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839" r:id="rId1"/>
  </p:sldMasterIdLst>
  <p:notesMasterIdLst>
    <p:notesMasterId r:id="rId54"/>
  </p:notesMasterIdLst>
  <p:handoutMasterIdLst>
    <p:handoutMasterId r:id="rId55"/>
  </p:handoutMasterIdLst>
  <p:sldIdLst>
    <p:sldId id="400" r:id="rId2"/>
    <p:sldId id="475" r:id="rId3"/>
    <p:sldId id="476" r:id="rId4"/>
    <p:sldId id="477" r:id="rId5"/>
    <p:sldId id="478" r:id="rId6"/>
    <p:sldId id="479" r:id="rId7"/>
    <p:sldId id="480" r:id="rId8"/>
    <p:sldId id="481" r:id="rId9"/>
    <p:sldId id="482" r:id="rId10"/>
    <p:sldId id="483" r:id="rId11"/>
    <p:sldId id="452" r:id="rId12"/>
    <p:sldId id="418" r:id="rId13"/>
    <p:sldId id="423" r:id="rId14"/>
    <p:sldId id="420" r:id="rId15"/>
    <p:sldId id="421" r:id="rId16"/>
    <p:sldId id="489" r:id="rId17"/>
    <p:sldId id="465" r:id="rId18"/>
    <p:sldId id="426" r:id="rId19"/>
    <p:sldId id="466" r:id="rId20"/>
    <p:sldId id="467" r:id="rId21"/>
    <p:sldId id="470" r:id="rId22"/>
    <p:sldId id="494" r:id="rId23"/>
    <p:sldId id="496" r:id="rId24"/>
    <p:sldId id="495" r:id="rId25"/>
    <p:sldId id="492" r:id="rId26"/>
    <p:sldId id="493" r:id="rId27"/>
    <p:sldId id="497" r:id="rId28"/>
    <p:sldId id="498" r:id="rId29"/>
    <p:sldId id="430" r:id="rId30"/>
    <p:sldId id="499" r:id="rId31"/>
    <p:sldId id="501" r:id="rId32"/>
    <p:sldId id="502" r:id="rId33"/>
    <p:sldId id="503" r:id="rId34"/>
    <p:sldId id="437" r:id="rId35"/>
    <p:sldId id="438" r:id="rId36"/>
    <p:sldId id="472" r:id="rId37"/>
    <p:sldId id="504" r:id="rId38"/>
    <p:sldId id="464" r:id="rId39"/>
    <p:sldId id="505" r:id="rId40"/>
    <p:sldId id="506" r:id="rId41"/>
    <p:sldId id="507" r:id="rId42"/>
    <p:sldId id="508" r:id="rId43"/>
    <p:sldId id="509" r:id="rId44"/>
    <p:sldId id="510" r:id="rId45"/>
    <p:sldId id="450" r:id="rId46"/>
    <p:sldId id="445" r:id="rId47"/>
    <p:sldId id="511" r:id="rId48"/>
    <p:sldId id="447" r:id="rId49"/>
    <p:sldId id="448" r:id="rId50"/>
    <p:sldId id="449" r:id="rId51"/>
    <p:sldId id="451" r:id="rId52"/>
    <p:sldId id="385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0"/>
    <p:restoredTop sz="95091"/>
  </p:normalViewPr>
  <p:slideViewPr>
    <p:cSldViewPr snapToGrid="0" snapToObjects="1">
      <p:cViewPr>
        <p:scale>
          <a:sx n="105" d="100"/>
          <a:sy n="105" d="100"/>
        </p:scale>
        <p:origin x="1696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1999E-6007-9742-80D2-B0AAFE08B509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290F1-5E97-E64B-9284-2DCC0A9E4AD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2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AC509-2E41-0C48-AD71-FE25323A6BA1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BA12F-0A75-5D43-8358-BB4C7CA859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72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884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015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2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560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29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794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664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710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196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934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5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4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81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68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94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305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97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190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BA12F-0A75-5D43-8358-BB4C7CA8591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91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>
            <a:gsLst>
              <a:gs pos="65000">
                <a:srgbClr val="0C0151"/>
              </a:gs>
              <a:gs pos="5000">
                <a:srgbClr val="160191"/>
              </a:gs>
              <a:gs pos="0">
                <a:srgbClr val="443BFF"/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258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452237" y="6538915"/>
            <a:ext cx="2133600" cy="319088"/>
          </a:xfrm>
        </p:spPr>
        <p:txBody>
          <a:bodyPr/>
          <a:lstStyle/>
          <a:p>
            <a:fld id="{6B4D5430-06FB-7345-90D1-FC734C16BAFF}" type="datetime1">
              <a:rPr lang="fr-FR" smtClean="0"/>
              <a:t>24/03/2023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>
            <a:gsLst>
              <a:gs pos="65000">
                <a:srgbClr val="0C0151"/>
              </a:gs>
              <a:gs pos="5000">
                <a:srgbClr val="160191"/>
              </a:gs>
              <a:gs pos="0">
                <a:srgbClr val="443BFF"/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69269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A19FDC-5252-EC45-9DFC-32822CD1F48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22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3BF3-317C-6848-B0C6-C8601C98D08D}" type="datetime1">
              <a:rPr lang="fr-FR" smtClean="0"/>
              <a:t>24/03/2023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>
            <a:gsLst>
              <a:gs pos="65000">
                <a:srgbClr val="0C0151"/>
              </a:gs>
              <a:gs pos="5000">
                <a:srgbClr val="160191"/>
              </a:gs>
              <a:gs pos="0">
                <a:srgbClr val="443BFF"/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5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BC03-52F6-7742-BE5B-123A4CD9410F}" type="datetime1">
              <a:rPr lang="fr-FR" smtClean="0"/>
              <a:t>24/03/2023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>
            <a:gsLst>
              <a:gs pos="65000">
                <a:srgbClr val="0C0151"/>
              </a:gs>
              <a:gs pos="5000">
                <a:srgbClr val="160191"/>
              </a:gs>
              <a:gs pos="0">
                <a:srgbClr val="443BFF"/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6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97479" y="6538914"/>
            <a:ext cx="2133600" cy="319088"/>
          </a:xfrm>
        </p:spPr>
        <p:txBody>
          <a:bodyPr/>
          <a:lstStyle/>
          <a:p>
            <a:fld id="{669C80AE-B128-F64C-84FB-F512734001E7}" type="datetime1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A19FDC-5252-EC45-9DFC-32822CD1F48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11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48890"/>
            <a:ext cx="4583430" cy="3231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Pierre </a:t>
            </a:r>
            <a:r>
              <a:rPr lang="en-US" sz="135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Heidmann</a:t>
            </a:r>
            <a:endParaRPr lang="en-US" sz="13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>
            <a:gsLst>
              <a:gs pos="65000">
                <a:srgbClr val="0C0151"/>
              </a:gs>
              <a:gs pos="5000">
                <a:srgbClr val="160191"/>
              </a:gs>
              <a:gs pos="0">
                <a:srgbClr val="443BFF"/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6548890"/>
            <a:ext cx="4572000" cy="323164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kern="1200" dirty="0" err="1" smtClean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Geometric</a:t>
            </a:r>
            <a:r>
              <a:rPr lang="fr-FR" sz="1200" b="1" kern="1200" baseline="0" dirty="0" smtClean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fr-FR" sz="1200" b="1" kern="1200" baseline="0" dirty="0" err="1" smtClean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Resolution</a:t>
            </a:r>
            <a:r>
              <a:rPr lang="fr-FR" sz="1200" b="1" kern="1200" baseline="0" dirty="0" smtClean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 of </a:t>
            </a:r>
            <a:r>
              <a:rPr lang="fr-FR" sz="1200" b="1" kern="1200" baseline="0" dirty="0" err="1" smtClean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Schwarzschild</a:t>
            </a:r>
            <a:r>
              <a:rPr lang="fr-FR" sz="1200" b="1" kern="1200" baseline="0" dirty="0" smtClean="0">
                <a:solidFill>
                  <a:schemeClr val="bg1"/>
                </a:solidFill>
                <a:latin typeface="+mn-lt"/>
                <a:ea typeface="Times New Roman" charset="0"/>
                <a:cs typeface="Times New Roman" charset="0"/>
              </a:rPr>
              <a:t> Horizon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220310"/>
            <a:ext cx="2133600" cy="319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F1A2E-3604-814B-AC41-2A5067B2C67B}" type="datetime1">
              <a:rPr lang="fr-FR" smtClean="0"/>
              <a:t>24/03/2023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1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80.png"/><Relationship Id="rId5" Type="http://schemas.openxmlformats.org/officeDocument/2006/relationships/image" Target="../media/image16.png"/><Relationship Id="rId7" Type="http://schemas.openxmlformats.org/officeDocument/2006/relationships/image" Target="../media/image200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5" Type="http://schemas.openxmlformats.org/officeDocument/2006/relationships/image" Target="../media/image28.png"/><Relationship Id="rId7" Type="http://schemas.openxmlformats.org/officeDocument/2006/relationships/image" Target="../media/image27.png"/><Relationship Id="rId8" Type="http://schemas.openxmlformats.org/officeDocument/2006/relationships/image" Target="../media/image2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2" Type="http://schemas.openxmlformats.org/officeDocument/2006/relationships/image" Target="../media/image43.png"/><Relationship Id="rId13" Type="http://schemas.openxmlformats.org/officeDocument/2006/relationships/image" Target="../media/image25.png"/><Relationship Id="rId1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32.png"/><Relationship Id="rId12" Type="http://schemas.openxmlformats.org/officeDocument/2006/relationships/image" Target="../media/image43.png"/><Relationship Id="rId13" Type="http://schemas.openxmlformats.org/officeDocument/2006/relationships/image" Target="../media/image25.png"/><Relationship Id="rId14" Type="http://schemas.openxmlformats.org/officeDocument/2006/relationships/image" Target="../media/image30.png"/><Relationship Id="rId1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3.png"/><Relationship Id="rId13" Type="http://schemas.openxmlformats.org/officeDocument/2006/relationships/image" Target="../media/image25.png"/><Relationship Id="rId14" Type="http://schemas.openxmlformats.org/officeDocument/2006/relationships/image" Target="../media/image30.png"/><Relationship Id="rId15" Type="http://schemas.openxmlformats.org/officeDocument/2006/relationships/image" Target="../media/image33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Relationship Id="rId5" Type="http://schemas.openxmlformats.org/officeDocument/2006/relationships/image" Target="../media/image22.png"/><Relationship Id="rId6" Type="http://schemas.openxmlformats.org/officeDocument/2006/relationships/image" Target="../media/image35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3.png"/><Relationship Id="rId13" Type="http://schemas.openxmlformats.org/officeDocument/2006/relationships/image" Target="../media/image25.png"/><Relationship Id="rId14" Type="http://schemas.openxmlformats.org/officeDocument/2006/relationships/image" Target="../media/image30.png"/><Relationship Id="rId15" Type="http://schemas.openxmlformats.org/officeDocument/2006/relationships/image" Target="../media/image22.png"/><Relationship Id="rId16" Type="http://schemas.openxmlformats.org/officeDocument/2006/relationships/image" Target="../media/image35.png"/><Relationship Id="rId17" Type="http://schemas.openxmlformats.org/officeDocument/2006/relationships/image" Target="../media/image45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20" Type="http://schemas.openxmlformats.org/officeDocument/2006/relationships/image" Target="../media/image46.png"/><Relationship Id="rId21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4.png"/><Relationship Id="rId7" Type="http://schemas.openxmlformats.org/officeDocument/2006/relationships/image" Target="../media/image31.png"/><Relationship Id="rId22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3.png"/><Relationship Id="rId13" Type="http://schemas.openxmlformats.org/officeDocument/2006/relationships/image" Target="../media/image25.png"/><Relationship Id="rId14" Type="http://schemas.openxmlformats.org/officeDocument/2006/relationships/image" Target="../media/image30.png"/><Relationship Id="rId15" Type="http://schemas.openxmlformats.org/officeDocument/2006/relationships/image" Target="../media/image22.png"/><Relationship Id="rId16" Type="http://schemas.openxmlformats.org/officeDocument/2006/relationships/image" Target="../media/image35.png"/><Relationship Id="rId17" Type="http://schemas.openxmlformats.org/officeDocument/2006/relationships/image" Target="../media/image48.png"/><Relationship Id="rId18" Type="http://schemas.openxmlformats.org/officeDocument/2006/relationships/image" Target="../media/image45.png"/><Relationship Id="rId19" Type="http://schemas.openxmlformats.org/officeDocument/2006/relationships/image" Target="../media/image49.png"/><Relationship Id="rId20" Type="http://schemas.openxmlformats.org/officeDocument/2006/relationships/image" Target="../media/image24.png"/><Relationship Id="rId21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4.png"/><Relationship Id="rId7" Type="http://schemas.openxmlformats.org/officeDocument/2006/relationships/image" Target="../media/image31.png"/><Relationship Id="rId2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1.png"/><Relationship Id="rId4" Type="http://schemas.openxmlformats.org/officeDocument/2006/relationships/image" Target="../media/image22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44.png"/><Relationship Id="rId9" Type="http://schemas.openxmlformats.org/officeDocument/2006/relationships/image" Target="../media/image39.png"/><Relationship Id="rId10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ng"/><Relationship Id="rId12" Type="http://schemas.openxmlformats.org/officeDocument/2006/relationships/image" Target="../media/image24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microsoft.com/office/2007/relationships/hdphoto" Target="../media/hdphoto1.wdp"/><Relationship Id="rId1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1.png"/><Relationship Id="rId4" Type="http://schemas.openxmlformats.org/officeDocument/2006/relationships/image" Target="../media/image22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44.png"/><Relationship Id="rId9" Type="http://schemas.openxmlformats.org/officeDocument/2006/relationships/image" Target="../media/image39.png"/><Relationship Id="rId10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3" Type="http://schemas.openxmlformats.org/officeDocument/2006/relationships/image" Target="../media/image65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2" Type="http://schemas.openxmlformats.org/officeDocument/2006/relationships/image" Target="../media/image43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3.png"/><Relationship Id="rId13" Type="http://schemas.openxmlformats.org/officeDocument/2006/relationships/image" Target="../media/image70.png"/><Relationship Id="rId14" Type="http://schemas.openxmlformats.org/officeDocument/2006/relationships/image" Target="../media/image30.png"/><Relationship Id="rId15" Type="http://schemas.openxmlformats.org/officeDocument/2006/relationships/image" Target="../media/image71.png"/><Relationship Id="rId16" Type="http://schemas.openxmlformats.org/officeDocument/2006/relationships/image" Target="../media/image72.png"/><Relationship Id="rId17" Type="http://schemas.openxmlformats.org/officeDocument/2006/relationships/image" Target="../media/image73.png"/><Relationship Id="rId18" Type="http://schemas.openxmlformats.org/officeDocument/2006/relationships/image" Target="../media/image74.png"/><Relationship Id="rId19" Type="http://schemas.openxmlformats.org/officeDocument/2006/relationships/image" Target="../media/image75.png"/><Relationship Id="rId20" Type="http://schemas.openxmlformats.org/officeDocument/2006/relationships/image" Target="../media/image76.png"/><Relationship Id="rId21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48.png"/><Relationship Id="rId14" Type="http://schemas.openxmlformats.org/officeDocument/2006/relationships/image" Target="../media/image87.png"/><Relationship Id="rId15" Type="http://schemas.openxmlformats.org/officeDocument/2006/relationships/image" Target="../media/image88.png"/><Relationship Id="rId16" Type="http://schemas.openxmlformats.org/officeDocument/2006/relationships/image" Target="../media/image89.png"/><Relationship Id="rId17" Type="http://schemas.openxmlformats.org/officeDocument/2006/relationships/image" Target="../media/image43.png"/><Relationship Id="rId18" Type="http://schemas.openxmlformats.org/officeDocument/2006/relationships/image" Target="../media/image70.png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53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17" Type="http://schemas.openxmlformats.org/officeDocument/2006/relationships/image" Target="../media/image400.png"/><Relationship Id="rId18" Type="http://schemas.openxmlformats.org/officeDocument/2006/relationships/image" Target="../media/image410.png"/><Relationship Id="rId19" Type="http://schemas.openxmlformats.org/officeDocument/2006/relationships/image" Target="../media/image29.png"/><Relationship Id="rId20" Type="http://schemas.openxmlformats.org/officeDocument/2006/relationships/image" Target="../media/image420.png"/><Relationship Id="rId7" Type="http://schemas.openxmlformats.org/officeDocument/2006/relationships/image" Target="../media/image360.png"/><Relationship Id="rId14" Type="http://schemas.openxmlformats.org/officeDocument/2006/relationships/image" Target="../media/image380.png"/><Relationship Id="rId15" Type="http://schemas.openxmlformats.org/officeDocument/2006/relationships/image" Target="../media/image91.png"/><Relationship Id="rId16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microsoft.com/office/2007/relationships/hdphoto" Target="../media/hdphoto1.wdp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microsoft.com/office/2007/relationships/hdphoto" Target="../media/hdphoto1.wdp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image" Target="../media/image117.png"/><Relationship Id="rId1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4.png"/><Relationship Id="rId12" Type="http://schemas.openxmlformats.org/officeDocument/2006/relationships/image" Target="../media/image125.png"/><Relationship Id="rId13" Type="http://schemas.openxmlformats.org/officeDocument/2006/relationships/image" Target="../media/image126.png"/><Relationship Id="rId14" Type="http://schemas.openxmlformats.org/officeDocument/2006/relationships/image" Target="../media/image127.png"/><Relationship Id="rId15" Type="http://schemas.openxmlformats.org/officeDocument/2006/relationships/image" Target="../media/image118.png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6.png"/><Relationship Id="rId4" Type="http://schemas.microsoft.com/office/2007/relationships/hdphoto" Target="../media/hdphoto1.wdp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Relationship Id="rId9" Type="http://schemas.openxmlformats.org/officeDocument/2006/relationships/image" Target="../media/image123.png"/><Relationship Id="rId10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1.png"/><Relationship Id="rId12" Type="http://schemas.openxmlformats.org/officeDocument/2006/relationships/image" Target="../media/image132.png"/><Relationship Id="rId13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6.png"/><Relationship Id="rId4" Type="http://schemas.microsoft.com/office/2007/relationships/hdphoto" Target="../media/hdphoto1.wdp"/><Relationship Id="rId5" Type="http://schemas.openxmlformats.org/officeDocument/2006/relationships/image" Target="../media/image119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22.png"/><Relationship Id="rId9" Type="http://schemas.openxmlformats.org/officeDocument/2006/relationships/image" Target="../media/image123.png"/><Relationship Id="rId10" Type="http://schemas.openxmlformats.org/officeDocument/2006/relationships/image" Target="../media/image1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1.png"/><Relationship Id="rId3" Type="http://schemas.openxmlformats.org/officeDocument/2006/relationships/image" Target="../media/image1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4" Type="http://schemas.openxmlformats.org/officeDocument/2006/relationships/image" Target="../media/image142.jpeg"/><Relationship Id="rId5" Type="http://schemas.openxmlformats.org/officeDocument/2006/relationships/image" Target="../media/image143.emf"/><Relationship Id="rId6" Type="http://schemas.openxmlformats.org/officeDocument/2006/relationships/image" Target="../media/image144.emf"/><Relationship Id="rId7" Type="http://schemas.openxmlformats.org/officeDocument/2006/relationships/image" Target="../media/image145.emf"/><Relationship Id="rId8" Type="http://schemas.openxmlformats.org/officeDocument/2006/relationships/image" Target="../media/image14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/Relationships>
</file>

<file path=ppt/slides/_rels/slide48.xml.rels><?xml version="1.0" encoding="UTF-8" standalone="yes"?>
<Relationships xmlns="http://schemas.openxmlformats.org/package/2006/relationships"><Relationship Id="rId10" Type="http://schemas.openxmlformats.org/officeDocument/2006/relationships/image" Target="../media/image146.emf"/><Relationship Id="rId11" Type="http://schemas.openxmlformats.org/officeDocument/2006/relationships/image" Target="../media/image147.png"/><Relationship Id="rId9" Type="http://schemas.openxmlformats.org/officeDocument/2006/relationships/image" Target="../media/image145.emf"/><Relationship Id="rId12" Type="http://schemas.openxmlformats.org/officeDocument/2006/relationships/image" Target="../media/image148.jpeg"/><Relationship Id="rId8" Type="http://schemas.openxmlformats.org/officeDocument/2006/relationships/image" Target="../media/image800.png"/><Relationship Id="rId13" Type="http://schemas.openxmlformats.org/officeDocument/2006/relationships/image" Target="../media/image149.jpeg"/><Relationship Id="rId14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51.jpeg"/></Relationships>
</file>

<file path=ppt/slides/_rels/slide49.xml.rels><?xml version="1.0" encoding="UTF-8" standalone="yes"?>
<Relationships xmlns="http://schemas.openxmlformats.org/package/2006/relationships"><Relationship Id="rId10" Type="http://schemas.openxmlformats.org/officeDocument/2006/relationships/image" Target="../media/image145.emf"/><Relationship Id="rId11" Type="http://schemas.openxmlformats.org/officeDocument/2006/relationships/image" Target="../media/image146.emf"/><Relationship Id="rId9" Type="http://schemas.openxmlformats.org/officeDocument/2006/relationships/image" Target="../media/image152.png"/><Relationship Id="rId12" Type="http://schemas.openxmlformats.org/officeDocument/2006/relationships/image" Target="../media/image153.jpeg"/><Relationship Id="rId8" Type="http://schemas.openxmlformats.org/officeDocument/2006/relationships/image" Target="../media/image790.png"/><Relationship Id="rId13" Type="http://schemas.openxmlformats.org/officeDocument/2006/relationships/image" Target="../media/image154.jpeg"/><Relationship Id="rId14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emf"/><Relationship Id="rId3" Type="http://schemas.openxmlformats.org/officeDocument/2006/relationships/image" Target="../media/image15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4" Type="http://schemas.openxmlformats.org/officeDocument/2006/relationships/image" Target="../media/image159.emf"/><Relationship Id="rId5" Type="http://schemas.openxmlformats.org/officeDocument/2006/relationships/image" Target="../media/image1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4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971600" y="1268760"/>
            <a:ext cx="7200800" cy="1440160"/>
          </a:xfrm>
          <a:prstGeom prst="roundRect">
            <a:avLst/>
          </a:prstGeom>
          <a:solidFill>
            <a:schemeClr val="bg1"/>
          </a:solidFill>
          <a:effectLst>
            <a:outerShdw blurRad="127000" dist="101600" dir="2700000" algn="tl" rotWithShape="0">
              <a:prstClr val="black">
                <a:alpha val="57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277554" y="1241961"/>
            <a:ext cx="8554550" cy="1728192"/>
          </a:xfrm>
          <a:prstGeom prst="roundRect">
            <a:avLst>
              <a:gd name="adj" fmla="val 23199"/>
            </a:avLst>
          </a:prstGeom>
          <a:solidFill>
            <a:srgbClr val="443BFF"/>
          </a:solidFill>
          <a:ln>
            <a:noFill/>
          </a:ln>
          <a:effectLst>
            <a:innerShdw blurRad="127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t"/>
          <a:lstStyle/>
          <a:p>
            <a:pPr algn="ctr"/>
            <a:endParaRPr lang="fr-FR" sz="1300" b="1" dirty="0">
              <a:latin typeface="+mj-lt"/>
              <a:ea typeface="Times New Roman" charset="0"/>
              <a:cs typeface="Times New Roman" charset="0"/>
            </a:endParaRPr>
          </a:p>
          <a:p>
            <a:pPr algn="ctr"/>
            <a:r>
              <a:rPr lang="fr-FR" sz="3200" b="1" dirty="0" err="1" smtClean="0">
                <a:latin typeface="+mj-lt"/>
                <a:ea typeface="Times New Roman" charset="0"/>
                <a:cs typeface="Times New Roman" charset="0"/>
              </a:rPr>
              <a:t>Geometric</a:t>
            </a:r>
            <a:r>
              <a:rPr lang="fr-FR" sz="3200" b="1" dirty="0" smtClean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fr-FR" sz="3200" b="1" dirty="0" err="1" smtClean="0">
                <a:latin typeface="+mj-lt"/>
                <a:ea typeface="Times New Roman" charset="0"/>
                <a:cs typeface="Times New Roman" charset="0"/>
              </a:rPr>
              <a:t>Resolution</a:t>
            </a:r>
            <a:r>
              <a:rPr lang="fr-FR" sz="3200" b="1" dirty="0" smtClean="0">
                <a:latin typeface="+mj-lt"/>
                <a:ea typeface="Times New Roman" charset="0"/>
                <a:cs typeface="Times New Roman" charset="0"/>
              </a:rPr>
              <a:t> of </a:t>
            </a:r>
            <a:r>
              <a:rPr lang="fr-FR" sz="3200" b="1" dirty="0" err="1" smtClean="0">
                <a:latin typeface="+mj-lt"/>
                <a:ea typeface="Times New Roman" charset="0"/>
                <a:cs typeface="Times New Roman" charset="0"/>
              </a:rPr>
              <a:t>Schwarzschild</a:t>
            </a:r>
            <a:r>
              <a:rPr lang="fr-FR" sz="3200" b="1" dirty="0" smtClean="0">
                <a:latin typeface="+mj-lt"/>
                <a:ea typeface="Times New Roman" charset="0"/>
                <a:cs typeface="Times New Roman" charset="0"/>
              </a:rPr>
              <a:t> Horizon</a:t>
            </a:r>
            <a:endParaRPr lang="fr-FR" sz="3200" b="1" dirty="0">
              <a:latin typeface="+mj-lt"/>
              <a:ea typeface="Times New Roman" charset="0"/>
              <a:cs typeface="Times New Roman" charset="0"/>
            </a:endParaRPr>
          </a:p>
          <a:p>
            <a:pPr algn="ctr">
              <a:lnSpc>
                <a:spcPct val="150000"/>
              </a:lnSpc>
            </a:pPr>
            <a:endParaRPr lang="en-US" sz="2600" b="1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71601" y="3451577"/>
            <a:ext cx="7200801" cy="2664296"/>
          </a:xfrm>
          <a:prstGeom prst="rect">
            <a:avLst/>
          </a:prstGeom>
          <a:solidFill>
            <a:schemeClr val="bg1"/>
          </a:solidFill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YITP Workshop,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April 4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Pierre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Heidmann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5228963"/>
            <a:ext cx="2409791" cy="125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r-FR" dirty="0"/>
              <a:t> Black Hole Puzzles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/>
          <a:p>
            <a:fld id="{BDA19FDC-5252-EC45-9DFC-32822CD1F48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5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1" name="Grouper 70"/>
          <p:cNvGrpSpPr/>
          <p:nvPr/>
        </p:nvGrpSpPr>
        <p:grpSpPr>
          <a:xfrm>
            <a:off x="174913" y="1159512"/>
            <a:ext cx="1733208" cy="1348466"/>
            <a:chOff x="345729" y="1023051"/>
            <a:chExt cx="2045262" cy="1591250"/>
          </a:xfrm>
        </p:grpSpPr>
        <p:sp>
          <p:nvSpPr>
            <p:cNvPr id="75" name="Rectangle 74"/>
            <p:cNvSpPr/>
            <p:nvPr/>
          </p:nvSpPr>
          <p:spPr>
            <a:xfrm>
              <a:off x="1491898" y="1023051"/>
              <a:ext cx="899093" cy="29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3" name="Image 7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729" y="1289555"/>
              <a:ext cx="1154539" cy="1324746"/>
            </a:xfrm>
            <a:prstGeom prst="rect">
              <a:avLst/>
            </a:prstGeom>
          </p:spPr>
        </p:pic>
      </p:grpSp>
      <p:grpSp>
        <p:nvGrpSpPr>
          <p:cNvPr id="91" name="Grouper 90"/>
          <p:cNvGrpSpPr/>
          <p:nvPr/>
        </p:nvGrpSpPr>
        <p:grpSpPr>
          <a:xfrm>
            <a:off x="3694579" y="1059110"/>
            <a:ext cx="489983" cy="367748"/>
            <a:chOff x="7850495" y="1095532"/>
            <a:chExt cx="489983" cy="367748"/>
          </a:xfrm>
        </p:grpSpPr>
        <p:sp>
          <p:nvSpPr>
            <p:cNvPr id="93" name="Rectangle 92"/>
            <p:cNvSpPr/>
            <p:nvPr/>
          </p:nvSpPr>
          <p:spPr>
            <a:xfrm>
              <a:off x="7850495" y="1211613"/>
              <a:ext cx="427384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67839" y="1095532"/>
              <a:ext cx="272639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7" name="Grouper 96"/>
          <p:cNvGrpSpPr/>
          <p:nvPr/>
        </p:nvGrpSpPr>
        <p:grpSpPr>
          <a:xfrm>
            <a:off x="1438654" y="920525"/>
            <a:ext cx="2360542" cy="895915"/>
            <a:chOff x="6618268" y="884958"/>
            <a:chExt cx="2360542" cy="895915"/>
          </a:xfrm>
        </p:grpSpPr>
        <p:sp>
          <p:nvSpPr>
            <p:cNvPr id="98" name="Triangle 9"/>
            <p:cNvSpPr/>
            <p:nvPr/>
          </p:nvSpPr>
          <p:spPr>
            <a:xfrm>
              <a:off x="7659783" y="1433739"/>
              <a:ext cx="222324" cy="343556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272033">
                  <a:moveTo>
                    <a:pt x="98277" y="271851"/>
                  </a:moveTo>
                  <a:cubicBezTo>
                    <a:pt x="44590" y="279281"/>
                    <a:pt x="53686" y="57935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52345" y="255354"/>
                    <a:pt x="98277" y="27185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40000"/>
                    <a:lumOff val="60000"/>
                    <a:alpha val="81000"/>
                  </a:schemeClr>
                </a:gs>
                <a:gs pos="96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9" name="Rectangle 2"/>
            <p:cNvSpPr/>
            <p:nvPr/>
          </p:nvSpPr>
          <p:spPr>
            <a:xfrm rot="16200000">
              <a:off x="7510941" y="87232"/>
              <a:ext cx="575195" cy="2360542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00" name="Connecteur droit 99"/>
            <p:cNvCxnSpPr/>
            <p:nvPr/>
          </p:nvCxnSpPr>
          <p:spPr>
            <a:xfrm>
              <a:off x="6857198" y="977351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>
              <a:off x="8227646" y="976843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orme libre 101"/>
            <p:cNvSpPr/>
            <p:nvPr/>
          </p:nvSpPr>
          <p:spPr>
            <a:xfrm>
              <a:off x="6713027" y="1086846"/>
              <a:ext cx="1858188" cy="22882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Forme libre 102"/>
            <p:cNvSpPr/>
            <p:nvPr/>
          </p:nvSpPr>
          <p:spPr>
            <a:xfrm rot="3047122">
              <a:off x="7701301" y="1508192"/>
              <a:ext cx="226085" cy="20376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12380 h 118447"/>
                <a:gd name="connsiteX1" fmla="*/ 1691799 w 1903885"/>
                <a:gd name="connsiteY1" fmla="*/ 118419 h 118447"/>
                <a:gd name="connsiteX2" fmla="*/ 1630083 w 1903885"/>
                <a:gd name="connsiteY2" fmla="*/ 23990 h 118447"/>
                <a:gd name="connsiteX3" fmla="*/ 1903885 w 1903885"/>
                <a:gd name="connsiteY3" fmla="*/ 0 h 118447"/>
                <a:gd name="connsiteX0" fmla="*/ 61823 w 273909"/>
                <a:gd name="connsiteY0" fmla="*/ 118419 h 118447"/>
                <a:gd name="connsiteX1" fmla="*/ 107 w 273909"/>
                <a:gd name="connsiteY1" fmla="*/ 23990 h 118447"/>
                <a:gd name="connsiteX2" fmla="*/ 273909 w 273909"/>
                <a:gd name="connsiteY2" fmla="*/ 0 h 118447"/>
                <a:gd name="connsiteX0" fmla="*/ 529621 w 538032"/>
                <a:gd name="connsiteY0" fmla="*/ 183050 h 183064"/>
                <a:gd name="connsiteX1" fmla="*/ 29 w 538032"/>
                <a:gd name="connsiteY1" fmla="*/ 23990 h 183064"/>
                <a:gd name="connsiteX2" fmla="*/ 273831 w 538032"/>
                <a:gd name="connsiteY2" fmla="*/ 0 h 183064"/>
                <a:gd name="connsiteX0" fmla="*/ 533792 w 542151"/>
                <a:gd name="connsiteY0" fmla="*/ 186454 h 186467"/>
                <a:gd name="connsiteX1" fmla="*/ 26 w 542151"/>
                <a:gd name="connsiteY1" fmla="*/ 11510 h 186467"/>
                <a:gd name="connsiteX2" fmla="*/ 278002 w 542151"/>
                <a:gd name="connsiteY2" fmla="*/ 3404 h 186467"/>
                <a:gd name="connsiteX0" fmla="*/ 609409 w 616936"/>
                <a:gd name="connsiteY0" fmla="*/ 210245 h 210256"/>
                <a:gd name="connsiteX1" fmla="*/ 23 w 616936"/>
                <a:gd name="connsiteY1" fmla="*/ 11510 h 210256"/>
                <a:gd name="connsiteX2" fmla="*/ 277999 w 616936"/>
                <a:gd name="connsiteY2" fmla="*/ 3404 h 210256"/>
                <a:gd name="connsiteX0" fmla="*/ 609422 w 609422"/>
                <a:gd name="connsiteY0" fmla="*/ 210245 h 210245"/>
                <a:gd name="connsiteX1" fmla="*/ 36 w 609422"/>
                <a:gd name="connsiteY1" fmla="*/ 11510 h 210245"/>
                <a:gd name="connsiteX2" fmla="*/ 278012 w 609422"/>
                <a:gd name="connsiteY2" fmla="*/ 3404 h 210245"/>
                <a:gd name="connsiteX0" fmla="*/ 636887 w 636887"/>
                <a:gd name="connsiteY0" fmla="*/ 209172 h 209172"/>
                <a:gd name="connsiteX1" fmla="*/ 36 w 636887"/>
                <a:gd name="connsiteY1" fmla="*/ 11510 h 209172"/>
                <a:gd name="connsiteX2" fmla="*/ 278012 w 636887"/>
                <a:gd name="connsiteY2" fmla="*/ 3404 h 209172"/>
                <a:gd name="connsiteX0" fmla="*/ 597016 w 597016"/>
                <a:gd name="connsiteY0" fmla="*/ 212860 h 212860"/>
                <a:gd name="connsiteX1" fmla="*/ 39 w 597016"/>
                <a:gd name="connsiteY1" fmla="*/ 10470 h 212860"/>
                <a:gd name="connsiteX2" fmla="*/ 238141 w 597016"/>
                <a:gd name="connsiteY2" fmla="*/ 7092 h 212860"/>
                <a:gd name="connsiteX0" fmla="*/ 562814 w 562812"/>
                <a:gd name="connsiteY0" fmla="*/ 207856 h 207856"/>
                <a:gd name="connsiteX1" fmla="*/ 42 w 562812"/>
                <a:gd name="connsiteY1" fmla="*/ 10470 h 207856"/>
                <a:gd name="connsiteX2" fmla="*/ 238144 w 562812"/>
                <a:gd name="connsiteY2" fmla="*/ 7092 h 207856"/>
                <a:gd name="connsiteX0" fmla="*/ 586405 w 586405"/>
                <a:gd name="connsiteY0" fmla="*/ 203765 h 203765"/>
                <a:gd name="connsiteX1" fmla="*/ 39 w 586405"/>
                <a:gd name="connsiteY1" fmla="*/ 10470 h 203765"/>
                <a:gd name="connsiteX2" fmla="*/ 238141 w 586405"/>
                <a:gd name="connsiteY2" fmla="*/ 7092 h 20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405" h="203765">
                  <a:moveTo>
                    <a:pt x="586405" y="203765"/>
                  </a:moveTo>
                  <a:cubicBezTo>
                    <a:pt x="424976" y="156282"/>
                    <a:pt x="-4704" y="37949"/>
                    <a:pt x="39" y="10470"/>
                  </a:cubicBezTo>
                  <a:cubicBezTo>
                    <a:pt x="4782" y="-17008"/>
                    <a:pt x="236648" y="19757"/>
                    <a:pt x="238141" y="709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4" name="Forme libre 103"/>
            <p:cNvSpPr/>
            <p:nvPr/>
          </p:nvSpPr>
          <p:spPr>
            <a:xfrm rot="3047122">
              <a:off x="7005536" y="1240115"/>
              <a:ext cx="738753" cy="2844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5" name="Forme libre 104"/>
            <p:cNvSpPr/>
            <p:nvPr/>
          </p:nvSpPr>
          <p:spPr>
            <a:xfrm rot="3047122">
              <a:off x="7505771" y="1247617"/>
              <a:ext cx="738753" cy="12013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6" name="Forme libre 105"/>
            <p:cNvSpPr/>
            <p:nvPr/>
          </p:nvSpPr>
          <p:spPr>
            <a:xfrm rot="3047122">
              <a:off x="7803115" y="1249509"/>
              <a:ext cx="738753" cy="3642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7" name="Forme libre 106"/>
            <p:cNvSpPr/>
            <p:nvPr/>
          </p:nvSpPr>
          <p:spPr>
            <a:xfrm>
              <a:off x="6887329" y="1304310"/>
              <a:ext cx="1858188" cy="23963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  <a:gd name="connsiteX0" fmla="*/ 0 w 1858188"/>
                <a:gd name="connsiteY0" fmla="*/ 1676 h 225373"/>
                <a:gd name="connsiteX1" fmla="*/ 607749 w 1858188"/>
                <a:gd name="connsiteY1" fmla="*/ 25575 h 225373"/>
                <a:gd name="connsiteX2" fmla="*/ 907577 w 1858188"/>
                <a:gd name="connsiteY2" fmla="*/ 225366 h 225373"/>
                <a:gd name="connsiteX3" fmla="*/ 1322099 w 1858188"/>
                <a:gd name="connsiteY3" fmla="*/ 33044 h 225373"/>
                <a:gd name="connsiteX4" fmla="*/ 1858188 w 1858188"/>
                <a:gd name="connsiteY4" fmla="*/ 3051 h 225373"/>
                <a:gd name="connsiteX0" fmla="*/ 0 w 1858188"/>
                <a:gd name="connsiteY0" fmla="*/ 1676 h 227308"/>
                <a:gd name="connsiteX1" fmla="*/ 607749 w 1858188"/>
                <a:gd name="connsiteY1" fmla="*/ 25575 h 227308"/>
                <a:gd name="connsiteX2" fmla="*/ 748546 w 1858188"/>
                <a:gd name="connsiteY2" fmla="*/ 126116 h 227308"/>
                <a:gd name="connsiteX3" fmla="*/ 907577 w 1858188"/>
                <a:gd name="connsiteY3" fmla="*/ 225366 h 227308"/>
                <a:gd name="connsiteX4" fmla="*/ 1322099 w 1858188"/>
                <a:gd name="connsiteY4" fmla="*/ 33044 h 227308"/>
                <a:gd name="connsiteX5" fmla="*/ 1858188 w 1858188"/>
                <a:gd name="connsiteY5" fmla="*/ 3051 h 227308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630"/>
                <a:gd name="connsiteX1" fmla="*/ 607749 w 1858188"/>
                <a:gd name="connsiteY1" fmla="*/ 25575 h 226630"/>
                <a:gd name="connsiteX2" fmla="*/ 773946 w 1858188"/>
                <a:gd name="connsiteY2" fmla="*/ 116591 h 226630"/>
                <a:gd name="connsiteX3" fmla="*/ 907577 w 1858188"/>
                <a:gd name="connsiteY3" fmla="*/ 225366 h 226630"/>
                <a:gd name="connsiteX4" fmla="*/ 1322099 w 1858188"/>
                <a:gd name="connsiteY4" fmla="*/ 33044 h 226630"/>
                <a:gd name="connsiteX5" fmla="*/ 1858188 w 1858188"/>
                <a:gd name="connsiteY5" fmla="*/ 3051 h 226630"/>
                <a:gd name="connsiteX0" fmla="*/ 0 w 1858188"/>
                <a:gd name="connsiteY0" fmla="*/ 2217 h 243071"/>
                <a:gd name="connsiteX1" fmla="*/ 607749 w 1858188"/>
                <a:gd name="connsiteY1" fmla="*/ 26116 h 243071"/>
                <a:gd name="connsiteX2" fmla="*/ 773946 w 1858188"/>
                <a:gd name="connsiteY2" fmla="*/ 117132 h 243071"/>
                <a:gd name="connsiteX3" fmla="*/ 923452 w 1858188"/>
                <a:gd name="connsiteY3" fmla="*/ 241782 h 243071"/>
                <a:gd name="connsiteX4" fmla="*/ 1322099 w 1858188"/>
                <a:gd name="connsiteY4" fmla="*/ 33585 h 243071"/>
                <a:gd name="connsiteX5" fmla="*/ 1858188 w 1858188"/>
                <a:gd name="connsiteY5" fmla="*/ 3592 h 243071"/>
                <a:gd name="connsiteX0" fmla="*/ 0 w 1858188"/>
                <a:gd name="connsiteY0" fmla="*/ 2217 h 242641"/>
                <a:gd name="connsiteX1" fmla="*/ 607749 w 1858188"/>
                <a:gd name="connsiteY1" fmla="*/ 26116 h 242641"/>
                <a:gd name="connsiteX2" fmla="*/ 783471 w 1858188"/>
                <a:gd name="connsiteY2" fmla="*/ 104432 h 242641"/>
                <a:gd name="connsiteX3" fmla="*/ 923452 w 1858188"/>
                <a:gd name="connsiteY3" fmla="*/ 241782 h 242641"/>
                <a:gd name="connsiteX4" fmla="*/ 1322099 w 1858188"/>
                <a:gd name="connsiteY4" fmla="*/ 33585 h 242641"/>
                <a:gd name="connsiteX5" fmla="*/ 1858188 w 1858188"/>
                <a:gd name="connsiteY5" fmla="*/ 3592 h 242641"/>
                <a:gd name="connsiteX0" fmla="*/ 0 w 1858188"/>
                <a:gd name="connsiteY0" fmla="*/ 1992 h 236105"/>
                <a:gd name="connsiteX1" fmla="*/ 607749 w 1858188"/>
                <a:gd name="connsiteY1" fmla="*/ 25891 h 236105"/>
                <a:gd name="connsiteX2" fmla="*/ 783471 w 1858188"/>
                <a:gd name="connsiteY2" fmla="*/ 104207 h 236105"/>
                <a:gd name="connsiteX3" fmla="*/ 913927 w 1858188"/>
                <a:gd name="connsiteY3" fmla="*/ 235207 h 236105"/>
                <a:gd name="connsiteX4" fmla="*/ 1322099 w 1858188"/>
                <a:gd name="connsiteY4" fmla="*/ 33360 h 236105"/>
                <a:gd name="connsiteX5" fmla="*/ 1858188 w 1858188"/>
                <a:gd name="connsiteY5" fmla="*/ 3367 h 236105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42"/>
                <a:gd name="connsiteX1" fmla="*/ 607749 w 1858188"/>
                <a:gd name="connsiteY1" fmla="*/ 25891 h 235542"/>
                <a:gd name="connsiteX2" fmla="*/ 783471 w 1858188"/>
                <a:gd name="connsiteY2" fmla="*/ 104207 h 235542"/>
                <a:gd name="connsiteX3" fmla="*/ 913927 w 1858188"/>
                <a:gd name="connsiteY3" fmla="*/ 235207 h 235542"/>
                <a:gd name="connsiteX4" fmla="*/ 1100971 w 1858188"/>
                <a:gd name="connsiteY4" fmla="*/ 139132 h 235542"/>
                <a:gd name="connsiteX5" fmla="*/ 1322099 w 1858188"/>
                <a:gd name="connsiteY5" fmla="*/ 33360 h 235542"/>
                <a:gd name="connsiteX6" fmla="*/ 1858188 w 1858188"/>
                <a:gd name="connsiteY6" fmla="*/ 3367 h 235542"/>
                <a:gd name="connsiteX0" fmla="*/ 0 w 1858188"/>
                <a:gd name="connsiteY0" fmla="*/ 0 h 233336"/>
                <a:gd name="connsiteX1" fmla="*/ 607749 w 1858188"/>
                <a:gd name="connsiteY1" fmla="*/ 23899 h 233336"/>
                <a:gd name="connsiteX2" fmla="*/ 783471 w 1858188"/>
                <a:gd name="connsiteY2" fmla="*/ 102215 h 233336"/>
                <a:gd name="connsiteX3" fmla="*/ 913927 w 1858188"/>
                <a:gd name="connsiteY3" fmla="*/ 233215 h 233336"/>
                <a:gd name="connsiteX4" fmla="*/ 1059696 w 1858188"/>
                <a:gd name="connsiteY4" fmla="*/ 124440 h 233336"/>
                <a:gd name="connsiteX5" fmla="*/ 1322099 w 1858188"/>
                <a:gd name="connsiteY5" fmla="*/ 31368 h 233336"/>
                <a:gd name="connsiteX6" fmla="*/ 1858188 w 1858188"/>
                <a:gd name="connsiteY6" fmla="*/ 1375 h 233336"/>
                <a:gd name="connsiteX0" fmla="*/ 0 w 1858188"/>
                <a:gd name="connsiteY0" fmla="*/ 0 h 239683"/>
                <a:gd name="connsiteX1" fmla="*/ 607749 w 1858188"/>
                <a:gd name="connsiteY1" fmla="*/ 23899 h 239683"/>
                <a:gd name="connsiteX2" fmla="*/ 783471 w 1858188"/>
                <a:gd name="connsiteY2" fmla="*/ 102215 h 239683"/>
                <a:gd name="connsiteX3" fmla="*/ 898052 w 1858188"/>
                <a:gd name="connsiteY3" fmla="*/ 239565 h 239683"/>
                <a:gd name="connsiteX4" fmla="*/ 1059696 w 1858188"/>
                <a:gd name="connsiteY4" fmla="*/ 124440 h 239683"/>
                <a:gd name="connsiteX5" fmla="*/ 1322099 w 1858188"/>
                <a:gd name="connsiteY5" fmla="*/ 31368 h 239683"/>
                <a:gd name="connsiteX6" fmla="*/ 1858188 w 1858188"/>
                <a:gd name="connsiteY6" fmla="*/ 1375 h 239683"/>
                <a:gd name="connsiteX0" fmla="*/ 0 w 1858188"/>
                <a:gd name="connsiteY0" fmla="*/ 0 h 239600"/>
                <a:gd name="connsiteX1" fmla="*/ 607749 w 1858188"/>
                <a:gd name="connsiteY1" fmla="*/ 23899 h 239600"/>
                <a:gd name="connsiteX2" fmla="*/ 783471 w 1858188"/>
                <a:gd name="connsiteY2" fmla="*/ 102215 h 239600"/>
                <a:gd name="connsiteX3" fmla="*/ 898052 w 1858188"/>
                <a:gd name="connsiteY3" fmla="*/ 239565 h 239600"/>
                <a:gd name="connsiteX4" fmla="*/ 1056521 w 1858188"/>
                <a:gd name="connsiteY4" fmla="*/ 114915 h 239600"/>
                <a:gd name="connsiteX5" fmla="*/ 1322099 w 1858188"/>
                <a:gd name="connsiteY5" fmla="*/ 31368 h 239600"/>
                <a:gd name="connsiteX6" fmla="*/ 1858188 w 1858188"/>
                <a:gd name="connsiteY6" fmla="*/ 1375 h 239600"/>
                <a:gd name="connsiteX0" fmla="*/ 0 w 1858188"/>
                <a:gd name="connsiteY0" fmla="*/ 0 h 239634"/>
                <a:gd name="connsiteX1" fmla="*/ 607749 w 1858188"/>
                <a:gd name="connsiteY1" fmla="*/ 23899 h 239634"/>
                <a:gd name="connsiteX2" fmla="*/ 762806 w 1858188"/>
                <a:gd name="connsiteY2" fmla="*/ 97048 h 239634"/>
                <a:gd name="connsiteX3" fmla="*/ 898052 w 1858188"/>
                <a:gd name="connsiteY3" fmla="*/ 239565 h 239634"/>
                <a:gd name="connsiteX4" fmla="*/ 1056521 w 1858188"/>
                <a:gd name="connsiteY4" fmla="*/ 114915 h 239634"/>
                <a:gd name="connsiteX5" fmla="*/ 1322099 w 1858188"/>
                <a:gd name="connsiteY5" fmla="*/ 31368 h 239634"/>
                <a:gd name="connsiteX6" fmla="*/ 1858188 w 1858188"/>
                <a:gd name="connsiteY6" fmla="*/ 1375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8188" h="239634">
                  <a:moveTo>
                    <a:pt x="0" y="0"/>
                  </a:moveTo>
                  <a:cubicBezTo>
                    <a:pt x="239494" y="3460"/>
                    <a:pt x="480615" y="7724"/>
                    <a:pt x="607749" y="23899"/>
                  </a:cubicBezTo>
                  <a:cubicBezTo>
                    <a:pt x="734883" y="40074"/>
                    <a:pt x="714422" y="61104"/>
                    <a:pt x="762806" y="97048"/>
                  </a:cubicBezTo>
                  <a:cubicBezTo>
                    <a:pt x="811190" y="132992"/>
                    <a:pt x="849100" y="236587"/>
                    <a:pt x="898052" y="239565"/>
                  </a:cubicBezTo>
                  <a:cubicBezTo>
                    <a:pt x="947004" y="242543"/>
                    <a:pt x="985847" y="149614"/>
                    <a:pt x="1056521" y="114915"/>
                  </a:cubicBezTo>
                  <a:cubicBezTo>
                    <a:pt x="1127195" y="80216"/>
                    <a:pt x="1188488" y="50291"/>
                    <a:pt x="1322099" y="31368"/>
                  </a:cubicBezTo>
                  <a:cubicBezTo>
                    <a:pt x="1455710" y="12445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8" name="Forme libre 107"/>
            <p:cNvSpPr/>
            <p:nvPr/>
          </p:nvSpPr>
          <p:spPr>
            <a:xfrm>
              <a:off x="6989101" y="1418297"/>
              <a:ext cx="1858188" cy="51317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Forme libre 108"/>
            <p:cNvSpPr/>
            <p:nvPr/>
          </p:nvSpPr>
          <p:spPr>
            <a:xfrm>
              <a:off x="6806236" y="1192425"/>
              <a:ext cx="933403" cy="553186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1260"/>
                <a:gd name="connsiteX1" fmla="*/ 673228 w 1858188"/>
                <a:gd name="connsiteY1" fmla="*/ 58432 h 391260"/>
                <a:gd name="connsiteX2" fmla="*/ 967269 w 1858188"/>
                <a:gd name="connsiteY2" fmla="*/ 387616 h 391260"/>
                <a:gd name="connsiteX3" fmla="*/ 1099363 w 1858188"/>
                <a:gd name="connsiteY3" fmla="*/ 220451 h 391260"/>
                <a:gd name="connsiteX4" fmla="*/ 1858188 w 1858188"/>
                <a:gd name="connsiteY4" fmla="*/ 1375 h 391260"/>
                <a:gd name="connsiteX0" fmla="*/ 0 w 1858188"/>
                <a:gd name="connsiteY0" fmla="*/ 0 h 387857"/>
                <a:gd name="connsiteX1" fmla="*/ 673228 w 1858188"/>
                <a:gd name="connsiteY1" fmla="*/ 58432 h 387857"/>
                <a:gd name="connsiteX2" fmla="*/ 967269 w 1858188"/>
                <a:gd name="connsiteY2" fmla="*/ 387616 h 387857"/>
                <a:gd name="connsiteX3" fmla="*/ 1858188 w 1858188"/>
                <a:gd name="connsiteY3" fmla="*/ 1375 h 387857"/>
                <a:gd name="connsiteX0" fmla="*/ 0 w 967269"/>
                <a:gd name="connsiteY0" fmla="*/ 0 h 387857"/>
                <a:gd name="connsiteX1" fmla="*/ 673228 w 967269"/>
                <a:gd name="connsiteY1" fmla="*/ 58432 h 387857"/>
                <a:gd name="connsiteX2" fmla="*/ 967269 w 967269"/>
                <a:gd name="connsiteY2" fmla="*/ 387616 h 387857"/>
                <a:gd name="connsiteX0" fmla="*/ 0 w 1001136"/>
                <a:gd name="connsiteY0" fmla="*/ 7946 h 621484"/>
                <a:gd name="connsiteX1" fmla="*/ 673228 w 1001136"/>
                <a:gd name="connsiteY1" fmla="*/ 66378 h 621484"/>
                <a:gd name="connsiteX2" fmla="*/ 1001136 w 1001136"/>
                <a:gd name="connsiteY2" fmla="*/ 621340 h 621484"/>
                <a:gd name="connsiteX0" fmla="*/ 0 w 1001136"/>
                <a:gd name="connsiteY0" fmla="*/ 7946 h 621340"/>
                <a:gd name="connsiteX1" fmla="*/ 673228 w 1001136"/>
                <a:gd name="connsiteY1" fmla="*/ 66378 h 621340"/>
                <a:gd name="connsiteX2" fmla="*/ 1001136 w 1001136"/>
                <a:gd name="connsiteY2" fmla="*/ 621340 h 621340"/>
                <a:gd name="connsiteX0" fmla="*/ 0 w 1001136"/>
                <a:gd name="connsiteY0" fmla="*/ 0 h 613394"/>
                <a:gd name="connsiteX1" fmla="*/ 673228 w 1001136"/>
                <a:gd name="connsiteY1" fmla="*/ 58432 h 613394"/>
                <a:gd name="connsiteX2" fmla="*/ 1001136 w 1001136"/>
                <a:gd name="connsiteY2" fmla="*/ 613394 h 613394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33403"/>
                <a:gd name="connsiteY0" fmla="*/ 4581 h 557767"/>
                <a:gd name="connsiteX1" fmla="*/ 673228 w 933403"/>
                <a:gd name="connsiteY1" fmla="*/ 63013 h 557767"/>
                <a:gd name="connsiteX2" fmla="*/ 933403 w 933403"/>
                <a:gd name="connsiteY2" fmla="*/ 557767 h 557767"/>
                <a:gd name="connsiteX0" fmla="*/ 0 w 933403"/>
                <a:gd name="connsiteY0" fmla="*/ 0 h 553186"/>
                <a:gd name="connsiteX1" fmla="*/ 673228 w 933403"/>
                <a:gd name="connsiteY1" fmla="*/ 58432 h 553186"/>
                <a:gd name="connsiteX2" fmla="*/ 933403 w 933403"/>
                <a:gd name="connsiteY2" fmla="*/ 553186 h 5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403" h="553186">
                  <a:moveTo>
                    <a:pt x="0" y="0"/>
                  </a:moveTo>
                  <a:cubicBezTo>
                    <a:pt x="239494" y="3460"/>
                    <a:pt x="525187" y="-7426"/>
                    <a:pt x="673228" y="58432"/>
                  </a:cubicBezTo>
                  <a:cubicBezTo>
                    <a:pt x="821269" y="124290"/>
                    <a:pt x="916533" y="272947"/>
                    <a:pt x="933403" y="553186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0" name="Forme libre 109"/>
            <p:cNvSpPr/>
            <p:nvPr/>
          </p:nvSpPr>
          <p:spPr>
            <a:xfrm>
              <a:off x="7845470" y="1194120"/>
              <a:ext cx="815723" cy="55244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184960"/>
                <a:gd name="connsiteY0" fmla="*/ 57688 h 389781"/>
                <a:gd name="connsiteX1" fmla="*/ 294041 w 1184960"/>
                <a:gd name="connsiteY1" fmla="*/ 386872 h 389781"/>
                <a:gd name="connsiteX2" fmla="*/ 426135 w 1184960"/>
                <a:gd name="connsiteY2" fmla="*/ 219707 h 389781"/>
                <a:gd name="connsiteX3" fmla="*/ 610927 w 1184960"/>
                <a:gd name="connsiteY3" fmla="*/ 65667 h 389781"/>
                <a:gd name="connsiteX4" fmla="*/ 1184960 w 1184960"/>
                <a:gd name="connsiteY4" fmla="*/ 631 h 389781"/>
                <a:gd name="connsiteX0" fmla="*/ 0 w 890919"/>
                <a:gd name="connsiteY0" fmla="*/ 386872 h 389781"/>
                <a:gd name="connsiteX1" fmla="*/ 132094 w 890919"/>
                <a:gd name="connsiteY1" fmla="*/ 219707 h 389781"/>
                <a:gd name="connsiteX2" fmla="*/ 316886 w 890919"/>
                <a:gd name="connsiteY2" fmla="*/ 65667 h 389781"/>
                <a:gd name="connsiteX3" fmla="*/ 890919 w 890919"/>
                <a:gd name="connsiteY3" fmla="*/ 631 h 389781"/>
                <a:gd name="connsiteX0" fmla="*/ 0 w 830711"/>
                <a:gd name="connsiteY0" fmla="*/ 552443 h 554278"/>
                <a:gd name="connsiteX1" fmla="*/ 71886 w 830711"/>
                <a:gd name="connsiteY1" fmla="*/ 219707 h 554278"/>
                <a:gd name="connsiteX2" fmla="*/ 256678 w 830711"/>
                <a:gd name="connsiteY2" fmla="*/ 65667 h 554278"/>
                <a:gd name="connsiteX3" fmla="*/ 830711 w 830711"/>
                <a:gd name="connsiteY3" fmla="*/ 631 h 554278"/>
                <a:gd name="connsiteX0" fmla="*/ 0 w 830711"/>
                <a:gd name="connsiteY0" fmla="*/ 552443 h 552443"/>
                <a:gd name="connsiteX1" fmla="*/ 71886 w 830711"/>
                <a:gd name="connsiteY1" fmla="*/ 219707 h 552443"/>
                <a:gd name="connsiteX2" fmla="*/ 256678 w 830711"/>
                <a:gd name="connsiteY2" fmla="*/ 65667 h 552443"/>
                <a:gd name="connsiteX3" fmla="*/ 830711 w 830711"/>
                <a:gd name="connsiteY3" fmla="*/ 631 h 552443"/>
                <a:gd name="connsiteX0" fmla="*/ 0 w 796844"/>
                <a:gd name="connsiteY0" fmla="*/ 559969 h 559969"/>
                <a:gd name="connsiteX1" fmla="*/ 38019 w 796844"/>
                <a:gd name="connsiteY1" fmla="*/ 219707 h 559969"/>
                <a:gd name="connsiteX2" fmla="*/ 222811 w 796844"/>
                <a:gd name="connsiteY2" fmla="*/ 65667 h 559969"/>
                <a:gd name="connsiteX3" fmla="*/ 796844 w 796844"/>
                <a:gd name="connsiteY3" fmla="*/ 631 h 559969"/>
                <a:gd name="connsiteX0" fmla="*/ 0 w 800607"/>
                <a:gd name="connsiteY0" fmla="*/ 552443 h 552443"/>
                <a:gd name="connsiteX1" fmla="*/ 41782 w 800607"/>
                <a:gd name="connsiteY1" fmla="*/ 219707 h 552443"/>
                <a:gd name="connsiteX2" fmla="*/ 226574 w 800607"/>
                <a:gd name="connsiteY2" fmla="*/ 65667 h 552443"/>
                <a:gd name="connsiteX3" fmla="*/ 800607 w 800607"/>
                <a:gd name="connsiteY3" fmla="*/ 631 h 552443"/>
                <a:gd name="connsiteX0" fmla="*/ 31 w 800638"/>
                <a:gd name="connsiteY0" fmla="*/ 552443 h 552443"/>
                <a:gd name="connsiteX1" fmla="*/ 41813 w 800638"/>
                <a:gd name="connsiteY1" fmla="*/ 219707 h 552443"/>
                <a:gd name="connsiteX2" fmla="*/ 226605 w 800638"/>
                <a:gd name="connsiteY2" fmla="*/ 65667 h 552443"/>
                <a:gd name="connsiteX3" fmla="*/ 800638 w 800638"/>
                <a:gd name="connsiteY3" fmla="*/ 631 h 552443"/>
                <a:gd name="connsiteX0" fmla="*/ 14 w 808147"/>
                <a:gd name="connsiteY0" fmla="*/ 548680 h 548680"/>
                <a:gd name="connsiteX1" fmla="*/ 49322 w 808147"/>
                <a:gd name="connsiteY1" fmla="*/ 219707 h 548680"/>
                <a:gd name="connsiteX2" fmla="*/ 234114 w 808147"/>
                <a:gd name="connsiteY2" fmla="*/ 65667 h 548680"/>
                <a:gd name="connsiteX3" fmla="*/ 808147 w 808147"/>
                <a:gd name="connsiteY3" fmla="*/ 631 h 548680"/>
                <a:gd name="connsiteX0" fmla="*/ 12 w 808145"/>
                <a:gd name="connsiteY0" fmla="*/ 548680 h 548680"/>
                <a:gd name="connsiteX1" fmla="*/ 49320 w 808145"/>
                <a:gd name="connsiteY1" fmla="*/ 219707 h 548680"/>
                <a:gd name="connsiteX2" fmla="*/ 234112 w 808145"/>
                <a:gd name="connsiteY2" fmla="*/ 65667 h 548680"/>
                <a:gd name="connsiteX3" fmla="*/ 808145 w 808145"/>
                <a:gd name="connsiteY3" fmla="*/ 631 h 548680"/>
                <a:gd name="connsiteX0" fmla="*/ 9 w 815668"/>
                <a:gd name="connsiteY0" fmla="*/ 552443 h 552443"/>
                <a:gd name="connsiteX1" fmla="*/ 56843 w 815668"/>
                <a:gd name="connsiteY1" fmla="*/ 219707 h 552443"/>
                <a:gd name="connsiteX2" fmla="*/ 241635 w 815668"/>
                <a:gd name="connsiteY2" fmla="*/ 65667 h 552443"/>
                <a:gd name="connsiteX3" fmla="*/ 815668 w 815668"/>
                <a:gd name="connsiteY3" fmla="*/ 631 h 552443"/>
                <a:gd name="connsiteX0" fmla="*/ 464 w 816123"/>
                <a:gd name="connsiteY0" fmla="*/ 552427 h 552427"/>
                <a:gd name="connsiteX1" fmla="*/ 35073 w 816123"/>
                <a:gd name="connsiteY1" fmla="*/ 213341 h 552427"/>
                <a:gd name="connsiteX2" fmla="*/ 242090 w 816123"/>
                <a:gd name="connsiteY2" fmla="*/ 65651 h 552427"/>
                <a:gd name="connsiteX3" fmla="*/ 816123 w 816123"/>
                <a:gd name="connsiteY3" fmla="*/ 615 h 552427"/>
                <a:gd name="connsiteX0" fmla="*/ 64 w 815723"/>
                <a:gd name="connsiteY0" fmla="*/ 552442 h 552442"/>
                <a:gd name="connsiteX1" fmla="*/ 41023 w 815723"/>
                <a:gd name="connsiteY1" fmla="*/ 219706 h 552442"/>
                <a:gd name="connsiteX2" fmla="*/ 241690 w 815723"/>
                <a:gd name="connsiteY2" fmla="*/ 65666 h 552442"/>
                <a:gd name="connsiteX3" fmla="*/ 815723 w 815723"/>
                <a:gd name="connsiteY3" fmla="*/ 630 h 55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723" h="552442">
                  <a:moveTo>
                    <a:pt x="64" y="552442"/>
                  </a:moveTo>
                  <a:cubicBezTo>
                    <a:pt x="-409" y="466556"/>
                    <a:pt x="752" y="300835"/>
                    <a:pt x="41023" y="219706"/>
                  </a:cubicBezTo>
                  <a:cubicBezTo>
                    <a:pt x="81294" y="138577"/>
                    <a:pt x="112573" y="102179"/>
                    <a:pt x="241690" y="65666"/>
                  </a:cubicBezTo>
                  <a:cubicBezTo>
                    <a:pt x="370807" y="29153"/>
                    <a:pt x="569059" y="-5099"/>
                    <a:pt x="815723" y="63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1" name="Forme libre 110"/>
            <p:cNvSpPr/>
            <p:nvPr/>
          </p:nvSpPr>
          <p:spPr>
            <a:xfrm rot="3047122">
              <a:off x="7190088" y="1237070"/>
              <a:ext cx="815774" cy="21111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718684"/>
                <a:gd name="connsiteY0" fmla="*/ 17197 h 123264"/>
                <a:gd name="connsiteX1" fmla="*/ 751405 w 1718684"/>
                <a:gd name="connsiteY1" fmla="*/ 280 h 123264"/>
                <a:gd name="connsiteX2" fmla="*/ 1205537 w 1718684"/>
                <a:gd name="connsiteY2" fmla="*/ 31585 h 123264"/>
                <a:gd name="connsiteX3" fmla="*/ 1691799 w 1718684"/>
                <a:gd name="connsiteY3" fmla="*/ 123236 h 123264"/>
                <a:gd name="connsiteX4" fmla="*/ 1630083 w 1718684"/>
                <a:gd name="connsiteY4" fmla="*/ 28807 h 123264"/>
                <a:gd name="connsiteX0" fmla="*/ 0 w 1691800"/>
                <a:gd name="connsiteY0" fmla="*/ 17197 h 123236"/>
                <a:gd name="connsiteX1" fmla="*/ 751405 w 1691800"/>
                <a:gd name="connsiteY1" fmla="*/ 280 h 123236"/>
                <a:gd name="connsiteX2" fmla="*/ 1205537 w 1691800"/>
                <a:gd name="connsiteY2" fmla="*/ 31585 h 123236"/>
                <a:gd name="connsiteX3" fmla="*/ 1691799 w 1691800"/>
                <a:gd name="connsiteY3" fmla="*/ 123236 h 123236"/>
                <a:gd name="connsiteX0" fmla="*/ 0 w 2196095"/>
                <a:gd name="connsiteY0" fmla="*/ 17197 h 194468"/>
                <a:gd name="connsiteX1" fmla="*/ 751405 w 2196095"/>
                <a:gd name="connsiteY1" fmla="*/ 280 h 194468"/>
                <a:gd name="connsiteX2" fmla="*/ 1205537 w 2196095"/>
                <a:gd name="connsiteY2" fmla="*/ 31585 h 194468"/>
                <a:gd name="connsiteX3" fmla="*/ 2196095 w 2196095"/>
                <a:gd name="connsiteY3" fmla="*/ 194468 h 194468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17097 h 198356"/>
                <a:gd name="connsiteX1" fmla="*/ 751405 w 2162462"/>
                <a:gd name="connsiteY1" fmla="*/ 180 h 198356"/>
                <a:gd name="connsiteX2" fmla="*/ 1287929 w 2162462"/>
                <a:gd name="connsiteY2" fmla="*/ 28267 h 198356"/>
                <a:gd name="connsiteX3" fmla="*/ 2162461 w 2162462"/>
                <a:gd name="connsiteY3" fmla="*/ 198356 h 198356"/>
                <a:gd name="connsiteX0" fmla="*/ 0 w 2162462"/>
                <a:gd name="connsiteY0" fmla="*/ 34924 h 216183"/>
                <a:gd name="connsiteX1" fmla="*/ 751405 w 2162462"/>
                <a:gd name="connsiteY1" fmla="*/ 18007 h 216183"/>
                <a:gd name="connsiteX2" fmla="*/ 1235600 w 2162462"/>
                <a:gd name="connsiteY2" fmla="*/ 5347 h 216183"/>
                <a:gd name="connsiteX3" fmla="*/ 2162461 w 2162462"/>
                <a:gd name="connsiteY3" fmla="*/ 216183 h 216183"/>
                <a:gd name="connsiteX0" fmla="*/ 0 w 2162462"/>
                <a:gd name="connsiteY0" fmla="*/ 36253 h 217512"/>
                <a:gd name="connsiteX1" fmla="*/ 728723 w 2162462"/>
                <a:gd name="connsiteY1" fmla="*/ 12198 h 217512"/>
                <a:gd name="connsiteX2" fmla="*/ 1235600 w 2162462"/>
                <a:gd name="connsiteY2" fmla="*/ 6676 h 217512"/>
                <a:gd name="connsiteX3" fmla="*/ 2162461 w 2162462"/>
                <a:gd name="connsiteY3" fmla="*/ 217512 h 217512"/>
                <a:gd name="connsiteX0" fmla="*/ 0 w 2162462"/>
                <a:gd name="connsiteY0" fmla="*/ 25266 h 206525"/>
                <a:gd name="connsiteX1" fmla="*/ 728723 w 2162462"/>
                <a:gd name="connsiteY1" fmla="*/ 1211 h 206525"/>
                <a:gd name="connsiteX2" fmla="*/ 1261069 w 2162462"/>
                <a:gd name="connsiteY2" fmla="*/ 13415 h 206525"/>
                <a:gd name="connsiteX3" fmla="*/ 2162461 w 2162462"/>
                <a:gd name="connsiteY3" fmla="*/ 206525 h 206525"/>
                <a:gd name="connsiteX0" fmla="*/ 0 w 2162462"/>
                <a:gd name="connsiteY0" fmla="*/ 24056 h 205315"/>
                <a:gd name="connsiteX1" fmla="*/ 728723 w 2162462"/>
                <a:gd name="connsiteY1" fmla="*/ 1 h 205315"/>
                <a:gd name="connsiteX2" fmla="*/ 1451326 w 2162462"/>
                <a:gd name="connsiteY2" fmla="*/ 23493 h 205315"/>
                <a:gd name="connsiteX3" fmla="*/ 2162461 w 2162462"/>
                <a:gd name="connsiteY3" fmla="*/ 205315 h 205315"/>
                <a:gd name="connsiteX0" fmla="*/ 0 w 2162462"/>
                <a:gd name="connsiteY0" fmla="*/ 24154 h 205413"/>
                <a:gd name="connsiteX1" fmla="*/ 728723 w 2162462"/>
                <a:gd name="connsiteY1" fmla="*/ 99 h 205413"/>
                <a:gd name="connsiteX2" fmla="*/ 1467843 w 2162462"/>
                <a:gd name="connsiteY2" fmla="*/ 33644 h 205413"/>
                <a:gd name="connsiteX3" fmla="*/ 2162461 w 2162462"/>
                <a:gd name="connsiteY3" fmla="*/ 205413 h 205413"/>
                <a:gd name="connsiteX0" fmla="*/ 0 w 2192710"/>
                <a:gd name="connsiteY0" fmla="*/ 24154 h 214930"/>
                <a:gd name="connsiteX1" fmla="*/ 728723 w 2192710"/>
                <a:gd name="connsiteY1" fmla="*/ 99 h 214930"/>
                <a:gd name="connsiteX2" fmla="*/ 1467843 w 2192710"/>
                <a:gd name="connsiteY2" fmla="*/ 33644 h 214930"/>
                <a:gd name="connsiteX3" fmla="*/ 2192710 w 2192710"/>
                <a:gd name="connsiteY3" fmla="*/ 214930 h 214930"/>
                <a:gd name="connsiteX0" fmla="*/ 0 w 2159074"/>
                <a:gd name="connsiteY0" fmla="*/ 24154 h 218919"/>
                <a:gd name="connsiteX1" fmla="*/ 728723 w 2159074"/>
                <a:gd name="connsiteY1" fmla="*/ 99 h 218919"/>
                <a:gd name="connsiteX2" fmla="*/ 1467843 w 2159074"/>
                <a:gd name="connsiteY2" fmla="*/ 33644 h 218919"/>
                <a:gd name="connsiteX3" fmla="*/ 2159075 w 2159074"/>
                <a:gd name="connsiteY3" fmla="*/ 218919 h 218919"/>
                <a:gd name="connsiteX0" fmla="*/ 0 w 2159074"/>
                <a:gd name="connsiteY0" fmla="*/ 24467 h 219232"/>
                <a:gd name="connsiteX1" fmla="*/ 728723 w 2159074"/>
                <a:gd name="connsiteY1" fmla="*/ 412 h 219232"/>
                <a:gd name="connsiteX2" fmla="*/ 1380668 w 2159074"/>
                <a:gd name="connsiteY2" fmla="*/ 45386 h 219232"/>
                <a:gd name="connsiteX3" fmla="*/ 2159075 w 2159074"/>
                <a:gd name="connsiteY3" fmla="*/ 219232 h 219232"/>
                <a:gd name="connsiteX0" fmla="*/ 0 w 2159074"/>
                <a:gd name="connsiteY0" fmla="*/ 24172 h 218937"/>
                <a:gd name="connsiteX1" fmla="*/ 728723 w 2159074"/>
                <a:gd name="connsiteY1" fmla="*/ 117 h 218937"/>
                <a:gd name="connsiteX2" fmla="*/ 1377885 w 2159074"/>
                <a:gd name="connsiteY2" fmla="*/ 34502 h 218937"/>
                <a:gd name="connsiteX3" fmla="*/ 2159075 w 2159074"/>
                <a:gd name="connsiteY3" fmla="*/ 218937 h 218937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62371"/>
                <a:gd name="connsiteY0" fmla="*/ 24172 h 231489"/>
                <a:gd name="connsiteX1" fmla="*/ 728723 w 2162371"/>
                <a:gd name="connsiteY1" fmla="*/ 117 h 231489"/>
                <a:gd name="connsiteX2" fmla="*/ 1377885 w 2162371"/>
                <a:gd name="connsiteY2" fmla="*/ 34502 h 231489"/>
                <a:gd name="connsiteX3" fmla="*/ 2162371 w 2162371"/>
                <a:gd name="connsiteY3" fmla="*/ 231489 h 231489"/>
                <a:gd name="connsiteX0" fmla="*/ 0 w 2115904"/>
                <a:gd name="connsiteY0" fmla="*/ 24172 h 211112"/>
                <a:gd name="connsiteX1" fmla="*/ 728723 w 2115904"/>
                <a:gd name="connsiteY1" fmla="*/ 117 h 211112"/>
                <a:gd name="connsiteX2" fmla="*/ 1377885 w 2115904"/>
                <a:gd name="connsiteY2" fmla="*/ 34502 h 211112"/>
                <a:gd name="connsiteX3" fmla="*/ 2115903 w 2115904"/>
                <a:gd name="connsiteY3" fmla="*/ 211112 h 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04" h="211112">
                  <a:moveTo>
                    <a:pt x="0" y="24172"/>
                  </a:moveTo>
                  <a:cubicBezTo>
                    <a:pt x="242908" y="16154"/>
                    <a:pt x="499076" y="-1605"/>
                    <a:pt x="728723" y="117"/>
                  </a:cubicBezTo>
                  <a:cubicBezTo>
                    <a:pt x="958370" y="1839"/>
                    <a:pt x="1218490" y="18786"/>
                    <a:pt x="1377885" y="34502"/>
                  </a:cubicBezTo>
                  <a:cubicBezTo>
                    <a:pt x="1537280" y="50218"/>
                    <a:pt x="1872958" y="133535"/>
                    <a:pt x="2115903" y="21111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7728827" y="1723462"/>
              <a:ext cx="127407" cy="5741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70000"/>
                  </a:schemeClr>
                </a:gs>
                <a:gs pos="73000">
                  <a:schemeClr val="tx1">
                    <a:lumMod val="85000"/>
                    <a:lumOff val="15000"/>
                    <a:alpha val="70000"/>
                  </a:schemeClr>
                </a:gs>
                <a:gs pos="83000">
                  <a:schemeClr val="tx1">
                    <a:lumMod val="85000"/>
                    <a:lumOff val="15000"/>
                    <a:alpha val="65000"/>
                  </a:schemeClr>
                </a:gs>
                <a:gs pos="100000">
                  <a:schemeClr val="tx1">
                    <a:lumMod val="65000"/>
                    <a:lumOff val="35000"/>
                    <a:alpha val="64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127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3" name="Triangle 9"/>
            <p:cNvSpPr/>
            <p:nvPr/>
          </p:nvSpPr>
          <p:spPr>
            <a:xfrm>
              <a:off x="7629245" y="1381112"/>
              <a:ext cx="73100" cy="71274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0 w 66870"/>
                <a:gd name="connsiteY0" fmla="*/ 33019 h 56436"/>
                <a:gd name="connsiteX1" fmla="*/ 13335 w 66870"/>
                <a:gd name="connsiteY1" fmla="*/ 0 h 56436"/>
                <a:gd name="connsiteX2" fmla="*/ 66870 w 66870"/>
                <a:gd name="connsiteY2" fmla="*/ 56436 h 56436"/>
                <a:gd name="connsiteX3" fmla="*/ 0 w 66870"/>
                <a:gd name="connsiteY3" fmla="*/ 33019 h 56436"/>
                <a:gd name="connsiteX0" fmla="*/ 5267 w 53535"/>
                <a:gd name="connsiteY0" fmla="*/ 45589 h 56436"/>
                <a:gd name="connsiteX1" fmla="*/ 0 w 53535"/>
                <a:gd name="connsiteY1" fmla="*/ 0 h 56436"/>
                <a:gd name="connsiteX2" fmla="*/ 53535 w 53535"/>
                <a:gd name="connsiteY2" fmla="*/ 56436 h 56436"/>
                <a:gd name="connsiteX3" fmla="*/ 5267 w 53535"/>
                <a:gd name="connsiteY3" fmla="*/ 45589 h 5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35" h="56436">
                  <a:moveTo>
                    <a:pt x="5267" y="45589"/>
                  </a:moveTo>
                  <a:lnTo>
                    <a:pt x="0" y="0"/>
                  </a:lnTo>
                  <a:lnTo>
                    <a:pt x="53535" y="56436"/>
                  </a:lnTo>
                  <a:lnTo>
                    <a:pt x="5267" y="4558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Nuage 1"/>
          <p:cNvSpPr/>
          <p:nvPr/>
        </p:nvSpPr>
        <p:spPr>
          <a:xfrm rot="221609">
            <a:off x="1174531" y="722646"/>
            <a:ext cx="3027905" cy="140842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Nuage 4"/>
          <p:cNvSpPr/>
          <p:nvPr/>
        </p:nvSpPr>
        <p:spPr>
          <a:xfrm>
            <a:off x="865183" y="1428930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9" name="Nuage 118"/>
          <p:cNvSpPr/>
          <p:nvPr/>
        </p:nvSpPr>
        <p:spPr>
          <a:xfrm>
            <a:off x="941746" y="1379716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0" name="Nuage 119"/>
          <p:cNvSpPr/>
          <p:nvPr/>
        </p:nvSpPr>
        <p:spPr>
          <a:xfrm>
            <a:off x="1036540" y="1382627"/>
            <a:ext cx="123659" cy="86679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Nuage 33"/>
          <p:cNvSpPr/>
          <p:nvPr/>
        </p:nvSpPr>
        <p:spPr>
          <a:xfrm>
            <a:off x="2601842" y="1973110"/>
            <a:ext cx="34612" cy="41880"/>
          </a:xfrm>
          <a:prstGeom prst="cloud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44000"/>
                </a:schemeClr>
              </a:gs>
              <a:gs pos="74000">
                <a:schemeClr val="accent2">
                  <a:lumMod val="40000"/>
                  <a:lumOff val="60000"/>
                  <a:alpha val="45000"/>
                </a:schemeClr>
              </a:gs>
              <a:gs pos="83000">
                <a:schemeClr val="accent2">
                  <a:lumMod val="40000"/>
                  <a:lumOff val="60000"/>
                  <a:alpha val="53000"/>
                </a:schemeClr>
              </a:gs>
              <a:gs pos="100000">
                <a:schemeClr val="accent2">
                  <a:lumMod val="20000"/>
                  <a:lumOff val="80000"/>
                  <a:alpha val="50000"/>
                </a:schemeClr>
              </a:gs>
            </a:gsLst>
            <a:lin ang="16200000" scaled="1"/>
          </a:gradFill>
          <a:ln w="12700">
            <a:solidFill>
              <a:schemeClr val="accent2">
                <a:lumMod val="75000"/>
              </a:schemeClr>
            </a:solidFill>
          </a:ln>
          <a:effectLst>
            <a:glow rad="12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/>
          <p:cNvSpPr/>
          <p:nvPr/>
        </p:nvSpPr>
        <p:spPr>
          <a:xfrm>
            <a:off x="2264670" y="2300608"/>
            <a:ext cx="4001925" cy="1126193"/>
          </a:xfrm>
          <a:prstGeom prst="ellipse">
            <a:avLst/>
          </a:prstGeom>
          <a:ln w="349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Black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holes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are at the center of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theoretical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conflicts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between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GR and QM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Nuage 61"/>
          <p:cNvSpPr/>
          <p:nvPr/>
        </p:nvSpPr>
        <p:spPr>
          <a:xfrm>
            <a:off x="2601842" y="1973110"/>
            <a:ext cx="34612" cy="41880"/>
          </a:xfrm>
          <a:prstGeom prst="cloud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44000"/>
                </a:schemeClr>
              </a:gs>
              <a:gs pos="74000">
                <a:schemeClr val="accent2">
                  <a:lumMod val="40000"/>
                  <a:lumOff val="60000"/>
                  <a:alpha val="45000"/>
                </a:schemeClr>
              </a:gs>
              <a:gs pos="83000">
                <a:schemeClr val="accent2">
                  <a:lumMod val="40000"/>
                  <a:lumOff val="60000"/>
                  <a:alpha val="53000"/>
                </a:schemeClr>
              </a:gs>
              <a:gs pos="100000">
                <a:schemeClr val="accent2">
                  <a:lumMod val="20000"/>
                  <a:lumOff val="80000"/>
                  <a:alpha val="50000"/>
                </a:schemeClr>
              </a:gs>
            </a:gsLst>
            <a:lin ang="16200000" scaled="1"/>
          </a:gradFill>
          <a:ln w="12700">
            <a:solidFill>
              <a:schemeClr val="accent2">
                <a:lumMod val="75000"/>
              </a:schemeClr>
            </a:solidFill>
          </a:ln>
          <a:effectLst>
            <a:glow rad="12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3" name="Grouper 62"/>
          <p:cNvGrpSpPr/>
          <p:nvPr/>
        </p:nvGrpSpPr>
        <p:grpSpPr>
          <a:xfrm>
            <a:off x="5797141" y="3036119"/>
            <a:ext cx="3105717" cy="1321017"/>
            <a:chOff x="5797141" y="3036119"/>
            <a:chExt cx="3105717" cy="1321017"/>
          </a:xfrm>
        </p:grpSpPr>
        <p:sp>
          <p:nvSpPr>
            <p:cNvPr id="69" name="Explosion 2 121"/>
            <p:cNvSpPr/>
            <p:nvPr/>
          </p:nvSpPr>
          <p:spPr>
            <a:xfrm>
              <a:off x="6032825" y="3036119"/>
              <a:ext cx="2870033" cy="1321017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5873 w 21600"/>
                <a:gd name="connsiteY10" fmla="*/ 14783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7407 w 21600"/>
                <a:gd name="connsiteY8" fmla="*/ 12418 h 21600"/>
                <a:gd name="connsiteX9" fmla="*/ 18877 w 21600"/>
                <a:gd name="connsiteY9" fmla="*/ 15632 h 21600"/>
                <a:gd name="connsiteX10" fmla="*/ 15873 w 21600"/>
                <a:gd name="connsiteY10" fmla="*/ 14783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9382 w 21600"/>
                <a:gd name="connsiteY6" fmla="*/ 9510 h 21600"/>
                <a:gd name="connsiteX7" fmla="*/ 18270 w 21600"/>
                <a:gd name="connsiteY7" fmla="*/ 11290 h 21600"/>
                <a:gd name="connsiteX8" fmla="*/ 17407 w 21600"/>
                <a:gd name="connsiteY8" fmla="*/ 12418 h 21600"/>
                <a:gd name="connsiteX9" fmla="*/ 18877 w 21600"/>
                <a:gd name="connsiteY9" fmla="*/ 15632 h 21600"/>
                <a:gd name="connsiteX10" fmla="*/ 15873 w 21600"/>
                <a:gd name="connsiteY10" fmla="*/ 14783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7407 w 21600"/>
                <a:gd name="connsiteY4" fmla="*/ 5666 h 21600"/>
                <a:gd name="connsiteX5" fmla="*/ 21600 w 21600"/>
                <a:gd name="connsiteY5" fmla="*/ 6645 h 21600"/>
                <a:gd name="connsiteX6" fmla="*/ 19382 w 21600"/>
                <a:gd name="connsiteY6" fmla="*/ 9510 h 21600"/>
                <a:gd name="connsiteX7" fmla="*/ 18270 w 21600"/>
                <a:gd name="connsiteY7" fmla="*/ 11290 h 21600"/>
                <a:gd name="connsiteX8" fmla="*/ 17407 w 21600"/>
                <a:gd name="connsiteY8" fmla="*/ 12418 h 21600"/>
                <a:gd name="connsiteX9" fmla="*/ 18877 w 21600"/>
                <a:gd name="connsiteY9" fmla="*/ 15632 h 21600"/>
                <a:gd name="connsiteX10" fmla="*/ 15873 w 21600"/>
                <a:gd name="connsiteY10" fmla="*/ 14783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344 h 21600"/>
                <a:gd name="connsiteX3" fmla="*/ 18007 w 21600"/>
                <a:gd name="connsiteY3" fmla="*/ 3172 h 21600"/>
                <a:gd name="connsiteX4" fmla="*/ 17407 w 21600"/>
                <a:gd name="connsiteY4" fmla="*/ 5666 h 21600"/>
                <a:gd name="connsiteX5" fmla="*/ 21600 w 21600"/>
                <a:gd name="connsiteY5" fmla="*/ 6645 h 21600"/>
                <a:gd name="connsiteX6" fmla="*/ 19382 w 21600"/>
                <a:gd name="connsiteY6" fmla="*/ 9510 h 21600"/>
                <a:gd name="connsiteX7" fmla="*/ 18270 w 21600"/>
                <a:gd name="connsiteY7" fmla="*/ 11290 h 21600"/>
                <a:gd name="connsiteX8" fmla="*/ 17407 w 21600"/>
                <a:gd name="connsiteY8" fmla="*/ 12418 h 21600"/>
                <a:gd name="connsiteX9" fmla="*/ 18877 w 21600"/>
                <a:gd name="connsiteY9" fmla="*/ 15632 h 21600"/>
                <a:gd name="connsiteX10" fmla="*/ 15873 w 21600"/>
                <a:gd name="connsiteY10" fmla="*/ 14783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2935 h 20193"/>
                <a:gd name="connsiteX1" fmla="*/ 14379 w 21600"/>
                <a:gd name="connsiteY1" fmla="*/ 0 h 20193"/>
                <a:gd name="connsiteX2" fmla="*/ 14525 w 21600"/>
                <a:gd name="connsiteY2" fmla="*/ 3937 h 20193"/>
                <a:gd name="connsiteX3" fmla="*/ 18007 w 21600"/>
                <a:gd name="connsiteY3" fmla="*/ 1765 h 20193"/>
                <a:gd name="connsiteX4" fmla="*/ 17407 w 21600"/>
                <a:gd name="connsiteY4" fmla="*/ 4259 h 20193"/>
                <a:gd name="connsiteX5" fmla="*/ 21600 w 21600"/>
                <a:gd name="connsiteY5" fmla="*/ 5238 h 20193"/>
                <a:gd name="connsiteX6" fmla="*/ 19382 w 21600"/>
                <a:gd name="connsiteY6" fmla="*/ 8103 h 20193"/>
                <a:gd name="connsiteX7" fmla="*/ 18270 w 21600"/>
                <a:gd name="connsiteY7" fmla="*/ 9883 h 20193"/>
                <a:gd name="connsiteX8" fmla="*/ 17407 w 21600"/>
                <a:gd name="connsiteY8" fmla="*/ 11011 h 20193"/>
                <a:gd name="connsiteX9" fmla="*/ 18877 w 21600"/>
                <a:gd name="connsiteY9" fmla="*/ 14225 h 20193"/>
                <a:gd name="connsiteX10" fmla="*/ 15873 w 21600"/>
                <a:gd name="connsiteY10" fmla="*/ 13376 h 20193"/>
                <a:gd name="connsiteX11" fmla="*/ 14942 w 21600"/>
                <a:gd name="connsiteY11" fmla="*/ 15963 h 20193"/>
                <a:gd name="connsiteX12" fmla="*/ 12659 w 21600"/>
                <a:gd name="connsiteY12" fmla="*/ 15502 h 20193"/>
                <a:gd name="connsiteX13" fmla="*/ 11612 w 21600"/>
                <a:gd name="connsiteY13" fmla="*/ 17435 h 20193"/>
                <a:gd name="connsiteX14" fmla="*/ 9872 w 21600"/>
                <a:gd name="connsiteY14" fmla="*/ 15963 h 20193"/>
                <a:gd name="connsiteX15" fmla="*/ 8700 w 21600"/>
                <a:gd name="connsiteY15" fmla="*/ 18305 h 20193"/>
                <a:gd name="connsiteX16" fmla="*/ 6842 w 21600"/>
                <a:gd name="connsiteY16" fmla="*/ 15635 h 20193"/>
                <a:gd name="connsiteX17" fmla="*/ 4917 w 21600"/>
                <a:gd name="connsiteY17" fmla="*/ 20193 h 20193"/>
                <a:gd name="connsiteX18" fmla="*/ 3846 w 21600"/>
                <a:gd name="connsiteY18" fmla="*/ 16400 h 20193"/>
                <a:gd name="connsiteX19" fmla="*/ 1285 w 21600"/>
                <a:gd name="connsiteY19" fmla="*/ 16418 h 20193"/>
                <a:gd name="connsiteX20" fmla="*/ 2029 w 21600"/>
                <a:gd name="connsiteY20" fmla="*/ 13855 h 20193"/>
                <a:gd name="connsiteX21" fmla="*/ 0 w 21600"/>
                <a:gd name="connsiteY21" fmla="*/ 11470 h 20193"/>
                <a:gd name="connsiteX22" fmla="*/ 2634 w 21600"/>
                <a:gd name="connsiteY22" fmla="*/ 10293 h 20193"/>
                <a:gd name="connsiteX23" fmla="*/ 1172 w 21600"/>
                <a:gd name="connsiteY23" fmla="*/ 6863 h 20193"/>
                <a:gd name="connsiteX24" fmla="*/ 3797 w 21600"/>
                <a:gd name="connsiteY24" fmla="*/ 5544 h 20193"/>
                <a:gd name="connsiteX25" fmla="*/ 4502 w 21600"/>
                <a:gd name="connsiteY25" fmla="*/ 2218 h 20193"/>
                <a:gd name="connsiteX26" fmla="*/ 7728 w 21600"/>
                <a:gd name="connsiteY26" fmla="*/ 2810 h 20193"/>
                <a:gd name="connsiteX27" fmla="*/ 9722 w 21600"/>
                <a:gd name="connsiteY27" fmla="*/ 480 h 20193"/>
                <a:gd name="connsiteX28" fmla="*/ 11462 w 21600"/>
                <a:gd name="connsiteY28" fmla="*/ 2935 h 20193"/>
                <a:gd name="connsiteX0" fmla="*/ 11462 w 21600"/>
                <a:gd name="connsiteY0" fmla="*/ 2935 h 20193"/>
                <a:gd name="connsiteX1" fmla="*/ 14379 w 21600"/>
                <a:gd name="connsiteY1" fmla="*/ 0 h 20193"/>
                <a:gd name="connsiteX2" fmla="*/ 14525 w 21600"/>
                <a:gd name="connsiteY2" fmla="*/ 3937 h 20193"/>
                <a:gd name="connsiteX3" fmla="*/ 18007 w 21600"/>
                <a:gd name="connsiteY3" fmla="*/ 1765 h 20193"/>
                <a:gd name="connsiteX4" fmla="*/ 17407 w 21600"/>
                <a:gd name="connsiteY4" fmla="*/ 4259 h 20193"/>
                <a:gd name="connsiteX5" fmla="*/ 21600 w 21600"/>
                <a:gd name="connsiteY5" fmla="*/ 5238 h 20193"/>
                <a:gd name="connsiteX6" fmla="*/ 19382 w 21600"/>
                <a:gd name="connsiteY6" fmla="*/ 8103 h 20193"/>
                <a:gd name="connsiteX7" fmla="*/ 18270 w 21600"/>
                <a:gd name="connsiteY7" fmla="*/ 9883 h 20193"/>
                <a:gd name="connsiteX8" fmla="*/ 17407 w 21600"/>
                <a:gd name="connsiteY8" fmla="*/ 11011 h 20193"/>
                <a:gd name="connsiteX9" fmla="*/ 18877 w 21600"/>
                <a:gd name="connsiteY9" fmla="*/ 14225 h 20193"/>
                <a:gd name="connsiteX10" fmla="*/ 15873 w 21600"/>
                <a:gd name="connsiteY10" fmla="*/ 13376 h 20193"/>
                <a:gd name="connsiteX11" fmla="*/ 14942 w 21600"/>
                <a:gd name="connsiteY11" fmla="*/ 15963 h 20193"/>
                <a:gd name="connsiteX12" fmla="*/ 12659 w 21600"/>
                <a:gd name="connsiteY12" fmla="*/ 15502 h 20193"/>
                <a:gd name="connsiteX13" fmla="*/ 11612 w 21600"/>
                <a:gd name="connsiteY13" fmla="*/ 17435 h 20193"/>
                <a:gd name="connsiteX14" fmla="*/ 9872 w 21600"/>
                <a:gd name="connsiteY14" fmla="*/ 15963 h 20193"/>
                <a:gd name="connsiteX15" fmla="*/ 8700 w 21600"/>
                <a:gd name="connsiteY15" fmla="*/ 18305 h 20193"/>
                <a:gd name="connsiteX16" fmla="*/ 6842 w 21600"/>
                <a:gd name="connsiteY16" fmla="*/ 15635 h 20193"/>
                <a:gd name="connsiteX17" fmla="*/ 4917 w 21600"/>
                <a:gd name="connsiteY17" fmla="*/ 20193 h 20193"/>
                <a:gd name="connsiteX18" fmla="*/ 3846 w 21600"/>
                <a:gd name="connsiteY18" fmla="*/ 16400 h 20193"/>
                <a:gd name="connsiteX19" fmla="*/ 1285 w 21600"/>
                <a:gd name="connsiteY19" fmla="*/ 16418 h 20193"/>
                <a:gd name="connsiteX20" fmla="*/ 2029 w 21600"/>
                <a:gd name="connsiteY20" fmla="*/ 13855 h 20193"/>
                <a:gd name="connsiteX21" fmla="*/ 0 w 21600"/>
                <a:gd name="connsiteY21" fmla="*/ 11470 h 20193"/>
                <a:gd name="connsiteX22" fmla="*/ 2634 w 21600"/>
                <a:gd name="connsiteY22" fmla="*/ 10293 h 20193"/>
                <a:gd name="connsiteX23" fmla="*/ 1172 w 21600"/>
                <a:gd name="connsiteY23" fmla="*/ 6863 h 20193"/>
                <a:gd name="connsiteX24" fmla="*/ 3797 w 21600"/>
                <a:gd name="connsiteY24" fmla="*/ 5544 h 20193"/>
                <a:gd name="connsiteX25" fmla="*/ 4502 w 21600"/>
                <a:gd name="connsiteY25" fmla="*/ 2218 h 20193"/>
                <a:gd name="connsiteX26" fmla="*/ 7796 w 21600"/>
                <a:gd name="connsiteY26" fmla="*/ 5260 h 20193"/>
                <a:gd name="connsiteX27" fmla="*/ 9722 w 21600"/>
                <a:gd name="connsiteY27" fmla="*/ 480 h 20193"/>
                <a:gd name="connsiteX28" fmla="*/ 11462 w 21600"/>
                <a:gd name="connsiteY28" fmla="*/ 2935 h 20193"/>
                <a:gd name="connsiteX0" fmla="*/ 11394 w 21600"/>
                <a:gd name="connsiteY0" fmla="*/ 4088 h 20193"/>
                <a:gd name="connsiteX1" fmla="*/ 14379 w 21600"/>
                <a:gd name="connsiteY1" fmla="*/ 0 h 20193"/>
                <a:gd name="connsiteX2" fmla="*/ 14525 w 21600"/>
                <a:gd name="connsiteY2" fmla="*/ 3937 h 20193"/>
                <a:gd name="connsiteX3" fmla="*/ 18007 w 21600"/>
                <a:gd name="connsiteY3" fmla="*/ 1765 h 20193"/>
                <a:gd name="connsiteX4" fmla="*/ 17407 w 21600"/>
                <a:gd name="connsiteY4" fmla="*/ 4259 h 20193"/>
                <a:gd name="connsiteX5" fmla="*/ 21600 w 21600"/>
                <a:gd name="connsiteY5" fmla="*/ 5238 h 20193"/>
                <a:gd name="connsiteX6" fmla="*/ 19382 w 21600"/>
                <a:gd name="connsiteY6" fmla="*/ 8103 h 20193"/>
                <a:gd name="connsiteX7" fmla="*/ 18270 w 21600"/>
                <a:gd name="connsiteY7" fmla="*/ 9883 h 20193"/>
                <a:gd name="connsiteX8" fmla="*/ 17407 w 21600"/>
                <a:gd name="connsiteY8" fmla="*/ 11011 h 20193"/>
                <a:gd name="connsiteX9" fmla="*/ 18877 w 21600"/>
                <a:gd name="connsiteY9" fmla="*/ 14225 h 20193"/>
                <a:gd name="connsiteX10" fmla="*/ 15873 w 21600"/>
                <a:gd name="connsiteY10" fmla="*/ 13376 h 20193"/>
                <a:gd name="connsiteX11" fmla="*/ 14942 w 21600"/>
                <a:gd name="connsiteY11" fmla="*/ 15963 h 20193"/>
                <a:gd name="connsiteX12" fmla="*/ 12659 w 21600"/>
                <a:gd name="connsiteY12" fmla="*/ 15502 h 20193"/>
                <a:gd name="connsiteX13" fmla="*/ 11612 w 21600"/>
                <a:gd name="connsiteY13" fmla="*/ 17435 h 20193"/>
                <a:gd name="connsiteX14" fmla="*/ 9872 w 21600"/>
                <a:gd name="connsiteY14" fmla="*/ 15963 h 20193"/>
                <a:gd name="connsiteX15" fmla="*/ 8700 w 21600"/>
                <a:gd name="connsiteY15" fmla="*/ 18305 h 20193"/>
                <a:gd name="connsiteX16" fmla="*/ 6842 w 21600"/>
                <a:gd name="connsiteY16" fmla="*/ 15635 h 20193"/>
                <a:gd name="connsiteX17" fmla="*/ 4917 w 21600"/>
                <a:gd name="connsiteY17" fmla="*/ 20193 h 20193"/>
                <a:gd name="connsiteX18" fmla="*/ 3846 w 21600"/>
                <a:gd name="connsiteY18" fmla="*/ 16400 h 20193"/>
                <a:gd name="connsiteX19" fmla="*/ 1285 w 21600"/>
                <a:gd name="connsiteY19" fmla="*/ 16418 h 20193"/>
                <a:gd name="connsiteX20" fmla="*/ 2029 w 21600"/>
                <a:gd name="connsiteY20" fmla="*/ 13855 h 20193"/>
                <a:gd name="connsiteX21" fmla="*/ 0 w 21600"/>
                <a:gd name="connsiteY21" fmla="*/ 11470 h 20193"/>
                <a:gd name="connsiteX22" fmla="*/ 2634 w 21600"/>
                <a:gd name="connsiteY22" fmla="*/ 10293 h 20193"/>
                <a:gd name="connsiteX23" fmla="*/ 1172 w 21600"/>
                <a:gd name="connsiteY23" fmla="*/ 6863 h 20193"/>
                <a:gd name="connsiteX24" fmla="*/ 3797 w 21600"/>
                <a:gd name="connsiteY24" fmla="*/ 5544 h 20193"/>
                <a:gd name="connsiteX25" fmla="*/ 4502 w 21600"/>
                <a:gd name="connsiteY25" fmla="*/ 2218 h 20193"/>
                <a:gd name="connsiteX26" fmla="*/ 7796 w 21600"/>
                <a:gd name="connsiteY26" fmla="*/ 5260 h 20193"/>
                <a:gd name="connsiteX27" fmla="*/ 9722 w 21600"/>
                <a:gd name="connsiteY27" fmla="*/ 480 h 20193"/>
                <a:gd name="connsiteX28" fmla="*/ 11394 w 21600"/>
                <a:gd name="connsiteY28" fmla="*/ 4088 h 20193"/>
                <a:gd name="connsiteX0" fmla="*/ 11394 w 21600"/>
                <a:gd name="connsiteY0" fmla="*/ 4088 h 20193"/>
                <a:gd name="connsiteX1" fmla="*/ 14379 w 21600"/>
                <a:gd name="connsiteY1" fmla="*/ 0 h 20193"/>
                <a:gd name="connsiteX2" fmla="*/ 14525 w 21600"/>
                <a:gd name="connsiteY2" fmla="*/ 3937 h 20193"/>
                <a:gd name="connsiteX3" fmla="*/ 18007 w 21600"/>
                <a:gd name="connsiteY3" fmla="*/ 1765 h 20193"/>
                <a:gd name="connsiteX4" fmla="*/ 17407 w 21600"/>
                <a:gd name="connsiteY4" fmla="*/ 4259 h 20193"/>
                <a:gd name="connsiteX5" fmla="*/ 21600 w 21600"/>
                <a:gd name="connsiteY5" fmla="*/ 5238 h 20193"/>
                <a:gd name="connsiteX6" fmla="*/ 19382 w 21600"/>
                <a:gd name="connsiteY6" fmla="*/ 8103 h 20193"/>
                <a:gd name="connsiteX7" fmla="*/ 18270 w 21600"/>
                <a:gd name="connsiteY7" fmla="*/ 9883 h 20193"/>
                <a:gd name="connsiteX8" fmla="*/ 17407 w 21600"/>
                <a:gd name="connsiteY8" fmla="*/ 11011 h 20193"/>
                <a:gd name="connsiteX9" fmla="*/ 18877 w 21600"/>
                <a:gd name="connsiteY9" fmla="*/ 14225 h 20193"/>
                <a:gd name="connsiteX10" fmla="*/ 15873 w 21600"/>
                <a:gd name="connsiteY10" fmla="*/ 13376 h 20193"/>
                <a:gd name="connsiteX11" fmla="*/ 14942 w 21600"/>
                <a:gd name="connsiteY11" fmla="*/ 15963 h 20193"/>
                <a:gd name="connsiteX12" fmla="*/ 12659 w 21600"/>
                <a:gd name="connsiteY12" fmla="*/ 15502 h 20193"/>
                <a:gd name="connsiteX13" fmla="*/ 11612 w 21600"/>
                <a:gd name="connsiteY13" fmla="*/ 17435 h 20193"/>
                <a:gd name="connsiteX14" fmla="*/ 9872 w 21600"/>
                <a:gd name="connsiteY14" fmla="*/ 15963 h 20193"/>
                <a:gd name="connsiteX15" fmla="*/ 8700 w 21600"/>
                <a:gd name="connsiteY15" fmla="*/ 18305 h 20193"/>
                <a:gd name="connsiteX16" fmla="*/ 6842 w 21600"/>
                <a:gd name="connsiteY16" fmla="*/ 15635 h 20193"/>
                <a:gd name="connsiteX17" fmla="*/ 4917 w 21600"/>
                <a:gd name="connsiteY17" fmla="*/ 20193 h 20193"/>
                <a:gd name="connsiteX18" fmla="*/ 3846 w 21600"/>
                <a:gd name="connsiteY18" fmla="*/ 16400 h 20193"/>
                <a:gd name="connsiteX19" fmla="*/ 1285 w 21600"/>
                <a:gd name="connsiteY19" fmla="*/ 16418 h 20193"/>
                <a:gd name="connsiteX20" fmla="*/ 4699 w 21600"/>
                <a:gd name="connsiteY20" fmla="*/ 12414 h 20193"/>
                <a:gd name="connsiteX21" fmla="*/ 0 w 21600"/>
                <a:gd name="connsiteY21" fmla="*/ 11470 h 20193"/>
                <a:gd name="connsiteX22" fmla="*/ 2634 w 21600"/>
                <a:gd name="connsiteY22" fmla="*/ 10293 h 20193"/>
                <a:gd name="connsiteX23" fmla="*/ 1172 w 21600"/>
                <a:gd name="connsiteY23" fmla="*/ 6863 h 20193"/>
                <a:gd name="connsiteX24" fmla="*/ 3797 w 21600"/>
                <a:gd name="connsiteY24" fmla="*/ 5544 h 20193"/>
                <a:gd name="connsiteX25" fmla="*/ 4502 w 21600"/>
                <a:gd name="connsiteY25" fmla="*/ 2218 h 20193"/>
                <a:gd name="connsiteX26" fmla="*/ 7796 w 21600"/>
                <a:gd name="connsiteY26" fmla="*/ 5260 h 20193"/>
                <a:gd name="connsiteX27" fmla="*/ 9722 w 21600"/>
                <a:gd name="connsiteY27" fmla="*/ 480 h 20193"/>
                <a:gd name="connsiteX28" fmla="*/ 11394 w 21600"/>
                <a:gd name="connsiteY28" fmla="*/ 4088 h 20193"/>
                <a:gd name="connsiteX0" fmla="*/ 11394 w 21600"/>
                <a:gd name="connsiteY0" fmla="*/ 4088 h 20193"/>
                <a:gd name="connsiteX1" fmla="*/ 14379 w 21600"/>
                <a:gd name="connsiteY1" fmla="*/ 0 h 20193"/>
                <a:gd name="connsiteX2" fmla="*/ 14525 w 21600"/>
                <a:gd name="connsiteY2" fmla="*/ 3937 h 20193"/>
                <a:gd name="connsiteX3" fmla="*/ 18007 w 21600"/>
                <a:gd name="connsiteY3" fmla="*/ 1765 h 20193"/>
                <a:gd name="connsiteX4" fmla="*/ 17407 w 21600"/>
                <a:gd name="connsiteY4" fmla="*/ 4259 h 20193"/>
                <a:gd name="connsiteX5" fmla="*/ 21600 w 21600"/>
                <a:gd name="connsiteY5" fmla="*/ 5238 h 20193"/>
                <a:gd name="connsiteX6" fmla="*/ 19382 w 21600"/>
                <a:gd name="connsiteY6" fmla="*/ 8103 h 20193"/>
                <a:gd name="connsiteX7" fmla="*/ 18270 w 21600"/>
                <a:gd name="connsiteY7" fmla="*/ 9883 h 20193"/>
                <a:gd name="connsiteX8" fmla="*/ 17407 w 21600"/>
                <a:gd name="connsiteY8" fmla="*/ 11011 h 20193"/>
                <a:gd name="connsiteX9" fmla="*/ 18877 w 21600"/>
                <a:gd name="connsiteY9" fmla="*/ 14225 h 20193"/>
                <a:gd name="connsiteX10" fmla="*/ 15873 w 21600"/>
                <a:gd name="connsiteY10" fmla="*/ 13376 h 20193"/>
                <a:gd name="connsiteX11" fmla="*/ 14942 w 21600"/>
                <a:gd name="connsiteY11" fmla="*/ 15963 h 20193"/>
                <a:gd name="connsiteX12" fmla="*/ 12659 w 21600"/>
                <a:gd name="connsiteY12" fmla="*/ 15502 h 20193"/>
                <a:gd name="connsiteX13" fmla="*/ 11612 w 21600"/>
                <a:gd name="connsiteY13" fmla="*/ 17435 h 20193"/>
                <a:gd name="connsiteX14" fmla="*/ 9872 w 21600"/>
                <a:gd name="connsiteY14" fmla="*/ 15963 h 20193"/>
                <a:gd name="connsiteX15" fmla="*/ 8700 w 21600"/>
                <a:gd name="connsiteY15" fmla="*/ 18305 h 20193"/>
                <a:gd name="connsiteX16" fmla="*/ 6842 w 21600"/>
                <a:gd name="connsiteY16" fmla="*/ 15635 h 20193"/>
                <a:gd name="connsiteX17" fmla="*/ 4917 w 21600"/>
                <a:gd name="connsiteY17" fmla="*/ 20193 h 20193"/>
                <a:gd name="connsiteX18" fmla="*/ 4736 w 21600"/>
                <a:gd name="connsiteY18" fmla="*/ 15391 h 20193"/>
                <a:gd name="connsiteX19" fmla="*/ 1285 w 21600"/>
                <a:gd name="connsiteY19" fmla="*/ 16418 h 20193"/>
                <a:gd name="connsiteX20" fmla="*/ 4699 w 21600"/>
                <a:gd name="connsiteY20" fmla="*/ 12414 h 20193"/>
                <a:gd name="connsiteX21" fmla="*/ 0 w 21600"/>
                <a:gd name="connsiteY21" fmla="*/ 11470 h 20193"/>
                <a:gd name="connsiteX22" fmla="*/ 2634 w 21600"/>
                <a:gd name="connsiteY22" fmla="*/ 10293 h 20193"/>
                <a:gd name="connsiteX23" fmla="*/ 1172 w 21600"/>
                <a:gd name="connsiteY23" fmla="*/ 6863 h 20193"/>
                <a:gd name="connsiteX24" fmla="*/ 3797 w 21600"/>
                <a:gd name="connsiteY24" fmla="*/ 5544 h 20193"/>
                <a:gd name="connsiteX25" fmla="*/ 4502 w 21600"/>
                <a:gd name="connsiteY25" fmla="*/ 2218 h 20193"/>
                <a:gd name="connsiteX26" fmla="*/ 7796 w 21600"/>
                <a:gd name="connsiteY26" fmla="*/ 5260 h 20193"/>
                <a:gd name="connsiteX27" fmla="*/ 9722 w 21600"/>
                <a:gd name="connsiteY27" fmla="*/ 480 h 20193"/>
                <a:gd name="connsiteX28" fmla="*/ 11394 w 21600"/>
                <a:gd name="connsiteY28" fmla="*/ 4088 h 20193"/>
                <a:gd name="connsiteX0" fmla="*/ 10915 w 21121"/>
                <a:gd name="connsiteY0" fmla="*/ 4088 h 20193"/>
                <a:gd name="connsiteX1" fmla="*/ 13900 w 21121"/>
                <a:gd name="connsiteY1" fmla="*/ 0 h 20193"/>
                <a:gd name="connsiteX2" fmla="*/ 14046 w 21121"/>
                <a:gd name="connsiteY2" fmla="*/ 3937 h 20193"/>
                <a:gd name="connsiteX3" fmla="*/ 17528 w 21121"/>
                <a:gd name="connsiteY3" fmla="*/ 1765 h 20193"/>
                <a:gd name="connsiteX4" fmla="*/ 16928 w 21121"/>
                <a:gd name="connsiteY4" fmla="*/ 4259 h 20193"/>
                <a:gd name="connsiteX5" fmla="*/ 21121 w 21121"/>
                <a:gd name="connsiteY5" fmla="*/ 5238 h 20193"/>
                <a:gd name="connsiteX6" fmla="*/ 18903 w 21121"/>
                <a:gd name="connsiteY6" fmla="*/ 8103 h 20193"/>
                <a:gd name="connsiteX7" fmla="*/ 17791 w 21121"/>
                <a:gd name="connsiteY7" fmla="*/ 9883 h 20193"/>
                <a:gd name="connsiteX8" fmla="*/ 16928 w 21121"/>
                <a:gd name="connsiteY8" fmla="*/ 11011 h 20193"/>
                <a:gd name="connsiteX9" fmla="*/ 18398 w 21121"/>
                <a:gd name="connsiteY9" fmla="*/ 14225 h 20193"/>
                <a:gd name="connsiteX10" fmla="*/ 15394 w 21121"/>
                <a:gd name="connsiteY10" fmla="*/ 13376 h 20193"/>
                <a:gd name="connsiteX11" fmla="*/ 14463 w 21121"/>
                <a:gd name="connsiteY11" fmla="*/ 15963 h 20193"/>
                <a:gd name="connsiteX12" fmla="*/ 12180 w 21121"/>
                <a:gd name="connsiteY12" fmla="*/ 15502 h 20193"/>
                <a:gd name="connsiteX13" fmla="*/ 11133 w 21121"/>
                <a:gd name="connsiteY13" fmla="*/ 17435 h 20193"/>
                <a:gd name="connsiteX14" fmla="*/ 9393 w 21121"/>
                <a:gd name="connsiteY14" fmla="*/ 15963 h 20193"/>
                <a:gd name="connsiteX15" fmla="*/ 8221 w 21121"/>
                <a:gd name="connsiteY15" fmla="*/ 18305 h 20193"/>
                <a:gd name="connsiteX16" fmla="*/ 6363 w 21121"/>
                <a:gd name="connsiteY16" fmla="*/ 15635 h 20193"/>
                <a:gd name="connsiteX17" fmla="*/ 4438 w 21121"/>
                <a:gd name="connsiteY17" fmla="*/ 20193 h 20193"/>
                <a:gd name="connsiteX18" fmla="*/ 4257 w 21121"/>
                <a:gd name="connsiteY18" fmla="*/ 15391 h 20193"/>
                <a:gd name="connsiteX19" fmla="*/ 806 w 21121"/>
                <a:gd name="connsiteY19" fmla="*/ 16418 h 20193"/>
                <a:gd name="connsiteX20" fmla="*/ 4220 w 21121"/>
                <a:gd name="connsiteY20" fmla="*/ 12414 h 20193"/>
                <a:gd name="connsiteX21" fmla="*/ 0 w 21121"/>
                <a:gd name="connsiteY21" fmla="*/ 12911 h 20193"/>
                <a:gd name="connsiteX22" fmla="*/ 2155 w 21121"/>
                <a:gd name="connsiteY22" fmla="*/ 10293 h 20193"/>
                <a:gd name="connsiteX23" fmla="*/ 693 w 21121"/>
                <a:gd name="connsiteY23" fmla="*/ 6863 h 20193"/>
                <a:gd name="connsiteX24" fmla="*/ 3318 w 21121"/>
                <a:gd name="connsiteY24" fmla="*/ 5544 h 20193"/>
                <a:gd name="connsiteX25" fmla="*/ 4023 w 21121"/>
                <a:gd name="connsiteY25" fmla="*/ 2218 h 20193"/>
                <a:gd name="connsiteX26" fmla="*/ 7317 w 21121"/>
                <a:gd name="connsiteY26" fmla="*/ 5260 h 20193"/>
                <a:gd name="connsiteX27" fmla="*/ 9243 w 21121"/>
                <a:gd name="connsiteY27" fmla="*/ 480 h 20193"/>
                <a:gd name="connsiteX28" fmla="*/ 10915 w 21121"/>
                <a:gd name="connsiteY28" fmla="*/ 4088 h 20193"/>
                <a:gd name="connsiteX0" fmla="*/ 10915 w 20847"/>
                <a:gd name="connsiteY0" fmla="*/ 4088 h 20193"/>
                <a:gd name="connsiteX1" fmla="*/ 13900 w 20847"/>
                <a:gd name="connsiteY1" fmla="*/ 0 h 20193"/>
                <a:gd name="connsiteX2" fmla="*/ 14046 w 20847"/>
                <a:gd name="connsiteY2" fmla="*/ 3937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7791 w 20847"/>
                <a:gd name="connsiteY7" fmla="*/ 9883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463 w 20847"/>
                <a:gd name="connsiteY11" fmla="*/ 15963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3318 w 20847"/>
                <a:gd name="connsiteY24" fmla="*/ 5544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915 w 20847"/>
                <a:gd name="connsiteY28" fmla="*/ 4088 h 20193"/>
                <a:gd name="connsiteX0" fmla="*/ 10915 w 20847"/>
                <a:gd name="connsiteY0" fmla="*/ 4088 h 20193"/>
                <a:gd name="connsiteX1" fmla="*/ 13900 w 20847"/>
                <a:gd name="connsiteY1" fmla="*/ 0 h 20193"/>
                <a:gd name="connsiteX2" fmla="*/ 14046 w 20847"/>
                <a:gd name="connsiteY2" fmla="*/ 3937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463 w 20847"/>
                <a:gd name="connsiteY11" fmla="*/ 15963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3318 w 20847"/>
                <a:gd name="connsiteY24" fmla="*/ 5544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915 w 20847"/>
                <a:gd name="connsiteY28" fmla="*/ 4088 h 20193"/>
                <a:gd name="connsiteX0" fmla="*/ 10915 w 20847"/>
                <a:gd name="connsiteY0" fmla="*/ 4088 h 20193"/>
                <a:gd name="connsiteX1" fmla="*/ 13900 w 20847"/>
                <a:gd name="connsiteY1" fmla="*/ 0 h 20193"/>
                <a:gd name="connsiteX2" fmla="*/ 14046 w 20847"/>
                <a:gd name="connsiteY2" fmla="*/ 3937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463 w 20847"/>
                <a:gd name="connsiteY11" fmla="*/ 15963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4482 w 20847"/>
                <a:gd name="connsiteY24" fmla="*/ 5688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915 w 20847"/>
                <a:gd name="connsiteY28" fmla="*/ 4088 h 20193"/>
                <a:gd name="connsiteX0" fmla="*/ 10436 w 20847"/>
                <a:gd name="connsiteY0" fmla="*/ 4808 h 20193"/>
                <a:gd name="connsiteX1" fmla="*/ 13900 w 20847"/>
                <a:gd name="connsiteY1" fmla="*/ 0 h 20193"/>
                <a:gd name="connsiteX2" fmla="*/ 14046 w 20847"/>
                <a:gd name="connsiteY2" fmla="*/ 3937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463 w 20847"/>
                <a:gd name="connsiteY11" fmla="*/ 15963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4482 w 20847"/>
                <a:gd name="connsiteY24" fmla="*/ 5688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436 w 20847"/>
                <a:gd name="connsiteY28" fmla="*/ 4808 h 20193"/>
                <a:gd name="connsiteX0" fmla="*/ 10436 w 20847"/>
                <a:gd name="connsiteY0" fmla="*/ 4808 h 20193"/>
                <a:gd name="connsiteX1" fmla="*/ 13900 w 20847"/>
                <a:gd name="connsiteY1" fmla="*/ 0 h 20193"/>
                <a:gd name="connsiteX2" fmla="*/ 13567 w 20847"/>
                <a:gd name="connsiteY2" fmla="*/ 4946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463 w 20847"/>
                <a:gd name="connsiteY11" fmla="*/ 15963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4482 w 20847"/>
                <a:gd name="connsiteY24" fmla="*/ 5688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436 w 20847"/>
                <a:gd name="connsiteY28" fmla="*/ 4808 h 20193"/>
                <a:gd name="connsiteX0" fmla="*/ 10436 w 20847"/>
                <a:gd name="connsiteY0" fmla="*/ 4808 h 20193"/>
                <a:gd name="connsiteX1" fmla="*/ 13900 w 20847"/>
                <a:gd name="connsiteY1" fmla="*/ 0 h 20193"/>
                <a:gd name="connsiteX2" fmla="*/ 13567 w 20847"/>
                <a:gd name="connsiteY2" fmla="*/ 4946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805 w 20847"/>
                <a:gd name="connsiteY11" fmla="*/ 17116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4482 w 20847"/>
                <a:gd name="connsiteY24" fmla="*/ 5688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436 w 20847"/>
                <a:gd name="connsiteY28" fmla="*/ 4808 h 20193"/>
                <a:gd name="connsiteX0" fmla="*/ 10436 w 20847"/>
                <a:gd name="connsiteY0" fmla="*/ 4808 h 20193"/>
                <a:gd name="connsiteX1" fmla="*/ 13900 w 20847"/>
                <a:gd name="connsiteY1" fmla="*/ 0 h 20193"/>
                <a:gd name="connsiteX2" fmla="*/ 13567 w 20847"/>
                <a:gd name="connsiteY2" fmla="*/ 4946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805 w 20847"/>
                <a:gd name="connsiteY11" fmla="*/ 17116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4482 w 20847"/>
                <a:gd name="connsiteY24" fmla="*/ 5688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436 w 20847"/>
                <a:gd name="connsiteY28" fmla="*/ 4808 h 2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847" h="20193">
                  <a:moveTo>
                    <a:pt x="10436" y="4808"/>
                  </a:moveTo>
                  <a:lnTo>
                    <a:pt x="13900" y="0"/>
                  </a:lnTo>
                  <a:cubicBezTo>
                    <a:pt x="13812" y="1926"/>
                    <a:pt x="13655" y="3020"/>
                    <a:pt x="13567" y="4946"/>
                  </a:cubicBezTo>
                  <a:lnTo>
                    <a:pt x="17528" y="1765"/>
                  </a:lnTo>
                  <a:lnTo>
                    <a:pt x="16928" y="4259"/>
                  </a:lnTo>
                  <a:lnTo>
                    <a:pt x="20847" y="7255"/>
                  </a:lnTo>
                  <a:lnTo>
                    <a:pt x="18903" y="8103"/>
                  </a:lnTo>
                  <a:cubicBezTo>
                    <a:pt x="18783" y="9129"/>
                    <a:pt x="18664" y="10154"/>
                    <a:pt x="18544" y="11180"/>
                  </a:cubicBezTo>
                  <a:lnTo>
                    <a:pt x="16928" y="11011"/>
                  </a:lnTo>
                  <a:lnTo>
                    <a:pt x="18398" y="14225"/>
                  </a:lnTo>
                  <a:lnTo>
                    <a:pt x="15394" y="13376"/>
                  </a:lnTo>
                  <a:cubicBezTo>
                    <a:pt x="15495" y="14383"/>
                    <a:pt x="15320" y="13659"/>
                    <a:pt x="14805" y="17116"/>
                  </a:cubicBezTo>
                  <a:lnTo>
                    <a:pt x="12180" y="15502"/>
                  </a:lnTo>
                  <a:lnTo>
                    <a:pt x="11133" y="17435"/>
                  </a:lnTo>
                  <a:lnTo>
                    <a:pt x="9393" y="15963"/>
                  </a:lnTo>
                  <a:lnTo>
                    <a:pt x="8221" y="18305"/>
                  </a:lnTo>
                  <a:lnTo>
                    <a:pt x="6363" y="15635"/>
                  </a:lnTo>
                  <a:lnTo>
                    <a:pt x="4438" y="20193"/>
                  </a:lnTo>
                  <a:cubicBezTo>
                    <a:pt x="4401" y="19073"/>
                    <a:pt x="4294" y="16511"/>
                    <a:pt x="4257" y="15391"/>
                  </a:cubicBezTo>
                  <a:lnTo>
                    <a:pt x="806" y="16418"/>
                  </a:lnTo>
                  <a:lnTo>
                    <a:pt x="4220" y="12414"/>
                  </a:lnTo>
                  <a:lnTo>
                    <a:pt x="0" y="12911"/>
                  </a:lnTo>
                  <a:lnTo>
                    <a:pt x="2155" y="10293"/>
                  </a:lnTo>
                  <a:lnTo>
                    <a:pt x="693" y="6863"/>
                  </a:lnTo>
                  <a:lnTo>
                    <a:pt x="4482" y="5688"/>
                  </a:lnTo>
                  <a:lnTo>
                    <a:pt x="4023" y="2218"/>
                  </a:lnTo>
                  <a:lnTo>
                    <a:pt x="7317" y="5260"/>
                  </a:lnTo>
                  <a:lnTo>
                    <a:pt x="9243" y="480"/>
                  </a:lnTo>
                  <a:lnTo>
                    <a:pt x="10436" y="4808"/>
                  </a:lnTo>
                  <a:close/>
                </a:path>
              </a:pathLst>
            </a:custGeom>
            <a:ln w="3492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Microscopic</a:t>
              </a:r>
              <a:r>
                <a:rPr lang="fr-FR" sz="1400" dirty="0" smtClean="0">
                  <a:solidFill>
                    <a:schemeClr val="accent1">
                      <a:lumMod val="50000"/>
                    </a:schemeClr>
                  </a:solidFill>
                </a:rPr>
                <a:t> Description of BH </a:t>
              </a:r>
              <a:r>
                <a:rPr lang="fr-FR" sz="1400" dirty="0" err="1" smtClean="0">
                  <a:solidFill>
                    <a:schemeClr val="accent1">
                      <a:lumMod val="50000"/>
                    </a:schemeClr>
                  </a:solidFill>
                </a:rPr>
                <a:t>entropy</a:t>
              </a:r>
              <a:endParaRPr lang="fr-FR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0" name="Forme libre 69"/>
            <p:cNvSpPr/>
            <p:nvPr/>
          </p:nvSpPr>
          <p:spPr>
            <a:xfrm flipH="1">
              <a:off x="5797141" y="3224444"/>
              <a:ext cx="333888" cy="261395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293914 w 293914"/>
                <a:gd name="connsiteY0" fmla="*/ 0 h 244928"/>
                <a:gd name="connsiteX1" fmla="*/ 0 w 293914"/>
                <a:gd name="connsiteY1" fmla="*/ 244928 h 244928"/>
                <a:gd name="connsiteX0" fmla="*/ 293914 w 293914"/>
                <a:gd name="connsiteY0" fmla="*/ 0 h 245970"/>
                <a:gd name="connsiteX1" fmla="*/ 0 w 293914"/>
                <a:gd name="connsiteY1" fmla="*/ 244928 h 245970"/>
                <a:gd name="connsiteX0" fmla="*/ 293914 w 293914"/>
                <a:gd name="connsiteY0" fmla="*/ 0 h 246583"/>
                <a:gd name="connsiteX1" fmla="*/ 0 w 293914"/>
                <a:gd name="connsiteY1" fmla="*/ 244928 h 246583"/>
                <a:gd name="connsiteX0" fmla="*/ 308904 w 308904"/>
                <a:gd name="connsiteY0" fmla="*/ 0 h 266340"/>
                <a:gd name="connsiteX1" fmla="*/ 0 w 308904"/>
                <a:gd name="connsiteY1" fmla="*/ 264915 h 266340"/>
                <a:gd name="connsiteX0" fmla="*/ 333888 w 333888"/>
                <a:gd name="connsiteY0" fmla="*/ 0 h 261395"/>
                <a:gd name="connsiteX1" fmla="*/ 0 w 333888"/>
                <a:gd name="connsiteY1" fmla="*/ 259918 h 26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888" h="261395">
                  <a:moveTo>
                    <a:pt x="333888" y="0"/>
                  </a:moveTo>
                  <a:cubicBezTo>
                    <a:pt x="284903" y="155122"/>
                    <a:pt x="334735" y="276246"/>
                    <a:pt x="0" y="25991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2" name="Grouper 71"/>
          <p:cNvGrpSpPr/>
          <p:nvPr/>
        </p:nvGrpSpPr>
        <p:grpSpPr>
          <a:xfrm>
            <a:off x="365901" y="3277694"/>
            <a:ext cx="2542465" cy="859736"/>
            <a:chOff x="365901" y="3277694"/>
            <a:chExt cx="2542465" cy="859736"/>
          </a:xfrm>
        </p:grpSpPr>
        <p:sp>
          <p:nvSpPr>
            <p:cNvPr id="74" name="Explosion 2 73"/>
            <p:cNvSpPr/>
            <p:nvPr/>
          </p:nvSpPr>
          <p:spPr>
            <a:xfrm>
              <a:off x="365901" y="3277694"/>
              <a:ext cx="2285716" cy="859736"/>
            </a:xfrm>
            <a:prstGeom prst="irregularSeal2">
              <a:avLst/>
            </a:prstGeom>
            <a:ln w="3492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Singularity</a:t>
              </a:r>
              <a:endParaRPr lang="fr-FR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6" name="Forme libre 75"/>
            <p:cNvSpPr/>
            <p:nvPr/>
          </p:nvSpPr>
          <p:spPr>
            <a:xfrm>
              <a:off x="2614452" y="3287975"/>
              <a:ext cx="293914" cy="246583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293914 w 293914"/>
                <a:gd name="connsiteY0" fmla="*/ 0 h 244928"/>
                <a:gd name="connsiteX1" fmla="*/ 0 w 293914"/>
                <a:gd name="connsiteY1" fmla="*/ 244928 h 244928"/>
                <a:gd name="connsiteX0" fmla="*/ 293914 w 293914"/>
                <a:gd name="connsiteY0" fmla="*/ 0 h 245970"/>
                <a:gd name="connsiteX1" fmla="*/ 0 w 293914"/>
                <a:gd name="connsiteY1" fmla="*/ 244928 h 245970"/>
                <a:gd name="connsiteX0" fmla="*/ 293914 w 293914"/>
                <a:gd name="connsiteY0" fmla="*/ 0 h 246583"/>
                <a:gd name="connsiteX1" fmla="*/ 0 w 293914"/>
                <a:gd name="connsiteY1" fmla="*/ 244928 h 24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914" h="246583">
                  <a:moveTo>
                    <a:pt x="293914" y="0"/>
                  </a:moveTo>
                  <a:cubicBezTo>
                    <a:pt x="244929" y="155122"/>
                    <a:pt x="334735" y="261256"/>
                    <a:pt x="0" y="24492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7" name="Grouper 76"/>
          <p:cNvGrpSpPr/>
          <p:nvPr/>
        </p:nvGrpSpPr>
        <p:grpSpPr>
          <a:xfrm>
            <a:off x="2781147" y="3442732"/>
            <a:ext cx="3347958" cy="1591980"/>
            <a:chOff x="2781147" y="3442732"/>
            <a:chExt cx="3347958" cy="15919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Explosion 1 77"/>
                <p:cNvSpPr/>
                <p:nvPr/>
              </p:nvSpPr>
              <p:spPr>
                <a:xfrm>
                  <a:off x="2781147" y="3732146"/>
                  <a:ext cx="3347958" cy="1302566"/>
                </a:xfrm>
                <a:prstGeom prst="irregularSeal1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fr-FR" sz="1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Horizon</a:t>
                  </a:r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⇒</m:t>
                      </m:r>
                    </m:oMath>
                  </a14:m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Information </a:t>
                  </a:r>
                  <a:r>
                    <a:rPr lang="fr-FR" sz="1400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Paradox</a:t>
                  </a:r>
                  <a:endParaRPr lang="fr-FR" sz="14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8" name="Explosion 1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147" y="3732146"/>
                  <a:ext cx="3347958" cy="1302566"/>
                </a:xfrm>
                <a:prstGeom prst="irregularSeal1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34925"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Forme libre 78"/>
            <p:cNvSpPr/>
            <p:nvPr/>
          </p:nvSpPr>
          <p:spPr>
            <a:xfrm>
              <a:off x="4142160" y="3442732"/>
              <a:ext cx="165168" cy="416378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146956 w 157472"/>
                <a:gd name="connsiteY0" fmla="*/ 0 h 416378"/>
                <a:gd name="connsiteX1" fmla="*/ 89806 w 157472"/>
                <a:gd name="connsiteY1" fmla="*/ 195943 h 416378"/>
                <a:gd name="connsiteX2" fmla="*/ 0 w 157472"/>
                <a:gd name="connsiteY2" fmla="*/ 416378 h 416378"/>
                <a:gd name="connsiteX0" fmla="*/ 146956 w 146956"/>
                <a:gd name="connsiteY0" fmla="*/ 0 h 416378"/>
                <a:gd name="connsiteX1" fmla="*/ 0 w 146956"/>
                <a:gd name="connsiteY1" fmla="*/ 416378 h 416378"/>
                <a:gd name="connsiteX0" fmla="*/ 146956 w 146956"/>
                <a:gd name="connsiteY0" fmla="*/ 0 h 416378"/>
                <a:gd name="connsiteX1" fmla="*/ 0 w 146956"/>
                <a:gd name="connsiteY1" fmla="*/ 416378 h 416378"/>
                <a:gd name="connsiteX0" fmla="*/ 146956 w 165168"/>
                <a:gd name="connsiteY0" fmla="*/ 0 h 416378"/>
                <a:gd name="connsiteX1" fmla="*/ 0 w 165168"/>
                <a:gd name="connsiteY1" fmla="*/ 416378 h 4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68" h="416378">
                  <a:moveTo>
                    <a:pt x="146956" y="0"/>
                  </a:moveTo>
                  <a:cubicBezTo>
                    <a:pt x="179614" y="130629"/>
                    <a:pt x="187778" y="293914"/>
                    <a:pt x="0" y="41637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0" name="Rectangle à coins arrondis 79"/>
          <p:cNvSpPr/>
          <p:nvPr/>
        </p:nvSpPr>
        <p:spPr>
          <a:xfrm>
            <a:off x="460419" y="5140245"/>
            <a:ext cx="8223162" cy="1338388"/>
          </a:xfrm>
          <a:prstGeom prst="round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err="1" smtClean="0"/>
              <a:t>What</a:t>
            </a:r>
            <a:r>
              <a:rPr lang="fr-FR" sz="2400" dirty="0" smtClean="0"/>
              <a:t> are the </a:t>
            </a:r>
            <a:r>
              <a:rPr lang="fr-FR" sz="2400" b="1" dirty="0" smtClean="0"/>
              <a:t>new </a:t>
            </a:r>
            <a:r>
              <a:rPr lang="fr-FR" sz="2400" b="1" dirty="0" err="1" smtClean="0"/>
              <a:t>degrees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freedom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from</a:t>
            </a:r>
            <a:r>
              <a:rPr lang="fr-FR" sz="2400" b="1" dirty="0" smtClean="0"/>
              <a:t> Quantum </a:t>
            </a:r>
            <a:r>
              <a:rPr lang="fr-FR" sz="2400" b="1" dirty="0" err="1" smtClean="0"/>
              <a:t>Gravity</a:t>
            </a:r>
            <a:r>
              <a:rPr lang="fr-FR" sz="2400" b="1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make</a:t>
            </a:r>
            <a:r>
              <a:rPr lang="fr-FR" sz="2400" dirty="0" smtClean="0"/>
              <a:t> black </a:t>
            </a:r>
            <a:r>
              <a:rPr lang="fr-FR" sz="2400" dirty="0" err="1" smtClean="0"/>
              <a:t>holes</a:t>
            </a:r>
            <a:r>
              <a:rPr lang="fr-FR" sz="2400" dirty="0" smtClean="0"/>
              <a:t> and </a:t>
            </a:r>
            <a:r>
              <a:rPr lang="fr-FR" sz="2400" dirty="0" err="1" smtClean="0"/>
              <a:t>solve</a:t>
            </a:r>
            <a:r>
              <a:rPr lang="fr-FR" sz="2400" dirty="0" smtClean="0"/>
              <a:t> the horizon </a:t>
            </a:r>
            <a:r>
              <a:rPr lang="fr-FR" sz="2400" dirty="0" err="1" smtClean="0"/>
              <a:t>problem</a:t>
            </a:r>
            <a:r>
              <a:rPr lang="fr-FR" sz="2400" dirty="0" smtClean="0"/>
              <a:t>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429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r-FR" dirty="0" smtClean="0"/>
              <a:t> </a:t>
            </a:r>
            <a:r>
              <a:rPr lang="fr-FR" dirty="0" err="1" smtClean="0"/>
              <a:t>Supersymmetric</a:t>
            </a:r>
            <a:r>
              <a:rPr lang="fr-FR" dirty="0" smtClean="0"/>
              <a:t> </a:t>
            </a:r>
            <a:r>
              <a:rPr lang="fr-FR" dirty="0" err="1" smtClean="0"/>
              <a:t>Paradigm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/>
          <a:p>
            <a:fld id="{BDA19FDC-5252-EC45-9DFC-32822CD1F48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5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Ellipse 33"/>
              <p:cNvSpPr/>
              <p:nvPr/>
            </p:nvSpPr>
            <p:spPr>
              <a:xfrm>
                <a:off x="1790141" y="1987008"/>
                <a:ext cx="4001925" cy="1362693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35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  <a:ln w="349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fr-FR" sz="16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Part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r-FR" sz="16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𝒆</m:t>
                        </m:r>
                      </m:e>
                      <m:sup>
                        <m:r>
                          <a:rPr lang="fr-FR" sz="16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charset="0"/>
                          </a:rPr>
                          <m:t>𝑺</m:t>
                        </m:r>
                      </m:sup>
                    </m:sSup>
                  </m:oMath>
                </a14:m>
                <a:r>
                  <a:rPr lang="fr-FR" sz="16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fr-FR" sz="16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microstates</a:t>
                </a:r>
                <a:r>
                  <a:rPr lang="fr-FR" sz="16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of SUSY BH </a:t>
                </a:r>
                <a:r>
                  <a:rPr lang="fr-FR" sz="1600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can</a:t>
                </a:r>
                <a:r>
                  <a:rPr lang="fr-FR" sz="16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fr-FR" sz="1600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be</a:t>
                </a:r>
                <a:r>
                  <a:rPr lang="fr-FR" sz="16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fr-FR" sz="1600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described</a:t>
                </a:r>
                <a:r>
                  <a:rPr lang="fr-FR" sz="16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by </a:t>
                </a:r>
                <a:r>
                  <a:rPr lang="fr-FR" sz="19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Gravitational</a:t>
                </a:r>
                <a:r>
                  <a:rPr lang="fr-FR" sz="19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fr-FR" sz="1900" b="1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Solitons</a:t>
                </a:r>
                <a:endParaRPr lang="fr-FR" sz="19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4" name="Ellips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141" y="1987008"/>
                <a:ext cx="4001925" cy="1362693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4925"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à coins arrondis 15"/>
          <p:cNvSpPr/>
          <p:nvPr/>
        </p:nvSpPr>
        <p:spPr>
          <a:xfrm>
            <a:off x="592827" y="5028857"/>
            <a:ext cx="8223162" cy="1338388"/>
          </a:xfrm>
          <a:prstGeom prst="round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80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effectLst>
            <a:glow rad="228600">
              <a:schemeClr val="accent3">
                <a:lumMod val="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 smtClean="0"/>
              <a:t>Do </a:t>
            </a:r>
            <a:r>
              <a:rPr lang="fr-FR" sz="2400" b="1" dirty="0" err="1" smtClean="0"/>
              <a:t>coherent</a:t>
            </a:r>
            <a:r>
              <a:rPr lang="fr-FR" sz="2400" b="1" dirty="0" smtClean="0"/>
              <a:t> QG states</a:t>
            </a:r>
            <a:r>
              <a:rPr lang="fr-FR" sz="2400" dirty="0" smtClean="0"/>
              <a:t> </a:t>
            </a:r>
            <a:r>
              <a:rPr lang="fr-FR" sz="2400" dirty="0" err="1" smtClean="0"/>
              <a:t>extend</a:t>
            </a:r>
            <a:r>
              <a:rPr lang="fr-FR" sz="2400" dirty="0" smtClean="0"/>
              <a:t> </a:t>
            </a:r>
            <a:r>
              <a:rPr lang="fr-FR" sz="2400" dirty="0" err="1" smtClean="0"/>
              <a:t>beyond</a:t>
            </a:r>
            <a:r>
              <a:rPr lang="fr-FR" sz="2400" dirty="0" smtClean="0"/>
              <a:t> </a:t>
            </a:r>
            <a:r>
              <a:rPr lang="fr-FR" sz="2400" dirty="0" err="1" smtClean="0"/>
              <a:t>supersymmetry</a:t>
            </a:r>
            <a:r>
              <a:rPr lang="fr-FR" sz="2400" dirty="0" smtClean="0"/>
              <a:t>? Can </a:t>
            </a:r>
            <a:r>
              <a:rPr lang="fr-FR" sz="2400" dirty="0" err="1" smtClean="0"/>
              <a:t>they</a:t>
            </a:r>
            <a:r>
              <a:rPr lang="fr-FR" sz="2400" dirty="0" smtClean="0"/>
              <a:t> </a:t>
            </a:r>
            <a:r>
              <a:rPr lang="fr-FR" sz="2400" dirty="0" err="1" smtClean="0"/>
              <a:t>resolve</a:t>
            </a:r>
            <a:r>
              <a:rPr lang="fr-FR" sz="2400" dirty="0" smtClean="0"/>
              <a:t> </a:t>
            </a:r>
            <a:r>
              <a:rPr lang="fr-FR" sz="2400" b="1" dirty="0" smtClean="0"/>
              <a:t>horizons of non-</a:t>
            </a:r>
            <a:r>
              <a:rPr lang="fr-FR" sz="2400" b="1" dirty="0" err="1" smtClean="0"/>
              <a:t>extremal</a:t>
            </a:r>
            <a:r>
              <a:rPr lang="fr-FR" sz="2400" b="1" dirty="0" smtClean="0"/>
              <a:t> BH</a:t>
            </a:r>
            <a:r>
              <a:rPr lang="fr-FR" sz="2400" dirty="0" smtClean="0"/>
              <a:t>? 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endParaRPr lang="fr-FR" sz="2400" dirty="0"/>
          </a:p>
        </p:txBody>
      </p:sp>
      <p:grpSp>
        <p:nvGrpSpPr>
          <p:cNvPr id="37" name="Grouper 36"/>
          <p:cNvGrpSpPr/>
          <p:nvPr/>
        </p:nvGrpSpPr>
        <p:grpSpPr>
          <a:xfrm>
            <a:off x="78485" y="891715"/>
            <a:ext cx="2515675" cy="1092328"/>
            <a:chOff x="319999" y="1881857"/>
            <a:chExt cx="2515675" cy="1201561"/>
          </a:xfrm>
        </p:grpSpPr>
        <p:sp>
          <p:nvSpPr>
            <p:cNvPr id="53" name="Ellipse 52"/>
            <p:cNvSpPr/>
            <p:nvPr/>
          </p:nvSpPr>
          <p:spPr>
            <a:xfrm>
              <a:off x="1303204" y="2968478"/>
              <a:ext cx="178845" cy="9524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9" name="Forme libre 38"/>
            <p:cNvSpPr/>
            <p:nvPr/>
          </p:nvSpPr>
          <p:spPr>
            <a:xfrm flipH="1">
              <a:off x="1057479" y="2179671"/>
              <a:ext cx="616434" cy="822014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1992 w 793402"/>
                <a:gd name="connsiteY0" fmla="*/ 1187072 h 1187072"/>
                <a:gd name="connsiteX1" fmla="*/ 8431 w 793402"/>
                <a:gd name="connsiteY1" fmla="*/ 999739 h 1187072"/>
                <a:gd name="connsiteX2" fmla="*/ 90892 w 793402"/>
                <a:gd name="connsiteY2" fmla="*/ 183772 h 1187072"/>
                <a:gd name="connsiteX3" fmla="*/ 793402 w 793402"/>
                <a:gd name="connsiteY3" fmla="*/ 1835 h 1187072"/>
                <a:gd name="connsiteX0" fmla="*/ 9578 w 800988"/>
                <a:gd name="connsiteY0" fmla="*/ 1187072 h 1217468"/>
                <a:gd name="connsiteX1" fmla="*/ 5492 w 800988"/>
                <a:gd name="connsiteY1" fmla="*/ 1136081 h 1217468"/>
                <a:gd name="connsiteX2" fmla="*/ 98478 w 800988"/>
                <a:gd name="connsiteY2" fmla="*/ 183772 h 1217468"/>
                <a:gd name="connsiteX3" fmla="*/ 800988 w 800988"/>
                <a:gd name="connsiteY3" fmla="*/ 1835 h 1217468"/>
                <a:gd name="connsiteX0" fmla="*/ 0 w 912449"/>
                <a:gd name="connsiteY0" fmla="*/ 855306 h 1171599"/>
                <a:gd name="connsiteX1" fmla="*/ 116953 w 912449"/>
                <a:gd name="connsiteY1" fmla="*/ 1136081 h 1171599"/>
                <a:gd name="connsiteX2" fmla="*/ 209939 w 912449"/>
                <a:gd name="connsiteY2" fmla="*/ 183772 h 1171599"/>
                <a:gd name="connsiteX3" fmla="*/ 912449 w 912449"/>
                <a:gd name="connsiteY3" fmla="*/ 1835 h 1171599"/>
                <a:gd name="connsiteX0" fmla="*/ 0 w 912449"/>
                <a:gd name="connsiteY0" fmla="*/ 855306 h 1210200"/>
                <a:gd name="connsiteX1" fmla="*/ 122215 w 912449"/>
                <a:gd name="connsiteY1" fmla="*/ 1176984 h 1210200"/>
                <a:gd name="connsiteX2" fmla="*/ 209939 w 912449"/>
                <a:gd name="connsiteY2" fmla="*/ 183772 h 1210200"/>
                <a:gd name="connsiteX3" fmla="*/ 912449 w 912449"/>
                <a:gd name="connsiteY3" fmla="*/ 1835 h 1210200"/>
                <a:gd name="connsiteX0" fmla="*/ 0 w 1707101"/>
                <a:gd name="connsiteY0" fmla="*/ 228132 h 1193645"/>
                <a:gd name="connsiteX1" fmla="*/ 916867 w 1707101"/>
                <a:gd name="connsiteY1" fmla="*/ 1176984 h 1193645"/>
                <a:gd name="connsiteX2" fmla="*/ 1004591 w 1707101"/>
                <a:gd name="connsiteY2" fmla="*/ 183772 h 1193645"/>
                <a:gd name="connsiteX3" fmla="*/ 1707101 w 1707101"/>
                <a:gd name="connsiteY3" fmla="*/ 1835 h 1193645"/>
                <a:gd name="connsiteX0" fmla="*/ 0 w 1286093"/>
                <a:gd name="connsiteY0" fmla="*/ 187229 h 1193120"/>
                <a:gd name="connsiteX1" fmla="*/ 495859 w 1286093"/>
                <a:gd name="connsiteY1" fmla="*/ 1176984 h 1193120"/>
                <a:gd name="connsiteX2" fmla="*/ 583583 w 1286093"/>
                <a:gd name="connsiteY2" fmla="*/ 183772 h 1193120"/>
                <a:gd name="connsiteX3" fmla="*/ 1286093 w 1286093"/>
                <a:gd name="connsiteY3" fmla="*/ 1835 h 1193120"/>
                <a:gd name="connsiteX0" fmla="*/ 0 w 1286093"/>
                <a:gd name="connsiteY0" fmla="*/ 187229 h 1161712"/>
                <a:gd name="connsiteX1" fmla="*/ 480071 w 1286093"/>
                <a:gd name="connsiteY1" fmla="*/ 1145171 h 1161712"/>
                <a:gd name="connsiteX2" fmla="*/ 583583 w 1286093"/>
                <a:gd name="connsiteY2" fmla="*/ 183772 h 1161712"/>
                <a:gd name="connsiteX3" fmla="*/ 1286093 w 1286093"/>
                <a:gd name="connsiteY3" fmla="*/ 1835 h 1161712"/>
                <a:gd name="connsiteX0" fmla="*/ 0 w 1286093"/>
                <a:gd name="connsiteY0" fmla="*/ 187229 h 1235423"/>
                <a:gd name="connsiteX1" fmla="*/ 416920 w 1286093"/>
                <a:gd name="connsiteY1" fmla="*/ 1086090 h 1235423"/>
                <a:gd name="connsiteX2" fmla="*/ 480071 w 1286093"/>
                <a:gd name="connsiteY2" fmla="*/ 1145171 h 1235423"/>
                <a:gd name="connsiteX3" fmla="*/ 583583 w 1286093"/>
                <a:gd name="connsiteY3" fmla="*/ 183772 h 1235423"/>
                <a:gd name="connsiteX4" fmla="*/ 1286093 w 1286093"/>
                <a:gd name="connsiteY4" fmla="*/ 1835 h 1235423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195005"/>
                <a:gd name="connsiteX1" fmla="*/ 343244 w 1286093"/>
                <a:gd name="connsiteY1" fmla="*/ 1040643 h 1195005"/>
                <a:gd name="connsiteX2" fmla="*/ 480071 w 1286093"/>
                <a:gd name="connsiteY2" fmla="*/ 1145171 h 1195005"/>
                <a:gd name="connsiteX3" fmla="*/ 583583 w 1286093"/>
                <a:gd name="connsiteY3" fmla="*/ 183772 h 1195005"/>
                <a:gd name="connsiteX4" fmla="*/ 1286093 w 1286093"/>
                <a:gd name="connsiteY4" fmla="*/ 1835 h 1195005"/>
                <a:gd name="connsiteX0" fmla="*/ 0 w 1286093"/>
                <a:gd name="connsiteY0" fmla="*/ 187229 h 1193841"/>
                <a:gd name="connsiteX1" fmla="*/ 343244 w 1286093"/>
                <a:gd name="connsiteY1" fmla="*/ 1040643 h 1193841"/>
                <a:gd name="connsiteX2" fmla="*/ 480071 w 1286093"/>
                <a:gd name="connsiteY2" fmla="*/ 1145171 h 1193841"/>
                <a:gd name="connsiteX3" fmla="*/ 583583 w 1286093"/>
                <a:gd name="connsiteY3" fmla="*/ 183772 h 1193841"/>
                <a:gd name="connsiteX4" fmla="*/ 1286093 w 1286093"/>
                <a:gd name="connsiteY4" fmla="*/ 1835 h 1193841"/>
                <a:gd name="connsiteX0" fmla="*/ 0 w 1286093"/>
                <a:gd name="connsiteY0" fmla="*/ 187229 h 1211807"/>
                <a:gd name="connsiteX1" fmla="*/ 437970 w 1286093"/>
                <a:gd name="connsiteY1" fmla="*/ 1136083 h 1211807"/>
                <a:gd name="connsiteX2" fmla="*/ 480071 w 1286093"/>
                <a:gd name="connsiteY2" fmla="*/ 1145171 h 1211807"/>
                <a:gd name="connsiteX3" fmla="*/ 583583 w 1286093"/>
                <a:gd name="connsiteY3" fmla="*/ 183772 h 1211807"/>
                <a:gd name="connsiteX4" fmla="*/ 1286093 w 1286093"/>
                <a:gd name="connsiteY4" fmla="*/ 1835 h 1211807"/>
                <a:gd name="connsiteX0" fmla="*/ 0 w 1286093"/>
                <a:gd name="connsiteY0" fmla="*/ 187229 h 1161319"/>
                <a:gd name="connsiteX1" fmla="*/ 437970 w 1286093"/>
                <a:gd name="connsiteY1" fmla="*/ 1136083 h 1161319"/>
                <a:gd name="connsiteX2" fmla="*/ 480071 w 1286093"/>
                <a:gd name="connsiteY2" fmla="*/ 1145171 h 1161319"/>
                <a:gd name="connsiteX3" fmla="*/ 583583 w 1286093"/>
                <a:gd name="connsiteY3" fmla="*/ 183772 h 1161319"/>
                <a:gd name="connsiteX4" fmla="*/ 1286093 w 1286093"/>
                <a:gd name="connsiteY4" fmla="*/ 1835 h 1161319"/>
                <a:gd name="connsiteX0" fmla="*/ 0 w 1286093"/>
                <a:gd name="connsiteY0" fmla="*/ 187229 h 1152172"/>
                <a:gd name="connsiteX1" fmla="*/ 437970 w 1286093"/>
                <a:gd name="connsiteY1" fmla="*/ 1136083 h 1152172"/>
                <a:gd name="connsiteX2" fmla="*/ 480071 w 1286093"/>
                <a:gd name="connsiteY2" fmla="*/ 1145171 h 1152172"/>
                <a:gd name="connsiteX3" fmla="*/ 583583 w 1286093"/>
                <a:gd name="connsiteY3" fmla="*/ 183772 h 1152172"/>
                <a:gd name="connsiteX4" fmla="*/ 1286093 w 1286093"/>
                <a:gd name="connsiteY4" fmla="*/ 1835 h 1152172"/>
                <a:gd name="connsiteX0" fmla="*/ 0 w 1286093"/>
                <a:gd name="connsiteY0" fmla="*/ 187229 h 1152172"/>
                <a:gd name="connsiteX1" fmla="*/ 380143 w 1286093"/>
                <a:gd name="connsiteY1" fmla="*/ 101253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4717"/>
                <a:gd name="connsiteX1" fmla="*/ 93761 w 1286093"/>
                <a:gd name="connsiteY1" fmla="*/ 1153365 h 1154717"/>
                <a:gd name="connsiteX2" fmla="*/ 437970 w 1286093"/>
                <a:gd name="connsiteY2" fmla="*/ 1136083 h 1154717"/>
                <a:gd name="connsiteX3" fmla="*/ 480071 w 1286093"/>
                <a:gd name="connsiteY3" fmla="*/ 1145171 h 1154717"/>
                <a:gd name="connsiteX4" fmla="*/ 583583 w 1286093"/>
                <a:gd name="connsiteY4" fmla="*/ 183772 h 1154717"/>
                <a:gd name="connsiteX5" fmla="*/ 1286093 w 1286093"/>
                <a:gd name="connsiteY5" fmla="*/ 1835 h 1154717"/>
                <a:gd name="connsiteX0" fmla="*/ 0 w 1286093"/>
                <a:gd name="connsiteY0" fmla="*/ 187229 h 1155852"/>
                <a:gd name="connsiteX1" fmla="*/ 93761 w 1286093"/>
                <a:gd name="connsiteY1" fmla="*/ 1153365 h 1155852"/>
                <a:gd name="connsiteX2" fmla="*/ 437970 w 1286093"/>
                <a:gd name="connsiteY2" fmla="*/ 1136083 h 1155852"/>
                <a:gd name="connsiteX3" fmla="*/ 480071 w 1286093"/>
                <a:gd name="connsiteY3" fmla="*/ 1145171 h 1155852"/>
                <a:gd name="connsiteX4" fmla="*/ 583583 w 1286093"/>
                <a:gd name="connsiteY4" fmla="*/ 183772 h 1155852"/>
                <a:gd name="connsiteX5" fmla="*/ 1286093 w 1286093"/>
                <a:gd name="connsiteY5" fmla="*/ 1835 h 1155852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68571"/>
                <a:gd name="connsiteX1" fmla="*/ 81827 w 1286093"/>
                <a:gd name="connsiteY1" fmla="*/ 1084664 h 1168571"/>
                <a:gd name="connsiteX2" fmla="*/ 93761 w 1286093"/>
                <a:gd name="connsiteY2" fmla="*/ 1153365 h 1168571"/>
                <a:gd name="connsiteX3" fmla="*/ 437970 w 1286093"/>
                <a:gd name="connsiteY3" fmla="*/ 1136083 h 1168571"/>
                <a:gd name="connsiteX4" fmla="*/ 480071 w 1286093"/>
                <a:gd name="connsiteY4" fmla="*/ 1145171 h 1168571"/>
                <a:gd name="connsiteX5" fmla="*/ 583583 w 1286093"/>
                <a:gd name="connsiteY5" fmla="*/ 183772 h 1168571"/>
                <a:gd name="connsiteX6" fmla="*/ 1286093 w 1286093"/>
                <a:gd name="connsiteY6" fmla="*/ 1835 h 1168571"/>
                <a:gd name="connsiteX0" fmla="*/ 0 w 1286093"/>
                <a:gd name="connsiteY0" fmla="*/ 187229 h 1168571"/>
                <a:gd name="connsiteX1" fmla="*/ 61939 w 1286093"/>
                <a:gd name="connsiteY1" fmla="*/ 346144 h 1168571"/>
                <a:gd name="connsiteX2" fmla="*/ 81827 w 1286093"/>
                <a:gd name="connsiteY2" fmla="*/ 1084664 h 1168571"/>
                <a:gd name="connsiteX3" fmla="*/ 93761 w 1286093"/>
                <a:gd name="connsiteY3" fmla="*/ 1153365 h 1168571"/>
                <a:gd name="connsiteX4" fmla="*/ 437970 w 1286093"/>
                <a:gd name="connsiteY4" fmla="*/ 1136083 h 1168571"/>
                <a:gd name="connsiteX5" fmla="*/ 480071 w 1286093"/>
                <a:gd name="connsiteY5" fmla="*/ 1145171 h 1168571"/>
                <a:gd name="connsiteX6" fmla="*/ 583583 w 1286093"/>
                <a:gd name="connsiteY6" fmla="*/ 183772 h 1168571"/>
                <a:gd name="connsiteX7" fmla="*/ 1286093 w 1286093"/>
                <a:gd name="connsiteY7" fmla="*/ 1835 h 1168571"/>
                <a:gd name="connsiteX0" fmla="*/ 554818 w 1224392"/>
                <a:gd name="connsiteY0" fmla="*/ 111659 h 1168571"/>
                <a:gd name="connsiteX1" fmla="*/ 238 w 1224392"/>
                <a:gd name="connsiteY1" fmla="*/ 346144 h 1168571"/>
                <a:gd name="connsiteX2" fmla="*/ 20126 w 1224392"/>
                <a:gd name="connsiteY2" fmla="*/ 1084664 h 1168571"/>
                <a:gd name="connsiteX3" fmla="*/ 32060 w 1224392"/>
                <a:gd name="connsiteY3" fmla="*/ 1153365 h 1168571"/>
                <a:gd name="connsiteX4" fmla="*/ 376269 w 1224392"/>
                <a:gd name="connsiteY4" fmla="*/ 1136083 h 1168571"/>
                <a:gd name="connsiteX5" fmla="*/ 418370 w 1224392"/>
                <a:gd name="connsiteY5" fmla="*/ 1145171 h 1168571"/>
                <a:gd name="connsiteX6" fmla="*/ 521882 w 1224392"/>
                <a:gd name="connsiteY6" fmla="*/ 183772 h 1168571"/>
                <a:gd name="connsiteX7" fmla="*/ 1224392 w 1224392"/>
                <a:gd name="connsiteY7" fmla="*/ 1835 h 1168571"/>
                <a:gd name="connsiteX0" fmla="*/ 570721 w 1240295"/>
                <a:gd name="connsiteY0" fmla="*/ 111659 h 1168571"/>
                <a:gd name="connsiteX1" fmla="*/ 231 w 1240295"/>
                <a:gd name="connsiteY1" fmla="*/ 256834 h 1168571"/>
                <a:gd name="connsiteX2" fmla="*/ 36029 w 1240295"/>
                <a:gd name="connsiteY2" fmla="*/ 1084664 h 1168571"/>
                <a:gd name="connsiteX3" fmla="*/ 47963 w 1240295"/>
                <a:gd name="connsiteY3" fmla="*/ 1153365 h 1168571"/>
                <a:gd name="connsiteX4" fmla="*/ 392172 w 1240295"/>
                <a:gd name="connsiteY4" fmla="*/ 1136083 h 1168571"/>
                <a:gd name="connsiteX5" fmla="*/ 434273 w 1240295"/>
                <a:gd name="connsiteY5" fmla="*/ 1145171 h 1168571"/>
                <a:gd name="connsiteX6" fmla="*/ 537785 w 1240295"/>
                <a:gd name="connsiteY6" fmla="*/ 183772 h 1168571"/>
                <a:gd name="connsiteX7" fmla="*/ 1240295 w 1240295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9006 w 1278580"/>
                <a:gd name="connsiteY0" fmla="*/ 111659 h 1168571"/>
                <a:gd name="connsiteX1" fmla="*/ 30560 w 1278580"/>
                <a:gd name="connsiteY1" fmla="*/ 263704 h 1168571"/>
                <a:gd name="connsiteX2" fmla="*/ 74314 w 1278580"/>
                <a:gd name="connsiteY2" fmla="*/ 1084664 h 1168571"/>
                <a:gd name="connsiteX3" fmla="*/ 86248 w 1278580"/>
                <a:gd name="connsiteY3" fmla="*/ 1153365 h 1168571"/>
                <a:gd name="connsiteX4" fmla="*/ 430457 w 1278580"/>
                <a:gd name="connsiteY4" fmla="*/ 1136083 h 1168571"/>
                <a:gd name="connsiteX5" fmla="*/ 472558 w 1278580"/>
                <a:gd name="connsiteY5" fmla="*/ 1145171 h 1168571"/>
                <a:gd name="connsiteX6" fmla="*/ 576070 w 1278580"/>
                <a:gd name="connsiteY6" fmla="*/ 183772 h 1168571"/>
                <a:gd name="connsiteX7" fmla="*/ 1278580 w 1278580"/>
                <a:gd name="connsiteY7" fmla="*/ 1835 h 1168571"/>
                <a:gd name="connsiteX0" fmla="*/ 602018 w 1271592"/>
                <a:gd name="connsiteY0" fmla="*/ 111659 h 1168571"/>
                <a:gd name="connsiteX1" fmla="*/ 23572 w 1271592"/>
                <a:gd name="connsiteY1" fmla="*/ 263704 h 1168571"/>
                <a:gd name="connsiteX2" fmla="*/ 67326 w 1271592"/>
                <a:gd name="connsiteY2" fmla="*/ 1084664 h 1168571"/>
                <a:gd name="connsiteX3" fmla="*/ 79260 w 1271592"/>
                <a:gd name="connsiteY3" fmla="*/ 1153365 h 1168571"/>
                <a:gd name="connsiteX4" fmla="*/ 423469 w 1271592"/>
                <a:gd name="connsiteY4" fmla="*/ 1136083 h 1168571"/>
                <a:gd name="connsiteX5" fmla="*/ 465570 w 1271592"/>
                <a:gd name="connsiteY5" fmla="*/ 1145171 h 1168571"/>
                <a:gd name="connsiteX6" fmla="*/ 569082 w 1271592"/>
                <a:gd name="connsiteY6" fmla="*/ 183772 h 1168571"/>
                <a:gd name="connsiteX7" fmla="*/ 1271592 w 1271592"/>
                <a:gd name="connsiteY7" fmla="*/ 1835 h 1168571"/>
                <a:gd name="connsiteX0" fmla="*/ 626012 w 1295586"/>
                <a:gd name="connsiteY0" fmla="*/ 111659 h 1168571"/>
                <a:gd name="connsiteX1" fmla="*/ 43590 w 1295586"/>
                <a:gd name="connsiteY1" fmla="*/ 170961 h 1168571"/>
                <a:gd name="connsiteX2" fmla="*/ 47566 w 1295586"/>
                <a:gd name="connsiteY2" fmla="*/ 263704 h 1168571"/>
                <a:gd name="connsiteX3" fmla="*/ 91320 w 1295586"/>
                <a:gd name="connsiteY3" fmla="*/ 1084664 h 1168571"/>
                <a:gd name="connsiteX4" fmla="*/ 103254 w 1295586"/>
                <a:gd name="connsiteY4" fmla="*/ 1153365 h 1168571"/>
                <a:gd name="connsiteX5" fmla="*/ 447463 w 1295586"/>
                <a:gd name="connsiteY5" fmla="*/ 1136083 h 1168571"/>
                <a:gd name="connsiteX6" fmla="*/ 489564 w 1295586"/>
                <a:gd name="connsiteY6" fmla="*/ 1145171 h 1168571"/>
                <a:gd name="connsiteX7" fmla="*/ 593076 w 1295586"/>
                <a:gd name="connsiteY7" fmla="*/ 183772 h 1168571"/>
                <a:gd name="connsiteX8" fmla="*/ 1295586 w 1295586"/>
                <a:gd name="connsiteY8" fmla="*/ 1835 h 1168571"/>
                <a:gd name="connsiteX0" fmla="*/ 580854 w 1250428"/>
                <a:gd name="connsiteY0" fmla="*/ 111659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696521 w 1321086"/>
                <a:gd name="connsiteY0" fmla="*/ 115546 h 1168571"/>
                <a:gd name="connsiteX1" fmla="*/ 1995 w 1321086"/>
                <a:gd name="connsiteY1" fmla="*/ 133266 h 1168571"/>
                <a:gd name="connsiteX2" fmla="*/ 73066 w 1321086"/>
                <a:gd name="connsiteY2" fmla="*/ 263704 h 1168571"/>
                <a:gd name="connsiteX3" fmla="*/ 116820 w 1321086"/>
                <a:gd name="connsiteY3" fmla="*/ 1084664 h 1168571"/>
                <a:gd name="connsiteX4" fmla="*/ 128754 w 1321086"/>
                <a:gd name="connsiteY4" fmla="*/ 1153365 h 1168571"/>
                <a:gd name="connsiteX5" fmla="*/ 472963 w 1321086"/>
                <a:gd name="connsiteY5" fmla="*/ 1136083 h 1168571"/>
                <a:gd name="connsiteX6" fmla="*/ 515064 w 1321086"/>
                <a:gd name="connsiteY6" fmla="*/ 1145171 h 1168571"/>
                <a:gd name="connsiteX7" fmla="*/ 618576 w 1321086"/>
                <a:gd name="connsiteY7" fmla="*/ 183772 h 1168571"/>
                <a:gd name="connsiteX8" fmla="*/ 1321086 w 1321086"/>
                <a:gd name="connsiteY8" fmla="*/ 1835 h 1168571"/>
                <a:gd name="connsiteX0" fmla="*/ 698998 w 1323563"/>
                <a:gd name="connsiteY0" fmla="*/ 115546 h 1168571"/>
                <a:gd name="connsiteX1" fmla="*/ 4472 w 1323563"/>
                <a:gd name="connsiteY1" fmla="*/ 133266 h 1168571"/>
                <a:gd name="connsiteX2" fmla="*/ 75543 w 1323563"/>
                <a:gd name="connsiteY2" fmla="*/ 263704 h 1168571"/>
                <a:gd name="connsiteX3" fmla="*/ 119297 w 1323563"/>
                <a:gd name="connsiteY3" fmla="*/ 1084664 h 1168571"/>
                <a:gd name="connsiteX4" fmla="*/ 131231 w 1323563"/>
                <a:gd name="connsiteY4" fmla="*/ 1153365 h 1168571"/>
                <a:gd name="connsiteX5" fmla="*/ 475440 w 1323563"/>
                <a:gd name="connsiteY5" fmla="*/ 1136083 h 1168571"/>
                <a:gd name="connsiteX6" fmla="*/ 517541 w 1323563"/>
                <a:gd name="connsiteY6" fmla="*/ 1145171 h 1168571"/>
                <a:gd name="connsiteX7" fmla="*/ 621053 w 1323563"/>
                <a:gd name="connsiteY7" fmla="*/ 183772 h 1168571"/>
                <a:gd name="connsiteX8" fmla="*/ 1323563 w 1323563"/>
                <a:gd name="connsiteY8" fmla="*/ 1835 h 1168571"/>
                <a:gd name="connsiteX0" fmla="*/ 698998 w 698998"/>
                <a:gd name="connsiteY0" fmla="*/ 0 h 1053025"/>
                <a:gd name="connsiteX1" fmla="*/ 4472 w 698998"/>
                <a:gd name="connsiteY1" fmla="*/ 17720 h 1053025"/>
                <a:gd name="connsiteX2" fmla="*/ 75543 w 698998"/>
                <a:gd name="connsiteY2" fmla="*/ 148158 h 1053025"/>
                <a:gd name="connsiteX3" fmla="*/ 119297 w 698998"/>
                <a:gd name="connsiteY3" fmla="*/ 969118 h 1053025"/>
                <a:gd name="connsiteX4" fmla="*/ 131231 w 698998"/>
                <a:gd name="connsiteY4" fmla="*/ 1037819 h 1053025"/>
                <a:gd name="connsiteX5" fmla="*/ 475440 w 698998"/>
                <a:gd name="connsiteY5" fmla="*/ 1020537 h 1053025"/>
                <a:gd name="connsiteX6" fmla="*/ 517541 w 698998"/>
                <a:gd name="connsiteY6" fmla="*/ 1029625 h 1053025"/>
                <a:gd name="connsiteX7" fmla="*/ 621053 w 698998"/>
                <a:gd name="connsiteY7" fmla="*/ 68226 h 1053025"/>
                <a:gd name="connsiteX0" fmla="*/ 698998 w 698998"/>
                <a:gd name="connsiteY0" fmla="*/ 0 h 1112659"/>
                <a:gd name="connsiteX1" fmla="*/ 4472 w 698998"/>
                <a:gd name="connsiteY1" fmla="*/ 17720 h 1112659"/>
                <a:gd name="connsiteX2" fmla="*/ 75543 w 698998"/>
                <a:gd name="connsiteY2" fmla="*/ 148158 h 1112659"/>
                <a:gd name="connsiteX3" fmla="*/ 119297 w 698998"/>
                <a:gd name="connsiteY3" fmla="*/ 969118 h 1112659"/>
                <a:gd name="connsiteX4" fmla="*/ 131231 w 698998"/>
                <a:gd name="connsiteY4" fmla="*/ 1037819 h 1112659"/>
                <a:gd name="connsiteX5" fmla="*/ 533087 w 698998"/>
                <a:gd name="connsiteY5" fmla="*/ 1111808 h 1112659"/>
                <a:gd name="connsiteX6" fmla="*/ 517541 w 698998"/>
                <a:gd name="connsiteY6" fmla="*/ 1029625 h 1112659"/>
                <a:gd name="connsiteX7" fmla="*/ 621053 w 698998"/>
                <a:gd name="connsiteY7" fmla="*/ 68226 h 1112659"/>
                <a:gd name="connsiteX0" fmla="*/ 698998 w 698998"/>
                <a:gd name="connsiteY0" fmla="*/ 0 h 1120792"/>
                <a:gd name="connsiteX1" fmla="*/ 4472 w 698998"/>
                <a:gd name="connsiteY1" fmla="*/ 17720 h 1120792"/>
                <a:gd name="connsiteX2" fmla="*/ 75543 w 698998"/>
                <a:gd name="connsiteY2" fmla="*/ 148158 h 1120792"/>
                <a:gd name="connsiteX3" fmla="*/ 119297 w 698998"/>
                <a:gd name="connsiteY3" fmla="*/ 969118 h 1120792"/>
                <a:gd name="connsiteX4" fmla="*/ 116819 w 698998"/>
                <a:gd name="connsiteY4" fmla="*/ 1120792 h 1120792"/>
                <a:gd name="connsiteX5" fmla="*/ 533087 w 698998"/>
                <a:gd name="connsiteY5" fmla="*/ 1111808 h 1120792"/>
                <a:gd name="connsiteX6" fmla="*/ 517541 w 698998"/>
                <a:gd name="connsiteY6" fmla="*/ 1029625 h 1120792"/>
                <a:gd name="connsiteX7" fmla="*/ 621053 w 698998"/>
                <a:gd name="connsiteY7" fmla="*/ 68226 h 1120792"/>
                <a:gd name="connsiteX0" fmla="*/ 698998 w 698998"/>
                <a:gd name="connsiteY0" fmla="*/ 0 h 1122057"/>
                <a:gd name="connsiteX1" fmla="*/ 4472 w 698998"/>
                <a:gd name="connsiteY1" fmla="*/ 17720 h 1122057"/>
                <a:gd name="connsiteX2" fmla="*/ 75543 w 698998"/>
                <a:gd name="connsiteY2" fmla="*/ 148158 h 1122057"/>
                <a:gd name="connsiteX3" fmla="*/ 119297 w 698998"/>
                <a:gd name="connsiteY3" fmla="*/ 969118 h 1122057"/>
                <a:gd name="connsiteX4" fmla="*/ 116819 w 698998"/>
                <a:gd name="connsiteY4" fmla="*/ 1120792 h 1122057"/>
                <a:gd name="connsiteX5" fmla="*/ 533087 w 698998"/>
                <a:gd name="connsiteY5" fmla="*/ 1111808 h 1122057"/>
                <a:gd name="connsiteX6" fmla="*/ 517541 w 698998"/>
                <a:gd name="connsiteY6" fmla="*/ 1029625 h 1122057"/>
                <a:gd name="connsiteX7" fmla="*/ 621053 w 698998"/>
                <a:gd name="connsiteY7" fmla="*/ 68226 h 1122057"/>
                <a:gd name="connsiteX0" fmla="*/ 698998 w 698998"/>
                <a:gd name="connsiteY0" fmla="*/ 0 h 1123075"/>
                <a:gd name="connsiteX1" fmla="*/ 4472 w 698998"/>
                <a:gd name="connsiteY1" fmla="*/ 17720 h 1123075"/>
                <a:gd name="connsiteX2" fmla="*/ 75543 w 698998"/>
                <a:gd name="connsiteY2" fmla="*/ 148158 h 1123075"/>
                <a:gd name="connsiteX3" fmla="*/ 119297 w 698998"/>
                <a:gd name="connsiteY3" fmla="*/ 969118 h 1123075"/>
                <a:gd name="connsiteX4" fmla="*/ 116819 w 698998"/>
                <a:gd name="connsiteY4" fmla="*/ 1120792 h 1123075"/>
                <a:gd name="connsiteX5" fmla="*/ 533087 w 698998"/>
                <a:gd name="connsiteY5" fmla="*/ 1111808 h 1123075"/>
                <a:gd name="connsiteX6" fmla="*/ 517541 w 698998"/>
                <a:gd name="connsiteY6" fmla="*/ 1029625 h 1123075"/>
                <a:gd name="connsiteX7" fmla="*/ 621053 w 698998"/>
                <a:gd name="connsiteY7" fmla="*/ 68226 h 1123075"/>
                <a:gd name="connsiteX0" fmla="*/ 698998 w 698998"/>
                <a:gd name="connsiteY0" fmla="*/ 0 h 1129112"/>
                <a:gd name="connsiteX1" fmla="*/ 4472 w 698998"/>
                <a:gd name="connsiteY1" fmla="*/ 17720 h 1129112"/>
                <a:gd name="connsiteX2" fmla="*/ 75543 w 698998"/>
                <a:gd name="connsiteY2" fmla="*/ 148158 h 1129112"/>
                <a:gd name="connsiteX3" fmla="*/ 119297 w 698998"/>
                <a:gd name="connsiteY3" fmla="*/ 969118 h 1129112"/>
                <a:gd name="connsiteX4" fmla="*/ 116819 w 698998"/>
                <a:gd name="connsiteY4" fmla="*/ 1120792 h 1129112"/>
                <a:gd name="connsiteX5" fmla="*/ 518675 w 698998"/>
                <a:gd name="connsiteY5" fmla="*/ 1128403 h 1129112"/>
                <a:gd name="connsiteX6" fmla="*/ 517541 w 698998"/>
                <a:gd name="connsiteY6" fmla="*/ 1029625 h 1129112"/>
                <a:gd name="connsiteX7" fmla="*/ 621053 w 698998"/>
                <a:gd name="connsiteY7" fmla="*/ 68226 h 1129112"/>
                <a:gd name="connsiteX0" fmla="*/ 698998 w 698998"/>
                <a:gd name="connsiteY0" fmla="*/ 0 h 1123533"/>
                <a:gd name="connsiteX1" fmla="*/ 4472 w 698998"/>
                <a:gd name="connsiteY1" fmla="*/ 17720 h 1123533"/>
                <a:gd name="connsiteX2" fmla="*/ 75543 w 698998"/>
                <a:gd name="connsiteY2" fmla="*/ 148158 h 1123533"/>
                <a:gd name="connsiteX3" fmla="*/ 119297 w 698998"/>
                <a:gd name="connsiteY3" fmla="*/ 969118 h 1123533"/>
                <a:gd name="connsiteX4" fmla="*/ 116819 w 698998"/>
                <a:gd name="connsiteY4" fmla="*/ 1120792 h 1123533"/>
                <a:gd name="connsiteX5" fmla="*/ 518675 w 698998"/>
                <a:gd name="connsiteY5" fmla="*/ 1115957 h 1123533"/>
                <a:gd name="connsiteX6" fmla="*/ 517541 w 698998"/>
                <a:gd name="connsiteY6" fmla="*/ 1029625 h 1123533"/>
                <a:gd name="connsiteX7" fmla="*/ 621053 w 698998"/>
                <a:gd name="connsiteY7" fmla="*/ 68226 h 1123533"/>
                <a:gd name="connsiteX0" fmla="*/ 698998 w 698998"/>
                <a:gd name="connsiteY0" fmla="*/ 0 h 1359247"/>
                <a:gd name="connsiteX1" fmla="*/ 4472 w 698998"/>
                <a:gd name="connsiteY1" fmla="*/ 17720 h 1359247"/>
                <a:gd name="connsiteX2" fmla="*/ 75543 w 698998"/>
                <a:gd name="connsiteY2" fmla="*/ 148158 h 1359247"/>
                <a:gd name="connsiteX3" fmla="*/ 119297 w 698998"/>
                <a:gd name="connsiteY3" fmla="*/ 969118 h 1359247"/>
                <a:gd name="connsiteX4" fmla="*/ 116819 w 698998"/>
                <a:gd name="connsiteY4" fmla="*/ 1120792 h 1359247"/>
                <a:gd name="connsiteX5" fmla="*/ 337726 w 698998"/>
                <a:gd name="connsiteY5" fmla="*/ 1359246 h 1359247"/>
                <a:gd name="connsiteX6" fmla="*/ 518675 w 698998"/>
                <a:gd name="connsiteY6" fmla="*/ 1115957 h 1359247"/>
                <a:gd name="connsiteX7" fmla="*/ 517541 w 698998"/>
                <a:gd name="connsiteY7" fmla="*/ 1029625 h 1359247"/>
                <a:gd name="connsiteX8" fmla="*/ 621053 w 698998"/>
                <a:gd name="connsiteY8" fmla="*/ 68226 h 1359247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02654 w 698998"/>
                <a:gd name="connsiteY6" fmla="*/ 1057909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595905 w 698998"/>
                <a:gd name="connsiteY7" fmla="*/ 56964 h 1359246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332081 w 698998"/>
                <a:gd name="connsiteY5" fmla="*/ 1423066 h 1428679"/>
                <a:gd name="connsiteX6" fmla="*/ 491135 w 698998"/>
                <a:gd name="connsiteY6" fmla="*/ 1341974 h 1428679"/>
                <a:gd name="connsiteX7" fmla="*/ 416602 w 698998"/>
                <a:gd name="connsiteY7" fmla="*/ 685667 h 1428679"/>
                <a:gd name="connsiteX8" fmla="*/ 595905 w 698998"/>
                <a:gd name="connsiteY8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16298 w 698998"/>
                <a:gd name="connsiteY3" fmla="*/ 95034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07318 w 698998"/>
                <a:gd name="connsiteY3" fmla="*/ 482284 h 1428679"/>
                <a:gd name="connsiteX4" fmla="*/ 216298 w 698998"/>
                <a:gd name="connsiteY4" fmla="*/ 950348 h 1428679"/>
                <a:gd name="connsiteX5" fmla="*/ 109634 w 698998"/>
                <a:gd name="connsiteY5" fmla="*/ 1383579 h 1428679"/>
                <a:gd name="connsiteX6" fmla="*/ 200133 w 698998"/>
                <a:gd name="connsiteY6" fmla="*/ 1379514 h 1428679"/>
                <a:gd name="connsiteX7" fmla="*/ 332081 w 698998"/>
                <a:gd name="connsiteY7" fmla="*/ 1423066 h 1428679"/>
                <a:gd name="connsiteX8" fmla="*/ 491135 w 698998"/>
                <a:gd name="connsiteY8" fmla="*/ 1341974 h 1428679"/>
                <a:gd name="connsiteX9" fmla="*/ 416602 w 698998"/>
                <a:gd name="connsiteY9" fmla="*/ 685667 h 1428679"/>
                <a:gd name="connsiteX10" fmla="*/ 595905 w 698998"/>
                <a:gd name="connsiteY10" fmla="*/ 56964 h 1428679"/>
                <a:gd name="connsiteX0" fmla="*/ 697515 w 697515"/>
                <a:gd name="connsiteY0" fmla="*/ 0 h 1428679"/>
                <a:gd name="connsiteX1" fmla="*/ 2989 w 697515"/>
                <a:gd name="connsiteY1" fmla="*/ 17720 h 1428679"/>
                <a:gd name="connsiteX2" fmla="*/ 95616 w 697515"/>
                <a:gd name="connsiteY2" fmla="*/ 121879 h 1428679"/>
                <a:gd name="connsiteX3" fmla="*/ 205835 w 697515"/>
                <a:gd name="connsiteY3" fmla="*/ 482284 h 1428679"/>
                <a:gd name="connsiteX4" fmla="*/ 214815 w 697515"/>
                <a:gd name="connsiteY4" fmla="*/ 950348 h 1428679"/>
                <a:gd name="connsiteX5" fmla="*/ 108151 w 697515"/>
                <a:gd name="connsiteY5" fmla="*/ 1383579 h 1428679"/>
                <a:gd name="connsiteX6" fmla="*/ 198650 w 697515"/>
                <a:gd name="connsiteY6" fmla="*/ 1379514 h 1428679"/>
                <a:gd name="connsiteX7" fmla="*/ 330598 w 697515"/>
                <a:gd name="connsiteY7" fmla="*/ 1423066 h 1428679"/>
                <a:gd name="connsiteX8" fmla="*/ 489652 w 697515"/>
                <a:gd name="connsiteY8" fmla="*/ 1341974 h 1428679"/>
                <a:gd name="connsiteX9" fmla="*/ 415119 w 697515"/>
                <a:gd name="connsiteY9" fmla="*/ 685667 h 1428679"/>
                <a:gd name="connsiteX10" fmla="*/ 594422 w 697515"/>
                <a:gd name="connsiteY10" fmla="*/ 56964 h 1428679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12190 w 697515"/>
                <a:gd name="connsiteY8" fmla="*/ 971944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12190 w 697515"/>
                <a:gd name="connsiteY8" fmla="*/ 971944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7392"/>
                <a:gd name="connsiteX1" fmla="*/ 2989 w 697515"/>
                <a:gd name="connsiteY1" fmla="*/ 17720 h 1427392"/>
                <a:gd name="connsiteX2" fmla="*/ 95616 w 697515"/>
                <a:gd name="connsiteY2" fmla="*/ 121879 h 1427392"/>
                <a:gd name="connsiteX3" fmla="*/ 205835 w 697515"/>
                <a:gd name="connsiteY3" fmla="*/ 482284 h 1427392"/>
                <a:gd name="connsiteX4" fmla="*/ 214815 w 697515"/>
                <a:gd name="connsiteY4" fmla="*/ 950348 h 1427392"/>
                <a:gd name="connsiteX5" fmla="*/ 108151 w 697515"/>
                <a:gd name="connsiteY5" fmla="*/ 1383579 h 1427392"/>
                <a:gd name="connsiteX6" fmla="*/ 198650 w 697515"/>
                <a:gd name="connsiteY6" fmla="*/ 1379514 h 1427392"/>
                <a:gd name="connsiteX7" fmla="*/ 313998 w 697515"/>
                <a:gd name="connsiteY7" fmla="*/ 960530 h 1427392"/>
                <a:gd name="connsiteX8" fmla="*/ 412190 w 697515"/>
                <a:gd name="connsiteY8" fmla="*/ 971944 h 1427392"/>
                <a:gd name="connsiteX9" fmla="*/ 415119 w 697515"/>
                <a:gd name="connsiteY9" fmla="*/ 685667 h 1427392"/>
                <a:gd name="connsiteX10" fmla="*/ 594422 w 697515"/>
                <a:gd name="connsiteY10" fmla="*/ 56964 h 1427392"/>
                <a:gd name="connsiteX0" fmla="*/ 697515 w 697515"/>
                <a:gd name="connsiteY0" fmla="*/ 0 h 1427392"/>
                <a:gd name="connsiteX1" fmla="*/ 2989 w 697515"/>
                <a:gd name="connsiteY1" fmla="*/ 17720 h 1427392"/>
                <a:gd name="connsiteX2" fmla="*/ 95616 w 697515"/>
                <a:gd name="connsiteY2" fmla="*/ 121879 h 1427392"/>
                <a:gd name="connsiteX3" fmla="*/ 205835 w 697515"/>
                <a:gd name="connsiteY3" fmla="*/ 482284 h 1427392"/>
                <a:gd name="connsiteX4" fmla="*/ 214815 w 697515"/>
                <a:gd name="connsiteY4" fmla="*/ 950348 h 1427392"/>
                <a:gd name="connsiteX5" fmla="*/ 108151 w 697515"/>
                <a:gd name="connsiteY5" fmla="*/ 1383579 h 1427392"/>
                <a:gd name="connsiteX6" fmla="*/ 198650 w 697515"/>
                <a:gd name="connsiteY6" fmla="*/ 1379514 h 1427392"/>
                <a:gd name="connsiteX7" fmla="*/ 313998 w 697515"/>
                <a:gd name="connsiteY7" fmla="*/ 960530 h 1427392"/>
                <a:gd name="connsiteX8" fmla="*/ 412190 w 697515"/>
                <a:gd name="connsiteY8" fmla="*/ 971944 h 1427392"/>
                <a:gd name="connsiteX9" fmla="*/ 415119 w 697515"/>
                <a:gd name="connsiteY9" fmla="*/ 685667 h 1427392"/>
                <a:gd name="connsiteX10" fmla="*/ 594422 w 697515"/>
                <a:gd name="connsiteY10" fmla="*/ 56964 h 1427392"/>
                <a:gd name="connsiteX0" fmla="*/ 697515 w 697515"/>
                <a:gd name="connsiteY0" fmla="*/ 0 h 1387552"/>
                <a:gd name="connsiteX1" fmla="*/ 2989 w 697515"/>
                <a:gd name="connsiteY1" fmla="*/ 17720 h 1387552"/>
                <a:gd name="connsiteX2" fmla="*/ 95616 w 697515"/>
                <a:gd name="connsiteY2" fmla="*/ 121879 h 1387552"/>
                <a:gd name="connsiteX3" fmla="*/ 205835 w 697515"/>
                <a:gd name="connsiteY3" fmla="*/ 482284 h 1387552"/>
                <a:gd name="connsiteX4" fmla="*/ 214815 w 697515"/>
                <a:gd name="connsiteY4" fmla="*/ 950348 h 1387552"/>
                <a:gd name="connsiteX5" fmla="*/ 108151 w 697515"/>
                <a:gd name="connsiteY5" fmla="*/ 1383579 h 1387552"/>
                <a:gd name="connsiteX6" fmla="*/ 281644 w 697515"/>
                <a:gd name="connsiteY6" fmla="*/ 899633 h 1387552"/>
                <a:gd name="connsiteX7" fmla="*/ 313998 w 697515"/>
                <a:gd name="connsiteY7" fmla="*/ 960530 h 1387552"/>
                <a:gd name="connsiteX8" fmla="*/ 412190 w 697515"/>
                <a:gd name="connsiteY8" fmla="*/ 971944 h 1387552"/>
                <a:gd name="connsiteX9" fmla="*/ 415119 w 697515"/>
                <a:gd name="connsiteY9" fmla="*/ 685667 h 1387552"/>
                <a:gd name="connsiteX10" fmla="*/ 594422 w 697515"/>
                <a:gd name="connsiteY10" fmla="*/ 56964 h 1387552"/>
                <a:gd name="connsiteX0" fmla="*/ 697515 w 697515"/>
                <a:gd name="connsiteY0" fmla="*/ 0 h 1383585"/>
                <a:gd name="connsiteX1" fmla="*/ 2989 w 697515"/>
                <a:gd name="connsiteY1" fmla="*/ 17720 h 1383585"/>
                <a:gd name="connsiteX2" fmla="*/ 95616 w 697515"/>
                <a:gd name="connsiteY2" fmla="*/ 121879 h 1383585"/>
                <a:gd name="connsiteX3" fmla="*/ 205835 w 697515"/>
                <a:gd name="connsiteY3" fmla="*/ 482284 h 1383585"/>
                <a:gd name="connsiteX4" fmla="*/ 214815 w 697515"/>
                <a:gd name="connsiteY4" fmla="*/ 950348 h 1383585"/>
                <a:gd name="connsiteX5" fmla="*/ 108151 w 697515"/>
                <a:gd name="connsiteY5" fmla="*/ 1383579 h 1383585"/>
                <a:gd name="connsiteX6" fmla="*/ 313998 w 697515"/>
                <a:gd name="connsiteY6" fmla="*/ 960530 h 1383585"/>
                <a:gd name="connsiteX7" fmla="*/ 412190 w 697515"/>
                <a:gd name="connsiteY7" fmla="*/ 971944 h 1383585"/>
                <a:gd name="connsiteX8" fmla="*/ 415119 w 697515"/>
                <a:gd name="connsiteY8" fmla="*/ 685667 h 1383585"/>
                <a:gd name="connsiteX9" fmla="*/ 594422 w 697515"/>
                <a:gd name="connsiteY9" fmla="*/ 56964 h 1383585"/>
                <a:gd name="connsiteX0" fmla="*/ 697515 w 697515"/>
                <a:gd name="connsiteY0" fmla="*/ 0 h 987724"/>
                <a:gd name="connsiteX1" fmla="*/ 2989 w 697515"/>
                <a:gd name="connsiteY1" fmla="*/ 17720 h 987724"/>
                <a:gd name="connsiteX2" fmla="*/ 95616 w 697515"/>
                <a:gd name="connsiteY2" fmla="*/ 121879 h 987724"/>
                <a:gd name="connsiteX3" fmla="*/ 205835 w 697515"/>
                <a:gd name="connsiteY3" fmla="*/ 482284 h 987724"/>
                <a:gd name="connsiteX4" fmla="*/ 214815 w 697515"/>
                <a:gd name="connsiteY4" fmla="*/ 950348 h 987724"/>
                <a:gd name="connsiteX5" fmla="*/ 313998 w 697515"/>
                <a:gd name="connsiteY5" fmla="*/ 960530 h 987724"/>
                <a:gd name="connsiteX6" fmla="*/ 412190 w 697515"/>
                <a:gd name="connsiteY6" fmla="*/ 971944 h 987724"/>
                <a:gd name="connsiteX7" fmla="*/ 415119 w 697515"/>
                <a:gd name="connsiteY7" fmla="*/ 685667 h 987724"/>
                <a:gd name="connsiteX8" fmla="*/ 594422 w 697515"/>
                <a:gd name="connsiteY8" fmla="*/ 56964 h 987724"/>
                <a:gd name="connsiteX0" fmla="*/ 697515 w 697515"/>
                <a:gd name="connsiteY0" fmla="*/ 0 h 971944"/>
                <a:gd name="connsiteX1" fmla="*/ 2989 w 697515"/>
                <a:gd name="connsiteY1" fmla="*/ 17720 h 971944"/>
                <a:gd name="connsiteX2" fmla="*/ 95616 w 697515"/>
                <a:gd name="connsiteY2" fmla="*/ 121879 h 971944"/>
                <a:gd name="connsiteX3" fmla="*/ 205835 w 697515"/>
                <a:gd name="connsiteY3" fmla="*/ 482284 h 971944"/>
                <a:gd name="connsiteX4" fmla="*/ 214815 w 697515"/>
                <a:gd name="connsiteY4" fmla="*/ 950348 h 971944"/>
                <a:gd name="connsiteX5" fmla="*/ 313998 w 697515"/>
                <a:gd name="connsiteY5" fmla="*/ 960530 h 971944"/>
                <a:gd name="connsiteX6" fmla="*/ 412190 w 697515"/>
                <a:gd name="connsiteY6" fmla="*/ 971944 h 971944"/>
                <a:gd name="connsiteX7" fmla="*/ 415119 w 697515"/>
                <a:gd name="connsiteY7" fmla="*/ 685667 h 971944"/>
                <a:gd name="connsiteX8" fmla="*/ 594422 w 697515"/>
                <a:gd name="connsiteY8" fmla="*/ 56964 h 971944"/>
                <a:gd name="connsiteX0" fmla="*/ 697515 w 697515"/>
                <a:gd name="connsiteY0" fmla="*/ 0 h 971944"/>
                <a:gd name="connsiteX1" fmla="*/ 2989 w 697515"/>
                <a:gd name="connsiteY1" fmla="*/ 17720 h 971944"/>
                <a:gd name="connsiteX2" fmla="*/ 95616 w 697515"/>
                <a:gd name="connsiteY2" fmla="*/ 121879 h 971944"/>
                <a:gd name="connsiteX3" fmla="*/ 205835 w 697515"/>
                <a:gd name="connsiteY3" fmla="*/ 482284 h 971944"/>
                <a:gd name="connsiteX4" fmla="*/ 214815 w 697515"/>
                <a:gd name="connsiteY4" fmla="*/ 950348 h 971944"/>
                <a:gd name="connsiteX5" fmla="*/ 319531 w 697515"/>
                <a:gd name="connsiteY5" fmla="*/ 948967 h 971944"/>
                <a:gd name="connsiteX6" fmla="*/ 412190 w 697515"/>
                <a:gd name="connsiteY6" fmla="*/ 971944 h 971944"/>
                <a:gd name="connsiteX7" fmla="*/ 415119 w 697515"/>
                <a:gd name="connsiteY7" fmla="*/ 685667 h 971944"/>
                <a:gd name="connsiteX8" fmla="*/ 594422 w 697515"/>
                <a:gd name="connsiteY8" fmla="*/ 56964 h 97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515" h="971944">
                  <a:moveTo>
                    <a:pt x="697515" y="0"/>
                  </a:moveTo>
                  <a:cubicBezTo>
                    <a:pt x="573440" y="68189"/>
                    <a:pt x="202918" y="54571"/>
                    <a:pt x="2989" y="17720"/>
                  </a:cubicBezTo>
                  <a:cubicBezTo>
                    <a:pt x="-12403" y="62496"/>
                    <a:pt x="33650" y="-30405"/>
                    <a:pt x="95616" y="121879"/>
                  </a:cubicBezTo>
                  <a:cubicBezTo>
                    <a:pt x="120442" y="200557"/>
                    <a:pt x="182376" y="348586"/>
                    <a:pt x="205835" y="482284"/>
                  </a:cubicBezTo>
                  <a:cubicBezTo>
                    <a:pt x="229294" y="615982"/>
                    <a:pt x="222114" y="801384"/>
                    <a:pt x="214815" y="950348"/>
                  </a:cubicBezTo>
                  <a:cubicBezTo>
                    <a:pt x="282640" y="914422"/>
                    <a:pt x="286635" y="945368"/>
                    <a:pt x="319531" y="948967"/>
                  </a:cubicBezTo>
                  <a:cubicBezTo>
                    <a:pt x="370540" y="952669"/>
                    <a:pt x="296713" y="922318"/>
                    <a:pt x="412190" y="971944"/>
                  </a:cubicBezTo>
                  <a:cubicBezTo>
                    <a:pt x="409898" y="812905"/>
                    <a:pt x="386281" y="866674"/>
                    <a:pt x="415119" y="685667"/>
                  </a:cubicBezTo>
                  <a:cubicBezTo>
                    <a:pt x="452382" y="371591"/>
                    <a:pt x="463594" y="223281"/>
                    <a:pt x="594422" y="56964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Forme libre 39"/>
            <p:cNvSpPr/>
            <p:nvPr/>
          </p:nvSpPr>
          <p:spPr>
            <a:xfrm flipH="1">
              <a:off x="1080626" y="2179669"/>
              <a:ext cx="235644" cy="811746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10854 w 149809"/>
                <a:gd name="connsiteY0" fmla="*/ 1060400 h 1060400"/>
                <a:gd name="connsiteX1" fmla="*/ 149809 w 149809"/>
                <a:gd name="connsiteY1" fmla="*/ 0 h 1060400"/>
                <a:gd name="connsiteX0" fmla="*/ 0 w 261103"/>
                <a:gd name="connsiteY0" fmla="*/ 786351 h 786351"/>
                <a:gd name="connsiteX1" fmla="*/ 261103 w 261103"/>
                <a:gd name="connsiteY1" fmla="*/ 0 h 786351"/>
                <a:gd name="connsiteX0" fmla="*/ 0 w 266636"/>
                <a:gd name="connsiteY0" fmla="*/ 959802 h 959802"/>
                <a:gd name="connsiteX1" fmla="*/ 266636 w 266636"/>
                <a:gd name="connsiteY1" fmla="*/ 0 h 95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36" h="959802">
                  <a:moveTo>
                    <a:pt x="0" y="959802"/>
                  </a:moveTo>
                  <a:cubicBezTo>
                    <a:pt x="3614" y="760670"/>
                    <a:pt x="53824" y="134869"/>
                    <a:pt x="266636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1465675" y="2174633"/>
              <a:ext cx="228650" cy="813275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9127 w 152887"/>
                <a:gd name="connsiteY0" fmla="*/ 1143373 h 1143373"/>
                <a:gd name="connsiteX1" fmla="*/ 152887 w 152887"/>
                <a:gd name="connsiteY1" fmla="*/ 0 h 1143373"/>
                <a:gd name="connsiteX0" fmla="*/ 0 w 258723"/>
                <a:gd name="connsiteY0" fmla="*/ 805504 h 805504"/>
                <a:gd name="connsiteX1" fmla="*/ 258723 w 258723"/>
                <a:gd name="connsiteY1" fmla="*/ 0 h 805504"/>
                <a:gd name="connsiteX0" fmla="*/ 0 w 258723"/>
                <a:gd name="connsiteY0" fmla="*/ 961611 h 961611"/>
                <a:gd name="connsiteX1" fmla="*/ 258723 w 258723"/>
                <a:gd name="connsiteY1" fmla="*/ 0 h 96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723" h="961611">
                  <a:moveTo>
                    <a:pt x="0" y="961611"/>
                  </a:moveTo>
                  <a:cubicBezTo>
                    <a:pt x="3614" y="762479"/>
                    <a:pt x="45911" y="134869"/>
                    <a:pt x="25872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Forme libre 41"/>
            <p:cNvSpPr/>
            <p:nvPr/>
          </p:nvSpPr>
          <p:spPr>
            <a:xfrm>
              <a:off x="1401607" y="2119038"/>
              <a:ext cx="15545" cy="84901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10506 w 102130"/>
                <a:gd name="connsiteY0" fmla="*/ 1820461 h 1820461"/>
                <a:gd name="connsiteX1" fmla="*/ 3309 w 102130"/>
                <a:gd name="connsiteY1" fmla="*/ 946960 h 1820461"/>
                <a:gd name="connsiteX2" fmla="*/ 9365 w 102130"/>
                <a:gd name="connsiteY2" fmla="*/ 384313 h 1820461"/>
                <a:gd name="connsiteX3" fmla="*/ 102130 w 102130"/>
                <a:gd name="connsiteY3" fmla="*/ 0 h 1820461"/>
                <a:gd name="connsiteX0" fmla="*/ 10506 w 10506"/>
                <a:gd name="connsiteY0" fmla="*/ 1436148 h 1436148"/>
                <a:gd name="connsiteX1" fmla="*/ 3309 w 10506"/>
                <a:gd name="connsiteY1" fmla="*/ 562647 h 1436148"/>
                <a:gd name="connsiteX2" fmla="*/ 9365 w 10506"/>
                <a:gd name="connsiteY2" fmla="*/ 0 h 1436148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16515 w 37785"/>
                <a:gd name="connsiteY0" fmla="*/ 1651301 h 1651301"/>
                <a:gd name="connsiteX1" fmla="*/ 9318 w 37785"/>
                <a:gd name="connsiteY1" fmla="*/ 777800 h 1651301"/>
                <a:gd name="connsiteX2" fmla="*/ 37785 w 37785"/>
                <a:gd name="connsiteY2" fmla="*/ 0 h 1651301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8921 w 38392"/>
                <a:gd name="connsiteY0" fmla="*/ 1667703 h 1667703"/>
                <a:gd name="connsiteX1" fmla="*/ 1724 w 38392"/>
                <a:gd name="connsiteY1" fmla="*/ 794202 h 1667703"/>
                <a:gd name="connsiteX2" fmla="*/ 38392 w 38392"/>
                <a:gd name="connsiteY2" fmla="*/ 0 h 1667703"/>
                <a:gd name="connsiteX0" fmla="*/ 10865 w 40336"/>
                <a:gd name="connsiteY0" fmla="*/ 1667703 h 1667703"/>
                <a:gd name="connsiteX1" fmla="*/ 2109 w 40336"/>
                <a:gd name="connsiteY1" fmla="*/ 1536708 h 1667703"/>
                <a:gd name="connsiteX2" fmla="*/ 3668 w 40336"/>
                <a:gd name="connsiteY2" fmla="*/ 794202 h 1667703"/>
                <a:gd name="connsiteX3" fmla="*/ 40336 w 40336"/>
                <a:gd name="connsiteY3" fmla="*/ 0 h 1667703"/>
                <a:gd name="connsiteX0" fmla="*/ 208 w 42520"/>
                <a:gd name="connsiteY0" fmla="*/ 2219895 h 2219895"/>
                <a:gd name="connsiteX1" fmla="*/ 4293 w 42520"/>
                <a:gd name="connsiteY1" fmla="*/ 1536708 h 2219895"/>
                <a:gd name="connsiteX2" fmla="*/ 5852 w 42520"/>
                <a:gd name="connsiteY2" fmla="*/ 794202 h 2219895"/>
                <a:gd name="connsiteX3" fmla="*/ 42520 w 42520"/>
                <a:gd name="connsiteY3" fmla="*/ 0 h 2219895"/>
                <a:gd name="connsiteX0" fmla="*/ 30128 w 40336"/>
                <a:gd name="connsiteY0" fmla="*/ 2213474 h 2213474"/>
                <a:gd name="connsiteX1" fmla="*/ 2109 w 40336"/>
                <a:gd name="connsiteY1" fmla="*/ 1536708 h 2213474"/>
                <a:gd name="connsiteX2" fmla="*/ 3668 w 40336"/>
                <a:gd name="connsiteY2" fmla="*/ 794202 h 2213474"/>
                <a:gd name="connsiteX3" fmla="*/ 40336 w 40336"/>
                <a:gd name="connsiteY3" fmla="*/ 0 h 2213474"/>
                <a:gd name="connsiteX0" fmla="*/ 31140 w 42521"/>
                <a:gd name="connsiteY0" fmla="*/ 2213474 h 2236828"/>
                <a:gd name="connsiteX1" fmla="*/ 41647 w 42521"/>
                <a:gd name="connsiteY1" fmla="*/ 2178792 h 2236828"/>
                <a:gd name="connsiteX2" fmla="*/ 3121 w 42521"/>
                <a:gd name="connsiteY2" fmla="*/ 1536708 h 2236828"/>
                <a:gd name="connsiteX3" fmla="*/ 4680 w 42521"/>
                <a:gd name="connsiteY3" fmla="*/ 794202 h 2236828"/>
                <a:gd name="connsiteX4" fmla="*/ 41348 w 42521"/>
                <a:gd name="connsiteY4" fmla="*/ 0 h 2236828"/>
                <a:gd name="connsiteX0" fmla="*/ 31141 w 66731"/>
                <a:gd name="connsiteY0" fmla="*/ 2213474 h 2236829"/>
                <a:gd name="connsiteX1" fmla="*/ 41648 w 66731"/>
                <a:gd name="connsiteY1" fmla="*/ 2178792 h 2236829"/>
                <a:gd name="connsiteX2" fmla="*/ 3122 w 66731"/>
                <a:gd name="connsiteY2" fmla="*/ 1536708 h 2236829"/>
                <a:gd name="connsiteX3" fmla="*/ 4681 w 66731"/>
                <a:gd name="connsiteY3" fmla="*/ 794202 h 2236829"/>
                <a:gd name="connsiteX4" fmla="*/ 41349 w 66731"/>
                <a:gd name="connsiteY4" fmla="*/ 0 h 2236829"/>
                <a:gd name="connsiteX0" fmla="*/ 2 w 74117"/>
                <a:gd name="connsiteY0" fmla="*/ 2226317 h 2241717"/>
                <a:gd name="connsiteX1" fmla="*/ 49035 w 74117"/>
                <a:gd name="connsiteY1" fmla="*/ 2178792 h 2241717"/>
                <a:gd name="connsiteX2" fmla="*/ 10509 w 74117"/>
                <a:gd name="connsiteY2" fmla="*/ 1536708 h 2241717"/>
                <a:gd name="connsiteX3" fmla="*/ 12068 w 74117"/>
                <a:gd name="connsiteY3" fmla="*/ 794202 h 2241717"/>
                <a:gd name="connsiteX4" fmla="*/ 48736 w 74117"/>
                <a:gd name="connsiteY4" fmla="*/ 0 h 2241717"/>
                <a:gd name="connsiteX0" fmla="*/ 41649 w 66731"/>
                <a:gd name="connsiteY0" fmla="*/ 2178792 h 2178792"/>
                <a:gd name="connsiteX1" fmla="*/ 3123 w 66731"/>
                <a:gd name="connsiteY1" fmla="*/ 1536708 h 2178792"/>
                <a:gd name="connsiteX2" fmla="*/ 4682 w 66731"/>
                <a:gd name="connsiteY2" fmla="*/ 794202 h 2178792"/>
                <a:gd name="connsiteX3" fmla="*/ 41350 w 66731"/>
                <a:gd name="connsiteY3" fmla="*/ 0 h 2178792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10966 w 23510"/>
                <a:gd name="connsiteY0" fmla="*/ 1549549 h 1549549"/>
                <a:gd name="connsiteX1" fmla="*/ 6105 w 23510"/>
                <a:gd name="connsiteY1" fmla="*/ 800623 h 1549549"/>
                <a:gd name="connsiteX2" fmla="*/ 23510 w 23510"/>
                <a:gd name="connsiteY2" fmla="*/ 0 h 1549549"/>
                <a:gd name="connsiteX0" fmla="*/ 10966 w 23510"/>
                <a:gd name="connsiteY0" fmla="*/ 1410105 h 1410105"/>
                <a:gd name="connsiteX1" fmla="*/ 6105 w 23510"/>
                <a:gd name="connsiteY1" fmla="*/ 800623 h 1410105"/>
                <a:gd name="connsiteX2" fmla="*/ 23510 w 23510"/>
                <a:gd name="connsiteY2" fmla="*/ 0 h 1410105"/>
                <a:gd name="connsiteX0" fmla="*/ 3571 w 23510"/>
                <a:gd name="connsiteY0" fmla="*/ 1589071 h 1589071"/>
                <a:gd name="connsiteX1" fmla="*/ 6105 w 23510"/>
                <a:gd name="connsiteY1" fmla="*/ 800623 h 1589071"/>
                <a:gd name="connsiteX2" fmla="*/ 23510 w 23510"/>
                <a:gd name="connsiteY2" fmla="*/ 0 h 1589071"/>
                <a:gd name="connsiteX0" fmla="*/ 25756 w 25756"/>
                <a:gd name="connsiteY0" fmla="*/ 1606968 h 1606968"/>
                <a:gd name="connsiteX1" fmla="*/ 6105 w 25756"/>
                <a:gd name="connsiteY1" fmla="*/ 800623 h 1606968"/>
                <a:gd name="connsiteX2" fmla="*/ 23510 w 25756"/>
                <a:gd name="connsiteY2" fmla="*/ 0 h 1606968"/>
                <a:gd name="connsiteX0" fmla="*/ 16948 w 23510"/>
                <a:gd name="connsiteY0" fmla="*/ 1553677 h 1553677"/>
                <a:gd name="connsiteX1" fmla="*/ 6105 w 23510"/>
                <a:gd name="connsiteY1" fmla="*/ 800623 h 1553677"/>
                <a:gd name="connsiteX2" fmla="*/ 23510 w 23510"/>
                <a:gd name="connsiteY2" fmla="*/ 0 h 155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0" h="1553677">
                  <a:moveTo>
                    <a:pt x="16948" y="1553677"/>
                  </a:moveTo>
                  <a:cubicBezTo>
                    <a:pt x="12927" y="1327193"/>
                    <a:pt x="-266" y="1056741"/>
                    <a:pt x="6105" y="800623"/>
                  </a:cubicBezTo>
                  <a:cubicBezTo>
                    <a:pt x="11017" y="522673"/>
                    <a:pt x="-19854" y="180238"/>
                    <a:pt x="2351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1312937" y="2214143"/>
              <a:ext cx="73162" cy="869275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270005 w 270005"/>
                <a:gd name="connsiteY0" fmla="*/ 1655534 h 1655534"/>
                <a:gd name="connsiteX1" fmla="*/ 256753 w 270005"/>
                <a:gd name="connsiteY1" fmla="*/ 715156 h 1655534"/>
                <a:gd name="connsiteX2" fmla="*/ 244755 w 270005"/>
                <a:gd name="connsiteY2" fmla="*/ 140704 h 1655534"/>
                <a:gd name="connsiteX3" fmla="*/ 174672 w 270005"/>
                <a:gd name="connsiteY3" fmla="*/ 8897 h 1655534"/>
                <a:gd name="connsiteX4" fmla="*/ 0 w 270005"/>
                <a:gd name="connsiteY4" fmla="*/ 43861 h 1655534"/>
                <a:gd name="connsiteX0" fmla="*/ 95333 w 95333"/>
                <a:gd name="connsiteY0" fmla="*/ 1646637 h 1646637"/>
                <a:gd name="connsiteX1" fmla="*/ 82081 w 95333"/>
                <a:gd name="connsiteY1" fmla="*/ 706259 h 1646637"/>
                <a:gd name="connsiteX2" fmla="*/ 70083 w 95333"/>
                <a:gd name="connsiteY2" fmla="*/ 131807 h 1646637"/>
                <a:gd name="connsiteX3" fmla="*/ 0 w 95333"/>
                <a:gd name="connsiteY3" fmla="*/ 0 h 1646637"/>
                <a:gd name="connsiteX0" fmla="*/ 95333 w 95333"/>
                <a:gd name="connsiteY0" fmla="*/ 1646637 h 1646637"/>
                <a:gd name="connsiteX1" fmla="*/ 93706 w 95333"/>
                <a:gd name="connsiteY1" fmla="*/ 1529608 h 1646637"/>
                <a:gd name="connsiteX2" fmla="*/ 82081 w 95333"/>
                <a:gd name="connsiteY2" fmla="*/ 706259 h 1646637"/>
                <a:gd name="connsiteX3" fmla="*/ 70083 w 95333"/>
                <a:gd name="connsiteY3" fmla="*/ 131807 h 1646637"/>
                <a:gd name="connsiteX4" fmla="*/ 0 w 95333"/>
                <a:gd name="connsiteY4" fmla="*/ 0 h 1646637"/>
                <a:gd name="connsiteX0" fmla="*/ 95333 w 95333"/>
                <a:gd name="connsiteY0" fmla="*/ 2025465 h 2025465"/>
                <a:gd name="connsiteX1" fmla="*/ 93706 w 95333"/>
                <a:gd name="connsiteY1" fmla="*/ 1529608 h 2025465"/>
                <a:gd name="connsiteX2" fmla="*/ 82081 w 95333"/>
                <a:gd name="connsiteY2" fmla="*/ 706259 h 2025465"/>
                <a:gd name="connsiteX3" fmla="*/ 70083 w 95333"/>
                <a:gd name="connsiteY3" fmla="*/ 131807 h 2025465"/>
                <a:gd name="connsiteX4" fmla="*/ 0 w 95333"/>
                <a:gd name="connsiteY4" fmla="*/ 0 h 2025465"/>
                <a:gd name="connsiteX0" fmla="*/ 101754 w 101754"/>
                <a:gd name="connsiteY0" fmla="*/ 1967677 h 1967677"/>
                <a:gd name="connsiteX1" fmla="*/ 93706 w 101754"/>
                <a:gd name="connsiteY1" fmla="*/ 1529608 h 1967677"/>
                <a:gd name="connsiteX2" fmla="*/ 82081 w 101754"/>
                <a:gd name="connsiteY2" fmla="*/ 706259 h 1967677"/>
                <a:gd name="connsiteX3" fmla="*/ 70083 w 101754"/>
                <a:gd name="connsiteY3" fmla="*/ 131807 h 1967677"/>
                <a:gd name="connsiteX4" fmla="*/ 0 w 101754"/>
                <a:gd name="connsiteY4" fmla="*/ 0 h 1967677"/>
                <a:gd name="connsiteX0" fmla="*/ 50386 w 93783"/>
                <a:gd name="connsiteY0" fmla="*/ 1916311 h 1916311"/>
                <a:gd name="connsiteX1" fmla="*/ 93706 w 93783"/>
                <a:gd name="connsiteY1" fmla="*/ 1529608 h 1916311"/>
                <a:gd name="connsiteX2" fmla="*/ 82081 w 93783"/>
                <a:gd name="connsiteY2" fmla="*/ 706259 h 1916311"/>
                <a:gd name="connsiteX3" fmla="*/ 70083 w 93783"/>
                <a:gd name="connsiteY3" fmla="*/ 131807 h 1916311"/>
                <a:gd name="connsiteX4" fmla="*/ 0 w 93783"/>
                <a:gd name="connsiteY4" fmla="*/ 0 h 1916311"/>
                <a:gd name="connsiteX0" fmla="*/ 108174 w 108174"/>
                <a:gd name="connsiteY0" fmla="*/ 2038306 h 2038306"/>
                <a:gd name="connsiteX1" fmla="*/ 93706 w 108174"/>
                <a:gd name="connsiteY1" fmla="*/ 1529608 h 2038306"/>
                <a:gd name="connsiteX2" fmla="*/ 82081 w 108174"/>
                <a:gd name="connsiteY2" fmla="*/ 706259 h 2038306"/>
                <a:gd name="connsiteX3" fmla="*/ 70083 w 108174"/>
                <a:gd name="connsiteY3" fmla="*/ 131807 h 2038306"/>
                <a:gd name="connsiteX4" fmla="*/ 0 w 108174"/>
                <a:gd name="connsiteY4" fmla="*/ 0 h 2038306"/>
                <a:gd name="connsiteX0" fmla="*/ 50386 w 93783"/>
                <a:gd name="connsiteY0" fmla="*/ 1954835 h 1954835"/>
                <a:gd name="connsiteX1" fmla="*/ 93706 w 93783"/>
                <a:gd name="connsiteY1" fmla="*/ 1529608 h 1954835"/>
                <a:gd name="connsiteX2" fmla="*/ 82081 w 93783"/>
                <a:gd name="connsiteY2" fmla="*/ 706259 h 1954835"/>
                <a:gd name="connsiteX3" fmla="*/ 70083 w 93783"/>
                <a:gd name="connsiteY3" fmla="*/ 131807 h 1954835"/>
                <a:gd name="connsiteX4" fmla="*/ 0 w 93783"/>
                <a:gd name="connsiteY4" fmla="*/ 0 h 1954835"/>
                <a:gd name="connsiteX0" fmla="*/ 50386 w 93756"/>
                <a:gd name="connsiteY0" fmla="*/ 1954835 h 1954835"/>
                <a:gd name="connsiteX1" fmla="*/ 93706 w 93756"/>
                <a:gd name="connsiteY1" fmla="*/ 1529608 h 1954835"/>
                <a:gd name="connsiteX2" fmla="*/ 82081 w 93756"/>
                <a:gd name="connsiteY2" fmla="*/ 706259 h 1954835"/>
                <a:gd name="connsiteX3" fmla="*/ 70083 w 93756"/>
                <a:gd name="connsiteY3" fmla="*/ 131807 h 1954835"/>
                <a:gd name="connsiteX4" fmla="*/ 0 w 93756"/>
                <a:gd name="connsiteY4" fmla="*/ 0 h 1954835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74442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74442 w 82116"/>
                <a:gd name="connsiteY0" fmla="*/ 1529608 h 1529609"/>
                <a:gd name="connsiteX1" fmla="*/ 82081 w 82116"/>
                <a:gd name="connsiteY1" fmla="*/ 706259 h 1529609"/>
                <a:gd name="connsiteX2" fmla="*/ 70083 w 82116"/>
                <a:gd name="connsiteY2" fmla="*/ 131807 h 1529609"/>
                <a:gd name="connsiteX3" fmla="*/ 0 w 82116"/>
                <a:gd name="connsiteY3" fmla="*/ 0 h 1529609"/>
                <a:gd name="connsiteX0" fmla="*/ 88848 w 88848"/>
                <a:gd name="connsiteY0" fmla="*/ 1256529 h 1256529"/>
                <a:gd name="connsiteX1" fmla="*/ 82081 w 88848"/>
                <a:gd name="connsiteY1" fmla="*/ 706259 h 1256529"/>
                <a:gd name="connsiteX2" fmla="*/ 70083 w 88848"/>
                <a:gd name="connsiteY2" fmla="*/ 131807 h 1256529"/>
                <a:gd name="connsiteX3" fmla="*/ 0 w 88848"/>
                <a:gd name="connsiteY3" fmla="*/ 0 h 1256529"/>
                <a:gd name="connsiteX0" fmla="*/ 103253 w 103253"/>
                <a:gd name="connsiteY0" fmla="*/ 1250719 h 1250719"/>
                <a:gd name="connsiteX1" fmla="*/ 82081 w 103253"/>
                <a:gd name="connsiteY1" fmla="*/ 706259 h 1250719"/>
                <a:gd name="connsiteX2" fmla="*/ 70083 w 103253"/>
                <a:gd name="connsiteY2" fmla="*/ 131807 h 1250719"/>
                <a:gd name="connsiteX3" fmla="*/ 0 w 103253"/>
                <a:gd name="connsiteY3" fmla="*/ 0 h 1250719"/>
                <a:gd name="connsiteX0" fmla="*/ 110649 w 110649"/>
                <a:gd name="connsiteY0" fmla="*/ 1590755 h 1590755"/>
                <a:gd name="connsiteX1" fmla="*/ 82081 w 110649"/>
                <a:gd name="connsiteY1" fmla="*/ 706259 h 1590755"/>
                <a:gd name="connsiteX2" fmla="*/ 70083 w 110649"/>
                <a:gd name="connsiteY2" fmla="*/ 131807 h 1590755"/>
                <a:gd name="connsiteX3" fmla="*/ 0 w 110649"/>
                <a:gd name="connsiteY3" fmla="*/ 0 h 159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49" h="1590755">
                  <a:moveTo>
                    <a:pt x="110649" y="1590755"/>
                  </a:moveTo>
                  <a:cubicBezTo>
                    <a:pt x="108440" y="1434025"/>
                    <a:pt x="82808" y="939226"/>
                    <a:pt x="82081" y="706259"/>
                  </a:cubicBezTo>
                  <a:cubicBezTo>
                    <a:pt x="81355" y="473292"/>
                    <a:pt x="83763" y="249517"/>
                    <a:pt x="70083" y="131807"/>
                  </a:cubicBezTo>
                  <a:cubicBezTo>
                    <a:pt x="56403" y="14097"/>
                    <a:pt x="40792" y="22196"/>
                    <a:pt x="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Parallélogramme 43"/>
            <p:cNvSpPr/>
            <p:nvPr/>
          </p:nvSpPr>
          <p:spPr>
            <a:xfrm>
              <a:off x="319999" y="1881857"/>
              <a:ext cx="2102711" cy="454337"/>
            </a:xfrm>
            <a:prstGeom prst="parallelogram">
              <a:avLst>
                <a:gd name="adj" fmla="val 5903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 rot="16200000">
              <a:off x="1347712" y="1863836"/>
              <a:ext cx="81173" cy="618964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orme libre 46"/>
            <p:cNvSpPr/>
            <p:nvPr/>
          </p:nvSpPr>
          <p:spPr>
            <a:xfrm>
              <a:off x="1694495" y="2060270"/>
              <a:ext cx="595352" cy="11304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661" h="133667">
                  <a:moveTo>
                    <a:pt x="0" y="133667"/>
                  </a:moveTo>
                  <a:cubicBezTo>
                    <a:pt x="166545" y="-8354"/>
                    <a:pt x="572061" y="-2676"/>
                    <a:pt x="673661" y="1557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orme libre 47"/>
            <p:cNvSpPr/>
            <p:nvPr/>
          </p:nvSpPr>
          <p:spPr>
            <a:xfrm>
              <a:off x="1063499" y="2211127"/>
              <a:ext cx="247869" cy="12352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448105 w 448105"/>
                <a:gd name="connsiteY0" fmla="*/ 715156 h 715156"/>
                <a:gd name="connsiteX1" fmla="*/ 436107 w 448105"/>
                <a:gd name="connsiteY1" fmla="*/ 140704 h 715156"/>
                <a:gd name="connsiteX2" fmla="*/ 366024 w 448105"/>
                <a:gd name="connsiteY2" fmla="*/ 8897 h 715156"/>
                <a:gd name="connsiteX3" fmla="*/ 191352 w 448105"/>
                <a:gd name="connsiteY3" fmla="*/ 43861 h 715156"/>
                <a:gd name="connsiteX4" fmla="*/ 0 w 448105"/>
                <a:gd name="connsiteY4" fmla="*/ 218627 h 715156"/>
                <a:gd name="connsiteX0" fmla="*/ 436107 w 436107"/>
                <a:gd name="connsiteY0" fmla="*/ 140704 h 218627"/>
                <a:gd name="connsiteX1" fmla="*/ 366024 w 436107"/>
                <a:gd name="connsiteY1" fmla="*/ 8897 h 218627"/>
                <a:gd name="connsiteX2" fmla="*/ 191352 w 436107"/>
                <a:gd name="connsiteY2" fmla="*/ 43861 h 218627"/>
                <a:gd name="connsiteX3" fmla="*/ 0 w 436107"/>
                <a:gd name="connsiteY3" fmla="*/ 218627 h 218627"/>
                <a:gd name="connsiteX0" fmla="*/ 366024 w 366024"/>
                <a:gd name="connsiteY0" fmla="*/ 8897 h 218627"/>
                <a:gd name="connsiteX1" fmla="*/ 191352 w 366024"/>
                <a:gd name="connsiteY1" fmla="*/ 43861 h 218627"/>
                <a:gd name="connsiteX2" fmla="*/ 0 w 366024"/>
                <a:gd name="connsiteY2" fmla="*/ 218627 h 218627"/>
                <a:gd name="connsiteX0" fmla="*/ 374651 w 374651"/>
                <a:gd name="connsiteY0" fmla="*/ 8897 h 218627"/>
                <a:gd name="connsiteX1" fmla="*/ 191352 w 374651"/>
                <a:gd name="connsiteY1" fmla="*/ 43861 h 218627"/>
                <a:gd name="connsiteX2" fmla="*/ 0 w 374651"/>
                <a:gd name="connsiteY2" fmla="*/ 218627 h 218627"/>
                <a:gd name="connsiteX0" fmla="*/ 366025 w 366025"/>
                <a:gd name="connsiteY0" fmla="*/ 8897 h 218627"/>
                <a:gd name="connsiteX1" fmla="*/ 191352 w 366025"/>
                <a:gd name="connsiteY1" fmla="*/ 43861 h 218627"/>
                <a:gd name="connsiteX2" fmla="*/ 0 w 366025"/>
                <a:gd name="connsiteY2" fmla="*/ 218627 h 218627"/>
                <a:gd name="connsiteX0" fmla="*/ 357399 w 357399"/>
                <a:gd name="connsiteY0" fmla="*/ 7682 h 226038"/>
                <a:gd name="connsiteX1" fmla="*/ 191352 w 357399"/>
                <a:gd name="connsiteY1" fmla="*/ 51272 h 226038"/>
                <a:gd name="connsiteX2" fmla="*/ 0 w 357399"/>
                <a:gd name="connsiteY2" fmla="*/ 226038 h 226038"/>
                <a:gd name="connsiteX0" fmla="*/ 374872 w 374872"/>
                <a:gd name="connsiteY0" fmla="*/ 7682 h 226038"/>
                <a:gd name="connsiteX1" fmla="*/ 191352 w 374872"/>
                <a:gd name="connsiteY1" fmla="*/ 51272 h 226038"/>
                <a:gd name="connsiteX2" fmla="*/ 0 w 374872"/>
                <a:gd name="connsiteY2" fmla="*/ 226038 h 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72" h="226038">
                  <a:moveTo>
                    <a:pt x="374872" y="7682"/>
                  </a:moveTo>
                  <a:cubicBezTo>
                    <a:pt x="334080" y="-14514"/>
                    <a:pt x="253831" y="14879"/>
                    <a:pt x="191352" y="51272"/>
                  </a:cubicBezTo>
                  <a:cubicBezTo>
                    <a:pt x="128873" y="87665"/>
                    <a:pt x="0" y="226038"/>
                    <a:pt x="0" y="226038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Forme libre 48"/>
            <p:cNvSpPr/>
            <p:nvPr/>
          </p:nvSpPr>
          <p:spPr>
            <a:xfrm>
              <a:off x="1411043" y="1883939"/>
              <a:ext cx="200852" cy="24617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3309 w 349006"/>
                <a:gd name="connsiteY0" fmla="*/ 1234734 h 1234734"/>
                <a:gd name="connsiteX1" fmla="*/ 9365 w 349006"/>
                <a:gd name="connsiteY1" fmla="*/ 672087 h 1234734"/>
                <a:gd name="connsiteX2" fmla="*/ 102130 w 349006"/>
                <a:gd name="connsiteY2" fmla="*/ 287774 h 1234734"/>
                <a:gd name="connsiteX3" fmla="*/ 349006 w 349006"/>
                <a:gd name="connsiteY3" fmla="*/ 0 h 1234734"/>
                <a:gd name="connsiteX0" fmla="*/ 0 w 339641"/>
                <a:gd name="connsiteY0" fmla="*/ 672087 h 672087"/>
                <a:gd name="connsiteX1" fmla="*/ 92765 w 339641"/>
                <a:gd name="connsiteY1" fmla="*/ 287774 h 672087"/>
                <a:gd name="connsiteX2" fmla="*/ 339641 w 339641"/>
                <a:gd name="connsiteY2" fmla="*/ 0 h 6720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765"/>
                <a:gd name="connsiteY0" fmla="*/ 450493 h 450493"/>
                <a:gd name="connsiteX1" fmla="*/ 303641 w 303765"/>
                <a:gd name="connsiteY1" fmla="*/ 1606 h 4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765" h="450493">
                  <a:moveTo>
                    <a:pt x="0" y="450493"/>
                  </a:moveTo>
                  <a:cubicBezTo>
                    <a:pt x="69838" y="161912"/>
                    <a:pt x="310003" y="-19095"/>
                    <a:pt x="303641" y="160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orme libre 49"/>
            <p:cNvSpPr/>
            <p:nvPr/>
          </p:nvSpPr>
          <p:spPr>
            <a:xfrm flipH="1">
              <a:off x="510025" y="2070416"/>
              <a:ext cx="568239" cy="111012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42982"/>
                <a:gd name="connsiteY0" fmla="*/ 131259 h 131259"/>
                <a:gd name="connsiteX1" fmla="*/ 642982 w 642982"/>
                <a:gd name="connsiteY1" fmla="*/ 1799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982" h="131259">
                  <a:moveTo>
                    <a:pt x="0" y="131259"/>
                  </a:moveTo>
                  <a:cubicBezTo>
                    <a:pt x="166545" y="-10762"/>
                    <a:pt x="541382" y="-2434"/>
                    <a:pt x="642982" y="1799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ZoneTexte 50"/>
                <p:cNvSpPr txBox="1"/>
                <p:nvPr/>
              </p:nvSpPr>
              <p:spPr>
                <a:xfrm>
                  <a:off x="2436526" y="2429041"/>
                  <a:ext cx="399148" cy="5416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⊃</m:t>
                        </m:r>
                      </m:oMath>
                    </m:oMathPara>
                  </a14:m>
                  <a:endParaRPr lang="fr-FR" sz="3200" dirty="0"/>
                </a:p>
              </p:txBody>
            </p:sp>
          </mc:Choice>
          <mc:Fallback>
            <p:sp>
              <p:nvSpPr>
                <p:cNvPr id="51" name="ZoneTexte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526" y="2429041"/>
                  <a:ext cx="399148" cy="5416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er 53"/>
          <p:cNvGrpSpPr/>
          <p:nvPr/>
        </p:nvGrpSpPr>
        <p:grpSpPr>
          <a:xfrm>
            <a:off x="2734560" y="886907"/>
            <a:ext cx="2102711" cy="1018068"/>
            <a:chOff x="3520644" y="1777147"/>
            <a:chExt cx="2102711" cy="1119874"/>
          </a:xfrm>
        </p:grpSpPr>
        <p:sp>
          <p:nvSpPr>
            <p:cNvPr id="56" name="Forme libre 55"/>
            <p:cNvSpPr/>
            <p:nvPr/>
          </p:nvSpPr>
          <p:spPr>
            <a:xfrm flipH="1">
              <a:off x="4258124" y="2074960"/>
              <a:ext cx="616434" cy="817949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1992 w 793402"/>
                <a:gd name="connsiteY0" fmla="*/ 1187072 h 1187072"/>
                <a:gd name="connsiteX1" fmla="*/ 8431 w 793402"/>
                <a:gd name="connsiteY1" fmla="*/ 999739 h 1187072"/>
                <a:gd name="connsiteX2" fmla="*/ 90892 w 793402"/>
                <a:gd name="connsiteY2" fmla="*/ 183772 h 1187072"/>
                <a:gd name="connsiteX3" fmla="*/ 793402 w 793402"/>
                <a:gd name="connsiteY3" fmla="*/ 1835 h 1187072"/>
                <a:gd name="connsiteX0" fmla="*/ 9578 w 800988"/>
                <a:gd name="connsiteY0" fmla="*/ 1187072 h 1217468"/>
                <a:gd name="connsiteX1" fmla="*/ 5492 w 800988"/>
                <a:gd name="connsiteY1" fmla="*/ 1136081 h 1217468"/>
                <a:gd name="connsiteX2" fmla="*/ 98478 w 800988"/>
                <a:gd name="connsiteY2" fmla="*/ 183772 h 1217468"/>
                <a:gd name="connsiteX3" fmla="*/ 800988 w 800988"/>
                <a:gd name="connsiteY3" fmla="*/ 1835 h 1217468"/>
                <a:gd name="connsiteX0" fmla="*/ 0 w 912449"/>
                <a:gd name="connsiteY0" fmla="*/ 855306 h 1171599"/>
                <a:gd name="connsiteX1" fmla="*/ 116953 w 912449"/>
                <a:gd name="connsiteY1" fmla="*/ 1136081 h 1171599"/>
                <a:gd name="connsiteX2" fmla="*/ 209939 w 912449"/>
                <a:gd name="connsiteY2" fmla="*/ 183772 h 1171599"/>
                <a:gd name="connsiteX3" fmla="*/ 912449 w 912449"/>
                <a:gd name="connsiteY3" fmla="*/ 1835 h 1171599"/>
                <a:gd name="connsiteX0" fmla="*/ 0 w 912449"/>
                <a:gd name="connsiteY0" fmla="*/ 855306 h 1210200"/>
                <a:gd name="connsiteX1" fmla="*/ 122215 w 912449"/>
                <a:gd name="connsiteY1" fmla="*/ 1176984 h 1210200"/>
                <a:gd name="connsiteX2" fmla="*/ 209939 w 912449"/>
                <a:gd name="connsiteY2" fmla="*/ 183772 h 1210200"/>
                <a:gd name="connsiteX3" fmla="*/ 912449 w 912449"/>
                <a:gd name="connsiteY3" fmla="*/ 1835 h 1210200"/>
                <a:gd name="connsiteX0" fmla="*/ 0 w 1707101"/>
                <a:gd name="connsiteY0" fmla="*/ 228132 h 1193645"/>
                <a:gd name="connsiteX1" fmla="*/ 916867 w 1707101"/>
                <a:gd name="connsiteY1" fmla="*/ 1176984 h 1193645"/>
                <a:gd name="connsiteX2" fmla="*/ 1004591 w 1707101"/>
                <a:gd name="connsiteY2" fmla="*/ 183772 h 1193645"/>
                <a:gd name="connsiteX3" fmla="*/ 1707101 w 1707101"/>
                <a:gd name="connsiteY3" fmla="*/ 1835 h 1193645"/>
                <a:gd name="connsiteX0" fmla="*/ 0 w 1286093"/>
                <a:gd name="connsiteY0" fmla="*/ 187229 h 1193120"/>
                <a:gd name="connsiteX1" fmla="*/ 495859 w 1286093"/>
                <a:gd name="connsiteY1" fmla="*/ 1176984 h 1193120"/>
                <a:gd name="connsiteX2" fmla="*/ 583583 w 1286093"/>
                <a:gd name="connsiteY2" fmla="*/ 183772 h 1193120"/>
                <a:gd name="connsiteX3" fmla="*/ 1286093 w 1286093"/>
                <a:gd name="connsiteY3" fmla="*/ 1835 h 1193120"/>
                <a:gd name="connsiteX0" fmla="*/ 0 w 1286093"/>
                <a:gd name="connsiteY0" fmla="*/ 187229 h 1161712"/>
                <a:gd name="connsiteX1" fmla="*/ 480071 w 1286093"/>
                <a:gd name="connsiteY1" fmla="*/ 1145171 h 1161712"/>
                <a:gd name="connsiteX2" fmla="*/ 583583 w 1286093"/>
                <a:gd name="connsiteY2" fmla="*/ 183772 h 1161712"/>
                <a:gd name="connsiteX3" fmla="*/ 1286093 w 1286093"/>
                <a:gd name="connsiteY3" fmla="*/ 1835 h 1161712"/>
                <a:gd name="connsiteX0" fmla="*/ 0 w 1286093"/>
                <a:gd name="connsiteY0" fmla="*/ 187229 h 1235423"/>
                <a:gd name="connsiteX1" fmla="*/ 416920 w 1286093"/>
                <a:gd name="connsiteY1" fmla="*/ 1086090 h 1235423"/>
                <a:gd name="connsiteX2" fmla="*/ 480071 w 1286093"/>
                <a:gd name="connsiteY2" fmla="*/ 1145171 h 1235423"/>
                <a:gd name="connsiteX3" fmla="*/ 583583 w 1286093"/>
                <a:gd name="connsiteY3" fmla="*/ 183772 h 1235423"/>
                <a:gd name="connsiteX4" fmla="*/ 1286093 w 1286093"/>
                <a:gd name="connsiteY4" fmla="*/ 1835 h 1235423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195005"/>
                <a:gd name="connsiteX1" fmla="*/ 343244 w 1286093"/>
                <a:gd name="connsiteY1" fmla="*/ 1040643 h 1195005"/>
                <a:gd name="connsiteX2" fmla="*/ 480071 w 1286093"/>
                <a:gd name="connsiteY2" fmla="*/ 1145171 h 1195005"/>
                <a:gd name="connsiteX3" fmla="*/ 583583 w 1286093"/>
                <a:gd name="connsiteY3" fmla="*/ 183772 h 1195005"/>
                <a:gd name="connsiteX4" fmla="*/ 1286093 w 1286093"/>
                <a:gd name="connsiteY4" fmla="*/ 1835 h 1195005"/>
                <a:gd name="connsiteX0" fmla="*/ 0 w 1286093"/>
                <a:gd name="connsiteY0" fmla="*/ 187229 h 1193841"/>
                <a:gd name="connsiteX1" fmla="*/ 343244 w 1286093"/>
                <a:gd name="connsiteY1" fmla="*/ 1040643 h 1193841"/>
                <a:gd name="connsiteX2" fmla="*/ 480071 w 1286093"/>
                <a:gd name="connsiteY2" fmla="*/ 1145171 h 1193841"/>
                <a:gd name="connsiteX3" fmla="*/ 583583 w 1286093"/>
                <a:gd name="connsiteY3" fmla="*/ 183772 h 1193841"/>
                <a:gd name="connsiteX4" fmla="*/ 1286093 w 1286093"/>
                <a:gd name="connsiteY4" fmla="*/ 1835 h 1193841"/>
                <a:gd name="connsiteX0" fmla="*/ 0 w 1286093"/>
                <a:gd name="connsiteY0" fmla="*/ 187229 h 1211807"/>
                <a:gd name="connsiteX1" fmla="*/ 437970 w 1286093"/>
                <a:gd name="connsiteY1" fmla="*/ 1136083 h 1211807"/>
                <a:gd name="connsiteX2" fmla="*/ 480071 w 1286093"/>
                <a:gd name="connsiteY2" fmla="*/ 1145171 h 1211807"/>
                <a:gd name="connsiteX3" fmla="*/ 583583 w 1286093"/>
                <a:gd name="connsiteY3" fmla="*/ 183772 h 1211807"/>
                <a:gd name="connsiteX4" fmla="*/ 1286093 w 1286093"/>
                <a:gd name="connsiteY4" fmla="*/ 1835 h 1211807"/>
                <a:gd name="connsiteX0" fmla="*/ 0 w 1286093"/>
                <a:gd name="connsiteY0" fmla="*/ 187229 h 1161319"/>
                <a:gd name="connsiteX1" fmla="*/ 437970 w 1286093"/>
                <a:gd name="connsiteY1" fmla="*/ 1136083 h 1161319"/>
                <a:gd name="connsiteX2" fmla="*/ 480071 w 1286093"/>
                <a:gd name="connsiteY2" fmla="*/ 1145171 h 1161319"/>
                <a:gd name="connsiteX3" fmla="*/ 583583 w 1286093"/>
                <a:gd name="connsiteY3" fmla="*/ 183772 h 1161319"/>
                <a:gd name="connsiteX4" fmla="*/ 1286093 w 1286093"/>
                <a:gd name="connsiteY4" fmla="*/ 1835 h 1161319"/>
                <a:gd name="connsiteX0" fmla="*/ 0 w 1286093"/>
                <a:gd name="connsiteY0" fmla="*/ 187229 h 1152172"/>
                <a:gd name="connsiteX1" fmla="*/ 437970 w 1286093"/>
                <a:gd name="connsiteY1" fmla="*/ 1136083 h 1152172"/>
                <a:gd name="connsiteX2" fmla="*/ 480071 w 1286093"/>
                <a:gd name="connsiteY2" fmla="*/ 1145171 h 1152172"/>
                <a:gd name="connsiteX3" fmla="*/ 583583 w 1286093"/>
                <a:gd name="connsiteY3" fmla="*/ 183772 h 1152172"/>
                <a:gd name="connsiteX4" fmla="*/ 1286093 w 1286093"/>
                <a:gd name="connsiteY4" fmla="*/ 1835 h 1152172"/>
                <a:gd name="connsiteX0" fmla="*/ 0 w 1286093"/>
                <a:gd name="connsiteY0" fmla="*/ 187229 h 1152172"/>
                <a:gd name="connsiteX1" fmla="*/ 380143 w 1286093"/>
                <a:gd name="connsiteY1" fmla="*/ 101253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4717"/>
                <a:gd name="connsiteX1" fmla="*/ 93761 w 1286093"/>
                <a:gd name="connsiteY1" fmla="*/ 1153365 h 1154717"/>
                <a:gd name="connsiteX2" fmla="*/ 437970 w 1286093"/>
                <a:gd name="connsiteY2" fmla="*/ 1136083 h 1154717"/>
                <a:gd name="connsiteX3" fmla="*/ 480071 w 1286093"/>
                <a:gd name="connsiteY3" fmla="*/ 1145171 h 1154717"/>
                <a:gd name="connsiteX4" fmla="*/ 583583 w 1286093"/>
                <a:gd name="connsiteY4" fmla="*/ 183772 h 1154717"/>
                <a:gd name="connsiteX5" fmla="*/ 1286093 w 1286093"/>
                <a:gd name="connsiteY5" fmla="*/ 1835 h 1154717"/>
                <a:gd name="connsiteX0" fmla="*/ 0 w 1286093"/>
                <a:gd name="connsiteY0" fmla="*/ 187229 h 1155852"/>
                <a:gd name="connsiteX1" fmla="*/ 93761 w 1286093"/>
                <a:gd name="connsiteY1" fmla="*/ 1153365 h 1155852"/>
                <a:gd name="connsiteX2" fmla="*/ 437970 w 1286093"/>
                <a:gd name="connsiteY2" fmla="*/ 1136083 h 1155852"/>
                <a:gd name="connsiteX3" fmla="*/ 480071 w 1286093"/>
                <a:gd name="connsiteY3" fmla="*/ 1145171 h 1155852"/>
                <a:gd name="connsiteX4" fmla="*/ 583583 w 1286093"/>
                <a:gd name="connsiteY4" fmla="*/ 183772 h 1155852"/>
                <a:gd name="connsiteX5" fmla="*/ 1286093 w 1286093"/>
                <a:gd name="connsiteY5" fmla="*/ 1835 h 1155852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68571"/>
                <a:gd name="connsiteX1" fmla="*/ 81827 w 1286093"/>
                <a:gd name="connsiteY1" fmla="*/ 1084664 h 1168571"/>
                <a:gd name="connsiteX2" fmla="*/ 93761 w 1286093"/>
                <a:gd name="connsiteY2" fmla="*/ 1153365 h 1168571"/>
                <a:gd name="connsiteX3" fmla="*/ 437970 w 1286093"/>
                <a:gd name="connsiteY3" fmla="*/ 1136083 h 1168571"/>
                <a:gd name="connsiteX4" fmla="*/ 480071 w 1286093"/>
                <a:gd name="connsiteY4" fmla="*/ 1145171 h 1168571"/>
                <a:gd name="connsiteX5" fmla="*/ 583583 w 1286093"/>
                <a:gd name="connsiteY5" fmla="*/ 183772 h 1168571"/>
                <a:gd name="connsiteX6" fmla="*/ 1286093 w 1286093"/>
                <a:gd name="connsiteY6" fmla="*/ 1835 h 1168571"/>
                <a:gd name="connsiteX0" fmla="*/ 0 w 1286093"/>
                <a:gd name="connsiteY0" fmla="*/ 187229 h 1168571"/>
                <a:gd name="connsiteX1" fmla="*/ 61939 w 1286093"/>
                <a:gd name="connsiteY1" fmla="*/ 346144 h 1168571"/>
                <a:gd name="connsiteX2" fmla="*/ 81827 w 1286093"/>
                <a:gd name="connsiteY2" fmla="*/ 1084664 h 1168571"/>
                <a:gd name="connsiteX3" fmla="*/ 93761 w 1286093"/>
                <a:gd name="connsiteY3" fmla="*/ 1153365 h 1168571"/>
                <a:gd name="connsiteX4" fmla="*/ 437970 w 1286093"/>
                <a:gd name="connsiteY4" fmla="*/ 1136083 h 1168571"/>
                <a:gd name="connsiteX5" fmla="*/ 480071 w 1286093"/>
                <a:gd name="connsiteY5" fmla="*/ 1145171 h 1168571"/>
                <a:gd name="connsiteX6" fmla="*/ 583583 w 1286093"/>
                <a:gd name="connsiteY6" fmla="*/ 183772 h 1168571"/>
                <a:gd name="connsiteX7" fmla="*/ 1286093 w 1286093"/>
                <a:gd name="connsiteY7" fmla="*/ 1835 h 1168571"/>
                <a:gd name="connsiteX0" fmla="*/ 554818 w 1224392"/>
                <a:gd name="connsiteY0" fmla="*/ 111659 h 1168571"/>
                <a:gd name="connsiteX1" fmla="*/ 238 w 1224392"/>
                <a:gd name="connsiteY1" fmla="*/ 346144 h 1168571"/>
                <a:gd name="connsiteX2" fmla="*/ 20126 w 1224392"/>
                <a:gd name="connsiteY2" fmla="*/ 1084664 h 1168571"/>
                <a:gd name="connsiteX3" fmla="*/ 32060 w 1224392"/>
                <a:gd name="connsiteY3" fmla="*/ 1153365 h 1168571"/>
                <a:gd name="connsiteX4" fmla="*/ 376269 w 1224392"/>
                <a:gd name="connsiteY4" fmla="*/ 1136083 h 1168571"/>
                <a:gd name="connsiteX5" fmla="*/ 418370 w 1224392"/>
                <a:gd name="connsiteY5" fmla="*/ 1145171 h 1168571"/>
                <a:gd name="connsiteX6" fmla="*/ 521882 w 1224392"/>
                <a:gd name="connsiteY6" fmla="*/ 183772 h 1168571"/>
                <a:gd name="connsiteX7" fmla="*/ 1224392 w 1224392"/>
                <a:gd name="connsiteY7" fmla="*/ 1835 h 1168571"/>
                <a:gd name="connsiteX0" fmla="*/ 570721 w 1240295"/>
                <a:gd name="connsiteY0" fmla="*/ 111659 h 1168571"/>
                <a:gd name="connsiteX1" fmla="*/ 231 w 1240295"/>
                <a:gd name="connsiteY1" fmla="*/ 256834 h 1168571"/>
                <a:gd name="connsiteX2" fmla="*/ 36029 w 1240295"/>
                <a:gd name="connsiteY2" fmla="*/ 1084664 h 1168571"/>
                <a:gd name="connsiteX3" fmla="*/ 47963 w 1240295"/>
                <a:gd name="connsiteY3" fmla="*/ 1153365 h 1168571"/>
                <a:gd name="connsiteX4" fmla="*/ 392172 w 1240295"/>
                <a:gd name="connsiteY4" fmla="*/ 1136083 h 1168571"/>
                <a:gd name="connsiteX5" fmla="*/ 434273 w 1240295"/>
                <a:gd name="connsiteY5" fmla="*/ 1145171 h 1168571"/>
                <a:gd name="connsiteX6" fmla="*/ 537785 w 1240295"/>
                <a:gd name="connsiteY6" fmla="*/ 183772 h 1168571"/>
                <a:gd name="connsiteX7" fmla="*/ 1240295 w 1240295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9006 w 1278580"/>
                <a:gd name="connsiteY0" fmla="*/ 111659 h 1168571"/>
                <a:gd name="connsiteX1" fmla="*/ 30560 w 1278580"/>
                <a:gd name="connsiteY1" fmla="*/ 263704 h 1168571"/>
                <a:gd name="connsiteX2" fmla="*/ 74314 w 1278580"/>
                <a:gd name="connsiteY2" fmla="*/ 1084664 h 1168571"/>
                <a:gd name="connsiteX3" fmla="*/ 86248 w 1278580"/>
                <a:gd name="connsiteY3" fmla="*/ 1153365 h 1168571"/>
                <a:gd name="connsiteX4" fmla="*/ 430457 w 1278580"/>
                <a:gd name="connsiteY4" fmla="*/ 1136083 h 1168571"/>
                <a:gd name="connsiteX5" fmla="*/ 472558 w 1278580"/>
                <a:gd name="connsiteY5" fmla="*/ 1145171 h 1168571"/>
                <a:gd name="connsiteX6" fmla="*/ 576070 w 1278580"/>
                <a:gd name="connsiteY6" fmla="*/ 183772 h 1168571"/>
                <a:gd name="connsiteX7" fmla="*/ 1278580 w 1278580"/>
                <a:gd name="connsiteY7" fmla="*/ 1835 h 1168571"/>
                <a:gd name="connsiteX0" fmla="*/ 602018 w 1271592"/>
                <a:gd name="connsiteY0" fmla="*/ 111659 h 1168571"/>
                <a:gd name="connsiteX1" fmla="*/ 23572 w 1271592"/>
                <a:gd name="connsiteY1" fmla="*/ 263704 h 1168571"/>
                <a:gd name="connsiteX2" fmla="*/ 67326 w 1271592"/>
                <a:gd name="connsiteY2" fmla="*/ 1084664 h 1168571"/>
                <a:gd name="connsiteX3" fmla="*/ 79260 w 1271592"/>
                <a:gd name="connsiteY3" fmla="*/ 1153365 h 1168571"/>
                <a:gd name="connsiteX4" fmla="*/ 423469 w 1271592"/>
                <a:gd name="connsiteY4" fmla="*/ 1136083 h 1168571"/>
                <a:gd name="connsiteX5" fmla="*/ 465570 w 1271592"/>
                <a:gd name="connsiteY5" fmla="*/ 1145171 h 1168571"/>
                <a:gd name="connsiteX6" fmla="*/ 569082 w 1271592"/>
                <a:gd name="connsiteY6" fmla="*/ 183772 h 1168571"/>
                <a:gd name="connsiteX7" fmla="*/ 1271592 w 1271592"/>
                <a:gd name="connsiteY7" fmla="*/ 1835 h 1168571"/>
                <a:gd name="connsiteX0" fmla="*/ 626012 w 1295586"/>
                <a:gd name="connsiteY0" fmla="*/ 111659 h 1168571"/>
                <a:gd name="connsiteX1" fmla="*/ 43590 w 1295586"/>
                <a:gd name="connsiteY1" fmla="*/ 170961 h 1168571"/>
                <a:gd name="connsiteX2" fmla="*/ 47566 w 1295586"/>
                <a:gd name="connsiteY2" fmla="*/ 263704 h 1168571"/>
                <a:gd name="connsiteX3" fmla="*/ 91320 w 1295586"/>
                <a:gd name="connsiteY3" fmla="*/ 1084664 h 1168571"/>
                <a:gd name="connsiteX4" fmla="*/ 103254 w 1295586"/>
                <a:gd name="connsiteY4" fmla="*/ 1153365 h 1168571"/>
                <a:gd name="connsiteX5" fmla="*/ 447463 w 1295586"/>
                <a:gd name="connsiteY5" fmla="*/ 1136083 h 1168571"/>
                <a:gd name="connsiteX6" fmla="*/ 489564 w 1295586"/>
                <a:gd name="connsiteY6" fmla="*/ 1145171 h 1168571"/>
                <a:gd name="connsiteX7" fmla="*/ 593076 w 1295586"/>
                <a:gd name="connsiteY7" fmla="*/ 183772 h 1168571"/>
                <a:gd name="connsiteX8" fmla="*/ 1295586 w 1295586"/>
                <a:gd name="connsiteY8" fmla="*/ 1835 h 1168571"/>
                <a:gd name="connsiteX0" fmla="*/ 580854 w 1250428"/>
                <a:gd name="connsiteY0" fmla="*/ 111659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696521 w 1321086"/>
                <a:gd name="connsiteY0" fmla="*/ 115546 h 1168571"/>
                <a:gd name="connsiteX1" fmla="*/ 1995 w 1321086"/>
                <a:gd name="connsiteY1" fmla="*/ 133266 h 1168571"/>
                <a:gd name="connsiteX2" fmla="*/ 73066 w 1321086"/>
                <a:gd name="connsiteY2" fmla="*/ 263704 h 1168571"/>
                <a:gd name="connsiteX3" fmla="*/ 116820 w 1321086"/>
                <a:gd name="connsiteY3" fmla="*/ 1084664 h 1168571"/>
                <a:gd name="connsiteX4" fmla="*/ 128754 w 1321086"/>
                <a:gd name="connsiteY4" fmla="*/ 1153365 h 1168571"/>
                <a:gd name="connsiteX5" fmla="*/ 472963 w 1321086"/>
                <a:gd name="connsiteY5" fmla="*/ 1136083 h 1168571"/>
                <a:gd name="connsiteX6" fmla="*/ 515064 w 1321086"/>
                <a:gd name="connsiteY6" fmla="*/ 1145171 h 1168571"/>
                <a:gd name="connsiteX7" fmla="*/ 618576 w 1321086"/>
                <a:gd name="connsiteY7" fmla="*/ 183772 h 1168571"/>
                <a:gd name="connsiteX8" fmla="*/ 1321086 w 1321086"/>
                <a:gd name="connsiteY8" fmla="*/ 1835 h 1168571"/>
                <a:gd name="connsiteX0" fmla="*/ 698998 w 1323563"/>
                <a:gd name="connsiteY0" fmla="*/ 115546 h 1168571"/>
                <a:gd name="connsiteX1" fmla="*/ 4472 w 1323563"/>
                <a:gd name="connsiteY1" fmla="*/ 133266 h 1168571"/>
                <a:gd name="connsiteX2" fmla="*/ 75543 w 1323563"/>
                <a:gd name="connsiteY2" fmla="*/ 263704 h 1168571"/>
                <a:gd name="connsiteX3" fmla="*/ 119297 w 1323563"/>
                <a:gd name="connsiteY3" fmla="*/ 1084664 h 1168571"/>
                <a:gd name="connsiteX4" fmla="*/ 131231 w 1323563"/>
                <a:gd name="connsiteY4" fmla="*/ 1153365 h 1168571"/>
                <a:gd name="connsiteX5" fmla="*/ 475440 w 1323563"/>
                <a:gd name="connsiteY5" fmla="*/ 1136083 h 1168571"/>
                <a:gd name="connsiteX6" fmla="*/ 517541 w 1323563"/>
                <a:gd name="connsiteY6" fmla="*/ 1145171 h 1168571"/>
                <a:gd name="connsiteX7" fmla="*/ 621053 w 1323563"/>
                <a:gd name="connsiteY7" fmla="*/ 183772 h 1168571"/>
                <a:gd name="connsiteX8" fmla="*/ 1323563 w 1323563"/>
                <a:gd name="connsiteY8" fmla="*/ 1835 h 1168571"/>
                <a:gd name="connsiteX0" fmla="*/ 698998 w 698998"/>
                <a:gd name="connsiteY0" fmla="*/ 0 h 1053025"/>
                <a:gd name="connsiteX1" fmla="*/ 4472 w 698998"/>
                <a:gd name="connsiteY1" fmla="*/ 17720 h 1053025"/>
                <a:gd name="connsiteX2" fmla="*/ 75543 w 698998"/>
                <a:gd name="connsiteY2" fmla="*/ 148158 h 1053025"/>
                <a:gd name="connsiteX3" fmla="*/ 119297 w 698998"/>
                <a:gd name="connsiteY3" fmla="*/ 969118 h 1053025"/>
                <a:gd name="connsiteX4" fmla="*/ 131231 w 698998"/>
                <a:gd name="connsiteY4" fmla="*/ 1037819 h 1053025"/>
                <a:gd name="connsiteX5" fmla="*/ 475440 w 698998"/>
                <a:gd name="connsiteY5" fmla="*/ 1020537 h 1053025"/>
                <a:gd name="connsiteX6" fmla="*/ 517541 w 698998"/>
                <a:gd name="connsiteY6" fmla="*/ 1029625 h 1053025"/>
                <a:gd name="connsiteX7" fmla="*/ 621053 w 698998"/>
                <a:gd name="connsiteY7" fmla="*/ 68226 h 1053025"/>
                <a:gd name="connsiteX0" fmla="*/ 698998 w 698998"/>
                <a:gd name="connsiteY0" fmla="*/ 0 h 1112659"/>
                <a:gd name="connsiteX1" fmla="*/ 4472 w 698998"/>
                <a:gd name="connsiteY1" fmla="*/ 17720 h 1112659"/>
                <a:gd name="connsiteX2" fmla="*/ 75543 w 698998"/>
                <a:gd name="connsiteY2" fmla="*/ 148158 h 1112659"/>
                <a:gd name="connsiteX3" fmla="*/ 119297 w 698998"/>
                <a:gd name="connsiteY3" fmla="*/ 969118 h 1112659"/>
                <a:gd name="connsiteX4" fmla="*/ 131231 w 698998"/>
                <a:gd name="connsiteY4" fmla="*/ 1037819 h 1112659"/>
                <a:gd name="connsiteX5" fmla="*/ 533087 w 698998"/>
                <a:gd name="connsiteY5" fmla="*/ 1111808 h 1112659"/>
                <a:gd name="connsiteX6" fmla="*/ 517541 w 698998"/>
                <a:gd name="connsiteY6" fmla="*/ 1029625 h 1112659"/>
                <a:gd name="connsiteX7" fmla="*/ 621053 w 698998"/>
                <a:gd name="connsiteY7" fmla="*/ 68226 h 1112659"/>
                <a:gd name="connsiteX0" fmla="*/ 698998 w 698998"/>
                <a:gd name="connsiteY0" fmla="*/ 0 h 1120792"/>
                <a:gd name="connsiteX1" fmla="*/ 4472 w 698998"/>
                <a:gd name="connsiteY1" fmla="*/ 17720 h 1120792"/>
                <a:gd name="connsiteX2" fmla="*/ 75543 w 698998"/>
                <a:gd name="connsiteY2" fmla="*/ 148158 h 1120792"/>
                <a:gd name="connsiteX3" fmla="*/ 119297 w 698998"/>
                <a:gd name="connsiteY3" fmla="*/ 969118 h 1120792"/>
                <a:gd name="connsiteX4" fmla="*/ 116819 w 698998"/>
                <a:gd name="connsiteY4" fmla="*/ 1120792 h 1120792"/>
                <a:gd name="connsiteX5" fmla="*/ 533087 w 698998"/>
                <a:gd name="connsiteY5" fmla="*/ 1111808 h 1120792"/>
                <a:gd name="connsiteX6" fmla="*/ 517541 w 698998"/>
                <a:gd name="connsiteY6" fmla="*/ 1029625 h 1120792"/>
                <a:gd name="connsiteX7" fmla="*/ 621053 w 698998"/>
                <a:gd name="connsiteY7" fmla="*/ 68226 h 1120792"/>
                <a:gd name="connsiteX0" fmla="*/ 698998 w 698998"/>
                <a:gd name="connsiteY0" fmla="*/ 0 h 1122057"/>
                <a:gd name="connsiteX1" fmla="*/ 4472 w 698998"/>
                <a:gd name="connsiteY1" fmla="*/ 17720 h 1122057"/>
                <a:gd name="connsiteX2" fmla="*/ 75543 w 698998"/>
                <a:gd name="connsiteY2" fmla="*/ 148158 h 1122057"/>
                <a:gd name="connsiteX3" fmla="*/ 119297 w 698998"/>
                <a:gd name="connsiteY3" fmla="*/ 969118 h 1122057"/>
                <a:gd name="connsiteX4" fmla="*/ 116819 w 698998"/>
                <a:gd name="connsiteY4" fmla="*/ 1120792 h 1122057"/>
                <a:gd name="connsiteX5" fmla="*/ 533087 w 698998"/>
                <a:gd name="connsiteY5" fmla="*/ 1111808 h 1122057"/>
                <a:gd name="connsiteX6" fmla="*/ 517541 w 698998"/>
                <a:gd name="connsiteY6" fmla="*/ 1029625 h 1122057"/>
                <a:gd name="connsiteX7" fmla="*/ 621053 w 698998"/>
                <a:gd name="connsiteY7" fmla="*/ 68226 h 1122057"/>
                <a:gd name="connsiteX0" fmla="*/ 698998 w 698998"/>
                <a:gd name="connsiteY0" fmla="*/ 0 h 1123075"/>
                <a:gd name="connsiteX1" fmla="*/ 4472 w 698998"/>
                <a:gd name="connsiteY1" fmla="*/ 17720 h 1123075"/>
                <a:gd name="connsiteX2" fmla="*/ 75543 w 698998"/>
                <a:gd name="connsiteY2" fmla="*/ 148158 h 1123075"/>
                <a:gd name="connsiteX3" fmla="*/ 119297 w 698998"/>
                <a:gd name="connsiteY3" fmla="*/ 969118 h 1123075"/>
                <a:gd name="connsiteX4" fmla="*/ 116819 w 698998"/>
                <a:gd name="connsiteY4" fmla="*/ 1120792 h 1123075"/>
                <a:gd name="connsiteX5" fmla="*/ 533087 w 698998"/>
                <a:gd name="connsiteY5" fmla="*/ 1111808 h 1123075"/>
                <a:gd name="connsiteX6" fmla="*/ 517541 w 698998"/>
                <a:gd name="connsiteY6" fmla="*/ 1029625 h 1123075"/>
                <a:gd name="connsiteX7" fmla="*/ 621053 w 698998"/>
                <a:gd name="connsiteY7" fmla="*/ 68226 h 1123075"/>
                <a:gd name="connsiteX0" fmla="*/ 698998 w 698998"/>
                <a:gd name="connsiteY0" fmla="*/ 0 h 1129112"/>
                <a:gd name="connsiteX1" fmla="*/ 4472 w 698998"/>
                <a:gd name="connsiteY1" fmla="*/ 17720 h 1129112"/>
                <a:gd name="connsiteX2" fmla="*/ 75543 w 698998"/>
                <a:gd name="connsiteY2" fmla="*/ 148158 h 1129112"/>
                <a:gd name="connsiteX3" fmla="*/ 119297 w 698998"/>
                <a:gd name="connsiteY3" fmla="*/ 969118 h 1129112"/>
                <a:gd name="connsiteX4" fmla="*/ 116819 w 698998"/>
                <a:gd name="connsiteY4" fmla="*/ 1120792 h 1129112"/>
                <a:gd name="connsiteX5" fmla="*/ 518675 w 698998"/>
                <a:gd name="connsiteY5" fmla="*/ 1128403 h 1129112"/>
                <a:gd name="connsiteX6" fmla="*/ 517541 w 698998"/>
                <a:gd name="connsiteY6" fmla="*/ 1029625 h 1129112"/>
                <a:gd name="connsiteX7" fmla="*/ 621053 w 698998"/>
                <a:gd name="connsiteY7" fmla="*/ 68226 h 1129112"/>
                <a:gd name="connsiteX0" fmla="*/ 698998 w 698998"/>
                <a:gd name="connsiteY0" fmla="*/ 0 h 1123533"/>
                <a:gd name="connsiteX1" fmla="*/ 4472 w 698998"/>
                <a:gd name="connsiteY1" fmla="*/ 17720 h 1123533"/>
                <a:gd name="connsiteX2" fmla="*/ 75543 w 698998"/>
                <a:gd name="connsiteY2" fmla="*/ 148158 h 1123533"/>
                <a:gd name="connsiteX3" fmla="*/ 119297 w 698998"/>
                <a:gd name="connsiteY3" fmla="*/ 969118 h 1123533"/>
                <a:gd name="connsiteX4" fmla="*/ 116819 w 698998"/>
                <a:gd name="connsiteY4" fmla="*/ 1120792 h 1123533"/>
                <a:gd name="connsiteX5" fmla="*/ 518675 w 698998"/>
                <a:gd name="connsiteY5" fmla="*/ 1115957 h 1123533"/>
                <a:gd name="connsiteX6" fmla="*/ 517541 w 698998"/>
                <a:gd name="connsiteY6" fmla="*/ 1029625 h 1123533"/>
                <a:gd name="connsiteX7" fmla="*/ 621053 w 698998"/>
                <a:gd name="connsiteY7" fmla="*/ 68226 h 1123533"/>
                <a:gd name="connsiteX0" fmla="*/ 698998 w 698998"/>
                <a:gd name="connsiteY0" fmla="*/ 0 h 1359247"/>
                <a:gd name="connsiteX1" fmla="*/ 4472 w 698998"/>
                <a:gd name="connsiteY1" fmla="*/ 17720 h 1359247"/>
                <a:gd name="connsiteX2" fmla="*/ 75543 w 698998"/>
                <a:gd name="connsiteY2" fmla="*/ 148158 h 1359247"/>
                <a:gd name="connsiteX3" fmla="*/ 119297 w 698998"/>
                <a:gd name="connsiteY3" fmla="*/ 969118 h 1359247"/>
                <a:gd name="connsiteX4" fmla="*/ 116819 w 698998"/>
                <a:gd name="connsiteY4" fmla="*/ 1120792 h 1359247"/>
                <a:gd name="connsiteX5" fmla="*/ 337726 w 698998"/>
                <a:gd name="connsiteY5" fmla="*/ 1359246 h 1359247"/>
                <a:gd name="connsiteX6" fmla="*/ 518675 w 698998"/>
                <a:gd name="connsiteY6" fmla="*/ 1115957 h 1359247"/>
                <a:gd name="connsiteX7" fmla="*/ 517541 w 698998"/>
                <a:gd name="connsiteY7" fmla="*/ 1029625 h 1359247"/>
                <a:gd name="connsiteX8" fmla="*/ 621053 w 698998"/>
                <a:gd name="connsiteY8" fmla="*/ 68226 h 1359247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02654 w 698998"/>
                <a:gd name="connsiteY6" fmla="*/ 1057909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595905 w 698998"/>
                <a:gd name="connsiteY7" fmla="*/ 56964 h 1359246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332081 w 698998"/>
                <a:gd name="connsiteY5" fmla="*/ 1423066 h 1428679"/>
                <a:gd name="connsiteX6" fmla="*/ 491135 w 698998"/>
                <a:gd name="connsiteY6" fmla="*/ 1341974 h 1428679"/>
                <a:gd name="connsiteX7" fmla="*/ 416602 w 698998"/>
                <a:gd name="connsiteY7" fmla="*/ 685667 h 1428679"/>
                <a:gd name="connsiteX8" fmla="*/ 595905 w 698998"/>
                <a:gd name="connsiteY8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16298 w 698998"/>
                <a:gd name="connsiteY3" fmla="*/ 95034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07318 w 698998"/>
                <a:gd name="connsiteY3" fmla="*/ 482284 h 1428679"/>
                <a:gd name="connsiteX4" fmla="*/ 216298 w 698998"/>
                <a:gd name="connsiteY4" fmla="*/ 950348 h 1428679"/>
                <a:gd name="connsiteX5" fmla="*/ 109634 w 698998"/>
                <a:gd name="connsiteY5" fmla="*/ 1383579 h 1428679"/>
                <a:gd name="connsiteX6" fmla="*/ 200133 w 698998"/>
                <a:gd name="connsiteY6" fmla="*/ 1379514 h 1428679"/>
                <a:gd name="connsiteX7" fmla="*/ 332081 w 698998"/>
                <a:gd name="connsiteY7" fmla="*/ 1423066 h 1428679"/>
                <a:gd name="connsiteX8" fmla="*/ 491135 w 698998"/>
                <a:gd name="connsiteY8" fmla="*/ 1341974 h 1428679"/>
                <a:gd name="connsiteX9" fmla="*/ 416602 w 698998"/>
                <a:gd name="connsiteY9" fmla="*/ 685667 h 1428679"/>
                <a:gd name="connsiteX10" fmla="*/ 595905 w 698998"/>
                <a:gd name="connsiteY10" fmla="*/ 56964 h 1428679"/>
                <a:gd name="connsiteX0" fmla="*/ 697515 w 697515"/>
                <a:gd name="connsiteY0" fmla="*/ 0 h 1428679"/>
                <a:gd name="connsiteX1" fmla="*/ 2989 w 697515"/>
                <a:gd name="connsiteY1" fmla="*/ 17720 h 1428679"/>
                <a:gd name="connsiteX2" fmla="*/ 95616 w 697515"/>
                <a:gd name="connsiteY2" fmla="*/ 121879 h 1428679"/>
                <a:gd name="connsiteX3" fmla="*/ 205835 w 697515"/>
                <a:gd name="connsiteY3" fmla="*/ 482284 h 1428679"/>
                <a:gd name="connsiteX4" fmla="*/ 214815 w 697515"/>
                <a:gd name="connsiteY4" fmla="*/ 950348 h 1428679"/>
                <a:gd name="connsiteX5" fmla="*/ 108151 w 697515"/>
                <a:gd name="connsiteY5" fmla="*/ 1383579 h 1428679"/>
                <a:gd name="connsiteX6" fmla="*/ 198650 w 697515"/>
                <a:gd name="connsiteY6" fmla="*/ 1379514 h 1428679"/>
                <a:gd name="connsiteX7" fmla="*/ 330598 w 697515"/>
                <a:gd name="connsiteY7" fmla="*/ 1423066 h 1428679"/>
                <a:gd name="connsiteX8" fmla="*/ 489652 w 697515"/>
                <a:gd name="connsiteY8" fmla="*/ 1341974 h 1428679"/>
                <a:gd name="connsiteX9" fmla="*/ 415119 w 697515"/>
                <a:gd name="connsiteY9" fmla="*/ 685667 h 1428679"/>
                <a:gd name="connsiteX10" fmla="*/ 594422 w 697515"/>
                <a:gd name="connsiteY10" fmla="*/ 56964 h 1428679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26305 w 697515"/>
                <a:gd name="connsiteY8" fmla="*/ 965768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26305 w 697515"/>
                <a:gd name="connsiteY8" fmla="*/ 965768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30500"/>
                <a:gd name="connsiteX1" fmla="*/ 2989 w 697515"/>
                <a:gd name="connsiteY1" fmla="*/ 17720 h 1430500"/>
                <a:gd name="connsiteX2" fmla="*/ 95616 w 697515"/>
                <a:gd name="connsiteY2" fmla="*/ 121879 h 1430500"/>
                <a:gd name="connsiteX3" fmla="*/ 205835 w 697515"/>
                <a:gd name="connsiteY3" fmla="*/ 482284 h 1430500"/>
                <a:gd name="connsiteX4" fmla="*/ 214815 w 697515"/>
                <a:gd name="connsiteY4" fmla="*/ 950348 h 1430500"/>
                <a:gd name="connsiteX5" fmla="*/ 108151 w 697515"/>
                <a:gd name="connsiteY5" fmla="*/ 1383579 h 1430500"/>
                <a:gd name="connsiteX6" fmla="*/ 198650 w 697515"/>
                <a:gd name="connsiteY6" fmla="*/ 1379514 h 1430500"/>
                <a:gd name="connsiteX7" fmla="*/ 325318 w 697515"/>
                <a:gd name="connsiteY7" fmla="*/ 913368 h 1430500"/>
                <a:gd name="connsiteX8" fmla="*/ 426305 w 697515"/>
                <a:gd name="connsiteY8" fmla="*/ 965768 h 1430500"/>
                <a:gd name="connsiteX9" fmla="*/ 415119 w 697515"/>
                <a:gd name="connsiteY9" fmla="*/ 685667 h 1430500"/>
                <a:gd name="connsiteX10" fmla="*/ 594422 w 697515"/>
                <a:gd name="connsiteY10" fmla="*/ 56964 h 1430500"/>
                <a:gd name="connsiteX0" fmla="*/ 697515 w 697515"/>
                <a:gd name="connsiteY0" fmla="*/ 0 h 1430499"/>
                <a:gd name="connsiteX1" fmla="*/ 2989 w 697515"/>
                <a:gd name="connsiteY1" fmla="*/ 17720 h 1430499"/>
                <a:gd name="connsiteX2" fmla="*/ 95616 w 697515"/>
                <a:gd name="connsiteY2" fmla="*/ 121879 h 1430499"/>
                <a:gd name="connsiteX3" fmla="*/ 205835 w 697515"/>
                <a:gd name="connsiteY3" fmla="*/ 482284 h 1430499"/>
                <a:gd name="connsiteX4" fmla="*/ 214815 w 697515"/>
                <a:gd name="connsiteY4" fmla="*/ 950348 h 1430499"/>
                <a:gd name="connsiteX5" fmla="*/ 108151 w 697515"/>
                <a:gd name="connsiteY5" fmla="*/ 1383579 h 1430499"/>
                <a:gd name="connsiteX6" fmla="*/ 198650 w 697515"/>
                <a:gd name="connsiteY6" fmla="*/ 1379514 h 1430499"/>
                <a:gd name="connsiteX7" fmla="*/ 325318 w 697515"/>
                <a:gd name="connsiteY7" fmla="*/ 913368 h 1430499"/>
                <a:gd name="connsiteX8" fmla="*/ 426305 w 697515"/>
                <a:gd name="connsiteY8" fmla="*/ 965768 h 1430499"/>
                <a:gd name="connsiteX9" fmla="*/ 415119 w 697515"/>
                <a:gd name="connsiteY9" fmla="*/ 685667 h 1430499"/>
                <a:gd name="connsiteX10" fmla="*/ 594422 w 697515"/>
                <a:gd name="connsiteY10" fmla="*/ 56964 h 1430499"/>
                <a:gd name="connsiteX0" fmla="*/ 697515 w 697515"/>
                <a:gd name="connsiteY0" fmla="*/ 0 h 1388456"/>
                <a:gd name="connsiteX1" fmla="*/ 2989 w 697515"/>
                <a:gd name="connsiteY1" fmla="*/ 17720 h 1388456"/>
                <a:gd name="connsiteX2" fmla="*/ 95616 w 697515"/>
                <a:gd name="connsiteY2" fmla="*/ 121879 h 1388456"/>
                <a:gd name="connsiteX3" fmla="*/ 205835 w 697515"/>
                <a:gd name="connsiteY3" fmla="*/ 482284 h 1388456"/>
                <a:gd name="connsiteX4" fmla="*/ 214815 w 697515"/>
                <a:gd name="connsiteY4" fmla="*/ 950348 h 1388456"/>
                <a:gd name="connsiteX5" fmla="*/ 108151 w 697515"/>
                <a:gd name="connsiteY5" fmla="*/ 1383579 h 1388456"/>
                <a:gd name="connsiteX6" fmla="*/ 277834 w 697515"/>
                <a:gd name="connsiteY6" fmla="*/ 985104 h 1388456"/>
                <a:gd name="connsiteX7" fmla="*/ 325318 w 697515"/>
                <a:gd name="connsiteY7" fmla="*/ 913368 h 1388456"/>
                <a:gd name="connsiteX8" fmla="*/ 426305 w 697515"/>
                <a:gd name="connsiteY8" fmla="*/ 965768 h 1388456"/>
                <a:gd name="connsiteX9" fmla="*/ 415119 w 697515"/>
                <a:gd name="connsiteY9" fmla="*/ 685667 h 1388456"/>
                <a:gd name="connsiteX10" fmla="*/ 594422 w 697515"/>
                <a:gd name="connsiteY10" fmla="*/ 56964 h 1388456"/>
                <a:gd name="connsiteX0" fmla="*/ 697515 w 697515"/>
                <a:gd name="connsiteY0" fmla="*/ 0 h 1014091"/>
                <a:gd name="connsiteX1" fmla="*/ 2989 w 697515"/>
                <a:gd name="connsiteY1" fmla="*/ 17720 h 1014091"/>
                <a:gd name="connsiteX2" fmla="*/ 95616 w 697515"/>
                <a:gd name="connsiteY2" fmla="*/ 121879 h 1014091"/>
                <a:gd name="connsiteX3" fmla="*/ 205835 w 697515"/>
                <a:gd name="connsiteY3" fmla="*/ 482284 h 1014091"/>
                <a:gd name="connsiteX4" fmla="*/ 214815 w 697515"/>
                <a:gd name="connsiteY4" fmla="*/ 950348 h 1014091"/>
                <a:gd name="connsiteX5" fmla="*/ 255962 w 697515"/>
                <a:gd name="connsiteY5" fmla="*/ 946693 h 1014091"/>
                <a:gd name="connsiteX6" fmla="*/ 277834 w 697515"/>
                <a:gd name="connsiteY6" fmla="*/ 985104 h 1014091"/>
                <a:gd name="connsiteX7" fmla="*/ 325318 w 697515"/>
                <a:gd name="connsiteY7" fmla="*/ 913368 h 1014091"/>
                <a:gd name="connsiteX8" fmla="*/ 426305 w 697515"/>
                <a:gd name="connsiteY8" fmla="*/ 965768 h 1014091"/>
                <a:gd name="connsiteX9" fmla="*/ 415119 w 697515"/>
                <a:gd name="connsiteY9" fmla="*/ 685667 h 1014091"/>
                <a:gd name="connsiteX10" fmla="*/ 594422 w 697515"/>
                <a:gd name="connsiteY10" fmla="*/ 56964 h 1014091"/>
                <a:gd name="connsiteX0" fmla="*/ 697515 w 697515"/>
                <a:gd name="connsiteY0" fmla="*/ 0 h 999409"/>
                <a:gd name="connsiteX1" fmla="*/ 2989 w 697515"/>
                <a:gd name="connsiteY1" fmla="*/ 17720 h 999409"/>
                <a:gd name="connsiteX2" fmla="*/ 95616 w 697515"/>
                <a:gd name="connsiteY2" fmla="*/ 121879 h 999409"/>
                <a:gd name="connsiteX3" fmla="*/ 205835 w 697515"/>
                <a:gd name="connsiteY3" fmla="*/ 482284 h 999409"/>
                <a:gd name="connsiteX4" fmla="*/ 255962 w 697515"/>
                <a:gd name="connsiteY4" fmla="*/ 946693 h 999409"/>
                <a:gd name="connsiteX5" fmla="*/ 277834 w 697515"/>
                <a:gd name="connsiteY5" fmla="*/ 985104 h 999409"/>
                <a:gd name="connsiteX6" fmla="*/ 325318 w 697515"/>
                <a:gd name="connsiteY6" fmla="*/ 913368 h 999409"/>
                <a:gd name="connsiteX7" fmla="*/ 426305 w 697515"/>
                <a:gd name="connsiteY7" fmla="*/ 965768 h 999409"/>
                <a:gd name="connsiteX8" fmla="*/ 415119 w 697515"/>
                <a:gd name="connsiteY8" fmla="*/ 685667 h 999409"/>
                <a:gd name="connsiteX9" fmla="*/ 594422 w 697515"/>
                <a:gd name="connsiteY9" fmla="*/ 56964 h 999409"/>
                <a:gd name="connsiteX0" fmla="*/ 697515 w 697515"/>
                <a:gd name="connsiteY0" fmla="*/ 0 h 990410"/>
                <a:gd name="connsiteX1" fmla="*/ 2989 w 697515"/>
                <a:gd name="connsiteY1" fmla="*/ 17720 h 990410"/>
                <a:gd name="connsiteX2" fmla="*/ 95616 w 697515"/>
                <a:gd name="connsiteY2" fmla="*/ 121879 h 990410"/>
                <a:gd name="connsiteX3" fmla="*/ 205835 w 697515"/>
                <a:gd name="connsiteY3" fmla="*/ 482284 h 990410"/>
                <a:gd name="connsiteX4" fmla="*/ 197894 w 697515"/>
                <a:gd name="connsiteY4" fmla="*/ 928489 h 990410"/>
                <a:gd name="connsiteX5" fmla="*/ 277834 w 697515"/>
                <a:gd name="connsiteY5" fmla="*/ 985104 h 990410"/>
                <a:gd name="connsiteX6" fmla="*/ 325318 w 697515"/>
                <a:gd name="connsiteY6" fmla="*/ 913368 h 990410"/>
                <a:gd name="connsiteX7" fmla="*/ 426305 w 697515"/>
                <a:gd name="connsiteY7" fmla="*/ 965768 h 990410"/>
                <a:gd name="connsiteX8" fmla="*/ 415119 w 697515"/>
                <a:gd name="connsiteY8" fmla="*/ 685667 h 990410"/>
                <a:gd name="connsiteX9" fmla="*/ 594422 w 697515"/>
                <a:gd name="connsiteY9" fmla="*/ 56964 h 990410"/>
                <a:gd name="connsiteX0" fmla="*/ 697515 w 697515"/>
                <a:gd name="connsiteY0" fmla="*/ 0 h 990410"/>
                <a:gd name="connsiteX1" fmla="*/ 2989 w 697515"/>
                <a:gd name="connsiteY1" fmla="*/ 17720 h 990410"/>
                <a:gd name="connsiteX2" fmla="*/ 95616 w 697515"/>
                <a:gd name="connsiteY2" fmla="*/ 121879 h 990410"/>
                <a:gd name="connsiteX3" fmla="*/ 205835 w 697515"/>
                <a:gd name="connsiteY3" fmla="*/ 482284 h 990410"/>
                <a:gd name="connsiteX4" fmla="*/ 197894 w 697515"/>
                <a:gd name="connsiteY4" fmla="*/ 928489 h 990410"/>
                <a:gd name="connsiteX5" fmla="*/ 277834 w 697515"/>
                <a:gd name="connsiteY5" fmla="*/ 985104 h 990410"/>
                <a:gd name="connsiteX6" fmla="*/ 325318 w 697515"/>
                <a:gd name="connsiteY6" fmla="*/ 913368 h 990410"/>
                <a:gd name="connsiteX7" fmla="*/ 426305 w 697515"/>
                <a:gd name="connsiteY7" fmla="*/ 965768 h 990410"/>
                <a:gd name="connsiteX8" fmla="*/ 415119 w 697515"/>
                <a:gd name="connsiteY8" fmla="*/ 685667 h 990410"/>
                <a:gd name="connsiteX9" fmla="*/ 594422 w 697515"/>
                <a:gd name="connsiteY9" fmla="*/ 56964 h 990410"/>
                <a:gd name="connsiteX0" fmla="*/ 697515 w 697515"/>
                <a:gd name="connsiteY0" fmla="*/ 0 h 985230"/>
                <a:gd name="connsiteX1" fmla="*/ 2989 w 697515"/>
                <a:gd name="connsiteY1" fmla="*/ 17720 h 985230"/>
                <a:gd name="connsiteX2" fmla="*/ 95616 w 697515"/>
                <a:gd name="connsiteY2" fmla="*/ 121879 h 985230"/>
                <a:gd name="connsiteX3" fmla="*/ 205835 w 697515"/>
                <a:gd name="connsiteY3" fmla="*/ 482284 h 985230"/>
                <a:gd name="connsiteX4" fmla="*/ 197894 w 697515"/>
                <a:gd name="connsiteY4" fmla="*/ 928489 h 985230"/>
                <a:gd name="connsiteX5" fmla="*/ 277834 w 697515"/>
                <a:gd name="connsiteY5" fmla="*/ 985104 h 985230"/>
                <a:gd name="connsiteX6" fmla="*/ 325318 w 697515"/>
                <a:gd name="connsiteY6" fmla="*/ 913368 h 985230"/>
                <a:gd name="connsiteX7" fmla="*/ 426305 w 697515"/>
                <a:gd name="connsiteY7" fmla="*/ 965768 h 985230"/>
                <a:gd name="connsiteX8" fmla="*/ 415119 w 697515"/>
                <a:gd name="connsiteY8" fmla="*/ 685667 h 985230"/>
                <a:gd name="connsiteX9" fmla="*/ 594422 w 697515"/>
                <a:gd name="connsiteY9" fmla="*/ 56964 h 985230"/>
                <a:gd name="connsiteX0" fmla="*/ 697515 w 697515"/>
                <a:gd name="connsiteY0" fmla="*/ 0 h 967138"/>
                <a:gd name="connsiteX1" fmla="*/ 2989 w 697515"/>
                <a:gd name="connsiteY1" fmla="*/ 17720 h 967138"/>
                <a:gd name="connsiteX2" fmla="*/ 95616 w 697515"/>
                <a:gd name="connsiteY2" fmla="*/ 121879 h 967138"/>
                <a:gd name="connsiteX3" fmla="*/ 205835 w 697515"/>
                <a:gd name="connsiteY3" fmla="*/ 482284 h 967138"/>
                <a:gd name="connsiteX4" fmla="*/ 197894 w 697515"/>
                <a:gd name="connsiteY4" fmla="*/ 928489 h 967138"/>
                <a:gd name="connsiteX5" fmla="*/ 277834 w 697515"/>
                <a:gd name="connsiteY5" fmla="*/ 966900 h 967138"/>
                <a:gd name="connsiteX6" fmla="*/ 325318 w 697515"/>
                <a:gd name="connsiteY6" fmla="*/ 913368 h 967138"/>
                <a:gd name="connsiteX7" fmla="*/ 426305 w 697515"/>
                <a:gd name="connsiteY7" fmla="*/ 965768 h 967138"/>
                <a:gd name="connsiteX8" fmla="*/ 415119 w 697515"/>
                <a:gd name="connsiteY8" fmla="*/ 685667 h 967138"/>
                <a:gd name="connsiteX9" fmla="*/ 594422 w 697515"/>
                <a:gd name="connsiteY9" fmla="*/ 56964 h 96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7515" h="967138">
                  <a:moveTo>
                    <a:pt x="697515" y="0"/>
                  </a:moveTo>
                  <a:cubicBezTo>
                    <a:pt x="573440" y="68189"/>
                    <a:pt x="202918" y="54571"/>
                    <a:pt x="2989" y="17720"/>
                  </a:cubicBezTo>
                  <a:cubicBezTo>
                    <a:pt x="-12403" y="62496"/>
                    <a:pt x="33650" y="-30405"/>
                    <a:pt x="95616" y="121879"/>
                  </a:cubicBezTo>
                  <a:cubicBezTo>
                    <a:pt x="120442" y="200557"/>
                    <a:pt x="188789" y="347849"/>
                    <a:pt x="205835" y="482284"/>
                  </a:cubicBezTo>
                  <a:cubicBezTo>
                    <a:pt x="222881" y="616719"/>
                    <a:pt x="254520" y="796144"/>
                    <a:pt x="197894" y="928489"/>
                  </a:cubicBezTo>
                  <a:cubicBezTo>
                    <a:pt x="257404" y="951613"/>
                    <a:pt x="256597" y="969420"/>
                    <a:pt x="277834" y="966900"/>
                  </a:cubicBezTo>
                  <a:cubicBezTo>
                    <a:pt x="299071" y="964380"/>
                    <a:pt x="270830" y="902731"/>
                    <a:pt x="325318" y="913368"/>
                  </a:cubicBezTo>
                  <a:cubicBezTo>
                    <a:pt x="376327" y="917070"/>
                    <a:pt x="299563" y="895994"/>
                    <a:pt x="426305" y="965768"/>
                  </a:cubicBezTo>
                  <a:cubicBezTo>
                    <a:pt x="405381" y="770608"/>
                    <a:pt x="386281" y="866674"/>
                    <a:pt x="415119" y="685667"/>
                  </a:cubicBezTo>
                  <a:cubicBezTo>
                    <a:pt x="452382" y="371591"/>
                    <a:pt x="463594" y="223281"/>
                    <a:pt x="594422" y="56964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Forme libre 56"/>
            <p:cNvSpPr/>
            <p:nvPr/>
          </p:nvSpPr>
          <p:spPr>
            <a:xfrm flipH="1">
              <a:off x="4281270" y="2074958"/>
              <a:ext cx="417208" cy="822063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10854 w 149809"/>
                <a:gd name="connsiteY0" fmla="*/ 1060400 h 1060400"/>
                <a:gd name="connsiteX1" fmla="*/ 149809 w 149809"/>
                <a:gd name="connsiteY1" fmla="*/ 0 h 1060400"/>
                <a:gd name="connsiteX0" fmla="*/ 0 w 261103"/>
                <a:gd name="connsiteY0" fmla="*/ 786351 h 786351"/>
                <a:gd name="connsiteX1" fmla="*/ 261103 w 261103"/>
                <a:gd name="connsiteY1" fmla="*/ 0 h 786351"/>
                <a:gd name="connsiteX0" fmla="*/ 0 w 254251"/>
                <a:gd name="connsiteY0" fmla="*/ 802103 h 802103"/>
                <a:gd name="connsiteX1" fmla="*/ 254251 w 254251"/>
                <a:gd name="connsiteY1" fmla="*/ 0 h 802103"/>
                <a:gd name="connsiteX0" fmla="*/ 0 w 254251"/>
                <a:gd name="connsiteY0" fmla="*/ 802103 h 802103"/>
                <a:gd name="connsiteX1" fmla="*/ 8690 w 254251"/>
                <a:gd name="connsiteY1" fmla="*/ 724293 h 802103"/>
                <a:gd name="connsiteX2" fmla="*/ 254251 w 254251"/>
                <a:gd name="connsiteY2" fmla="*/ 0 h 802103"/>
                <a:gd name="connsiteX0" fmla="*/ 12164 w 266415"/>
                <a:gd name="connsiteY0" fmla="*/ 802103 h 802103"/>
                <a:gd name="connsiteX1" fmla="*/ 298 w 266415"/>
                <a:gd name="connsiteY1" fmla="*/ 732169 h 802103"/>
                <a:gd name="connsiteX2" fmla="*/ 266415 w 266415"/>
                <a:gd name="connsiteY2" fmla="*/ 0 h 802103"/>
                <a:gd name="connsiteX0" fmla="*/ 0 w 507778"/>
                <a:gd name="connsiteY0" fmla="*/ 849360 h 849360"/>
                <a:gd name="connsiteX1" fmla="*/ 241661 w 507778"/>
                <a:gd name="connsiteY1" fmla="*/ 732169 h 849360"/>
                <a:gd name="connsiteX2" fmla="*/ 507778 w 507778"/>
                <a:gd name="connsiteY2" fmla="*/ 0 h 849360"/>
                <a:gd name="connsiteX0" fmla="*/ 0 w 507778"/>
                <a:gd name="connsiteY0" fmla="*/ 849360 h 993705"/>
                <a:gd name="connsiteX1" fmla="*/ 282773 w 507778"/>
                <a:gd name="connsiteY1" fmla="*/ 992081 h 993705"/>
                <a:gd name="connsiteX2" fmla="*/ 241661 w 507778"/>
                <a:gd name="connsiteY2" fmla="*/ 732169 h 993705"/>
                <a:gd name="connsiteX3" fmla="*/ 507778 w 507778"/>
                <a:gd name="connsiteY3" fmla="*/ 0 h 993705"/>
                <a:gd name="connsiteX0" fmla="*/ 0 w 507778"/>
                <a:gd name="connsiteY0" fmla="*/ 849360 h 1005366"/>
                <a:gd name="connsiteX1" fmla="*/ 111471 w 507778"/>
                <a:gd name="connsiteY1" fmla="*/ 968451 h 1005366"/>
                <a:gd name="connsiteX2" fmla="*/ 282773 w 507778"/>
                <a:gd name="connsiteY2" fmla="*/ 992081 h 1005366"/>
                <a:gd name="connsiteX3" fmla="*/ 241661 w 507778"/>
                <a:gd name="connsiteY3" fmla="*/ 732169 h 1005366"/>
                <a:gd name="connsiteX4" fmla="*/ 507778 w 507778"/>
                <a:gd name="connsiteY4" fmla="*/ 0 h 1005366"/>
                <a:gd name="connsiteX0" fmla="*/ 0 w 507778"/>
                <a:gd name="connsiteY0" fmla="*/ 849360 h 979898"/>
                <a:gd name="connsiteX1" fmla="*/ 111471 w 507778"/>
                <a:gd name="connsiteY1" fmla="*/ 968451 h 979898"/>
                <a:gd name="connsiteX2" fmla="*/ 255365 w 507778"/>
                <a:gd name="connsiteY2" fmla="*/ 944824 h 979898"/>
                <a:gd name="connsiteX3" fmla="*/ 241661 w 507778"/>
                <a:gd name="connsiteY3" fmla="*/ 732169 h 979898"/>
                <a:gd name="connsiteX4" fmla="*/ 507778 w 507778"/>
                <a:gd name="connsiteY4" fmla="*/ 0 h 979898"/>
                <a:gd name="connsiteX0" fmla="*/ 0 w 507778"/>
                <a:gd name="connsiteY0" fmla="*/ 849360 h 971999"/>
                <a:gd name="connsiteX1" fmla="*/ 111471 w 507778"/>
                <a:gd name="connsiteY1" fmla="*/ 968451 h 971999"/>
                <a:gd name="connsiteX2" fmla="*/ 159435 w 507778"/>
                <a:gd name="connsiteY2" fmla="*/ 905442 h 971999"/>
                <a:gd name="connsiteX3" fmla="*/ 255365 w 507778"/>
                <a:gd name="connsiteY3" fmla="*/ 944824 h 971999"/>
                <a:gd name="connsiteX4" fmla="*/ 241661 w 507778"/>
                <a:gd name="connsiteY4" fmla="*/ 732169 h 971999"/>
                <a:gd name="connsiteX5" fmla="*/ 507778 w 507778"/>
                <a:gd name="connsiteY5" fmla="*/ 0 h 971999"/>
                <a:gd name="connsiteX0" fmla="*/ 0 w 507778"/>
                <a:gd name="connsiteY0" fmla="*/ 849360 h 971999"/>
                <a:gd name="connsiteX1" fmla="*/ 84062 w 507778"/>
                <a:gd name="connsiteY1" fmla="*/ 873938 h 971999"/>
                <a:gd name="connsiteX2" fmla="*/ 111471 w 507778"/>
                <a:gd name="connsiteY2" fmla="*/ 968451 h 971999"/>
                <a:gd name="connsiteX3" fmla="*/ 159435 w 507778"/>
                <a:gd name="connsiteY3" fmla="*/ 905442 h 971999"/>
                <a:gd name="connsiteX4" fmla="*/ 255365 w 507778"/>
                <a:gd name="connsiteY4" fmla="*/ 944824 h 971999"/>
                <a:gd name="connsiteX5" fmla="*/ 241661 w 507778"/>
                <a:gd name="connsiteY5" fmla="*/ 732169 h 971999"/>
                <a:gd name="connsiteX6" fmla="*/ 507778 w 507778"/>
                <a:gd name="connsiteY6" fmla="*/ 0 h 971999"/>
                <a:gd name="connsiteX0" fmla="*/ 0 w 446109"/>
                <a:gd name="connsiteY0" fmla="*/ 786351 h 971999"/>
                <a:gd name="connsiteX1" fmla="*/ 22393 w 446109"/>
                <a:gd name="connsiteY1" fmla="*/ 873938 h 971999"/>
                <a:gd name="connsiteX2" fmla="*/ 49802 w 446109"/>
                <a:gd name="connsiteY2" fmla="*/ 968451 h 971999"/>
                <a:gd name="connsiteX3" fmla="*/ 97766 w 446109"/>
                <a:gd name="connsiteY3" fmla="*/ 905442 h 971999"/>
                <a:gd name="connsiteX4" fmla="*/ 193696 w 446109"/>
                <a:gd name="connsiteY4" fmla="*/ 944824 h 971999"/>
                <a:gd name="connsiteX5" fmla="*/ 179992 w 446109"/>
                <a:gd name="connsiteY5" fmla="*/ 732169 h 971999"/>
                <a:gd name="connsiteX6" fmla="*/ 446109 w 446109"/>
                <a:gd name="connsiteY6" fmla="*/ 0 h 971999"/>
                <a:gd name="connsiteX0" fmla="*/ 29583 w 475692"/>
                <a:gd name="connsiteY0" fmla="*/ 786351 h 971999"/>
                <a:gd name="connsiteX1" fmla="*/ 4011 w 475692"/>
                <a:gd name="connsiteY1" fmla="*/ 913319 h 971999"/>
                <a:gd name="connsiteX2" fmla="*/ 79385 w 475692"/>
                <a:gd name="connsiteY2" fmla="*/ 968451 h 971999"/>
                <a:gd name="connsiteX3" fmla="*/ 127349 w 475692"/>
                <a:gd name="connsiteY3" fmla="*/ 905442 h 971999"/>
                <a:gd name="connsiteX4" fmla="*/ 223279 w 475692"/>
                <a:gd name="connsiteY4" fmla="*/ 944824 h 971999"/>
                <a:gd name="connsiteX5" fmla="*/ 209575 w 475692"/>
                <a:gd name="connsiteY5" fmla="*/ 732169 h 971999"/>
                <a:gd name="connsiteX6" fmla="*/ 475692 w 475692"/>
                <a:gd name="connsiteY6" fmla="*/ 0 h 971999"/>
                <a:gd name="connsiteX0" fmla="*/ 39574 w 475126"/>
                <a:gd name="connsiteY0" fmla="*/ 786351 h 971999"/>
                <a:gd name="connsiteX1" fmla="*/ 3445 w 475126"/>
                <a:gd name="connsiteY1" fmla="*/ 913319 h 971999"/>
                <a:gd name="connsiteX2" fmla="*/ 78819 w 475126"/>
                <a:gd name="connsiteY2" fmla="*/ 968451 h 971999"/>
                <a:gd name="connsiteX3" fmla="*/ 126783 w 475126"/>
                <a:gd name="connsiteY3" fmla="*/ 905442 h 971999"/>
                <a:gd name="connsiteX4" fmla="*/ 222713 w 475126"/>
                <a:gd name="connsiteY4" fmla="*/ 944824 h 971999"/>
                <a:gd name="connsiteX5" fmla="*/ 209009 w 475126"/>
                <a:gd name="connsiteY5" fmla="*/ 732169 h 971999"/>
                <a:gd name="connsiteX6" fmla="*/ 475126 w 475126"/>
                <a:gd name="connsiteY6" fmla="*/ 0 h 971999"/>
                <a:gd name="connsiteX0" fmla="*/ 1891 w 479675"/>
                <a:gd name="connsiteY0" fmla="*/ 543638 h 971999"/>
                <a:gd name="connsiteX1" fmla="*/ 7994 w 479675"/>
                <a:gd name="connsiteY1" fmla="*/ 913319 h 971999"/>
                <a:gd name="connsiteX2" fmla="*/ 83368 w 479675"/>
                <a:gd name="connsiteY2" fmla="*/ 968451 h 971999"/>
                <a:gd name="connsiteX3" fmla="*/ 131332 w 479675"/>
                <a:gd name="connsiteY3" fmla="*/ 905442 h 971999"/>
                <a:gd name="connsiteX4" fmla="*/ 227262 w 479675"/>
                <a:gd name="connsiteY4" fmla="*/ 944824 h 971999"/>
                <a:gd name="connsiteX5" fmla="*/ 213558 w 479675"/>
                <a:gd name="connsiteY5" fmla="*/ 732169 h 971999"/>
                <a:gd name="connsiteX6" fmla="*/ 479675 w 479675"/>
                <a:gd name="connsiteY6" fmla="*/ 0 h 971999"/>
                <a:gd name="connsiteX0" fmla="*/ 49706 w 474701"/>
                <a:gd name="connsiteY0" fmla="*/ 701402 h 971999"/>
                <a:gd name="connsiteX1" fmla="*/ 3020 w 474701"/>
                <a:gd name="connsiteY1" fmla="*/ 913319 h 971999"/>
                <a:gd name="connsiteX2" fmla="*/ 78394 w 474701"/>
                <a:gd name="connsiteY2" fmla="*/ 968451 h 971999"/>
                <a:gd name="connsiteX3" fmla="*/ 126358 w 474701"/>
                <a:gd name="connsiteY3" fmla="*/ 905442 h 971999"/>
                <a:gd name="connsiteX4" fmla="*/ 222288 w 474701"/>
                <a:gd name="connsiteY4" fmla="*/ 944824 h 971999"/>
                <a:gd name="connsiteX5" fmla="*/ 208584 w 474701"/>
                <a:gd name="connsiteY5" fmla="*/ 732169 h 971999"/>
                <a:gd name="connsiteX6" fmla="*/ 474701 w 474701"/>
                <a:gd name="connsiteY6" fmla="*/ 0 h 971999"/>
                <a:gd name="connsiteX0" fmla="*/ 47005 w 472000"/>
                <a:gd name="connsiteY0" fmla="*/ 701402 h 971999"/>
                <a:gd name="connsiteX1" fmla="*/ 77789 w 472000"/>
                <a:gd name="connsiteY1" fmla="*/ 842433 h 971999"/>
                <a:gd name="connsiteX2" fmla="*/ 319 w 472000"/>
                <a:gd name="connsiteY2" fmla="*/ 913319 h 971999"/>
                <a:gd name="connsiteX3" fmla="*/ 75693 w 472000"/>
                <a:gd name="connsiteY3" fmla="*/ 968451 h 971999"/>
                <a:gd name="connsiteX4" fmla="*/ 123657 w 472000"/>
                <a:gd name="connsiteY4" fmla="*/ 905442 h 971999"/>
                <a:gd name="connsiteX5" fmla="*/ 219587 w 472000"/>
                <a:gd name="connsiteY5" fmla="*/ 944824 h 971999"/>
                <a:gd name="connsiteX6" fmla="*/ 205883 w 472000"/>
                <a:gd name="connsiteY6" fmla="*/ 732169 h 971999"/>
                <a:gd name="connsiteX7" fmla="*/ 472000 w 472000"/>
                <a:gd name="connsiteY7" fmla="*/ 0 h 971999"/>
                <a:gd name="connsiteX0" fmla="*/ 77789 w 472000"/>
                <a:gd name="connsiteY0" fmla="*/ 842433 h 971999"/>
                <a:gd name="connsiteX1" fmla="*/ 319 w 472000"/>
                <a:gd name="connsiteY1" fmla="*/ 913319 h 971999"/>
                <a:gd name="connsiteX2" fmla="*/ 75693 w 472000"/>
                <a:gd name="connsiteY2" fmla="*/ 968451 h 971999"/>
                <a:gd name="connsiteX3" fmla="*/ 123657 w 472000"/>
                <a:gd name="connsiteY3" fmla="*/ 905442 h 971999"/>
                <a:gd name="connsiteX4" fmla="*/ 219587 w 472000"/>
                <a:gd name="connsiteY4" fmla="*/ 944824 h 971999"/>
                <a:gd name="connsiteX5" fmla="*/ 205883 w 472000"/>
                <a:gd name="connsiteY5" fmla="*/ 732169 h 971999"/>
                <a:gd name="connsiteX6" fmla="*/ 472000 w 472000"/>
                <a:gd name="connsiteY6" fmla="*/ 0 h 971999"/>
                <a:gd name="connsiteX0" fmla="*/ 20564 w 472844"/>
                <a:gd name="connsiteY0" fmla="*/ 787823 h 971999"/>
                <a:gd name="connsiteX1" fmla="*/ 1163 w 472844"/>
                <a:gd name="connsiteY1" fmla="*/ 913319 h 971999"/>
                <a:gd name="connsiteX2" fmla="*/ 76537 w 472844"/>
                <a:gd name="connsiteY2" fmla="*/ 968451 h 971999"/>
                <a:gd name="connsiteX3" fmla="*/ 124501 w 472844"/>
                <a:gd name="connsiteY3" fmla="*/ 905442 h 971999"/>
                <a:gd name="connsiteX4" fmla="*/ 220431 w 472844"/>
                <a:gd name="connsiteY4" fmla="*/ 944824 h 971999"/>
                <a:gd name="connsiteX5" fmla="*/ 206727 w 472844"/>
                <a:gd name="connsiteY5" fmla="*/ 732169 h 971999"/>
                <a:gd name="connsiteX6" fmla="*/ 472844 w 472844"/>
                <a:gd name="connsiteY6" fmla="*/ 0 h 971999"/>
                <a:gd name="connsiteX0" fmla="*/ 19883 w 472163"/>
                <a:gd name="connsiteY0" fmla="*/ 787823 h 971999"/>
                <a:gd name="connsiteX1" fmla="*/ 482 w 472163"/>
                <a:gd name="connsiteY1" fmla="*/ 913319 h 971999"/>
                <a:gd name="connsiteX2" fmla="*/ 75856 w 472163"/>
                <a:gd name="connsiteY2" fmla="*/ 968451 h 971999"/>
                <a:gd name="connsiteX3" fmla="*/ 123820 w 472163"/>
                <a:gd name="connsiteY3" fmla="*/ 905442 h 971999"/>
                <a:gd name="connsiteX4" fmla="*/ 219750 w 472163"/>
                <a:gd name="connsiteY4" fmla="*/ 944824 h 971999"/>
                <a:gd name="connsiteX5" fmla="*/ 206046 w 472163"/>
                <a:gd name="connsiteY5" fmla="*/ 732169 h 971999"/>
                <a:gd name="connsiteX6" fmla="*/ 472163 w 472163"/>
                <a:gd name="connsiteY6" fmla="*/ 0 h 971999"/>
                <a:gd name="connsiteX0" fmla="*/ 30360 w 472082"/>
                <a:gd name="connsiteY0" fmla="*/ 769620 h 971999"/>
                <a:gd name="connsiteX1" fmla="*/ 401 w 472082"/>
                <a:gd name="connsiteY1" fmla="*/ 913319 h 971999"/>
                <a:gd name="connsiteX2" fmla="*/ 75775 w 472082"/>
                <a:gd name="connsiteY2" fmla="*/ 968451 h 971999"/>
                <a:gd name="connsiteX3" fmla="*/ 123739 w 472082"/>
                <a:gd name="connsiteY3" fmla="*/ 905442 h 971999"/>
                <a:gd name="connsiteX4" fmla="*/ 219669 w 472082"/>
                <a:gd name="connsiteY4" fmla="*/ 944824 h 971999"/>
                <a:gd name="connsiteX5" fmla="*/ 205965 w 472082"/>
                <a:gd name="connsiteY5" fmla="*/ 732169 h 971999"/>
                <a:gd name="connsiteX6" fmla="*/ 472082 w 472082"/>
                <a:gd name="connsiteY6" fmla="*/ 0 h 97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082" h="971999">
                  <a:moveTo>
                    <a:pt x="30360" y="769620"/>
                  </a:moveTo>
                  <a:cubicBezTo>
                    <a:pt x="54251" y="859551"/>
                    <a:pt x="-5408" y="877146"/>
                    <a:pt x="401" y="913319"/>
                  </a:cubicBezTo>
                  <a:cubicBezTo>
                    <a:pt x="6210" y="949492"/>
                    <a:pt x="57503" y="969764"/>
                    <a:pt x="75775" y="968451"/>
                  </a:cubicBezTo>
                  <a:cubicBezTo>
                    <a:pt x="105774" y="989612"/>
                    <a:pt x="99757" y="909380"/>
                    <a:pt x="123739" y="905442"/>
                  </a:cubicBezTo>
                  <a:cubicBezTo>
                    <a:pt x="147721" y="901504"/>
                    <a:pt x="209391" y="985517"/>
                    <a:pt x="219669" y="944824"/>
                  </a:cubicBezTo>
                  <a:lnTo>
                    <a:pt x="205965" y="732169"/>
                  </a:lnTo>
                  <a:cubicBezTo>
                    <a:pt x="200889" y="610847"/>
                    <a:pt x="259270" y="134869"/>
                    <a:pt x="472082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Forme libre 57"/>
            <p:cNvSpPr/>
            <p:nvPr/>
          </p:nvSpPr>
          <p:spPr>
            <a:xfrm>
              <a:off x="4666320" y="2069923"/>
              <a:ext cx="228650" cy="681249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9127 w 152887"/>
                <a:gd name="connsiteY0" fmla="*/ 1143373 h 1143373"/>
                <a:gd name="connsiteX1" fmla="*/ 152887 w 152887"/>
                <a:gd name="connsiteY1" fmla="*/ 0 h 1143373"/>
                <a:gd name="connsiteX0" fmla="*/ 0 w 258723"/>
                <a:gd name="connsiteY0" fmla="*/ 805504 h 805504"/>
                <a:gd name="connsiteX1" fmla="*/ 258723 w 258723"/>
                <a:gd name="connsiteY1" fmla="*/ 0 h 8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723" h="805504">
                  <a:moveTo>
                    <a:pt x="0" y="805504"/>
                  </a:moveTo>
                  <a:cubicBezTo>
                    <a:pt x="3614" y="606372"/>
                    <a:pt x="45911" y="134869"/>
                    <a:pt x="25872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Forme libre 58"/>
            <p:cNvSpPr/>
            <p:nvPr/>
          </p:nvSpPr>
          <p:spPr>
            <a:xfrm>
              <a:off x="4602252" y="2014328"/>
              <a:ext cx="36850" cy="862931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10506 w 102130"/>
                <a:gd name="connsiteY0" fmla="*/ 1820461 h 1820461"/>
                <a:gd name="connsiteX1" fmla="*/ 3309 w 102130"/>
                <a:gd name="connsiteY1" fmla="*/ 946960 h 1820461"/>
                <a:gd name="connsiteX2" fmla="*/ 9365 w 102130"/>
                <a:gd name="connsiteY2" fmla="*/ 384313 h 1820461"/>
                <a:gd name="connsiteX3" fmla="*/ 102130 w 102130"/>
                <a:gd name="connsiteY3" fmla="*/ 0 h 1820461"/>
                <a:gd name="connsiteX0" fmla="*/ 10506 w 10506"/>
                <a:gd name="connsiteY0" fmla="*/ 1436148 h 1436148"/>
                <a:gd name="connsiteX1" fmla="*/ 3309 w 10506"/>
                <a:gd name="connsiteY1" fmla="*/ 562647 h 1436148"/>
                <a:gd name="connsiteX2" fmla="*/ 9365 w 10506"/>
                <a:gd name="connsiteY2" fmla="*/ 0 h 1436148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16515 w 37785"/>
                <a:gd name="connsiteY0" fmla="*/ 1651301 h 1651301"/>
                <a:gd name="connsiteX1" fmla="*/ 9318 w 37785"/>
                <a:gd name="connsiteY1" fmla="*/ 777800 h 1651301"/>
                <a:gd name="connsiteX2" fmla="*/ 37785 w 37785"/>
                <a:gd name="connsiteY2" fmla="*/ 0 h 1651301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8921 w 38392"/>
                <a:gd name="connsiteY0" fmla="*/ 1667703 h 1667703"/>
                <a:gd name="connsiteX1" fmla="*/ 1724 w 38392"/>
                <a:gd name="connsiteY1" fmla="*/ 794202 h 1667703"/>
                <a:gd name="connsiteX2" fmla="*/ 38392 w 38392"/>
                <a:gd name="connsiteY2" fmla="*/ 0 h 1667703"/>
                <a:gd name="connsiteX0" fmla="*/ 10865 w 40336"/>
                <a:gd name="connsiteY0" fmla="*/ 1667703 h 1667703"/>
                <a:gd name="connsiteX1" fmla="*/ 2109 w 40336"/>
                <a:gd name="connsiteY1" fmla="*/ 1536708 h 1667703"/>
                <a:gd name="connsiteX2" fmla="*/ 3668 w 40336"/>
                <a:gd name="connsiteY2" fmla="*/ 794202 h 1667703"/>
                <a:gd name="connsiteX3" fmla="*/ 40336 w 40336"/>
                <a:gd name="connsiteY3" fmla="*/ 0 h 1667703"/>
                <a:gd name="connsiteX0" fmla="*/ 208 w 42520"/>
                <a:gd name="connsiteY0" fmla="*/ 2219895 h 2219895"/>
                <a:gd name="connsiteX1" fmla="*/ 4293 w 42520"/>
                <a:gd name="connsiteY1" fmla="*/ 1536708 h 2219895"/>
                <a:gd name="connsiteX2" fmla="*/ 5852 w 42520"/>
                <a:gd name="connsiteY2" fmla="*/ 794202 h 2219895"/>
                <a:gd name="connsiteX3" fmla="*/ 42520 w 42520"/>
                <a:gd name="connsiteY3" fmla="*/ 0 h 2219895"/>
                <a:gd name="connsiteX0" fmla="*/ 30128 w 40336"/>
                <a:gd name="connsiteY0" fmla="*/ 2213474 h 2213474"/>
                <a:gd name="connsiteX1" fmla="*/ 2109 w 40336"/>
                <a:gd name="connsiteY1" fmla="*/ 1536708 h 2213474"/>
                <a:gd name="connsiteX2" fmla="*/ 3668 w 40336"/>
                <a:gd name="connsiteY2" fmla="*/ 794202 h 2213474"/>
                <a:gd name="connsiteX3" fmla="*/ 40336 w 40336"/>
                <a:gd name="connsiteY3" fmla="*/ 0 h 2213474"/>
                <a:gd name="connsiteX0" fmla="*/ 31140 w 42521"/>
                <a:gd name="connsiteY0" fmla="*/ 2213474 h 2236828"/>
                <a:gd name="connsiteX1" fmla="*/ 41647 w 42521"/>
                <a:gd name="connsiteY1" fmla="*/ 2178792 h 2236828"/>
                <a:gd name="connsiteX2" fmla="*/ 3121 w 42521"/>
                <a:gd name="connsiteY2" fmla="*/ 1536708 h 2236828"/>
                <a:gd name="connsiteX3" fmla="*/ 4680 w 42521"/>
                <a:gd name="connsiteY3" fmla="*/ 794202 h 2236828"/>
                <a:gd name="connsiteX4" fmla="*/ 41348 w 42521"/>
                <a:gd name="connsiteY4" fmla="*/ 0 h 2236828"/>
                <a:gd name="connsiteX0" fmla="*/ 31141 w 66731"/>
                <a:gd name="connsiteY0" fmla="*/ 2213474 h 2236829"/>
                <a:gd name="connsiteX1" fmla="*/ 41648 w 66731"/>
                <a:gd name="connsiteY1" fmla="*/ 2178792 h 2236829"/>
                <a:gd name="connsiteX2" fmla="*/ 3122 w 66731"/>
                <a:gd name="connsiteY2" fmla="*/ 1536708 h 2236829"/>
                <a:gd name="connsiteX3" fmla="*/ 4681 w 66731"/>
                <a:gd name="connsiteY3" fmla="*/ 794202 h 2236829"/>
                <a:gd name="connsiteX4" fmla="*/ 41349 w 66731"/>
                <a:gd name="connsiteY4" fmla="*/ 0 h 2236829"/>
                <a:gd name="connsiteX0" fmla="*/ 2 w 74117"/>
                <a:gd name="connsiteY0" fmla="*/ 2226317 h 2241717"/>
                <a:gd name="connsiteX1" fmla="*/ 49035 w 74117"/>
                <a:gd name="connsiteY1" fmla="*/ 2178792 h 2241717"/>
                <a:gd name="connsiteX2" fmla="*/ 10509 w 74117"/>
                <a:gd name="connsiteY2" fmla="*/ 1536708 h 2241717"/>
                <a:gd name="connsiteX3" fmla="*/ 12068 w 74117"/>
                <a:gd name="connsiteY3" fmla="*/ 794202 h 2241717"/>
                <a:gd name="connsiteX4" fmla="*/ 48736 w 74117"/>
                <a:gd name="connsiteY4" fmla="*/ 0 h 2241717"/>
                <a:gd name="connsiteX0" fmla="*/ 41649 w 66731"/>
                <a:gd name="connsiteY0" fmla="*/ 2178792 h 2178792"/>
                <a:gd name="connsiteX1" fmla="*/ 3123 w 66731"/>
                <a:gd name="connsiteY1" fmla="*/ 1536708 h 2178792"/>
                <a:gd name="connsiteX2" fmla="*/ 4682 w 66731"/>
                <a:gd name="connsiteY2" fmla="*/ 794202 h 2178792"/>
                <a:gd name="connsiteX3" fmla="*/ 41350 w 66731"/>
                <a:gd name="connsiteY3" fmla="*/ 0 h 2178792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10966 w 23510"/>
                <a:gd name="connsiteY0" fmla="*/ 1549549 h 1549549"/>
                <a:gd name="connsiteX1" fmla="*/ 6105 w 23510"/>
                <a:gd name="connsiteY1" fmla="*/ 800623 h 1549549"/>
                <a:gd name="connsiteX2" fmla="*/ 23510 w 23510"/>
                <a:gd name="connsiteY2" fmla="*/ 0 h 1549549"/>
                <a:gd name="connsiteX0" fmla="*/ 10966 w 23510"/>
                <a:gd name="connsiteY0" fmla="*/ 1410105 h 1410105"/>
                <a:gd name="connsiteX1" fmla="*/ 6105 w 23510"/>
                <a:gd name="connsiteY1" fmla="*/ 800623 h 1410105"/>
                <a:gd name="connsiteX2" fmla="*/ 23510 w 23510"/>
                <a:gd name="connsiteY2" fmla="*/ 0 h 1410105"/>
                <a:gd name="connsiteX0" fmla="*/ 11960 w 24504"/>
                <a:gd name="connsiteY0" fmla="*/ 1410105 h 1410105"/>
                <a:gd name="connsiteX1" fmla="*/ 111 w 24504"/>
                <a:gd name="connsiteY1" fmla="*/ 1292692 h 1410105"/>
                <a:gd name="connsiteX2" fmla="*/ 7099 w 24504"/>
                <a:gd name="connsiteY2" fmla="*/ 800623 h 1410105"/>
                <a:gd name="connsiteX3" fmla="*/ 24504 w 24504"/>
                <a:gd name="connsiteY3" fmla="*/ 0 h 1410105"/>
                <a:gd name="connsiteX0" fmla="*/ 19015 w 24504"/>
                <a:gd name="connsiteY0" fmla="*/ 1579145 h 1579145"/>
                <a:gd name="connsiteX1" fmla="*/ 111 w 24504"/>
                <a:gd name="connsiteY1" fmla="*/ 1292692 h 1579145"/>
                <a:gd name="connsiteX2" fmla="*/ 7099 w 24504"/>
                <a:gd name="connsiteY2" fmla="*/ 800623 h 1579145"/>
                <a:gd name="connsiteX3" fmla="*/ 24504 w 24504"/>
                <a:gd name="connsiteY3" fmla="*/ 0 h 1579145"/>
                <a:gd name="connsiteX0" fmla="*/ 19110 w 56821"/>
                <a:gd name="connsiteY0" fmla="*/ 1579145 h 1579145"/>
                <a:gd name="connsiteX1" fmla="*/ 56651 w 56821"/>
                <a:gd name="connsiteY1" fmla="*/ 1442951 h 1579145"/>
                <a:gd name="connsiteX2" fmla="*/ 206 w 56821"/>
                <a:gd name="connsiteY2" fmla="*/ 1292692 h 1579145"/>
                <a:gd name="connsiteX3" fmla="*/ 7194 w 56821"/>
                <a:gd name="connsiteY3" fmla="*/ 800623 h 1579145"/>
                <a:gd name="connsiteX4" fmla="*/ 24599 w 56821"/>
                <a:gd name="connsiteY4" fmla="*/ 0 h 1579145"/>
                <a:gd name="connsiteX0" fmla="*/ 18021 w 55732"/>
                <a:gd name="connsiteY0" fmla="*/ 1579145 h 1579145"/>
                <a:gd name="connsiteX1" fmla="*/ 55562 w 55732"/>
                <a:gd name="connsiteY1" fmla="*/ 1442951 h 1579145"/>
                <a:gd name="connsiteX2" fmla="*/ 20284 w 55732"/>
                <a:gd name="connsiteY2" fmla="*/ 1311476 h 1579145"/>
                <a:gd name="connsiteX3" fmla="*/ 6105 w 55732"/>
                <a:gd name="connsiteY3" fmla="*/ 800623 h 1579145"/>
                <a:gd name="connsiteX4" fmla="*/ 23510 w 55732"/>
                <a:gd name="connsiteY4" fmla="*/ 0 h 1579145"/>
                <a:gd name="connsiteX0" fmla="*/ 19111 w 56822"/>
                <a:gd name="connsiteY0" fmla="*/ 1579145 h 1579145"/>
                <a:gd name="connsiteX1" fmla="*/ 56652 w 56822"/>
                <a:gd name="connsiteY1" fmla="*/ 1442951 h 1579145"/>
                <a:gd name="connsiteX2" fmla="*/ 207 w 56822"/>
                <a:gd name="connsiteY2" fmla="*/ 1320868 h 1579145"/>
                <a:gd name="connsiteX3" fmla="*/ 7195 w 56822"/>
                <a:gd name="connsiteY3" fmla="*/ 800623 h 1579145"/>
                <a:gd name="connsiteX4" fmla="*/ 24600 w 56822"/>
                <a:gd name="connsiteY4" fmla="*/ 0 h 1579145"/>
                <a:gd name="connsiteX0" fmla="*/ 18021 w 55732"/>
                <a:gd name="connsiteY0" fmla="*/ 1579145 h 1579145"/>
                <a:gd name="connsiteX1" fmla="*/ 55562 w 55732"/>
                <a:gd name="connsiteY1" fmla="*/ 1442951 h 1579145"/>
                <a:gd name="connsiteX2" fmla="*/ 20285 w 55732"/>
                <a:gd name="connsiteY2" fmla="*/ 1320868 h 1579145"/>
                <a:gd name="connsiteX3" fmla="*/ 6105 w 55732"/>
                <a:gd name="connsiteY3" fmla="*/ 800623 h 1579145"/>
                <a:gd name="connsiteX4" fmla="*/ 23510 w 55732"/>
                <a:gd name="connsiteY4" fmla="*/ 0 h 157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2" h="1579145">
                  <a:moveTo>
                    <a:pt x="18021" y="1579145"/>
                  </a:moveTo>
                  <a:cubicBezTo>
                    <a:pt x="17222" y="1554881"/>
                    <a:pt x="58713" y="1490693"/>
                    <a:pt x="55562" y="1442951"/>
                  </a:cubicBezTo>
                  <a:cubicBezTo>
                    <a:pt x="52411" y="1395209"/>
                    <a:pt x="21472" y="1426358"/>
                    <a:pt x="20285" y="1320868"/>
                  </a:cubicBezTo>
                  <a:cubicBezTo>
                    <a:pt x="19098" y="1215378"/>
                    <a:pt x="2040" y="1016072"/>
                    <a:pt x="6105" y="800623"/>
                  </a:cubicBezTo>
                  <a:cubicBezTo>
                    <a:pt x="11017" y="522673"/>
                    <a:pt x="-19854" y="180238"/>
                    <a:pt x="2351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Forme libre 59"/>
            <p:cNvSpPr/>
            <p:nvPr/>
          </p:nvSpPr>
          <p:spPr>
            <a:xfrm>
              <a:off x="4513581" y="2109434"/>
              <a:ext cx="63607" cy="73478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270005 w 270005"/>
                <a:gd name="connsiteY0" fmla="*/ 1655534 h 1655534"/>
                <a:gd name="connsiteX1" fmla="*/ 256753 w 270005"/>
                <a:gd name="connsiteY1" fmla="*/ 715156 h 1655534"/>
                <a:gd name="connsiteX2" fmla="*/ 244755 w 270005"/>
                <a:gd name="connsiteY2" fmla="*/ 140704 h 1655534"/>
                <a:gd name="connsiteX3" fmla="*/ 174672 w 270005"/>
                <a:gd name="connsiteY3" fmla="*/ 8897 h 1655534"/>
                <a:gd name="connsiteX4" fmla="*/ 0 w 270005"/>
                <a:gd name="connsiteY4" fmla="*/ 43861 h 1655534"/>
                <a:gd name="connsiteX0" fmla="*/ 95333 w 95333"/>
                <a:gd name="connsiteY0" fmla="*/ 1646637 h 1646637"/>
                <a:gd name="connsiteX1" fmla="*/ 82081 w 95333"/>
                <a:gd name="connsiteY1" fmla="*/ 706259 h 1646637"/>
                <a:gd name="connsiteX2" fmla="*/ 70083 w 95333"/>
                <a:gd name="connsiteY2" fmla="*/ 131807 h 1646637"/>
                <a:gd name="connsiteX3" fmla="*/ 0 w 95333"/>
                <a:gd name="connsiteY3" fmla="*/ 0 h 1646637"/>
                <a:gd name="connsiteX0" fmla="*/ 95333 w 95333"/>
                <a:gd name="connsiteY0" fmla="*/ 1646637 h 1646637"/>
                <a:gd name="connsiteX1" fmla="*/ 93706 w 95333"/>
                <a:gd name="connsiteY1" fmla="*/ 1529608 h 1646637"/>
                <a:gd name="connsiteX2" fmla="*/ 82081 w 95333"/>
                <a:gd name="connsiteY2" fmla="*/ 706259 h 1646637"/>
                <a:gd name="connsiteX3" fmla="*/ 70083 w 95333"/>
                <a:gd name="connsiteY3" fmla="*/ 131807 h 1646637"/>
                <a:gd name="connsiteX4" fmla="*/ 0 w 95333"/>
                <a:gd name="connsiteY4" fmla="*/ 0 h 1646637"/>
                <a:gd name="connsiteX0" fmla="*/ 95333 w 95333"/>
                <a:gd name="connsiteY0" fmla="*/ 2025465 h 2025465"/>
                <a:gd name="connsiteX1" fmla="*/ 93706 w 95333"/>
                <a:gd name="connsiteY1" fmla="*/ 1529608 h 2025465"/>
                <a:gd name="connsiteX2" fmla="*/ 82081 w 95333"/>
                <a:gd name="connsiteY2" fmla="*/ 706259 h 2025465"/>
                <a:gd name="connsiteX3" fmla="*/ 70083 w 95333"/>
                <a:gd name="connsiteY3" fmla="*/ 131807 h 2025465"/>
                <a:gd name="connsiteX4" fmla="*/ 0 w 95333"/>
                <a:gd name="connsiteY4" fmla="*/ 0 h 2025465"/>
                <a:gd name="connsiteX0" fmla="*/ 101754 w 101754"/>
                <a:gd name="connsiteY0" fmla="*/ 1967677 h 1967677"/>
                <a:gd name="connsiteX1" fmla="*/ 93706 w 101754"/>
                <a:gd name="connsiteY1" fmla="*/ 1529608 h 1967677"/>
                <a:gd name="connsiteX2" fmla="*/ 82081 w 101754"/>
                <a:gd name="connsiteY2" fmla="*/ 706259 h 1967677"/>
                <a:gd name="connsiteX3" fmla="*/ 70083 w 101754"/>
                <a:gd name="connsiteY3" fmla="*/ 131807 h 1967677"/>
                <a:gd name="connsiteX4" fmla="*/ 0 w 101754"/>
                <a:gd name="connsiteY4" fmla="*/ 0 h 1967677"/>
                <a:gd name="connsiteX0" fmla="*/ 50386 w 93783"/>
                <a:gd name="connsiteY0" fmla="*/ 1916311 h 1916311"/>
                <a:gd name="connsiteX1" fmla="*/ 93706 w 93783"/>
                <a:gd name="connsiteY1" fmla="*/ 1529608 h 1916311"/>
                <a:gd name="connsiteX2" fmla="*/ 82081 w 93783"/>
                <a:gd name="connsiteY2" fmla="*/ 706259 h 1916311"/>
                <a:gd name="connsiteX3" fmla="*/ 70083 w 93783"/>
                <a:gd name="connsiteY3" fmla="*/ 131807 h 1916311"/>
                <a:gd name="connsiteX4" fmla="*/ 0 w 93783"/>
                <a:gd name="connsiteY4" fmla="*/ 0 h 1916311"/>
                <a:gd name="connsiteX0" fmla="*/ 108174 w 108174"/>
                <a:gd name="connsiteY0" fmla="*/ 2038306 h 2038306"/>
                <a:gd name="connsiteX1" fmla="*/ 93706 w 108174"/>
                <a:gd name="connsiteY1" fmla="*/ 1529608 h 2038306"/>
                <a:gd name="connsiteX2" fmla="*/ 82081 w 108174"/>
                <a:gd name="connsiteY2" fmla="*/ 706259 h 2038306"/>
                <a:gd name="connsiteX3" fmla="*/ 70083 w 108174"/>
                <a:gd name="connsiteY3" fmla="*/ 131807 h 2038306"/>
                <a:gd name="connsiteX4" fmla="*/ 0 w 108174"/>
                <a:gd name="connsiteY4" fmla="*/ 0 h 2038306"/>
                <a:gd name="connsiteX0" fmla="*/ 50386 w 93783"/>
                <a:gd name="connsiteY0" fmla="*/ 1954835 h 1954835"/>
                <a:gd name="connsiteX1" fmla="*/ 93706 w 93783"/>
                <a:gd name="connsiteY1" fmla="*/ 1529608 h 1954835"/>
                <a:gd name="connsiteX2" fmla="*/ 82081 w 93783"/>
                <a:gd name="connsiteY2" fmla="*/ 706259 h 1954835"/>
                <a:gd name="connsiteX3" fmla="*/ 70083 w 93783"/>
                <a:gd name="connsiteY3" fmla="*/ 131807 h 1954835"/>
                <a:gd name="connsiteX4" fmla="*/ 0 w 93783"/>
                <a:gd name="connsiteY4" fmla="*/ 0 h 1954835"/>
                <a:gd name="connsiteX0" fmla="*/ 50386 w 93756"/>
                <a:gd name="connsiteY0" fmla="*/ 1954835 h 1954835"/>
                <a:gd name="connsiteX1" fmla="*/ 93706 w 93756"/>
                <a:gd name="connsiteY1" fmla="*/ 1529608 h 1954835"/>
                <a:gd name="connsiteX2" fmla="*/ 82081 w 93756"/>
                <a:gd name="connsiteY2" fmla="*/ 706259 h 1954835"/>
                <a:gd name="connsiteX3" fmla="*/ 70083 w 93756"/>
                <a:gd name="connsiteY3" fmla="*/ 131807 h 1954835"/>
                <a:gd name="connsiteX4" fmla="*/ 0 w 93756"/>
                <a:gd name="connsiteY4" fmla="*/ 0 h 1954835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74442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74442 w 82116"/>
                <a:gd name="connsiteY0" fmla="*/ 1529608 h 1529609"/>
                <a:gd name="connsiteX1" fmla="*/ 82081 w 82116"/>
                <a:gd name="connsiteY1" fmla="*/ 706259 h 1529609"/>
                <a:gd name="connsiteX2" fmla="*/ 70083 w 82116"/>
                <a:gd name="connsiteY2" fmla="*/ 131807 h 1529609"/>
                <a:gd name="connsiteX3" fmla="*/ 0 w 82116"/>
                <a:gd name="connsiteY3" fmla="*/ 0 h 1529609"/>
                <a:gd name="connsiteX0" fmla="*/ 88848 w 88848"/>
                <a:gd name="connsiteY0" fmla="*/ 1256529 h 1256529"/>
                <a:gd name="connsiteX1" fmla="*/ 82081 w 88848"/>
                <a:gd name="connsiteY1" fmla="*/ 706259 h 1256529"/>
                <a:gd name="connsiteX2" fmla="*/ 70083 w 88848"/>
                <a:gd name="connsiteY2" fmla="*/ 131807 h 1256529"/>
                <a:gd name="connsiteX3" fmla="*/ 0 w 88848"/>
                <a:gd name="connsiteY3" fmla="*/ 0 h 1256529"/>
                <a:gd name="connsiteX0" fmla="*/ 103253 w 103253"/>
                <a:gd name="connsiteY0" fmla="*/ 1250719 h 1250719"/>
                <a:gd name="connsiteX1" fmla="*/ 82081 w 103253"/>
                <a:gd name="connsiteY1" fmla="*/ 706259 h 1250719"/>
                <a:gd name="connsiteX2" fmla="*/ 70083 w 103253"/>
                <a:gd name="connsiteY2" fmla="*/ 131807 h 1250719"/>
                <a:gd name="connsiteX3" fmla="*/ 0 w 103253"/>
                <a:gd name="connsiteY3" fmla="*/ 0 h 1250719"/>
                <a:gd name="connsiteX0" fmla="*/ 96198 w 96198"/>
                <a:gd name="connsiteY0" fmla="*/ 1344630 h 1344630"/>
                <a:gd name="connsiteX1" fmla="*/ 82081 w 96198"/>
                <a:gd name="connsiteY1" fmla="*/ 706259 h 1344630"/>
                <a:gd name="connsiteX2" fmla="*/ 70083 w 96198"/>
                <a:gd name="connsiteY2" fmla="*/ 131807 h 1344630"/>
                <a:gd name="connsiteX3" fmla="*/ 0 w 96198"/>
                <a:gd name="connsiteY3" fmla="*/ 0 h 13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198" h="1344630">
                  <a:moveTo>
                    <a:pt x="96198" y="1344630"/>
                  </a:moveTo>
                  <a:cubicBezTo>
                    <a:pt x="93989" y="1187900"/>
                    <a:pt x="82808" y="939226"/>
                    <a:pt x="82081" y="706259"/>
                  </a:cubicBezTo>
                  <a:cubicBezTo>
                    <a:pt x="81355" y="473292"/>
                    <a:pt x="83763" y="249517"/>
                    <a:pt x="70083" y="131807"/>
                  </a:cubicBezTo>
                  <a:cubicBezTo>
                    <a:pt x="56403" y="14097"/>
                    <a:pt x="40792" y="22196"/>
                    <a:pt x="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Parallélogramme 60"/>
            <p:cNvSpPr/>
            <p:nvPr/>
          </p:nvSpPr>
          <p:spPr>
            <a:xfrm>
              <a:off x="3520644" y="1777147"/>
              <a:ext cx="2102711" cy="454337"/>
            </a:xfrm>
            <a:prstGeom prst="parallelogram">
              <a:avLst>
                <a:gd name="adj" fmla="val 5903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 rot="16200000">
              <a:off x="4548357" y="1759126"/>
              <a:ext cx="81173" cy="618964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Forme libre 62"/>
            <p:cNvSpPr/>
            <p:nvPr/>
          </p:nvSpPr>
          <p:spPr>
            <a:xfrm>
              <a:off x="4895140" y="1955560"/>
              <a:ext cx="595352" cy="11304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661" h="133667">
                  <a:moveTo>
                    <a:pt x="0" y="133667"/>
                  </a:moveTo>
                  <a:cubicBezTo>
                    <a:pt x="166545" y="-8354"/>
                    <a:pt x="572061" y="-2676"/>
                    <a:pt x="673661" y="1557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Forme libre 63"/>
            <p:cNvSpPr/>
            <p:nvPr/>
          </p:nvSpPr>
          <p:spPr>
            <a:xfrm>
              <a:off x="4264144" y="2106417"/>
              <a:ext cx="247869" cy="12352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448105 w 448105"/>
                <a:gd name="connsiteY0" fmla="*/ 715156 h 715156"/>
                <a:gd name="connsiteX1" fmla="*/ 436107 w 448105"/>
                <a:gd name="connsiteY1" fmla="*/ 140704 h 715156"/>
                <a:gd name="connsiteX2" fmla="*/ 366024 w 448105"/>
                <a:gd name="connsiteY2" fmla="*/ 8897 h 715156"/>
                <a:gd name="connsiteX3" fmla="*/ 191352 w 448105"/>
                <a:gd name="connsiteY3" fmla="*/ 43861 h 715156"/>
                <a:gd name="connsiteX4" fmla="*/ 0 w 448105"/>
                <a:gd name="connsiteY4" fmla="*/ 218627 h 715156"/>
                <a:gd name="connsiteX0" fmla="*/ 436107 w 436107"/>
                <a:gd name="connsiteY0" fmla="*/ 140704 h 218627"/>
                <a:gd name="connsiteX1" fmla="*/ 366024 w 436107"/>
                <a:gd name="connsiteY1" fmla="*/ 8897 h 218627"/>
                <a:gd name="connsiteX2" fmla="*/ 191352 w 436107"/>
                <a:gd name="connsiteY2" fmla="*/ 43861 h 218627"/>
                <a:gd name="connsiteX3" fmla="*/ 0 w 436107"/>
                <a:gd name="connsiteY3" fmla="*/ 218627 h 218627"/>
                <a:gd name="connsiteX0" fmla="*/ 366024 w 366024"/>
                <a:gd name="connsiteY0" fmla="*/ 8897 h 218627"/>
                <a:gd name="connsiteX1" fmla="*/ 191352 w 366024"/>
                <a:gd name="connsiteY1" fmla="*/ 43861 h 218627"/>
                <a:gd name="connsiteX2" fmla="*/ 0 w 366024"/>
                <a:gd name="connsiteY2" fmla="*/ 218627 h 218627"/>
                <a:gd name="connsiteX0" fmla="*/ 374651 w 374651"/>
                <a:gd name="connsiteY0" fmla="*/ 8897 h 218627"/>
                <a:gd name="connsiteX1" fmla="*/ 191352 w 374651"/>
                <a:gd name="connsiteY1" fmla="*/ 43861 h 218627"/>
                <a:gd name="connsiteX2" fmla="*/ 0 w 374651"/>
                <a:gd name="connsiteY2" fmla="*/ 218627 h 218627"/>
                <a:gd name="connsiteX0" fmla="*/ 366025 w 366025"/>
                <a:gd name="connsiteY0" fmla="*/ 8897 h 218627"/>
                <a:gd name="connsiteX1" fmla="*/ 191352 w 366025"/>
                <a:gd name="connsiteY1" fmla="*/ 43861 h 218627"/>
                <a:gd name="connsiteX2" fmla="*/ 0 w 366025"/>
                <a:gd name="connsiteY2" fmla="*/ 218627 h 218627"/>
                <a:gd name="connsiteX0" fmla="*/ 357399 w 357399"/>
                <a:gd name="connsiteY0" fmla="*/ 7682 h 226038"/>
                <a:gd name="connsiteX1" fmla="*/ 191352 w 357399"/>
                <a:gd name="connsiteY1" fmla="*/ 51272 h 226038"/>
                <a:gd name="connsiteX2" fmla="*/ 0 w 357399"/>
                <a:gd name="connsiteY2" fmla="*/ 226038 h 226038"/>
                <a:gd name="connsiteX0" fmla="*/ 374872 w 374872"/>
                <a:gd name="connsiteY0" fmla="*/ 7682 h 226038"/>
                <a:gd name="connsiteX1" fmla="*/ 191352 w 374872"/>
                <a:gd name="connsiteY1" fmla="*/ 51272 h 226038"/>
                <a:gd name="connsiteX2" fmla="*/ 0 w 374872"/>
                <a:gd name="connsiteY2" fmla="*/ 226038 h 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72" h="226038">
                  <a:moveTo>
                    <a:pt x="374872" y="7682"/>
                  </a:moveTo>
                  <a:cubicBezTo>
                    <a:pt x="334080" y="-14514"/>
                    <a:pt x="253831" y="14879"/>
                    <a:pt x="191352" y="51272"/>
                  </a:cubicBezTo>
                  <a:cubicBezTo>
                    <a:pt x="128873" y="87665"/>
                    <a:pt x="0" y="226038"/>
                    <a:pt x="0" y="226038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Forme libre 64"/>
            <p:cNvSpPr/>
            <p:nvPr/>
          </p:nvSpPr>
          <p:spPr>
            <a:xfrm>
              <a:off x="4611688" y="1779229"/>
              <a:ext cx="200852" cy="24617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3309 w 349006"/>
                <a:gd name="connsiteY0" fmla="*/ 1234734 h 1234734"/>
                <a:gd name="connsiteX1" fmla="*/ 9365 w 349006"/>
                <a:gd name="connsiteY1" fmla="*/ 672087 h 1234734"/>
                <a:gd name="connsiteX2" fmla="*/ 102130 w 349006"/>
                <a:gd name="connsiteY2" fmla="*/ 287774 h 1234734"/>
                <a:gd name="connsiteX3" fmla="*/ 349006 w 349006"/>
                <a:gd name="connsiteY3" fmla="*/ 0 h 1234734"/>
                <a:gd name="connsiteX0" fmla="*/ 0 w 339641"/>
                <a:gd name="connsiteY0" fmla="*/ 672087 h 672087"/>
                <a:gd name="connsiteX1" fmla="*/ 92765 w 339641"/>
                <a:gd name="connsiteY1" fmla="*/ 287774 h 672087"/>
                <a:gd name="connsiteX2" fmla="*/ 339641 w 339641"/>
                <a:gd name="connsiteY2" fmla="*/ 0 h 6720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765"/>
                <a:gd name="connsiteY0" fmla="*/ 450493 h 450493"/>
                <a:gd name="connsiteX1" fmla="*/ 303641 w 303765"/>
                <a:gd name="connsiteY1" fmla="*/ 1606 h 4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765" h="450493">
                  <a:moveTo>
                    <a:pt x="0" y="450493"/>
                  </a:moveTo>
                  <a:cubicBezTo>
                    <a:pt x="69838" y="161912"/>
                    <a:pt x="310003" y="-19095"/>
                    <a:pt x="303641" y="160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Forme libre 65"/>
            <p:cNvSpPr/>
            <p:nvPr/>
          </p:nvSpPr>
          <p:spPr>
            <a:xfrm flipH="1">
              <a:off x="3710670" y="1965706"/>
              <a:ext cx="568239" cy="111012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42982"/>
                <a:gd name="connsiteY0" fmla="*/ 131259 h 131259"/>
                <a:gd name="connsiteX1" fmla="*/ 642982 w 642982"/>
                <a:gd name="connsiteY1" fmla="*/ 1799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982" h="131259">
                  <a:moveTo>
                    <a:pt x="0" y="131259"/>
                  </a:moveTo>
                  <a:cubicBezTo>
                    <a:pt x="166545" y="-10762"/>
                    <a:pt x="541382" y="-2434"/>
                    <a:pt x="642982" y="1799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6" name="Grouper 75"/>
          <p:cNvGrpSpPr/>
          <p:nvPr/>
        </p:nvGrpSpPr>
        <p:grpSpPr>
          <a:xfrm>
            <a:off x="4757501" y="883829"/>
            <a:ext cx="2102711" cy="1118737"/>
            <a:chOff x="3520644" y="1777147"/>
            <a:chExt cx="2102711" cy="1230610"/>
          </a:xfrm>
        </p:grpSpPr>
        <p:sp>
          <p:nvSpPr>
            <p:cNvPr id="77" name="Rectangle 76"/>
            <p:cNvSpPr/>
            <p:nvPr/>
          </p:nvSpPr>
          <p:spPr>
            <a:xfrm>
              <a:off x="4425604" y="2042949"/>
              <a:ext cx="680256" cy="964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Forme libre 77"/>
            <p:cNvSpPr/>
            <p:nvPr/>
          </p:nvSpPr>
          <p:spPr>
            <a:xfrm flipH="1">
              <a:off x="4258124" y="2074960"/>
              <a:ext cx="616434" cy="864150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1992 w 793402"/>
                <a:gd name="connsiteY0" fmla="*/ 1187072 h 1187072"/>
                <a:gd name="connsiteX1" fmla="*/ 8431 w 793402"/>
                <a:gd name="connsiteY1" fmla="*/ 999739 h 1187072"/>
                <a:gd name="connsiteX2" fmla="*/ 90892 w 793402"/>
                <a:gd name="connsiteY2" fmla="*/ 183772 h 1187072"/>
                <a:gd name="connsiteX3" fmla="*/ 793402 w 793402"/>
                <a:gd name="connsiteY3" fmla="*/ 1835 h 1187072"/>
                <a:gd name="connsiteX0" fmla="*/ 9578 w 800988"/>
                <a:gd name="connsiteY0" fmla="*/ 1187072 h 1217468"/>
                <a:gd name="connsiteX1" fmla="*/ 5492 w 800988"/>
                <a:gd name="connsiteY1" fmla="*/ 1136081 h 1217468"/>
                <a:gd name="connsiteX2" fmla="*/ 98478 w 800988"/>
                <a:gd name="connsiteY2" fmla="*/ 183772 h 1217468"/>
                <a:gd name="connsiteX3" fmla="*/ 800988 w 800988"/>
                <a:gd name="connsiteY3" fmla="*/ 1835 h 1217468"/>
                <a:gd name="connsiteX0" fmla="*/ 0 w 912449"/>
                <a:gd name="connsiteY0" fmla="*/ 855306 h 1171599"/>
                <a:gd name="connsiteX1" fmla="*/ 116953 w 912449"/>
                <a:gd name="connsiteY1" fmla="*/ 1136081 h 1171599"/>
                <a:gd name="connsiteX2" fmla="*/ 209939 w 912449"/>
                <a:gd name="connsiteY2" fmla="*/ 183772 h 1171599"/>
                <a:gd name="connsiteX3" fmla="*/ 912449 w 912449"/>
                <a:gd name="connsiteY3" fmla="*/ 1835 h 1171599"/>
                <a:gd name="connsiteX0" fmla="*/ 0 w 912449"/>
                <a:gd name="connsiteY0" fmla="*/ 855306 h 1210200"/>
                <a:gd name="connsiteX1" fmla="*/ 122215 w 912449"/>
                <a:gd name="connsiteY1" fmla="*/ 1176984 h 1210200"/>
                <a:gd name="connsiteX2" fmla="*/ 209939 w 912449"/>
                <a:gd name="connsiteY2" fmla="*/ 183772 h 1210200"/>
                <a:gd name="connsiteX3" fmla="*/ 912449 w 912449"/>
                <a:gd name="connsiteY3" fmla="*/ 1835 h 1210200"/>
                <a:gd name="connsiteX0" fmla="*/ 0 w 1707101"/>
                <a:gd name="connsiteY0" fmla="*/ 228132 h 1193645"/>
                <a:gd name="connsiteX1" fmla="*/ 916867 w 1707101"/>
                <a:gd name="connsiteY1" fmla="*/ 1176984 h 1193645"/>
                <a:gd name="connsiteX2" fmla="*/ 1004591 w 1707101"/>
                <a:gd name="connsiteY2" fmla="*/ 183772 h 1193645"/>
                <a:gd name="connsiteX3" fmla="*/ 1707101 w 1707101"/>
                <a:gd name="connsiteY3" fmla="*/ 1835 h 1193645"/>
                <a:gd name="connsiteX0" fmla="*/ 0 w 1286093"/>
                <a:gd name="connsiteY0" fmla="*/ 187229 h 1193120"/>
                <a:gd name="connsiteX1" fmla="*/ 495859 w 1286093"/>
                <a:gd name="connsiteY1" fmla="*/ 1176984 h 1193120"/>
                <a:gd name="connsiteX2" fmla="*/ 583583 w 1286093"/>
                <a:gd name="connsiteY2" fmla="*/ 183772 h 1193120"/>
                <a:gd name="connsiteX3" fmla="*/ 1286093 w 1286093"/>
                <a:gd name="connsiteY3" fmla="*/ 1835 h 1193120"/>
                <a:gd name="connsiteX0" fmla="*/ 0 w 1286093"/>
                <a:gd name="connsiteY0" fmla="*/ 187229 h 1161712"/>
                <a:gd name="connsiteX1" fmla="*/ 480071 w 1286093"/>
                <a:gd name="connsiteY1" fmla="*/ 1145171 h 1161712"/>
                <a:gd name="connsiteX2" fmla="*/ 583583 w 1286093"/>
                <a:gd name="connsiteY2" fmla="*/ 183772 h 1161712"/>
                <a:gd name="connsiteX3" fmla="*/ 1286093 w 1286093"/>
                <a:gd name="connsiteY3" fmla="*/ 1835 h 1161712"/>
                <a:gd name="connsiteX0" fmla="*/ 0 w 1286093"/>
                <a:gd name="connsiteY0" fmla="*/ 187229 h 1235423"/>
                <a:gd name="connsiteX1" fmla="*/ 416920 w 1286093"/>
                <a:gd name="connsiteY1" fmla="*/ 1086090 h 1235423"/>
                <a:gd name="connsiteX2" fmla="*/ 480071 w 1286093"/>
                <a:gd name="connsiteY2" fmla="*/ 1145171 h 1235423"/>
                <a:gd name="connsiteX3" fmla="*/ 583583 w 1286093"/>
                <a:gd name="connsiteY3" fmla="*/ 183772 h 1235423"/>
                <a:gd name="connsiteX4" fmla="*/ 1286093 w 1286093"/>
                <a:gd name="connsiteY4" fmla="*/ 1835 h 1235423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195005"/>
                <a:gd name="connsiteX1" fmla="*/ 343244 w 1286093"/>
                <a:gd name="connsiteY1" fmla="*/ 1040643 h 1195005"/>
                <a:gd name="connsiteX2" fmla="*/ 480071 w 1286093"/>
                <a:gd name="connsiteY2" fmla="*/ 1145171 h 1195005"/>
                <a:gd name="connsiteX3" fmla="*/ 583583 w 1286093"/>
                <a:gd name="connsiteY3" fmla="*/ 183772 h 1195005"/>
                <a:gd name="connsiteX4" fmla="*/ 1286093 w 1286093"/>
                <a:gd name="connsiteY4" fmla="*/ 1835 h 1195005"/>
                <a:gd name="connsiteX0" fmla="*/ 0 w 1286093"/>
                <a:gd name="connsiteY0" fmla="*/ 187229 h 1193841"/>
                <a:gd name="connsiteX1" fmla="*/ 343244 w 1286093"/>
                <a:gd name="connsiteY1" fmla="*/ 1040643 h 1193841"/>
                <a:gd name="connsiteX2" fmla="*/ 480071 w 1286093"/>
                <a:gd name="connsiteY2" fmla="*/ 1145171 h 1193841"/>
                <a:gd name="connsiteX3" fmla="*/ 583583 w 1286093"/>
                <a:gd name="connsiteY3" fmla="*/ 183772 h 1193841"/>
                <a:gd name="connsiteX4" fmla="*/ 1286093 w 1286093"/>
                <a:gd name="connsiteY4" fmla="*/ 1835 h 1193841"/>
                <a:gd name="connsiteX0" fmla="*/ 0 w 1286093"/>
                <a:gd name="connsiteY0" fmla="*/ 187229 h 1211807"/>
                <a:gd name="connsiteX1" fmla="*/ 437970 w 1286093"/>
                <a:gd name="connsiteY1" fmla="*/ 1136083 h 1211807"/>
                <a:gd name="connsiteX2" fmla="*/ 480071 w 1286093"/>
                <a:gd name="connsiteY2" fmla="*/ 1145171 h 1211807"/>
                <a:gd name="connsiteX3" fmla="*/ 583583 w 1286093"/>
                <a:gd name="connsiteY3" fmla="*/ 183772 h 1211807"/>
                <a:gd name="connsiteX4" fmla="*/ 1286093 w 1286093"/>
                <a:gd name="connsiteY4" fmla="*/ 1835 h 1211807"/>
                <a:gd name="connsiteX0" fmla="*/ 0 w 1286093"/>
                <a:gd name="connsiteY0" fmla="*/ 187229 h 1161319"/>
                <a:gd name="connsiteX1" fmla="*/ 437970 w 1286093"/>
                <a:gd name="connsiteY1" fmla="*/ 1136083 h 1161319"/>
                <a:gd name="connsiteX2" fmla="*/ 480071 w 1286093"/>
                <a:gd name="connsiteY2" fmla="*/ 1145171 h 1161319"/>
                <a:gd name="connsiteX3" fmla="*/ 583583 w 1286093"/>
                <a:gd name="connsiteY3" fmla="*/ 183772 h 1161319"/>
                <a:gd name="connsiteX4" fmla="*/ 1286093 w 1286093"/>
                <a:gd name="connsiteY4" fmla="*/ 1835 h 1161319"/>
                <a:gd name="connsiteX0" fmla="*/ 0 w 1286093"/>
                <a:gd name="connsiteY0" fmla="*/ 187229 h 1152172"/>
                <a:gd name="connsiteX1" fmla="*/ 437970 w 1286093"/>
                <a:gd name="connsiteY1" fmla="*/ 1136083 h 1152172"/>
                <a:gd name="connsiteX2" fmla="*/ 480071 w 1286093"/>
                <a:gd name="connsiteY2" fmla="*/ 1145171 h 1152172"/>
                <a:gd name="connsiteX3" fmla="*/ 583583 w 1286093"/>
                <a:gd name="connsiteY3" fmla="*/ 183772 h 1152172"/>
                <a:gd name="connsiteX4" fmla="*/ 1286093 w 1286093"/>
                <a:gd name="connsiteY4" fmla="*/ 1835 h 1152172"/>
                <a:gd name="connsiteX0" fmla="*/ 0 w 1286093"/>
                <a:gd name="connsiteY0" fmla="*/ 187229 h 1152172"/>
                <a:gd name="connsiteX1" fmla="*/ 380143 w 1286093"/>
                <a:gd name="connsiteY1" fmla="*/ 101253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4717"/>
                <a:gd name="connsiteX1" fmla="*/ 93761 w 1286093"/>
                <a:gd name="connsiteY1" fmla="*/ 1153365 h 1154717"/>
                <a:gd name="connsiteX2" fmla="*/ 437970 w 1286093"/>
                <a:gd name="connsiteY2" fmla="*/ 1136083 h 1154717"/>
                <a:gd name="connsiteX3" fmla="*/ 480071 w 1286093"/>
                <a:gd name="connsiteY3" fmla="*/ 1145171 h 1154717"/>
                <a:gd name="connsiteX4" fmla="*/ 583583 w 1286093"/>
                <a:gd name="connsiteY4" fmla="*/ 183772 h 1154717"/>
                <a:gd name="connsiteX5" fmla="*/ 1286093 w 1286093"/>
                <a:gd name="connsiteY5" fmla="*/ 1835 h 1154717"/>
                <a:gd name="connsiteX0" fmla="*/ 0 w 1286093"/>
                <a:gd name="connsiteY0" fmla="*/ 187229 h 1155852"/>
                <a:gd name="connsiteX1" fmla="*/ 93761 w 1286093"/>
                <a:gd name="connsiteY1" fmla="*/ 1153365 h 1155852"/>
                <a:gd name="connsiteX2" fmla="*/ 437970 w 1286093"/>
                <a:gd name="connsiteY2" fmla="*/ 1136083 h 1155852"/>
                <a:gd name="connsiteX3" fmla="*/ 480071 w 1286093"/>
                <a:gd name="connsiteY3" fmla="*/ 1145171 h 1155852"/>
                <a:gd name="connsiteX4" fmla="*/ 583583 w 1286093"/>
                <a:gd name="connsiteY4" fmla="*/ 183772 h 1155852"/>
                <a:gd name="connsiteX5" fmla="*/ 1286093 w 1286093"/>
                <a:gd name="connsiteY5" fmla="*/ 1835 h 1155852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68571"/>
                <a:gd name="connsiteX1" fmla="*/ 81827 w 1286093"/>
                <a:gd name="connsiteY1" fmla="*/ 1084664 h 1168571"/>
                <a:gd name="connsiteX2" fmla="*/ 93761 w 1286093"/>
                <a:gd name="connsiteY2" fmla="*/ 1153365 h 1168571"/>
                <a:gd name="connsiteX3" fmla="*/ 437970 w 1286093"/>
                <a:gd name="connsiteY3" fmla="*/ 1136083 h 1168571"/>
                <a:gd name="connsiteX4" fmla="*/ 480071 w 1286093"/>
                <a:gd name="connsiteY4" fmla="*/ 1145171 h 1168571"/>
                <a:gd name="connsiteX5" fmla="*/ 583583 w 1286093"/>
                <a:gd name="connsiteY5" fmla="*/ 183772 h 1168571"/>
                <a:gd name="connsiteX6" fmla="*/ 1286093 w 1286093"/>
                <a:gd name="connsiteY6" fmla="*/ 1835 h 1168571"/>
                <a:gd name="connsiteX0" fmla="*/ 0 w 1286093"/>
                <a:gd name="connsiteY0" fmla="*/ 187229 h 1168571"/>
                <a:gd name="connsiteX1" fmla="*/ 61939 w 1286093"/>
                <a:gd name="connsiteY1" fmla="*/ 346144 h 1168571"/>
                <a:gd name="connsiteX2" fmla="*/ 81827 w 1286093"/>
                <a:gd name="connsiteY2" fmla="*/ 1084664 h 1168571"/>
                <a:gd name="connsiteX3" fmla="*/ 93761 w 1286093"/>
                <a:gd name="connsiteY3" fmla="*/ 1153365 h 1168571"/>
                <a:gd name="connsiteX4" fmla="*/ 437970 w 1286093"/>
                <a:gd name="connsiteY4" fmla="*/ 1136083 h 1168571"/>
                <a:gd name="connsiteX5" fmla="*/ 480071 w 1286093"/>
                <a:gd name="connsiteY5" fmla="*/ 1145171 h 1168571"/>
                <a:gd name="connsiteX6" fmla="*/ 583583 w 1286093"/>
                <a:gd name="connsiteY6" fmla="*/ 183772 h 1168571"/>
                <a:gd name="connsiteX7" fmla="*/ 1286093 w 1286093"/>
                <a:gd name="connsiteY7" fmla="*/ 1835 h 1168571"/>
                <a:gd name="connsiteX0" fmla="*/ 554818 w 1224392"/>
                <a:gd name="connsiteY0" fmla="*/ 111659 h 1168571"/>
                <a:gd name="connsiteX1" fmla="*/ 238 w 1224392"/>
                <a:gd name="connsiteY1" fmla="*/ 346144 h 1168571"/>
                <a:gd name="connsiteX2" fmla="*/ 20126 w 1224392"/>
                <a:gd name="connsiteY2" fmla="*/ 1084664 h 1168571"/>
                <a:gd name="connsiteX3" fmla="*/ 32060 w 1224392"/>
                <a:gd name="connsiteY3" fmla="*/ 1153365 h 1168571"/>
                <a:gd name="connsiteX4" fmla="*/ 376269 w 1224392"/>
                <a:gd name="connsiteY4" fmla="*/ 1136083 h 1168571"/>
                <a:gd name="connsiteX5" fmla="*/ 418370 w 1224392"/>
                <a:gd name="connsiteY5" fmla="*/ 1145171 h 1168571"/>
                <a:gd name="connsiteX6" fmla="*/ 521882 w 1224392"/>
                <a:gd name="connsiteY6" fmla="*/ 183772 h 1168571"/>
                <a:gd name="connsiteX7" fmla="*/ 1224392 w 1224392"/>
                <a:gd name="connsiteY7" fmla="*/ 1835 h 1168571"/>
                <a:gd name="connsiteX0" fmla="*/ 570721 w 1240295"/>
                <a:gd name="connsiteY0" fmla="*/ 111659 h 1168571"/>
                <a:gd name="connsiteX1" fmla="*/ 231 w 1240295"/>
                <a:gd name="connsiteY1" fmla="*/ 256834 h 1168571"/>
                <a:gd name="connsiteX2" fmla="*/ 36029 w 1240295"/>
                <a:gd name="connsiteY2" fmla="*/ 1084664 h 1168571"/>
                <a:gd name="connsiteX3" fmla="*/ 47963 w 1240295"/>
                <a:gd name="connsiteY3" fmla="*/ 1153365 h 1168571"/>
                <a:gd name="connsiteX4" fmla="*/ 392172 w 1240295"/>
                <a:gd name="connsiteY4" fmla="*/ 1136083 h 1168571"/>
                <a:gd name="connsiteX5" fmla="*/ 434273 w 1240295"/>
                <a:gd name="connsiteY5" fmla="*/ 1145171 h 1168571"/>
                <a:gd name="connsiteX6" fmla="*/ 537785 w 1240295"/>
                <a:gd name="connsiteY6" fmla="*/ 183772 h 1168571"/>
                <a:gd name="connsiteX7" fmla="*/ 1240295 w 1240295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9006 w 1278580"/>
                <a:gd name="connsiteY0" fmla="*/ 111659 h 1168571"/>
                <a:gd name="connsiteX1" fmla="*/ 30560 w 1278580"/>
                <a:gd name="connsiteY1" fmla="*/ 263704 h 1168571"/>
                <a:gd name="connsiteX2" fmla="*/ 74314 w 1278580"/>
                <a:gd name="connsiteY2" fmla="*/ 1084664 h 1168571"/>
                <a:gd name="connsiteX3" fmla="*/ 86248 w 1278580"/>
                <a:gd name="connsiteY3" fmla="*/ 1153365 h 1168571"/>
                <a:gd name="connsiteX4" fmla="*/ 430457 w 1278580"/>
                <a:gd name="connsiteY4" fmla="*/ 1136083 h 1168571"/>
                <a:gd name="connsiteX5" fmla="*/ 472558 w 1278580"/>
                <a:gd name="connsiteY5" fmla="*/ 1145171 h 1168571"/>
                <a:gd name="connsiteX6" fmla="*/ 576070 w 1278580"/>
                <a:gd name="connsiteY6" fmla="*/ 183772 h 1168571"/>
                <a:gd name="connsiteX7" fmla="*/ 1278580 w 1278580"/>
                <a:gd name="connsiteY7" fmla="*/ 1835 h 1168571"/>
                <a:gd name="connsiteX0" fmla="*/ 602018 w 1271592"/>
                <a:gd name="connsiteY0" fmla="*/ 111659 h 1168571"/>
                <a:gd name="connsiteX1" fmla="*/ 23572 w 1271592"/>
                <a:gd name="connsiteY1" fmla="*/ 263704 h 1168571"/>
                <a:gd name="connsiteX2" fmla="*/ 67326 w 1271592"/>
                <a:gd name="connsiteY2" fmla="*/ 1084664 h 1168571"/>
                <a:gd name="connsiteX3" fmla="*/ 79260 w 1271592"/>
                <a:gd name="connsiteY3" fmla="*/ 1153365 h 1168571"/>
                <a:gd name="connsiteX4" fmla="*/ 423469 w 1271592"/>
                <a:gd name="connsiteY4" fmla="*/ 1136083 h 1168571"/>
                <a:gd name="connsiteX5" fmla="*/ 465570 w 1271592"/>
                <a:gd name="connsiteY5" fmla="*/ 1145171 h 1168571"/>
                <a:gd name="connsiteX6" fmla="*/ 569082 w 1271592"/>
                <a:gd name="connsiteY6" fmla="*/ 183772 h 1168571"/>
                <a:gd name="connsiteX7" fmla="*/ 1271592 w 1271592"/>
                <a:gd name="connsiteY7" fmla="*/ 1835 h 1168571"/>
                <a:gd name="connsiteX0" fmla="*/ 626012 w 1295586"/>
                <a:gd name="connsiteY0" fmla="*/ 111659 h 1168571"/>
                <a:gd name="connsiteX1" fmla="*/ 43590 w 1295586"/>
                <a:gd name="connsiteY1" fmla="*/ 170961 h 1168571"/>
                <a:gd name="connsiteX2" fmla="*/ 47566 w 1295586"/>
                <a:gd name="connsiteY2" fmla="*/ 263704 h 1168571"/>
                <a:gd name="connsiteX3" fmla="*/ 91320 w 1295586"/>
                <a:gd name="connsiteY3" fmla="*/ 1084664 h 1168571"/>
                <a:gd name="connsiteX4" fmla="*/ 103254 w 1295586"/>
                <a:gd name="connsiteY4" fmla="*/ 1153365 h 1168571"/>
                <a:gd name="connsiteX5" fmla="*/ 447463 w 1295586"/>
                <a:gd name="connsiteY5" fmla="*/ 1136083 h 1168571"/>
                <a:gd name="connsiteX6" fmla="*/ 489564 w 1295586"/>
                <a:gd name="connsiteY6" fmla="*/ 1145171 h 1168571"/>
                <a:gd name="connsiteX7" fmla="*/ 593076 w 1295586"/>
                <a:gd name="connsiteY7" fmla="*/ 183772 h 1168571"/>
                <a:gd name="connsiteX8" fmla="*/ 1295586 w 1295586"/>
                <a:gd name="connsiteY8" fmla="*/ 1835 h 1168571"/>
                <a:gd name="connsiteX0" fmla="*/ 580854 w 1250428"/>
                <a:gd name="connsiteY0" fmla="*/ 111659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696521 w 1321086"/>
                <a:gd name="connsiteY0" fmla="*/ 115546 h 1168571"/>
                <a:gd name="connsiteX1" fmla="*/ 1995 w 1321086"/>
                <a:gd name="connsiteY1" fmla="*/ 133266 h 1168571"/>
                <a:gd name="connsiteX2" fmla="*/ 73066 w 1321086"/>
                <a:gd name="connsiteY2" fmla="*/ 263704 h 1168571"/>
                <a:gd name="connsiteX3" fmla="*/ 116820 w 1321086"/>
                <a:gd name="connsiteY3" fmla="*/ 1084664 h 1168571"/>
                <a:gd name="connsiteX4" fmla="*/ 128754 w 1321086"/>
                <a:gd name="connsiteY4" fmla="*/ 1153365 h 1168571"/>
                <a:gd name="connsiteX5" fmla="*/ 472963 w 1321086"/>
                <a:gd name="connsiteY5" fmla="*/ 1136083 h 1168571"/>
                <a:gd name="connsiteX6" fmla="*/ 515064 w 1321086"/>
                <a:gd name="connsiteY6" fmla="*/ 1145171 h 1168571"/>
                <a:gd name="connsiteX7" fmla="*/ 618576 w 1321086"/>
                <a:gd name="connsiteY7" fmla="*/ 183772 h 1168571"/>
                <a:gd name="connsiteX8" fmla="*/ 1321086 w 1321086"/>
                <a:gd name="connsiteY8" fmla="*/ 1835 h 1168571"/>
                <a:gd name="connsiteX0" fmla="*/ 698998 w 1323563"/>
                <a:gd name="connsiteY0" fmla="*/ 115546 h 1168571"/>
                <a:gd name="connsiteX1" fmla="*/ 4472 w 1323563"/>
                <a:gd name="connsiteY1" fmla="*/ 133266 h 1168571"/>
                <a:gd name="connsiteX2" fmla="*/ 75543 w 1323563"/>
                <a:gd name="connsiteY2" fmla="*/ 263704 h 1168571"/>
                <a:gd name="connsiteX3" fmla="*/ 119297 w 1323563"/>
                <a:gd name="connsiteY3" fmla="*/ 1084664 h 1168571"/>
                <a:gd name="connsiteX4" fmla="*/ 131231 w 1323563"/>
                <a:gd name="connsiteY4" fmla="*/ 1153365 h 1168571"/>
                <a:gd name="connsiteX5" fmla="*/ 475440 w 1323563"/>
                <a:gd name="connsiteY5" fmla="*/ 1136083 h 1168571"/>
                <a:gd name="connsiteX6" fmla="*/ 517541 w 1323563"/>
                <a:gd name="connsiteY6" fmla="*/ 1145171 h 1168571"/>
                <a:gd name="connsiteX7" fmla="*/ 621053 w 1323563"/>
                <a:gd name="connsiteY7" fmla="*/ 183772 h 1168571"/>
                <a:gd name="connsiteX8" fmla="*/ 1323563 w 1323563"/>
                <a:gd name="connsiteY8" fmla="*/ 1835 h 1168571"/>
                <a:gd name="connsiteX0" fmla="*/ 698998 w 698998"/>
                <a:gd name="connsiteY0" fmla="*/ 0 h 1053025"/>
                <a:gd name="connsiteX1" fmla="*/ 4472 w 698998"/>
                <a:gd name="connsiteY1" fmla="*/ 17720 h 1053025"/>
                <a:gd name="connsiteX2" fmla="*/ 75543 w 698998"/>
                <a:gd name="connsiteY2" fmla="*/ 148158 h 1053025"/>
                <a:gd name="connsiteX3" fmla="*/ 119297 w 698998"/>
                <a:gd name="connsiteY3" fmla="*/ 969118 h 1053025"/>
                <a:gd name="connsiteX4" fmla="*/ 131231 w 698998"/>
                <a:gd name="connsiteY4" fmla="*/ 1037819 h 1053025"/>
                <a:gd name="connsiteX5" fmla="*/ 475440 w 698998"/>
                <a:gd name="connsiteY5" fmla="*/ 1020537 h 1053025"/>
                <a:gd name="connsiteX6" fmla="*/ 517541 w 698998"/>
                <a:gd name="connsiteY6" fmla="*/ 1029625 h 1053025"/>
                <a:gd name="connsiteX7" fmla="*/ 621053 w 698998"/>
                <a:gd name="connsiteY7" fmla="*/ 68226 h 1053025"/>
                <a:gd name="connsiteX0" fmla="*/ 698998 w 698998"/>
                <a:gd name="connsiteY0" fmla="*/ 0 h 1112659"/>
                <a:gd name="connsiteX1" fmla="*/ 4472 w 698998"/>
                <a:gd name="connsiteY1" fmla="*/ 17720 h 1112659"/>
                <a:gd name="connsiteX2" fmla="*/ 75543 w 698998"/>
                <a:gd name="connsiteY2" fmla="*/ 148158 h 1112659"/>
                <a:gd name="connsiteX3" fmla="*/ 119297 w 698998"/>
                <a:gd name="connsiteY3" fmla="*/ 969118 h 1112659"/>
                <a:gd name="connsiteX4" fmla="*/ 131231 w 698998"/>
                <a:gd name="connsiteY4" fmla="*/ 1037819 h 1112659"/>
                <a:gd name="connsiteX5" fmla="*/ 533087 w 698998"/>
                <a:gd name="connsiteY5" fmla="*/ 1111808 h 1112659"/>
                <a:gd name="connsiteX6" fmla="*/ 517541 w 698998"/>
                <a:gd name="connsiteY6" fmla="*/ 1029625 h 1112659"/>
                <a:gd name="connsiteX7" fmla="*/ 621053 w 698998"/>
                <a:gd name="connsiteY7" fmla="*/ 68226 h 1112659"/>
                <a:gd name="connsiteX0" fmla="*/ 698998 w 698998"/>
                <a:gd name="connsiteY0" fmla="*/ 0 h 1120792"/>
                <a:gd name="connsiteX1" fmla="*/ 4472 w 698998"/>
                <a:gd name="connsiteY1" fmla="*/ 17720 h 1120792"/>
                <a:gd name="connsiteX2" fmla="*/ 75543 w 698998"/>
                <a:gd name="connsiteY2" fmla="*/ 148158 h 1120792"/>
                <a:gd name="connsiteX3" fmla="*/ 119297 w 698998"/>
                <a:gd name="connsiteY3" fmla="*/ 969118 h 1120792"/>
                <a:gd name="connsiteX4" fmla="*/ 116819 w 698998"/>
                <a:gd name="connsiteY4" fmla="*/ 1120792 h 1120792"/>
                <a:gd name="connsiteX5" fmla="*/ 533087 w 698998"/>
                <a:gd name="connsiteY5" fmla="*/ 1111808 h 1120792"/>
                <a:gd name="connsiteX6" fmla="*/ 517541 w 698998"/>
                <a:gd name="connsiteY6" fmla="*/ 1029625 h 1120792"/>
                <a:gd name="connsiteX7" fmla="*/ 621053 w 698998"/>
                <a:gd name="connsiteY7" fmla="*/ 68226 h 1120792"/>
                <a:gd name="connsiteX0" fmla="*/ 698998 w 698998"/>
                <a:gd name="connsiteY0" fmla="*/ 0 h 1122057"/>
                <a:gd name="connsiteX1" fmla="*/ 4472 w 698998"/>
                <a:gd name="connsiteY1" fmla="*/ 17720 h 1122057"/>
                <a:gd name="connsiteX2" fmla="*/ 75543 w 698998"/>
                <a:gd name="connsiteY2" fmla="*/ 148158 h 1122057"/>
                <a:gd name="connsiteX3" fmla="*/ 119297 w 698998"/>
                <a:gd name="connsiteY3" fmla="*/ 969118 h 1122057"/>
                <a:gd name="connsiteX4" fmla="*/ 116819 w 698998"/>
                <a:gd name="connsiteY4" fmla="*/ 1120792 h 1122057"/>
                <a:gd name="connsiteX5" fmla="*/ 533087 w 698998"/>
                <a:gd name="connsiteY5" fmla="*/ 1111808 h 1122057"/>
                <a:gd name="connsiteX6" fmla="*/ 517541 w 698998"/>
                <a:gd name="connsiteY6" fmla="*/ 1029625 h 1122057"/>
                <a:gd name="connsiteX7" fmla="*/ 621053 w 698998"/>
                <a:gd name="connsiteY7" fmla="*/ 68226 h 1122057"/>
                <a:gd name="connsiteX0" fmla="*/ 698998 w 698998"/>
                <a:gd name="connsiteY0" fmla="*/ 0 h 1123075"/>
                <a:gd name="connsiteX1" fmla="*/ 4472 w 698998"/>
                <a:gd name="connsiteY1" fmla="*/ 17720 h 1123075"/>
                <a:gd name="connsiteX2" fmla="*/ 75543 w 698998"/>
                <a:gd name="connsiteY2" fmla="*/ 148158 h 1123075"/>
                <a:gd name="connsiteX3" fmla="*/ 119297 w 698998"/>
                <a:gd name="connsiteY3" fmla="*/ 969118 h 1123075"/>
                <a:gd name="connsiteX4" fmla="*/ 116819 w 698998"/>
                <a:gd name="connsiteY4" fmla="*/ 1120792 h 1123075"/>
                <a:gd name="connsiteX5" fmla="*/ 533087 w 698998"/>
                <a:gd name="connsiteY5" fmla="*/ 1111808 h 1123075"/>
                <a:gd name="connsiteX6" fmla="*/ 517541 w 698998"/>
                <a:gd name="connsiteY6" fmla="*/ 1029625 h 1123075"/>
                <a:gd name="connsiteX7" fmla="*/ 621053 w 698998"/>
                <a:gd name="connsiteY7" fmla="*/ 68226 h 1123075"/>
                <a:gd name="connsiteX0" fmla="*/ 698998 w 698998"/>
                <a:gd name="connsiteY0" fmla="*/ 0 h 1129112"/>
                <a:gd name="connsiteX1" fmla="*/ 4472 w 698998"/>
                <a:gd name="connsiteY1" fmla="*/ 17720 h 1129112"/>
                <a:gd name="connsiteX2" fmla="*/ 75543 w 698998"/>
                <a:gd name="connsiteY2" fmla="*/ 148158 h 1129112"/>
                <a:gd name="connsiteX3" fmla="*/ 119297 w 698998"/>
                <a:gd name="connsiteY3" fmla="*/ 969118 h 1129112"/>
                <a:gd name="connsiteX4" fmla="*/ 116819 w 698998"/>
                <a:gd name="connsiteY4" fmla="*/ 1120792 h 1129112"/>
                <a:gd name="connsiteX5" fmla="*/ 518675 w 698998"/>
                <a:gd name="connsiteY5" fmla="*/ 1128403 h 1129112"/>
                <a:gd name="connsiteX6" fmla="*/ 517541 w 698998"/>
                <a:gd name="connsiteY6" fmla="*/ 1029625 h 1129112"/>
                <a:gd name="connsiteX7" fmla="*/ 621053 w 698998"/>
                <a:gd name="connsiteY7" fmla="*/ 68226 h 1129112"/>
                <a:gd name="connsiteX0" fmla="*/ 698998 w 698998"/>
                <a:gd name="connsiteY0" fmla="*/ 0 h 1123533"/>
                <a:gd name="connsiteX1" fmla="*/ 4472 w 698998"/>
                <a:gd name="connsiteY1" fmla="*/ 17720 h 1123533"/>
                <a:gd name="connsiteX2" fmla="*/ 75543 w 698998"/>
                <a:gd name="connsiteY2" fmla="*/ 148158 h 1123533"/>
                <a:gd name="connsiteX3" fmla="*/ 119297 w 698998"/>
                <a:gd name="connsiteY3" fmla="*/ 969118 h 1123533"/>
                <a:gd name="connsiteX4" fmla="*/ 116819 w 698998"/>
                <a:gd name="connsiteY4" fmla="*/ 1120792 h 1123533"/>
                <a:gd name="connsiteX5" fmla="*/ 518675 w 698998"/>
                <a:gd name="connsiteY5" fmla="*/ 1115957 h 1123533"/>
                <a:gd name="connsiteX6" fmla="*/ 517541 w 698998"/>
                <a:gd name="connsiteY6" fmla="*/ 1029625 h 1123533"/>
                <a:gd name="connsiteX7" fmla="*/ 621053 w 698998"/>
                <a:gd name="connsiteY7" fmla="*/ 68226 h 1123533"/>
                <a:gd name="connsiteX0" fmla="*/ 698998 w 698998"/>
                <a:gd name="connsiteY0" fmla="*/ 0 h 1359247"/>
                <a:gd name="connsiteX1" fmla="*/ 4472 w 698998"/>
                <a:gd name="connsiteY1" fmla="*/ 17720 h 1359247"/>
                <a:gd name="connsiteX2" fmla="*/ 75543 w 698998"/>
                <a:gd name="connsiteY2" fmla="*/ 148158 h 1359247"/>
                <a:gd name="connsiteX3" fmla="*/ 119297 w 698998"/>
                <a:gd name="connsiteY3" fmla="*/ 969118 h 1359247"/>
                <a:gd name="connsiteX4" fmla="*/ 116819 w 698998"/>
                <a:gd name="connsiteY4" fmla="*/ 1120792 h 1359247"/>
                <a:gd name="connsiteX5" fmla="*/ 337726 w 698998"/>
                <a:gd name="connsiteY5" fmla="*/ 1359246 h 1359247"/>
                <a:gd name="connsiteX6" fmla="*/ 518675 w 698998"/>
                <a:gd name="connsiteY6" fmla="*/ 1115957 h 1359247"/>
                <a:gd name="connsiteX7" fmla="*/ 517541 w 698998"/>
                <a:gd name="connsiteY7" fmla="*/ 1029625 h 1359247"/>
                <a:gd name="connsiteX8" fmla="*/ 621053 w 698998"/>
                <a:gd name="connsiteY8" fmla="*/ 68226 h 1359247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02654 w 698998"/>
                <a:gd name="connsiteY6" fmla="*/ 1057909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595905 w 698998"/>
                <a:gd name="connsiteY7" fmla="*/ 56964 h 1359246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332081 w 698998"/>
                <a:gd name="connsiteY5" fmla="*/ 1423066 h 1428679"/>
                <a:gd name="connsiteX6" fmla="*/ 491135 w 698998"/>
                <a:gd name="connsiteY6" fmla="*/ 1341974 h 1428679"/>
                <a:gd name="connsiteX7" fmla="*/ 416602 w 698998"/>
                <a:gd name="connsiteY7" fmla="*/ 685667 h 1428679"/>
                <a:gd name="connsiteX8" fmla="*/ 595905 w 698998"/>
                <a:gd name="connsiteY8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16298 w 698998"/>
                <a:gd name="connsiteY3" fmla="*/ 95034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07318 w 698998"/>
                <a:gd name="connsiteY3" fmla="*/ 482284 h 1428679"/>
                <a:gd name="connsiteX4" fmla="*/ 216298 w 698998"/>
                <a:gd name="connsiteY4" fmla="*/ 950348 h 1428679"/>
                <a:gd name="connsiteX5" fmla="*/ 109634 w 698998"/>
                <a:gd name="connsiteY5" fmla="*/ 1383579 h 1428679"/>
                <a:gd name="connsiteX6" fmla="*/ 200133 w 698998"/>
                <a:gd name="connsiteY6" fmla="*/ 1379514 h 1428679"/>
                <a:gd name="connsiteX7" fmla="*/ 332081 w 698998"/>
                <a:gd name="connsiteY7" fmla="*/ 1423066 h 1428679"/>
                <a:gd name="connsiteX8" fmla="*/ 491135 w 698998"/>
                <a:gd name="connsiteY8" fmla="*/ 1341974 h 1428679"/>
                <a:gd name="connsiteX9" fmla="*/ 416602 w 698998"/>
                <a:gd name="connsiteY9" fmla="*/ 685667 h 1428679"/>
                <a:gd name="connsiteX10" fmla="*/ 595905 w 698998"/>
                <a:gd name="connsiteY10" fmla="*/ 56964 h 1428679"/>
                <a:gd name="connsiteX0" fmla="*/ 697515 w 697515"/>
                <a:gd name="connsiteY0" fmla="*/ 0 h 1428679"/>
                <a:gd name="connsiteX1" fmla="*/ 2989 w 697515"/>
                <a:gd name="connsiteY1" fmla="*/ 17720 h 1428679"/>
                <a:gd name="connsiteX2" fmla="*/ 95616 w 697515"/>
                <a:gd name="connsiteY2" fmla="*/ 121879 h 1428679"/>
                <a:gd name="connsiteX3" fmla="*/ 205835 w 697515"/>
                <a:gd name="connsiteY3" fmla="*/ 482284 h 1428679"/>
                <a:gd name="connsiteX4" fmla="*/ 214815 w 697515"/>
                <a:gd name="connsiteY4" fmla="*/ 950348 h 1428679"/>
                <a:gd name="connsiteX5" fmla="*/ 108151 w 697515"/>
                <a:gd name="connsiteY5" fmla="*/ 1383579 h 1428679"/>
                <a:gd name="connsiteX6" fmla="*/ 198650 w 697515"/>
                <a:gd name="connsiteY6" fmla="*/ 1379514 h 1428679"/>
                <a:gd name="connsiteX7" fmla="*/ 330598 w 697515"/>
                <a:gd name="connsiteY7" fmla="*/ 1423066 h 1428679"/>
                <a:gd name="connsiteX8" fmla="*/ 489652 w 697515"/>
                <a:gd name="connsiteY8" fmla="*/ 1341974 h 1428679"/>
                <a:gd name="connsiteX9" fmla="*/ 415119 w 697515"/>
                <a:gd name="connsiteY9" fmla="*/ 685667 h 1428679"/>
                <a:gd name="connsiteX10" fmla="*/ 594422 w 697515"/>
                <a:gd name="connsiteY10" fmla="*/ 56964 h 1428679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26305 w 697515"/>
                <a:gd name="connsiteY8" fmla="*/ 965768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26305 w 697515"/>
                <a:gd name="connsiteY8" fmla="*/ 965768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30500"/>
                <a:gd name="connsiteX1" fmla="*/ 2989 w 697515"/>
                <a:gd name="connsiteY1" fmla="*/ 17720 h 1430500"/>
                <a:gd name="connsiteX2" fmla="*/ 95616 w 697515"/>
                <a:gd name="connsiteY2" fmla="*/ 121879 h 1430500"/>
                <a:gd name="connsiteX3" fmla="*/ 205835 w 697515"/>
                <a:gd name="connsiteY3" fmla="*/ 482284 h 1430500"/>
                <a:gd name="connsiteX4" fmla="*/ 214815 w 697515"/>
                <a:gd name="connsiteY4" fmla="*/ 950348 h 1430500"/>
                <a:gd name="connsiteX5" fmla="*/ 108151 w 697515"/>
                <a:gd name="connsiteY5" fmla="*/ 1383579 h 1430500"/>
                <a:gd name="connsiteX6" fmla="*/ 198650 w 697515"/>
                <a:gd name="connsiteY6" fmla="*/ 1379514 h 1430500"/>
                <a:gd name="connsiteX7" fmla="*/ 325318 w 697515"/>
                <a:gd name="connsiteY7" fmla="*/ 913368 h 1430500"/>
                <a:gd name="connsiteX8" fmla="*/ 426305 w 697515"/>
                <a:gd name="connsiteY8" fmla="*/ 965768 h 1430500"/>
                <a:gd name="connsiteX9" fmla="*/ 415119 w 697515"/>
                <a:gd name="connsiteY9" fmla="*/ 685667 h 1430500"/>
                <a:gd name="connsiteX10" fmla="*/ 594422 w 697515"/>
                <a:gd name="connsiteY10" fmla="*/ 56964 h 1430500"/>
                <a:gd name="connsiteX0" fmla="*/ 697515 w 697515"/>
                <a:gd name="connsiteY0" fmla="*/ 0 h 1430499"/>
                <a:gd name="connsiteX1" fmla="*/ 2989 w 697515"/>
                <a:gd name="connsiteY1" fmla="*/ 17720 h 1430499"/>
                <a:gd name="connsiteX2" fmla="*/ 95616 w 697515"/>
                <a:gd name="connsiteY2" fmla="*/ 121879 h 1430499"/>
                <a:gd name="connsiteX3" fmla="*/ 205835 w 697515"/>
                <a:gd name="connsiteY3" fmla="*/ 482284 h 1430499"/>
                <a:gd name="connsiteX4" fmla="*/ 214815 w 697515"/>
                <a:gd name="connsiteY4" fmla="*/ 950348 h 1430499"/>
                <a:gd name="connsiteX5" fmla="*/ 108151 w 697515"/>
                <a:gd name="connsiteY5" fmla="*/ 1383579 h 1430499"/>
                <a:gd name="connsiteX6" fmla="*/ 198650 w 697515"/>
                <a:gd name="connsiteY6" fmla="*/ 1379514 h 1430499"/>
                <a:gd name="connsiteX7" fmla="*/ 325318 w 697515"/>
                <a:gd name="connsiteY7" fmla="*/ 913368 h 1430499"/>
                <a:gd name="connsiteX8" fmla="*/ 426305 w 697515"/>
                <a:gd name="connsiteY8" fmla="*/ 965768 h 1430499"/>
                <a:gd name="connsiteX9" fmla="*/ 415119 w 697515"/>
                <a:gd name="connsiteY9" fmla="*/ 685667 h 1430499"/>
                <a:gd name="connsiteX10" fmla="*/ 594422 w 697515"/>
                <a:gd name="connsiteY10" fmla="*/ 56964 h 1430499"/>
                <a:gd name="connsiteX0" fmla="*/ 697515 w 697515"/>
                <a:gd name="connsiteY0" fmla="*/ 0 h 1388456"/>
                <a:gd name="connsiteX1" fmla="*/ 2989 w 697515"/>
                <a:gd name="connsiteY1" fmla="*/ 17720 h 1388456"/>
                <a:gd name="connsiteX2" fmla="*/ 95616 w 697515"/>
                <a:gd name="connsiteY2" fmla="*/ 121879 h 1388456"/>
                <a:gd name="connsiteX3" fmla="*/ 205835 w 697515"/>
                <a:gd name="connsiteY3" fmla="*/ 482284 h 1388456"/>
                <a:gd name="connsiteX4" fmla="*/ 214815 w 697515"/>
                <a:gd name="connsiteY4" fmla="*/ 950348 h 1388456"/>
                <a:gd name="connsiteX5" fmla="*/ 108151 w 697515"/>
                <a:gd name="connsiteY5" fmla="*/ 1383579 h 1388456"/>
                <a:gd name="connsiteX6" fmla="*/ 277834 w 697515"/>
                <a:gd name="connsiteY6" fmla="*/ 985104 h 1388456"/>
                <a:gd name="connsiteX7" fmla="*/ 325318 w 697515"/>
                <a:gd name="connsiteY7" fmla="*/ 913368 h 1388456"/>
                <a:gd name="connsiteX8" fmla="*/ 426305 w 697515"/>
                <a:gd name="connsiteY8" fmla="*/ 965768 h 1388456"/>
                <a:gd name="connsiteX9" fmla="*/ 415119 w 697515"/>
                <a:gd name="connsiteY9" fmla="*/ 685667 h 1388456"/>
                <a:gd name="connsiteX10" fmla="*/ 594422 w 697515"/>
                <a:gd name="connsiteY10" fmla="*/ 56964 h 1388456"/>
                <a:gd name="connsiteX0" fmla="*/ 697515 w 697515"/>
                <a:gd name="connsiteY0" fmla="*/ 0 h 1014091"/>
                <a:gd name="connsiteX1" fmla="*/ 2989 w 697515"/>
                <a:gd name="connsiteY1" fmla="*/ 17720 h 1014091"/>
                <a:gd name="connsiteX2" fmla="*/ 95616 w 697515"/>
                <a:gd name="connsiteY2" fmla="*/ 121879 h 1014091"/>
                <a:gd name="connsiteX3" fmla="*/ 205835 w 697515"/>
                <a:gd name="connsiteY3" fmla="*/ 482284 h 1014091"/>
                <a:gd name="connsiteX4" fmla="*/ 214815 w 697515"/>
                <a:gd name="connsiteY4" fmla="*/ 950348 h 1014091"/>
                <a:gd name="connsiteX5" fmla="*/ 255962 w 697515"/>
                <a:gd name="connsiteY5" fmla="*/ 946693 h 1014091"/>
                <a:gd name="connsiteX6" fmla="*/ 277834 w 697515"/>
                <a:gd name="connsiteY6" fmla="*/ 985104 h 1014091"/>
                <a:gd name="connsiteX7" fmla="*/ 325318 w 697515"/>
                <a:gd name="connsiteY7" fmla="*/ 913368 h 1014091"/>
                <a:gd name="connsiteX8" fmla="*/ 426305 w 697515"/>
                <a:gd name="connsiteY8" fmla="*/ 965768 h 1014091"/>
                <a:gd name="connsiteX9" fmla="*/ 415119 w 697515"/>
                <a:gd name="connsiteY9" fmla="*/ 685667 h 1014091"/>
                <a:gd name="connsiteX10" fmla="*/ 594422 w 697515"/>
                <a:gd name="connsiteY10" fmla="*/ 56964 h 1014091"/>
                <a:gd name="connsiteX0" fmla="*/ 697515 w 697515"/>
                <a:gd name="connsiteY0" fmla="*/ 0 h 999409"/>
                <a:gd name="connsiteX1" fmla="*/ 2989 w 697515"/>
                <a:gd name="connsiteY1" fmla="*/ 17720 h 999409"/>
                <a:gd name="connsiteX2" fmla="*/ 95616 w 697515"/>
                <a:gd name="connsiteY2" fmla="*/ 121879 h 999409"/>
                <a:gd name="connsiteX3" fmla="*/ 205835 w 697515"/>
                <a:gd name="connsiteY3" fmla="*/ 482284 h 999409"/>
                <a:gd name="connsiteX4" fmla="*/ 255962 w 697515"/>
                <a:gd name="connsiteY4" fmla="*/ 946693 h 999409"/>
                <a:gd name="connsiteX5" fmla="*/ 277834 w 697515"/>
                <a:gd name="connsiteY5" fmla="*/ 985104 h 999409"/>
                <a:gd name="connsiteX6" fmla="*/ 325318 w 697515"/>
                <a:gd name="connsiteY6" fmla="*/ 913368 h 999409"/>
                <a:gd name="connsiteX7" fmla="*/ 426305 w 697515"/>
                <a:gd name="connsiteY7" fmla="*/ 965768 h 999409"/>
                <a:gd name="connsiteX8" fmla="*/ 415119 w 697515"/>
                <a:gd name="connsiteY8" fmla="*/ 685667 h 999409"/>
                <a:gd name="connsiteX9" fmla="*/ 594422 w 697515"/>
                <a:gd name="connsiteY9" fmla="*/ 56964 h 999409"/>
                <a:gd name="connsiteX0" fmla="*/ 697515 w 697515"/>
                <a:gd name="connsiteY0" fmla="*/ 0 h 990410"/>
                <a:gd name="connsiteX1" fmla="*/ 2989 w 697515"/>
                <a:gd name="connsiteY1" fmla="*/ 17720 h 990410"/>
                <a:gd name="connsiteX2" fmla="*/ 95616 w 697515"/>
                <a:gd name="connsiteY2" fmla="*/ 121879 h 990410"/>
                <a:gd name="connsiteX3" fmla="*/ 205835 w 697515"/>
                <a:gd name="connsiteY3" fmla="*/ 482284 h 990410"/>
                <a:gd name="connsiteX4" fmla="*/ 197894 w 697515"/>
                <a:gd name="connsiteY4" fmla="*/ 928489 h 990410"/>
                <a:gd name="connsiteX5" fmla="*/ 277834 w 697515"/>
                <a:gd name="connsiteY5" fmla="*/ 985104 h 990410"/>
                <a:gd name="connsiteX6" fmla="*/ 325318 w 697515"/>
                <a:gd name="connsiteY6" fmla="*/ 913368 h 990410"/>
                <a:gd name="connsiteX7" fmla="*/ 426305 w 697515"/>
                <a:gd name="connsiteY7" fmla="*/ 965768 h 990410"/>
                <a:gd name="connsiteX8" fmla="*/ 415119 w 697515"/>
                <a:gd name="connsiteY8" fmla="*/ 685667 h 990410"/>
                <a:gd name="connsiteX9" fmla="*/ 594422 w 697515"/>
                <a:gd name="connsiteY9" fmla="*/ 56964 h 990410"/>
                <a:gd name="connsiteX0" fmla="*/ 697515 w 697515"/>
                <a:gd name="connsiteY0" fmla="*/ 0 h 990410"/>
                <a:gd name="connsiteX1" fmla="*/ 2989 w 697515"/>
                <a:gd name="connsiteY1" fmla="*/ 17720 h 990410"/>
                <a:gd name="connsiteX2" fmla="*/ 95616 w 697515"/>
                <a:gd name="connsiteY2" fmla="*/ 121879 h 990410"/>
                <a:gd name="connsiteX3" fmla="*/ 205835 w 697515"/>
                <a:gd name="connsiteY3" fmla="*/ 482284 h 990410"/>
                <a:gd name="connsiteX4" fmla="*/ 197894 w 697515"/>
                <a:gd name="connsiteY4" fmla="*/ 928489 h 990410"/>
                <a:gd name="connsiteX5" fmla="*/ 277834 w 697515"/>
                <a:gd name="connsiteY5" fmla="*/ 985104 h 990410"/>
                <a:gd name="connsiteX6" fmla="*/ 325318 w 697515"/>
                <a:gd name="connsiteY6" fmla="*/ 913368 h 990410"/>
                <a:gd name="connsiteX7" fmla="*/ 426305 w 697515"/>
                <a:gd name="connsiteY7" fmla="*/ 965768 h 990410"/>
                <a:gd name="connsiteX8" fmla="*/ 415119 w 697515"/>
                <a:gd name="connsiteY8" fmla="*/ 685667 h 990410"/>
                <a:gd name="connsiteX9" fmla="*/ 594422 w 697515"/>
                <a:gd name="connsiteY9" fmla="*/ 56964 h 990410"/>
                <a:gd name="connsiteX0" fmla="*/ 697515 w 697515"/>
                <a:gd name="connsiteY0" fmla="*/ 0 h 985230"/>
                <a:gd name="connsiteX1" fmla="*/ 2989 w 697515"/>
                <a:gd name="connsiteY1" fmla="*/ 17720 h 985230"/>
                <a:gd name="connsiteX2" fmla="*/ 95616 w 697515"/>
                <a:gd name="connsiteY2" fmla="*/ 121879 h 985230"/>
                <a:gd name="connsiteX3" fmla="*/ 205835 w 697515"/>
                <a:gd name="connsiteY3" fmla="*/ 482284 h 985230"/>
                <a:gd name="connsiteX4" fmla="*/ 197894 w 697515"/>
                <a:gd name="connsiteY4" fmla="*/ 928489 h 985230"/>
                <a:gd name="connsiteX5" fmla="*/ 277834 w 697515"/>
                <a:gd name="connsiteY5" fmla="*/ 985104 h 985230"/>
                <a:gd name="connsiteX6" fmla="*/ 325318 w 697515"/>
                <a:gd name="connsiteY6" fmla="*/ 913368 h 985230"/>
                <a:gd name="connsiteX7" fmla="*/ 426305 w 697515"/>
                <a:gd name="connsiteY7" fmla="*/ 965768 h 985230"/>
                <a:gd name="connsiteX8" fmla="*/ 415119 w 697515"/>
                <a:gd name="connsiteY8" fmla="*/ 685667 h 985230"/>
                <a:gd name="connsiteX9" fmla="*/ 594422 w 697515"/>
                <a:gd name="connsiteY9" fmla="*/ 56964 h 985230"/>
                <a:gd name="connsiteX0" fmla="*/ 697515 w 697515"/>
                <a:gd name="connsiteY0" fmla="*/ 0 h 967138"/>
                <a:gd name="connsiteX1" fmla="*/ 2989 w 697515"/>
                <a:gd name="connsiteY1" fmla="*/ 17720 h 967138"/>
                <a:gd name="connsiteX2" fmla="*/ 95616 w 697515"/>
                <a:gd name="connsiteY2" fmla="*/ 121879 h 967138"/>
                <a:gd name="connsiteX3" fmla="*/ 205835 w 697515"/>
                <a:gd name="connsiteY3" fmla="*/ 482284 h 967138"/>
                <a:gd name="connsiteX4" fmla="*/ 197894 w 697515"/>
                <a:gd name="connsiteY4" fmla="*/ 928489 h 967138"/>
                <a:gd name="connsiteX5" fmla="*/ 277834 w 697515"/>
                <a:gd name="connsiteY5" fmla="*/ 966900 h 967138"/>
                <a:gd name="connsiteX6" fmla="*/ 325318 w 697515"/>
                <a:gd name="connsiteY6" fmla="*/ 913368 h 967138"/>
                <a:gd name="connsiteX7" fmla="*/ 426305 w 697515"/>
                <a:gd name="connsiteY7" fmla="*/ 965768 h 967138"/>
                <a:gd name="connsiteX8" fmla="*/ 415119 w 697515"/>
                <a:gd name="connsiteY8" fmla="*/ 685667 h 967138"/>
                <a:gd name="connsiteX9" fmla="*/ 594422 w 697515"/>
                <a:gd name="connsiteY9" fmla="*/ 56964 h 967138"/>
                <a:gd name="connsiteX0" fmla="*/ 697515 w 697515"/>
                <a:gd name="connsiteY0" fmla="*/ 0 h 967050"/>
                <a:gd name="connsiteX1" fmla="*/ 2989 w 697515"/>
                <a:gd name="connsiteY1" fmla="*/ 17720 h 967050"/>
                <a:gd name="connsiteX2" fmla="*/ 95616 w 697515"/>
                <a:gd name="connsiteY2" fmla="*/ 121879 h 967050"/>
                <a:gd name="connsiteX3" fmla="*/ 205835 w 697515"/>
                <a:gd name="connsiteY3" fmla="*/ 482284 h 967050"/>
                <a:gd name="connsiteX4" fmla="*/ 183848 w 697515"/>
                <a:gd name="connsiteY4" fmla="*/ 890819 h 967050"/>
                <a:gd name="connsiteX5" fmla="*/ 277834 w 697515"/>
                <a:gd name="connsiteY5" fmla="*/ 966900 h 967050"/>
                <a:gd name="connsiteX6" fmla="*/ 325318 w 697515"/>
                <a:gd name="connsiteY6" fmla="*/ 913368 h 967050"/>
                <a:gd name="connsiteX7" fmla="*/ 426305 w 697515"/>
                <a:gd name="connsiteY7" fmla="*/ 965768 h 967050"/>
                <a:gd name="connsiteX8" fmla="*/ 415119 w 697515"/>
                <a:gd name="connsiteY8" fmla="*/ 685667 h 967050"/>
                <a:gd name="connsiteX9" fmla="*/ 594422 w 697515"/>
                <a:gd name="connsiteY9" fmla="*/ 56964 h 967050"/>
                <a:gd name="connsiteX0" fmla="*/ 697515 w 697515"/>
                <a:gd name="connsiteY0" fmla="*/ 0 h 967050"/>
                <a:gd name="connsiteX1" fmla="*/ 2989 w 697515"/>
                <a:gd name="connsiteY1" fmla="*/ 17720 h 967050"/>
                <a:gd name="connsiteX2" fmla="*/ 95616 w 697515"/>
                <a:gd name="connsiteY2" fmla="*/ 121879 h 967050"/>
                <a:gd name="connsiteX3" fmla="*/ 205835 w 697515"/>
                <a:gd name="connsiteY3" fmla="*/ 482284 h 967050"/>
                <a:gd name="connsiteX4" fmla="*/ 183848 w 697515"/>
                <a:gd name="connsiteY4" fmla="*/ 890819 h 967050"/>
                <a:gd name="connsiteX5" fmla="*/ 277834 w 697515"/>
                <a:gd name="connsiteY5" fmla="*/ 966900 h 967050"/>
                <a:gd name="connsiteX6" fmla="*/ 325318 w 697515"/>
                <a:gd name="connsiteY6" fmla="*/ 913368 h 967050"/>
                <a:gd name="connsiteX7" fmla="*/ 426305 w 697515"/>
                <a:gd name="connsiteY7" fmla="*/ 965768 h 967050"/>
                <a:gd name="connsiteX8" fmla="*/ 415119 w 697515"/>
                <a:gd name="connsiteY8" fmla="*/ 685667 h 967050"/>
                <a:gd name="connsiteX9" fmla="*/ 594422 w 697515"/>
                <a:gd name="connsiteY9" fmla="*/ 56964 h 967050"/>
                <a:gd name="connsiteX0" fmla="*/ 697515 w 697515"/>
                <a:gd name="connsiteY0" fmla="*/ 0 h 967050"/>
                <a:gd name="connsiteX1" fmla="*/ 2989 w 697515"/>
                <a:gd name="connsiteY1" fmla="*/ 17720 h 967050"/>
                <a:gd name="connsiteX2" fmla="*/ 95616 w 697515"/>
                <a:gd name="connsiteY2" fmla="*/ 121879 h 967050"/>
                <a:gd name="connsiteX3" fmla="*/ 205835 w 697515"/>
                <a:gd name="connsiteY3" fmla="*/ 482284 h 967050"/>
                <a:gd name="connsiteX4" fmla="*/ 183848 w 697515"/>
                <a:gd name="connsiteY4" fmla="*/ 890819 h 967050"/>
                <a:gd name="connsiteX5" fmla="*/ 277834 w 697515"/>
                <a:gd name="connsiteY5" fmla="*/ 966900 h 967050"/>
                <a:gd name="connsiteX6" fmla="*/ 325318 w 697515"/>
                <a:gd name="connsiteY6" fmla="*/ 913368 h 967050"/>
                <a:gd name="connsiteX7" fmla="*/ 426305 w 697515"/>
                <a:gd name="connsiteY7" fmla="*/ 965768 h 967050"/>
                <a:gd name="connsiteX8" fmla="*/ 415119 w 697515"/>
                <a:gd name="connsiteY8" fmla="*/ 685667 h 967050"/>
                <a:gd name="connsiteX9" fmla="*/ 594422 w 697515"/>
                <a:gd name="connsiteY9" fmla="*/ 56964 h 967050"/>
                <a:gd name="connsiteX0" fmla="*/ 697515 w 697515"/>
                <a:gd name="connsiteY0" fmla="*/ 0 h 1031556"/>
                <a:gd name="connsiteX1" fmla="*/ 2989 w 697515"/>
                <a:gd name="connsiteY1" fmla="*/ 17720 h 1031556"/>
                <a:gd name="connsiteX2" fmla="*/ 95616 w 697515"/>
                <a:gd name="connsiteY2" fmla="*/ 121879 h 1031556"/>
                <a:gd name="connsiteX3" fmla="*/ 205835 w 697515"/>
                <a:gd name="connsiteY3" fmla="*/ 482284 h 1031556"/>
                <a:gd name="connsiteX4" fmla="*/ 183848 w 697515"/>
                <a:gd name="connsiteY4" fmla="*/ 890819 h 1031556"/>
                <a:gd name="connsiteX5" fmla="*/ 202926 w 697515"/>
                <a:gd name="connsiteY5" fmla="*/ 1031478 h 1031556"/>
                <a:gd name="connsiteX6" fmla="*/ 325318 w 697515"/>
                <a:gd name="connsiteY6" fmla="*/ 913368 h 1031556"/>
                <a:gd name="connsiteX7" fmla="*/ 426305 w 697515"/>
                <a:gd name="connsiteY7" fmla="*/ 965768 h 1031556"/>
                <a:gd name="connsiteX8" fmla="*/ 415119 w 697515"/>
                <a:gd name="connsiteY8" fmla="*/ 685667 h 1031556"/>
                <a:gd name="connsiteX9" fmla="*/ 594422 w 697515"/>
                <a:gd name="connsiteY9" fmla="*/ 56964 h 1031556"/>
                <a:gd name="connsiteX0" fmla="*/ 697515 w 697515"/>
                <a:gd name="connsiteY0" fmla="*/ 0 h 1032512"/>
                <a:gd name="connsiteX1" fmla="*/ 2989 w 697515"/>
                <a:gd name="connsiteY1" fmla="*/ 17720 h 1032512"/>
                <a:gd name="connsiteX2" fmla="*/ 95616 w 697515"/>
                <a:gd name="connsiteY2" fmla="*/ 121879 h 1032512"/>
                <a:gd name="connsiteX3" fmla="*/ 205835 w 697515"/>
                <a:gd name="connsiteY3" fmla="*/ 482284 h 1032512"/>
                <a:gd name="connsiteX4" fmla="*/ 183848 w 697515"/>
                <a:gd name="connsiteY4" fmla="*/ 890819 h 1032512"/>
                <a:gd name="connsiteX5" fmla="*/ 202926 w 697515"/>
                <a:gd name="connsiteY5" fmla="*/ 1031478 h 1032512"/>
                <a:gd name="connsiteX6" fmla="*/ 325318 w 697515"/>
                <a:gd name="connsiteY6" fmla="*/ 913368 h 1032512"/>
                <a:gd name="connsiteX7" fmla="*/ 426305 w 697515"/>
                <a:gd name="connsiteY7" fmla="*/ 965768 h 1032512"/>
                <a:gd name="connsiteX8" fmla="*/ 415119 w 697515"/>
                <a:gd name="connsiteY8" fmla="*/ 685667 h 1032512"/>
                <a:gd name="connsiteX9" fmla="*/ 594422 w 697515"/>
                <a:gd name="connsiteY9" fmla="*/ 56964 h 1032512"/>
                <a:gd name="connsiteX0" fmla="*/ 697515 w 697515"/>
                <a:gd name="connsiteY0" fmla="*/ 0 h 1021829"/>
                <a:gd name="connsiteX1" fmla="*/ 2989 w 697515"/>
                <a:gd name="connsiteY1" fmla="*/ 17720 h 1021829"/>
                <a:gd name="connsiteX2" fmla="*/ 95616 w 697515"/>
                <a:gd name="connsiteY2" fmla="*/ 121879 h 1021829"/>
                <a:gd name="connsiteX3" fmla="*/ 205835 w 697515"/>
                <a:gd name="connsiteY3" fmla="*/ 482284 h 1021829"/>
                <a:gd name="connsiteX4" fmla="*/ 183848 w 697515"/>
                <a:gd name="connsiteY4" fmla="*/ 890819 h 1021829"/>
                <a:gd name="connsiteX5" fmla="*/ 202926 w 697515"/>
                <a:gd name="connsiteY5" fmla="*/ 1020715 h 1021829"/>
                <a:gd name="connsiteX6" fmla="*/ 325318 w 697515"/>
                <a:gd name="connsiteY6" fmla="*/ 913368 h 1021829"/>
                <a:gd name="connsiteX7" fmla="*/ 426305 w 697515"/>
                <a:gd name="connsiteY7" fmla="*/ 965768 h 1021829"/>
                <a:gd name="connsiteX8" fmla="*/ 415119 w 697515"/>
                <a:gd name="connsiteY8" fmla="*/ 685667 h 1021829"/>
                <a:gd name="connsiteX9" fmla="*/ 594422 w 697515"/>
                <a:gd name="connsiteY9" fmla="*/ 56964 h 1021829"/>
                <a:gd name="connsiteX0" fmla="*/ 697515 w 697515"/>
                <a:gd name="connsiteY0" fmla="*/ 0 h 1021493"/>
                <a:gd name="connsiteX1" fmla="*/ 2989 w 697515"/>
                <a:gd name="connsiteY1" fmla="*/ 17720 h 1021493"/>
                <a:gd name="connsiteX2" fmla="*/ 95616 w 697515"/>
                <a:gd name="connsiteY2" fmla="*/ 121879 h 1021493"/>
                <a:gd name="connsiteX3" fmla="*/ 205835 w 697515"/>
                <a:gd name="connsiteY3" fmla="*/ 482284 h 1021493"/>
                <a:gd name="connsiteX4" fmla="*/ 183848 w 697515"/>
                <a:gd name="connsiteY4" fmla="*/ 890819 h 1021493"/>
                <a:gd name="connsiteX5" fmla="*/ 202926 w 697515"/>
                <a:gd name="connsiteY5" fmla="*/ 1020715 h 1021493"/>
                <a:gd name="connsiteX6" fmla="*/ 311273 w 697515"/>
                <a:gd name="connsiteY6" fmla="*/ 951038 h 1021493"/>
                <a:gd name="connsiteX7" fmla="*/ 426305 w 697515"/>
                <a:gd name="connsiteY7" fmla="*/ 965768 h 1021493"/>
                <a:gd name="connsiteX8" fmla="*/ 415119 w 697515"/>
                <a:gd name="connsiteY8" fmla="*/ 685667 h 1021493"/>
                <a:gd name="connsiteX9" fmla="*/ 594422 w 697515"/>
                <a:gd name="connsiteY9" fmla="*/ 56964 h 1021493"/>
                <a:gd name="connsiteX0" fmla="*/ 697515 w 697515"/>
                <a:gd name="connsiteY0" fmla="*/ 0 h 1021766"/>
                <a:gd name="connsiteX1" fmla="*/ 2989 w 697515"/>
                <a:gd name="connsiteY1" fmla="*/ 17720 h 1021766"/>
                <a:gd name="connsiteX2" fmla="*/ 95616 w 697515"/>
                <a:gd name="connsiteY2" fmla="*/ 121879 h 1021766"/>
                <a:gd name="connsiteX3" fmla="*/ 205835 w 697515"/>
                <a:gd name="connsiteY3" fmla="*/ 482284 h 1021766"/>
                <a:gd name="connsiteX4" fmla="*/ 183848 w 697515"/>
                <a:gd name="connsiteY4" fmla="*/ 890819 h 1021766"/>
                <a:gd name="connsiteX5" fmla="*/ 202926 w 697515"/>
                <a:gd name="connsiteY5" fmla="*/ 1020715 h 1021766"/>
                <a:gd name="connsiteX6" fmla="*/ 311273 w 697515"/>
                <a:gd name="connsiteY6" fmla="*/ 951038 h 1021766"/>
                <a:gd name="connsiteX7" fmla="*/ 356091 w 697515"/>
                <a:gd name="connsiteY7" fmla="*/ 989940 h 1021766"/>
                <a:gd name="connsiteX8" fmla="*/ 426305 w 697515"/>
                <a:gd name="connsiteY8" fmla="*/ 965768 h 1021766"/>
                <a:gd name="connsiteX9" fmla="*/ 415119 w 697515"/>
                <a:gd name="connsiteY9" fmla="*/ 685667 h 1021766"/>
                <a:gd name="connsiteX10" fmla="*/ 594422 w 697515"/>
                <a:gd name="connsiteY10" fmla="*/ 56964 h 1021766"/>
                <a:gd name="connsiteX0" fmla="*/ 697515 w 697515"/>
                <a:gd name="connsiteY0" fmla="*/ 0 h 1021766"/>
                <a:gd name="connsiteX1" fmla="*/ 2989 w 697515"/>
                <a:gd name="connsiteY1" fmla="*/ 17720 h 1021766"/>
                <a:gd name="connsiteX2" fmla="*/ 95616 w 697515"/>
                <a:gd name="connsiteY2" fmla="*/ 121879 h 1021766"/>
                <a:gd name="connsiteX3" fmla="*/ 205835 w 697515"/>
                <a:gd name="connsiteY3" fmla="*/ 482284 h 1021766"/>
                <a:gd name="connsiteX4" fmla="*/ 183848 w 697515"/>
                <a:gd name="connsiteY4" fmla="*/ 890819 h 1021766"/>
                <a:gd name="connsiteX5" fmla="*/ 202926 w 697515"/>
                <a:gd name="connsiteY5" fmla="*/ 1020715 h 1021766"/>
                <a:gd name="connsiteX6" fmla="*/ 311273 w 697515"/>
                <a:gd name="connsiteY6" fmla="*/ 951038 h 1021766"/>
                <a:gd name="connsiteX7" fmla="*/ 356091 w 697515"/>
                <a:gd name="connsiteY7" fmla="*/ 989940 h 1021766"/>
                <a:gd name="connsiteX8" fmla="*/ 440351 w 697515"/>
                <a:gd name="connsiteY8" fmla="*/ 917336 h 1021766"/>
                <a:gd name="connsiteX9" fmla="*/ 415119 w 697515"/>
                <a:gd name="connsiteY9" fmla="*/ 685667 h 1021766"/>
                <a:gd name="connsiteX10" fmla="*/ 594422 w 697515"/>
                <a:gd name="connsiteY10" fmla="*/ 56964 h 102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5" h="1021766">
                  <a:moveTo>
                    <a:pt x="697515" y="0"/>
                  </a:moveTo>
                  <a:cubicBezTo>
                    <a:pt x="573440" y="68189"/>
                    <a:pt x="202918" y="54571"/>
                    <a:pt x="2989" y="17720"/>
                  </a:cubicBezTo>
                  <a:cubicBezTo>
                    <a:pt x="-12403" y="62496"/>
                    <a:pt x="33650" y="-30405"/>
                    <a:pt x="95616" y="121879"/>
                  </a:cubicBezTo>
                  <a:cubicBezTo>
                    <a:pt x="120442" y="200557"/>
                    <a:pt x="191130" y="354127"/>
                    <a:pt x="205835" y="482284"/>
                  </a:cubicBezTo>
                  <a:cubicBezTo>
                    <a:pt x="220540" y="610441"/>
                    <a:pt x="282610" y="785381"/>
                    <a:pt x="183848" y="890819"/>
                  </a:cubicBezTo>
                  <a:cubicBezTo>
                    <a:pt x="201222" y="973138"/>
                    <a:pt x="181689" y="1010679"/>
                    <a:pt x="202926" y="1020715"/>
                  </a:cubicBezTo>
                  <a:cubicBezTo>
                    <a:pt x="224163" y="1030751"/>
                    <a:pt x="279503" y="966033"/>
                    <a:pt x="311273" y="951038"/>
                  </a:cubicBezTo>
                  <a:cubicBezTo>
                    <a:pt x="343043" y="936043"/>
                    <a:pt x="336919" y="987485"/>
                    <a:pt x="356091" y="989940"/>
                  </a:cubicBezTo>
                  <a:cubicBezTo>
                    <a:pt x="375263" y="992395"/>
                    <a:pt x="436756" y="958182"/>
                    <a:pt x="440351" y="917336"/>
                  </a:cubicBezTo>
                  <a:cubicBezTo>
                    <a:pt x="419427" y="722176"/>
                    <a:pt x="386281" y="866674"/>
                    <a:pt x="415119" y="685667"/>
                  </a:cubicBezTo>
                  <a:cubicBezTo>
                    <a:pt x="452382" y="371591"/>
                    <a:pt x="463594" y="223281"/>
                    <a:pt x="594422" y="56964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Forme libre 78"/>
            <p:cNvSpPr/>
            <p:nvPr/>
          </p:nvSpPr>
          <p:spPr>
            <a:xfrm flipH="1">
              <a:off x="4281270" y="2074959"/>
              <a:ext cx="441922" cy="865425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10854 w 149809"/>
                <a:gd name="connsiteY0" fmla="*/ 1060400 h 1060400"/>
                <a:gd name="connsiteX1" fmla="*/ 149809 w 149809"/>
                <a:gd name="connsiteY1" fmla="*/ 0 h 1060400"/>
                <a:gd name="connsiteX0" fmla="*/ 0 w 261103"/>
                <a:gd name="connsiteY0" fmla="*/ 786351 h 786351"/>
                <a:gd name="connsiteX1" fmla="*/ 261103 w 261103"/>
                <a:gd name="connsiteY1" fmla="*/ 0 h 786351"/>
                <a:gd name="connsiteX0" fmla="*/ 0 w 254251"/>
                <a:gd name="connsiteY0" fmla="*/ 802103 h 802103"/>
                <a:gd name="connsiteX1" fmla="*/ 254251 w 254251"/>
                <a:gd name="connsiteY1" fmla="*/ 0 h 802103"/>
                <a:gd name="connsiteX0" fmla="*/ 0 w 254251"/>
                <a:gd name="connsiteY0" fmla="*/ 802103 h 802103"/>
                <a:gd name="connsiteX1" fmla="*/ 8690 w 254251"/>
                <a:gd name="connsiteY1" fmla="*/ 724293 h 802103"/>
                <a:gd name="connsiteX2" fmla="*/ 254251 w 254251"/>
                <a:gd name="connsiteY2" fmla="*/ 0 h 802103"/>
                <a:gd name="connsiteX0" fmla="*/ 12164 w 266415"/>
                <a:gd name="connsiteY0" fmla="*/ 802103 h 802103"/>
                <a:gd name="connsiteX1" fmla="*/ 298 w 266415"/>
                <a:gd name="connsiteY1" fmla="*/ 732169 h 802103"/>
                <a:gd name="connsiteX2" fmla="*/ 266415 w 266415"/>
                <a:gd name="connsiteY2" fmla="*/ 0 h 802103"/>
                <a:gd name="connsiteX0" fmla="*/ 0 w 507778"/>
                <a:gd name="connsiteY0" fmla="*/ 849360 h 849360"/>
                <a:gd name="connsiteX1" fmla="*/ 241661 w 507778"/>
                <a:gd name="connsiteY1" fmla="*/ 732169 h 849360"/>
                <a:gd name="connsiteX2" fmla="*/ 507778 w 507778"/>
                <a:gd name="connsiteY2" fmla="*/ 0 h 849360"/>
                <a:gd name="connsiteX0" fmla="*/ 0 w 507778"/>
                <a:gd name="connsiteY0" fmla="*/ 849360 h 993705"/>
                <a:gd name="connsiteX1" fmla="*/ 282773 w 507778"/>
                <a:gd name="connsiteY1" fmla="*/ 992081 h 993705"/>
                <a:gd name="connsiteX2" fmla="*/ 241661 w 507778"/>
                <a:gd name="connsiteY2" fmla="*/ 732169 h 993705"/>
                <a:gd name="connsiteX3" fmla="*/ 507778 w 507778"/>
                <a:gd name="connsiteY3" fmla="*/ 0 h 993705"/>
                <a:gd name="connsiteX0" fmla="*/ 0 w 507778"/>
                <a:gd name="connsiteY0" fmla="*/ 849360 h 1005366"/>
                <a:gd name="connsiteX1" fmla="*/ 111471 w 507778"/>
                <a:gd name="connsiteY1" fmla="*/ 968451 h 1005366"/>
                <a:gd name="connsiteX2" fmla="*/ 282773 w 507778"/>
                <a:gd name="connsiteY2" fmla="*/ 992081 h 1005366"/>
                <a:gd name="connsiteX3" fmla="*/ 241661 w 507778"/>
                <a:gd name="connsiteY3" fmla="*/ 732169 h 1005366"/>
                <a:gd name="connsiteX4" fmla="*/ 507778 w 507778"/>
                <a:gd name="connsiteY4" fmla="*/ 0 h 1005366"/>
                <a:gd name="connsiteX0" fmla="*/ 0 w 507778"/>
                <a:gd name="connsiteY0" fmla="*/ 849360 h 979898"/>
                <a:gd name="connsiteX1" fmla="*/ 111471 w 507778"/>
                <a:gd name="connsiteY1" fmla="*/ 968451 h 979898"/>
                <a:gd name="connsiteX2" fmla="*/ 255365 w 507778"/>
                <a:gd name="connsiteY2" fmla="*/ 944824 h 979898"/>
                <a:gd name="connsiteX3" fmla="*/ 241661 w 507778"/>
                <a:gd name="connsiteY3" fmla="*/ 732169 h 979898"/>
                <a:gd name="connsiteX4" fmla="*/ 507778 w 507778"/>
                <a:gd name="connsiteY4" fmla="*/ 0 h 979898"/>
                <a:gd name="connsiteX0" fmla="*/ 0 w 507778"/>
                <a:gd name="connsiteY0" fmla="*/ 849360 h 971999"/>
                <a:gd name="connsiteX1" fmla="*/ 111471 w 507778"/>
                <a:gd name="connsiteY1" fmla="*/ 968451 h 971999"/>
                <a:gd name="connsiteX2" fmla="*/ 159435 w 507778"/>
                <a:gd name="connsiteY2" fmla="*/ 905442 h 971999"/>
                <a:gd name="connsiteX3" fmla="*/ 255365 w 507778"/>
                <a:gd name="connsiteY3" fmla="*/ 944824 h 971999"/>
                <a:gd name="connsiteX4" fmla="*/ 241661 w 507778"/>
                <a:gd name="connsiteY4" fmla="*/ 732169 h 971999"/>
                <a:gd name="connsiteX5" fmla="*/ 507778 w 507778"/>
                <a:gd name="connsiteY5" fmla="*/ 0 h 971999"/>
                <a:gd name="connsiteX0" fmla="*/ 0 w 507778"/>
                <a:gd name="connsiteY0" fmla="*/ 849360 h 971999"/>
                <a:gd name="connsiteX1" fmla="*/ 84062 w 507778"/>
                <a:gd name="connsiteY1" fmla="*/ 873938 h 971999"/>
                <a:gd name="connsiteX2" fmla="*/ 111471 w 507778"/>
                <a:gd name="connsiteY2" fmla="*/ 968451 h 971999"/>
                <a:gd name="connsiteX3" fmla="*/ 159435 w 507778"/>
                <a:gd name="connsiteY3" fmla="*/ 905442 h 971999"/>
                <a:gd name="connsiteX4" fmla="*/ 255365 w 507778"/>
                <a:gd name="connsiteY4" fmla="*/ 944824 h 971999"/>
                <a:gd name="connsiteX5" fmla="*/ 241661 w 507778"/>
                <a:gd name="connsiteY5" fmla="*/ 732169 h 971999"/>
                <a:gd name="connsiteX6" fmla="*/ 507778 w 507778"/>
                <a:gd name="connsiteY6" fmla="*/ 0 h 971999"/>
                <a:gd name="connsiteX0" fmla="*/ 0 w 446109"/>
                <a:gd name="connsiteY0" fmla="*/ 786351 h 971999"/>
                <a:gd name="connsiteX1" fmla="*/ 22393 w 446109"/>
                <a:gd name="connsiteY1" fmla="*/ 873938 h 971999"/>
                <a:gd name="connsiteX2" fmla="*/ 49802 w 446109"/>
                <a:gd name="connsiteY2" fmla="*/ 968451 h 971999"/>
                <a:gd name="connsiteX3" fmla="*/ 97766 w 446109"/>
                <a:gd name="connsiteY3" fmla="*/ 905442 h 971999"/>
                <a:gd name="connsiteX4" fmla="*/ 193696 w 446109"/>
                <a:gd name="connsiteY4" fmla="*/ 944824 h 971999"/>
                <a:gd name="connsiteX5" fmla="*/ 179992 w 446109"/>
                <a:gd name="connsiteY5" fmla="*/ 732169 h 971999"/>
                <a:gd name="connsiteX6" fmla="*/ 446109 w 446109"/>
                <a:gd name="connsiteY6" fmla="*/ 0 h 971999"/>
                <a:gd name="connsiteX0" fmla="*/ 29583 w 475692"/>
                <a:gd name="connsiteY0" fmla="*/ 786351 h 971999"/>
                <a:gd name="connsiteX1" fmla="*/ 4011 w 475692"/>
                <a:gd name="connsiteY1" fmla="*/ 913319 h 971999"/>
                <a:gd name="connsiteX2" fmla="*/ 79385 w 475692"/>
                <a:gd name="connsiteY2" fmla="*/ 968451 h 971999"/>
                <a:gd name="connsiteX3" fmla="*/ 127349 w 475692"/>
                <a:gd name="connsiteY3" fmla="*/ 905442 h 971999"/>
                <a:gd name="connsiteX4" fmla="*/ 223279 w 475692"/>
                <a:gd name="connsiteY4" fmla="*/ 944824 h 971999"/>
                <a:gd name="connsiteX5" fmla="*/ 209575 w 475692"/>
                <a:gd name="connsiteY5" fmla="*/ 732169 h 971999"/>
                <a:gd name="connsiteX6" fmla="*/ 475692 w 475692"/>
                <a:gd name="connsiteY6" fmla="*/ 0 h 971999"/>
                <a:gd name="connsiteX0" fmla="*/ 39574 w 475126"/>
                <a:gd name="connsiteY0" fmla="*/ 786351 h 971999"/>
                <a:gd name="connsiteX1" fmla="*/ 3445 w 475126"/>
                <a:gd name="connsiteY1" fmla="*/ 913319 h 971999"/>
                <a:gd name="connsiteX2" fmla="*/ 78819 w 475126"/>
                <a:gd name="connsiteY2" fmla="*/ 968451 h 971999"/>
                <a:gd name="connsiteX3" fmla="*/ 126783 w 475126"/>
                <a:gd name="connsiteY3" fmla="*/ 905442 h 971999"/>
                <a:gd name="connsiteX4" fmla="*/ 222713 w 475126"/>
                <a:gd name="connsiteY4" fmla="*/ 944824 h 971999"/>
                <a:gd name="connsiteX5" fmla="*/ 209009 w 475126"/>
                <a:gd name="connsiteY5" fmla="*/ 732169 h 971999"/>
                <a:gd name="connsiteX6" fmla="*/ 475126 w 475126"/>
                <a:gd name="connsiteY6" fmla="*/ 0 h 971999"/>
                <a:gd name="connsiteX0" fmla="*/ 1891 w 479675"/>
                <a:gd name="connsiteY0" fmla="*/ 543638 h 971999"/>
                <a:gd name="connsiteX1" fmla="*/ 7994 w 479675"/>
                <a:gd name="connsiteY1" fmla="*/ 913319 h 971999"/>
                <a:gd name="connsiteX2" fmla="*/ 83368 w 479675"/>
                <a:gd name="connsiteY2" fmla="*/ 968451 h 971999"/>
                <a:gd name="connsiteX3" fmla="*/ 131332 w 479675"/>
                <a:gd name="connsiteY3" fmla="*/ 905442 h 971999"/>
                <a:gd name="connsiteX4" fmla="*/ 227262 w 479675"/>
                <a:gd name="connsiteY4" fmla="*/ 944824 h 971999"/>
                <a:gd name="connsiteX5" fmla="*/ 213558 w 479675"/>
                <a:gd name="connsiteY5" fmla="*/ 732169 h 971999"/>
                <a:gd name="connsiteX6" fmla="*/ 479675 w 479675"/>
                <a:gd name="connsiteY6" fmla="*/ 0 h 971999"/>
                <a:gd name="connsiteX0" fmla="*/ 49706 w 474701"/>
                <a:gd name="connsiteY0" fmla="*/ 701402 h 971999"/>
                <a:gd name="connsiteX1" fmla="*/ 3020 w 474701"/>
                <a:gd name="connsiteY1" fmla="*/ 913319 h 971999"/>
                <a:gd name="connsiteX2" fmla="*/ 78394 w 474701"/>
                <a:gd name="connsiteY2" fmla="*/ 968451 h 971999"/>
                <a:gd name="connsiteX3" fmla="*/ 126358 w 474701"/>
                <a:gd name="connsiteY3" fmla="*/ 905442 h 971999"/>
                <a:gd name="connsiteX4" fmla="*/ 222288 w 474701"/>
                <a:gd name="connsiteY4" fmla="*/ 944824 h 971999"/>
                <a:gd name="connsiteX5" fmla="*/ 208584 w 474701"/>
                <a:gd name="connsiteY5" fmla="*/ 732169 h 971999"/>
                <a:gd name="connsiteX6" fmla="*/ 474701 w 474701"/>
                <a:gd name="connsiteY6" fmla="*/ 0 h 971999"/>
                <a:gd name="connsiteX0" fmla="*/ 47005 w 472000"/>
                <a:gd name="connsiteY0" fmla="*/ 701402 h 971999"/>
                <a:gd name="connsiteX1" fmla="*/ 77789 w 472000"/>
                <a:gd name="connsiteY1" fmla="*/ 842433 h 971999"/>
                <a:gd name="connsiteX2" fmla="*/ 319 w 472000"/>
                <a:gd name="connsiteY2" fmla="*/ 913319 h 971999"/>
                <a:gd name="connsiteX3" fmla="*/ 75693 w 472000"/>
                <a:gd name="connsiteY3" fmla="*/ 968451 h 971999"/>
                <a:gd name="connsiteX4" fmla="*/ 123657 w 472000"/>
                <a:gd name="connsiteY4" fmla="*/ 905442 h 971999"/>
                <a:gd name="connsiteX5" fmla="*/ 219587 w 472000"/>
                <a:gd name="connsiteY5" fmla="*/ 944824 h 971999"/>
                <a:gd name="connsiteX6" fmla="*/ 205883 w 472000"/>
                <a:gd name="connsiteY6" fmla="*/ 732169 h 971999"/>
                <a:gd name="connsiteX7" fmla="*/ 472000 w 472000"/>
                <a:gd name="connsiteY7" fmla="*/ 0 h 971999"/>
                <a:gd name="connsiteX0" fmla="*/ 77789 w 472000"/>
                <a:gd name="connsiteY0" fmla="*/ 842433 h 971999"/>
                <a:gd name="connsiteX1" fmla="*/ 319 w 472000"/>
                <a:gd name="connsiteY1" fmla="*/ 913319 h 971999"/>
                <a:gd name="connsiteX2" fmla="*/ 75693 w 472000"/>
                <a:gd name="connsiteY2" fmla="*/ 968451 h 971999"/>
                <a:gd name="connsiteX3" fmla="*/ 123657 w 472000"/>
                <a:gd name="connsiteY3" fmla="*/ 905442 h 971999"/>
                <a:gd name="connsiteX4" fmla="*/ 219587 w 472000"/>
                <a:gd name="connsiteY4" fmla="*/ 944824 h 971999"/>
                <a:gd name="connsiteX5" fmla="*/ 205883 w 472000"/>
                <a:gd name="connsiteY5" fmla="*/ 732169 h 971999"/>
                <a:gd name="connsiteX6" fmla="*/ 472000 w 472000"/>
                <a:gd name="connsiteY6" fmla="*/ 0 h 971999"/>
                <a:gd name="connsiteX0" fmla="*/ 20564 w 472844"/>
                <a:gd name="connsiteY0" fmla="*/ 787823 h 971999"/>
                <a:gd name="connsiteX1" fmla="*/ 1163 w 472844"/>
                <a:gd name="connsiteY1" fmla="*/ 913319 h 971999"/>
                <a:gd name="connsiteX2" fmla="*/ 76537 w 472844"/>
                <a:gd name="connsiteY2" fmla="*/ 968451 h 971999"/>
                <a:gd name="connsiteX3" fmla="*/ 124501 w 472844"/>
                <a:gd name="connsiteY3" fmla="*/ 905442 h 971999"/>
                <a:gd name="connsiteX4" fmla="*/ 220431 w 472844"/>
                <a:gd name="connsiteY4" fmla="*/ 944824 h 971999"/>
                <a:gd name="connsiteX5" fmla="*/ 206727 w 472844"/>
                <a:gd name="connsiteY5" fmla="*/ 732169 h 971999"/>
                <a:gd name="connsiteX6" fmla="*/ 472844 w 472844"/>
                <a:gd name="connsiteY6" fmla="*/ 0 h 971999"/>
                <a:gd name="connsiteX0" fmla="*/ 19883 w 472163"/>
                <a:gd name="connsiteY0" fmla="*/ 787823 h 971999"/>
                <a:gd name="connsiteX1" fmla="*/ 482 w 472163"/>
                <a:gd name="connsiteY1" fmla="*/ 913319 h 971999"/>
                <a:gd name="connsiteX2" fmla="*/ 75856 w 472163"/>
                <a:gd name="connsiteY2" fmla="*/ 968451 h 971999"/>
                <a:gd name="connsiteX3" fmla="*/ 123820 w 472163"/>
                <a:gd name="connsiteY3" fmla="*/ 905442 h 971999"/>
                <a:gd name="connsiteX4" fmla="*/ 219750 w 472163"/>
                <a:gd name="connsiteY4" fmla="*/ 944824 h 971999"/>
                <a:gd name="connsiteX5" fmla="*/ 206046 w 472163"/>
                <a:gd name="connsiteY5" fmla="*/ 732169 h 971999"/>
                <a:gd name="connsiteX6" fmla="*/ 472163 w 472163"/>
                <a:gd name="connsiteY6" fmla="*/ 0 h 971999"/>
                <a:gd name="connsiteX0" fmla="*/ 30360 w 472082"/>
                <a:gd name="connsiteY0" fmla="*/ 769620 h 971999"/>
                <a:gd name="connsiteX1" fmla="*/ 401 w 472082"/>
                <a:gd name="connsiteY1" fmla="*/ 913319 h 971999"/>
                <a:gd name="connsiteX2" fmla="*/ 75775 w 472082"/>
                <a:gd name="connsiteY2" fmla="*/ 968451 h 971999"/>
                <a:gd name="connsiteX3" fmla="*/ 123739 w 472082"/>
                <a:gd name="connsiteY3" fmla="*/ 905442 h 971999"/>
                <a:gd name="connsiteX4" fmla="*/ 219669 w 472082"/>
                <a:gd name="connsiteY4" fmla="*/ 944824 h 971999"/>
                <a:gd name="connsiteX5" fmla="*/ 205965 w 472082"/>
                <a:gd name="connsiteY5" fmla="*/ 732169 h 971999"/>
                <a:gd name="connsiteX6" fmla="*/ 472082 w 472082"/>
                <a:gd name="connsiteY6" fmla="*/ 0 h 971999"/>
                <a:gd name="connsiteX0" fmla="*/ 30360 w 472082"/>
                <a:gd name="connsiteY0" fmla="*/ 769620 h 996405"/>
                <a:gd name="connsiteX1" fmla="*/ 401 w 472082"/>
                <a:gd name="connsiteY1" fmla="*/ 913319 h 996405"/>
                <a:gd name="connsiteX2" fmla="*/ 75775 w 472082"/>
                <a:gd name="connsiteY2" fmla="*/ 968451 h 996405"/>
                <a:gd name="connsiteX3" fmla="*/ 123739 w 472082"/>
                <a:gd name="connsiteY3" fmla="*/ 905442 h 996405"/>
                <a:gd name="connsiteX4" fmla="*/ 142805 w 472082"/>
                <a:gd name="connsiteY4" fmla="*/ 995319 h 996405"/>
                <a:gd name="connsiteX5" fmla="*/ 219669 w 472082"/>
                <a:gd name="connsiteY5" fmla="*/ 944824 h 996405"/>
                <a:gd name="connsiteX6" fmla="*/ 205965 w 472082"/>
                <a:gd name="connsiteY6" fmla="*/ 732169 h 996405"/>
                <a:gd name="connsiteX7" fmla="*/ 472082 w 472082"/>
                <a:gd name="connsiteY7" fmla="*/ 0 h 996405"/>
                <a:gd name="connsiteX0" fmla="*/ 34142 w 475864"/>
                <a:gd name="connsiteY0" fmla="*/ 769620 h 1023269"/>
                <a:gd name="connsiteX1" fmla="*/ 4183 w 475864"/>
                <a:gd name="connsiteY1" fmla="*/ 913319 h 1023269"/>
                <a:gd name="connsiteX2" fmla="*/ 6134 w 475864"/>
                <a:gd name="connsiteY2" fmla="*/ 1022226 h 1023269"/>
                <a:gd name="connsiteX3" fmla="*/ 79557 w 475864"/>
                <a:gd name="connsiteY3" fmla="*/ 968451 h 1023269"/>
                <a:gd name="connsiteX4" fmla="*/ 127521 w 475864"/>
                <a:gd name="connsiteY4" fmla="*/ 905442 h 1023269"/>
                <a:gd name="connsiteX5" fmla="*/ 146587 w 475864"/>
                <a:gd name="connsiteY5" fmla="*/ 995319 h 1023269"/>
                <a:gd name="connsiteX6" fmla="*/ 223451 w 475864"/>
                <a:gd name="connsiteY6" fmla="*/ 944824 h 1023269"/>
                <a:gd name="connsiteX7" fmla="*/ 209747 w 475864"/>
                <a:gd name="connsiteY7" fmla="*/ 732169 h 1023269"/>
                <a:gd name="connsiteX8" fmla="*/ 475864 w 475864"/>
                <a:gd name="connsiteY8" fmla="*/ 0 h 1023269"/>
                <a:gd name="connsiteX0" fmla="*/ 58325 w 500047"/>
                <a:gd name="connsiteY0" fmla="*/ 769620 h 1023269"/>
                <a:gd name="connsiteX1" fmla="*/ 276 w 500047"/>
                <a:gd name="connsiteY1" fmla="*/ 891794 h 1023269"/>
                <a:gd name="connsiteX2" fmla="*/ 30317 w 500047"/>
                <a:gd name="connsiteY2" fmla="*/ 1022226 h 1023269"/>
                <a:gd name="connsiteX3" fmla="*/ 103740 w 500047"/>
                <a:gd name="connsiteY3" fmla="*/ 968451 h 1023269"/>
                <a:gd name="connsiteX4" fmla="*/ 151704 w 500047"/>
                <a:gd name="connsiteY4" fmla="*/ 905442 h 1023269"/>
                <a:gd name="connsiteX5" fmla="*/ 170770 w 500047"/>
                <a:gd name="connsiteY5" fmla="*/ 995319 h 1023269"/>
                <a:gd name="connsiteX6" fmla="*/ 247634 w 500047"/>
                <a:gd name="connsiteY6" fmla="*/ 944824 h 1023269"/>
                <a:gd name="connsiteX7" fmla="*/ 233930 w 500047"/>
                <a:gd name="connsiteY7" fmla="*/ 732169 h 1023269"/>
                <a:gd name="connsiteX8" fmla="*/ 500047 w 500047"/>
                <a:gd name="connsiteY8" fmla="*/ 0 h 1023269"/>
                <a:gd name="connsiteX0" fmla="*/ 58325 w 500047"/>
                <a:gd name="connsiteY0" fmla="*/ 769620 h 1023269"/>
                <a:gd name="connsiteX1" fmla="*/ 276 w 500047"/>
                <a:gd name="connsiteY1" fmla="*/ 891794 h 1023269"/>
                <a:gd name="connsiteX2" fmla="*/ 30317 w 500047"/>
                <a:gd name="connsiteY2" fmla="*/ 1022226 h 1023269"/>
                <a:gd name="connsiteX3" fmla="*/ 103740 w 500047"/>
                <a:gd name="connsiteY3" fmla="*/ 968451 h 1023269"/>
                <a:gd name="connsiteX4" fmla="*/ 170431 w 500047"/>
                <a:gd name="connsiteY4" fmla="*/ 873153 h 1023269"/>
                <a:gd name="connsiteX5" fmla="*/ 170770 w 500047"/>
                <a:gd name="connsiteY5" fmla="*/ 995319 h 1023269"/>
                <a:gd name="connsiteX6" fmla="*/ 247634 w 500047"/>
                <a:gd name="connsiteY6" fmla="*/ 944824 h 1023269"/>
                <a:gd name="connsiteX7" fmla="*/ 233930 w 500047"/>
                <a:gd name="connsiteY7" fmla="*/ 732169 h 1023269"/>
                <a:gd name="connsiteX8" fmla="*/ 500047 w 500047"/>
                <a:gd name="connsiteY8" fmla="*/ 0 h 1023269"/>
                <a:gd name="connsiteX0" fmla="*/ 58325 w 500047"/>
                <a:gd name="connsiteY0" fmla="*/ 769620 h 1023269"/>
                <a:gd name="connsiteX1" fmla="*/ 276 w 500047"/>
                <a:gd name="connsiteY1" fmla="*/ 891794 h 1023269"/>
                <a:gd name="connsiteX2" fmla="*/ 30317 w 500047"/>
                <a:gd name="connsiteY2" fmla="*/ 1022226 h 1023269"/>
                <a:gd name="connsiteX3" fmla="*/ 103740 w 500047"/>
                <a:gd name="connsiteY3" fmla="*/ 968451 h 1023269"/>
                <a:gd name="connsiteX4" fmla="*/ 170431 w 500047"/>
                <a:gd name="connsiteY4" fmla="*/ 873153 h 1023269"/>
                <a:gd name="connsiteX5" fmla="*/ 170770 w 500047"/>
                <a:gd name="connsiteY5" fmla="*/ 995319 h 1023269"/>
                <a:gd name="connsiteX6" fmla="*/ 271043 w 500047"/>
                <a:gd name="connsiteY6" fmla="*/ 917917 h 1023269"/>
                <a:gd name="connsiteX7" fmla="*/ 233930 w 500047"/>
                <a:gd name="connsiteY7" fmla="*/ 732169 h 1023269"/>
                <a:gd name="connsiteX8" fmla="*/ 500047 w 500047"/>
                <a:gd name="connsiteY8" fmla="*/ 0 h 102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047" h="1023269">
                  <a:moveTo>
                    <a:pt x="58325" y="769620"/>
                  </a:moveTo>
                  <a:cubicBezTo>
                    <a:pt x="82216" y="859551"/>
                    <a:pt x="-5533" y="855621"/>
                    <a:pt x="276" y="891794"/>
                  </a:cubicBezTo>
                  <a:cubicBezTo>
                    <a:pt x="290" y="923132"/>
                    <a:pt x="17755" y="1013037"/>
                    <a:pt x="30317" y="1022226"/>
                  </a:cubicBezTo>
                  <a:cubicBezTo>
                    <a:pt x="42879" y="1031415"/>
                    <a:pt x="88191" y="977152"/>
                    <a:pt x="103740" y="968451"/>
                  </a:cubicBezTo>
                  <a:cubicBezTo>
                    <a:pt x="133739" y="989612"/>
                    <a:pt x="146449" y="877091"/>
                    <a:pt x="170431" y="873153"/>
                  </a:cubicBezTo>
                  <a:cubicBezTo>
                    <a:pt x="185504" y="866868"/>
                    <a:pt x="154782" y="988755"/>
                    <a:pt x="170770" y="995319"/>
                  </a:cubicBezTo>
                  <a:cubicBezTo>
                    <a:pt x="186758" y="1001883"/>
                    <a:pt x="264418" y="951013"/>
                    <a:pt x="271043" y="917917"/>
                  </a:cubicBezTo>
                  <a:lnTo>
                    <a:pt x="233930" y="732169"/>
                  </a:lnTo>
                  <a:cubicBezTo>
                    <a:pt x="228854" y="610847"/>
                    <a:pt x="287235" y="134869"/>
                    <a:pt x="500047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Forme libre 79"/>
            <p:cNvSpPr/>
            <p:nvPr/>
          </p:nvSpPr>
          <p:spPr>
            <a:xfrm>
              <a:off x="4666320" y="2069923"/>
              <a:ext cx="228650" cy="681249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9127 w 152887"/>
                <a:gd name="connsiteY0" fmla="*/ 1143373 h 1143373"/>
                <a:gd name="connsiteX1" fmla="*/ 152887 w 152887"/>
                <a:gd name="connsiteY1" fmla="*/ 0 h 1143373"/>
                <a:gd name="connsiteX0" fmla="*/ 0 w 258723"/>
                <a:gd name="connsiteY0" fmla="*/ 805504 h 805504"/>
                <a:gd name="connsiteX1" fmla="*/ 258723 w 258723"/>
                <a:gd name="connsiteY1" fmla="*/ 0 h 8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723" h="805504">
                  <a:moveTo>
                    <a:pt x="0" y="805504"/>
                  </a:moveTo>
                  <a:cubicBezTo>
                    <a:pt x="3614" y="606372"/>
                    <a:pt x="45911" y="134869"/>
                    <a:pt x="25872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Forme libre 80"/>
            <p:cNvSpPr/>
            <p:nvPr/>
          </p:nvSpPr>
          <p:spPr>
            <a:xfrm>
              <a:off x="4602252" y="2014328"/>
              <a:ext cx="40878" cy="890237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10506 w 102130"/>
                <a:gd name="connsiteY0" fmla="*/ 1820461 h 1820461"/>
                <a:gd name="connsiteX1" fmla="*/ 3309 w 102130"/>
                <a:gd name="connsiteY1" fmla="*/ 946960 h 1820461"/>
                <a:gd name="connsiteX2" fmla="*/ 9365 w 102130"/>
                <a:gd name="connsiteY2" fmla="*/ 384313 h 1820461"/>
                <a:gd name="connsiteX3" fmla="*/ 102130 w 102130"/>
                <a:gd name="connsiteY3" fmla="*/ 0 h 1820461"/>
                <a:gd name="connsiteX0" fmla="*/ 10506 w 10506"/>
                <a:gd name="connsiteY0" fmla="*/ 1436148 h 1436148"/>
                <a:gd name="connsiteX1" fmla="*/ 3309 w 10506"/>
                <a:gd name="connsiteY1" fmla="*/ 562647 h 1436148"/>
                <a:gd name="connsiteX2" fmla="*/ 9365 w 10506"/>
                <a:gd name="connsiteY2" fmla="*/ 0 h 1436148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16515 w 37785"/>
                <a:gd name="connsiteY0" fmla="*/ 1651301 h 1651301"/>
                <a:gd name="connsiteX1" fmla="*/ 9318 w 37785"/>
                <a:gd name="connsiteY1" fmla="*/ 777800 h 1651301"/>
                <a:gd name="connsiteX2" fmla="*/ 37785 w 37785"/>
                <a:gd name="connsiteY2" fmla="*/ 0 h 1651301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8921 w 38392"/>
                <a:gd name="connsiteY0" fmla="*/ 1667703 h 1667703"/>
                <a:gd name="connsiteX1" fmla="*/ 1724 w 38392"/>
                <a:gd name="connsiteY1" fmla="*/ 794202 h 1667703"/>
                <a:gd name="connsiteX2" fmla="*/ 38392 w 38392"/>
                <a:gd name="connsiteY2" fmla="*/ 0 h 1667703"/>
                <a:gd name="connsiteX0" fmla="*/ 10865 w 40336"/>
                <a:gd name="connsiteY0" fmla="*/ 1667703 h 1667703"/>
                <a:gd name="connsiteX1" fmla="*/ 2109 w 40336"/>
                <a:gd name="connsiteY1" fmla="*/ 1536708 h 1667703"/>
                <a:gd name="connsiteX2" fmla="*/ 3668 w 40336"/>
                <a:gd name="connsiteY2" fmla="*/ 794202 h 1667703"/>
                <a:gd name="connsiteX3" fmla="*/ 40336 w 40336"/>
                <a:gd name="connsiteY3" fmla="*/ 0 h 1667703"/>
                <a:gd name="connsiteX0" fmla="*/ 208 w 42520"/>
                <a:gd name="connsiteY0" fmla="*/ 2219895 h 2219895"/>
                <a:gd name="connsiteX1" fmla="*/ 4293 w 42520"/>
                <a:gd name="connsiteY1" fmla="*/ 1536708 h 2219895"/>
                <a:gd name="connsiteX2" fmla="*/ 5852 w 42520"/>
                <a:gd name="connsiteY2" fmla="*/ 794202 h 2219895"/>
                <a:gd name="connsiteX3" fmla="*/ 42520 w 42520"/>
                <a:gd name="connsiteY3" fmla="*/ 0 h 2219895"/>
                <a:gd name="connsiteX0" fmla="*/ 30128 w 40336"/>
                <a:gd name="connsiteY0" fmla="*/ 2213474 h 2213474"/>
                <a:gd name="connsiteX1" fmla="*/ 2109 w 40336"/>
                <a:gd name="connsiteY1" fmla="*/ 1536708 h 2213474"/>
                <a:gd name="connsiteX2" fmla="*/ 3668 w 40336"/>
                <a:gd name="connsiteY2" fmla="*/ 794202 h 2213474"/>
                <a:gd name="connsiteX3" fmla="*/ 40336 w 40336"/>
                <a:gd name="connsiteY3" fmla="*/ 0 h 2213474"/>
                <a:gd name="connsiteX0" fmla="*/ 31140 w 42521"/>
                <a:gd name="connsiteY0" fmla="*/ 2213474 h 2236828"/>
                <a:gd name="connsiteX1" fmla="*/ 41647 w 42521"/>
                <a:gd name="connsiteY1" fmla="*/ 2178792 h 2236828"/>
                <a:gd name="connsiteX2" fmla="*/ 3121 w 42521"/>
                <a:gd name="connsiteY2" fmla="*/ 1536708 h 2236828"/>
                <a:gd name="connsiteX3" fmla="*/ 4680 w 42521"/>
                <a:gd name="connsiteY3" fmla="*/ 794202 h 2236828"/>
                <a:gd name="connsiteX4" fmla="*/ 41348 w 42521"/>
                <a:gd name="connsiteY4" fmla="*/ 0 h 2236828"/>
                <a:gd name="connsiteX0" fmla="*/ 31141 w 66731"/>
                <a:gd name="connsiteY0" fmla="*/ 2213474 h 2236829"/>
                <a:gd name="connsiteX1" fmla="*/ 41648 w 66731"/>
                <a:gd name="connsiteY1" fmla="*/ 2178792 h 2236829"/>
                <a:gd name="connsiteX2" fmla="*/ 3122 w 66731"/>
                <a:gd name="connsiteY2" fmla="*/ 1536708 h 2236829"/>
                <a:gd name="connsiteX3" fmla="*/ 4681 w 66731"/>
                <a:gd name="connsiteY3" fmla="*/ 794202 h 2236829"/>
                <a:gd name="connsiteX4" fmla="*/ 41349 w 66731"/>
                <a:gd name="connsiteY4" fmla="*/ 0 h 2236829"/>
                <a:gd name="connsiteX0" fmla="*/ 2 w 74117"/>
                <a:gd name="connsiteY0" fmla="*/ 2226317 h 2241717"/>
                <a:gd name="connsiteX1" fmla="*/ 49035 w 74117"/>
                <a:gd name="connsiteY1" fmla="*/ 2178792 h 2241717"/>
                <a:gd name="connsiteX2" fmla="*/ 10509 w 74117"/>
                <a:gd name="connsiteY2" fmla="*/ 1536708 h 2241717"/>
                <a:gd name="connsiteX3" fmla="*/ 12068 w 74117"/>
                <a:gd name="connsiteY3" fmla="*/ 794202 h 2241717"/>
                <a:gd name="connsiteX4" fmla="*/ 48736 w 74117"/>
                <a:gd name="connsiteY4" fmla="*/ 0 h 2241717"/>
                <a:gd name="connsiteX0" fmla="*/ 41649 w 66731"/>
                <a:gd name="connsiteY0" fmla="*/ 2178792 h 2178792"/>
                <a:gd name="connsiteX1" fmla="*/ 3123 w 66731"/>
                <a:gd name="connsiteY1" fmla="*/ 1536708 h 2178792"/>
                <a:gd name="connsiteX2" fmla="*/ 4682 w 66731"/>
                <a:gd name="connsiteY2" fmla="*/ 794202 h 2178792"/>
                <a:gd name="connsiteX3" fmla="*/ 41350 w 66731"/>
                <a:gd name="connsiteY3" fmla="*/ 0 h 2178792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10966 w 23510"/>
                <a:gd name="connsiteY0" fmla="*/ 1549549 h 1549549"/>
                <a:gd name="connsiteX1" fmla="*/ 6105 w 23510"/>
                <a:gd name="connsiteY1" fmla="*/ 800623 h 1549549"/>
                <a:gd name="connsiteX2" fmla="*/ 23510 w 23510"/>
                <a:gd name="connsiteY2" fmla="*/ 0 h 1549549"/>
                <a:gd name="connsiteX0" fmla="*/ 10966 w 23510"/>
                <a:gd name="connsiteY0" fmla="*/ 1410105 h 1410105"/>
                <a:gd name="connsiteX1" fmla="*/ 6105 w 23510"/>
                <a:gd name="connsiteY1" fmla="*/ 800623 h 1410105"/>
                <a:gd name="connsiteX2" fmla="*/ 23510 w 23510"/>
                <a:gd name="connsiteY2" fmla="*/ 0 h 1410105"/>
                <a:gd name="connsiteX0" fmla="*/ 11960 w 24504"/>
                <a:gd name="connsiteY0" fmla="*/ 1410105 h 1410105"/>
                <a:gd name="connsiteX1" fmla="*/ 111 w 24504"/>
                <a:gd name="connsiteY1" fmla="*/ 1292692 h 1410105"/>
                <a:gd name="connsiteX2" fmla="*/ 7099 w 24504"/>
                <a:gd name="connsiteY2" fmla="*/ 800623 h 1410105"/>
                <a:gd name="connsiteX3" fmla="*/ 24504 w 24504"/>
                <a:gd name="connsiteY3" fmla="*/ 0 h 1410105"/>
                <a:gd name="connsiteX0" fmla="*/ 19015 w 24504"/>
                <a:gd name="connsiteY0" fmla="*/ 1579145 h 1579145"/>
                <a:gd name="connsiteX1" fmla="*/ 111 w 24504"/>
                <a:gd name="connsiteY1" fmla="*/ 1292692 h 1579145"/>
                <a:gd name="connsiteX2" fmla="*/ 7099 w 24504"/>
                <a:gd name="connsiteY2" fmla="*/ 800623 h 1579145"/>
                <a:gd name="connsiteX3" fmla="*/ 24504 w 24504"/>
                <a:gd name="connsiteY3" fmla="*/ 0 h 1579145"/>
                <a:gd name="connsiteX0" fmla="*/ 19110 w 56821"/>
                <a:gd name="connsiteY0" fmla="*/ 1579145 h 1579145"/>
                <a:gd name="connsiteX1" fmla="*/ 56651 w 56821"/>
                <a:gd name="connsiteY1" fmla="*/ 1442951 h 1579145"/>
                <a:gd name="connsiteX2" fmla="*/ 206 w 56821"/>
                <a:gd name="connsiteY2" fmla="*/ 1292692 h 1579145"/>
                <a:gd name="connsiteX3" fmla="*/ 7194 w 56821"/>
                <a:gd name="connsiteY3" fmla="*/ 800623 h 1579145"/>
                <a:gd name="connsiteX4" fmla="*/ 24599 w 56821"/>
                <a:gd name="connsiteY4" fmla="*/ 0 h 1579145"/>
                <a:gd name="connsiteX0" fmla="*/ 18021 w 55732"/>
                <a:gd name="connsiteY0" fmla="*/ 1579145 h 1579145"/>
                <a:gd name="connsiteX1" fmla="*/ 55562 w 55732"/>
                <a:gd name="connsiteY1" fmla="*/ 1442951 h 1579145"/>
                <a:gd name="connsiteX2" fmla="*/ 20284 w 55732"/>
                <a:gd name="connsiteY2" fmla="*/ 1311476 h 1579145"/>
                <a:gd name="connsiteX3" fmla="*/ 6105 w 55732"/>
                <a:gd name="connsiteY3" fmla="*/ 800623 h 1579145"/>
                <a:gd name="connsiteX4" fmla="*/ 23510 w 55732"/>
                <a:gd name="connsiteY4" fmla="*/ 0 h 1579145"/>
                <a:gd name="connsiteX0" fmla="*/ 19111 w 56822"/>
                <a:gd name="connsiteY0" fmla="*/ 1579145 h 1579145"/>
                <a:gd name="connsiteX1" fmla="*/ 56652 w 56822"/>
                <a:gd name="connsiteY1" fmla="*/ 1442951 h 1579145"/>
                <a:gd name="connsiteX2" fmla="*/ 207 w 56822"/>
                <a:gd name="connsiteY2" fmla="*/ 1320868 h 1579145"/>
                <a:gd name="connsiteX3" fmla="*/ 7195 w 56822"/>
                <a:gd name="connsiteY3" fmla="*/ 800623 h 1579145"/>
                <a:gd name="connsiteX4" fmla="*/ 24600 w 56822"/>
                <a:gd name="connsiteY4" fmla="*/ 0 h 1579145"/>
                <a:gd name="connsiteX0" fmla="*/ 18021 w 55732"/>
                <a:gd name="connsiteY0" fmla="*/ 1579145 h 1579145"/>
                <a:gd name="connsiteX1" fmla="*/ 55562 w 55732"/>
                <a:gd name="connsiteY1" fmla="*/ 1442951 h 1579145"/>
                <a:gd name="connsiteX2" fmla="*/ 20285 w 55732"/>
                <a:gd name="connsiteY2" fmla="*/ 1320868 h 1579145"/>
                <a:gd name="connsiteX3" fmla="*/ 6105 w 55732"/>
                <a:gd name="connsiteY3" fmla="*/ 800623 h 1579145"/>
                <a:gd name="connsiteX4" fmla="*/ 23510 w 55732"/>
                <a:gd name="connsiteY4" fmla="*/ 0 h 1579145"/>
                <a:gd name="connsiteX0" fmla="*/ 68082 w 68082"/>
                <a:gd name="connsiteY0" fmla="*/ 1662432 h 1662432"/>
                <a:gd name="connsiteX1" fmla="*/ 55562 w 68082"/>
                <a:gd name="connsiteY1" fmla="*/ 1442951 h 1662432"/>
                <a:gd name="connsiteX2" fmla="*/ 20285 w 68082"/>
                <a:gd name="connsiteY2" fmla="*/ 1320868 h 1662432"/>
                <a:gd name="connsiteX3" fmla="*/ 6105 w 68082"/>
                <a:gd name="connsiteY3" fmla="*/ 800623 h 1662432"/>
                <a:gd name="connsiteX4" fmla="*/ 23510 w 68082"/>
                <a:gd name="connsiteY4" fmla="*/ 0 h 1662432"/>
                <a:gd name="connsiteX0" fmla="*/ 61824 w 61824"/>
                <a:gd name="connsiteY0" fmla="*/ 1629115 h 1629115"/>
                <a:gd name="connsiteX1" fmla="*/ 55562 w 61824"/>
                <a:gd name="connsiteY1" fmla="*/ 1442951 h 1629115"/>
                <a:gd name="connsiteX2" fmla="*/ 20285 w 61824"/>
                <a:gd name="connsiteY2" fmla="*/ 1320868 h 1629115"/>
                <a:gd name="connsiteX3" fmla="*/ 6105 w 61824"/>
                <a:gd name="connsiteY3" fmla="*/ 800623 h 1629115"/>
                <a:gd name="connsiteX4" fmla="*/ 23510 w 61824"/>
                <a:gd name="connsiteY4" fmla="*/ 0 h 162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24" h="1629115">
                  <a:moveTo>
                    <a:pt x="61824" y="1629115"/>
                  </a:moveTo>
                  <a:cubicBezTo>
                    <a:pt x="61025" y="1604851"/>
                    <a:pt x="58713" y="1490693"/>
                    <a:pt x="55562" y="1442951"/>
                  </a:cubicBezTo>
                  <a:cubicBezTo>
                    <a:pt x="52411" y="1395209"/>
                    <a:pt x="21472" y="1426358"/>
                    <a:pt x="20285" y="1320868"/>
                  </a:cubicBezTo>
                  <a:cubicBezTo>
                    <a:pt x="19098" y="1215378"/>
                    <a:pt x="2040" y="1016072"/>
                    <a:pt x="6105" y="800623"/>
                  </a:cubicBezTo>
                  <a:cubicBezTo>
                    <a:pt x="11017" y="522673"/>
                    <a:pt x="-19854" y="180238"/>
                    <a:pt x="2351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Forme libre 81"/>
            <p:cNvSpPr/>
            <p:nvPr/>
          </p:nvSpPr>
          <p:spPr>
            <a:xfrm>
              <a:off x="4513581" y="2109434"/>
              <a:ext cx="63607" cy="73478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270005 w 270005"/>
                <a:gd name="connsiteY0" fmla="*/ 1655534 h 1655534"/>
                <a:gd name="connsiteX1" fmla="*/ 256753 w 270005"/>
                <a:gd name="connsiteY1" fmla="*/ 715156 h 1655534"/>
                <a:gd name="connsiteX2" fmla="*/ 244755 w 270005"/>
                <a:gd name="connsiteY2" fmla="*/ 140704 h 1655534"/>
                <a:gd name="connsiteX3" fmla="*/ 174672 w 270005"/>
                <a:gd name="connsiteY3" fmla="*/ 8897 h 1655534"/>
                <a:gd name="connsiteX4" fmla="*/ 0 w 270005"/>
                <a:gd name="connsiteY4" fmla="*/ 43861 h 1655534"/>
                <a:gd name="connsiteX0" fmla="*/ 95333 w 95333"/>
                <a:gd name="connsiteY0" fmla="*/ 1646637 h 1646637"/>
                <a:gd name="connsiteX1" fmla="*/ 82081 w 95333"/>
                <a:gd name="connsiteY1" fmla="*/ 706259 h 1646637"/>
                <a:gd name="connsiteX2" fmla="*/ 70083 w 95333"/>
                <a:gd name="connsiteY2" fmla="*/ 131807 h 1646637"/>
                <a:gd name="connsiteX3" fmla="*/ 0 w 95333"/>
                <a:gd name="connsiteY3" fmla="*/ 0 h 1646637"/>
                <a:gd name="connsiteX0" fmla="*/ 95333 w 95333"/>
                <a:gd name="connsiteY0" fmla="*/ 1646637 h 1646637"/>
                <a:gd name="connsiteX1" fmla="*/ 93706 w 95333"/>
                <a:gd name="connsiteY1" fmla="*/ 1529608 h 1646637"/>
                <a:gd name="connsiteX2" fmla="*/ 82081 w 95333"/>
                <a:gd name="connsiteY2" fmla="*/ 706259 h 1646637"/>
                <a:gd name="connsiteX3" fmla="*/ 70083 w 95333"/>
                <a:gd name="connsiteY3" fmla="*/ 131807 h 1646637"/>
                <a:gd name="connsiteX4" fmla="*/ 0 w 95333"/>
                <a:gd name="connsiteY4" fmla="*/ 0 h 1646637"/>
                <a:gd name="connsiteX0" fmla="*/ 95333 w 95333"/>
                <a:gd name="connsiteY0" fmla="*/ 2025465 h 2025465"/>
                <a:gd name="connsiteX1" fmla="*/ 93706 w 95333"/>
                <a:gd name="connsiteY1" fmla="*/ 1529608 h 2025465"/>
                <a:gd name="connsiteX2" fmla="*/ 82081 w 95333"/>
                <a:gd name="connsiteY2" fmla="*/ 706259 h 2025465"/>
                <a:gd name="connsiteX3" fmla="*/ 70083 w 95333"/>
                <a:gd name="connsiteY3" fmla="*/ 131807 h 2025465"/>
                <a:gd name="connsiteX4" fmla="*/ 0 w 95333"/>
                <a:gd name="connsiteY4" fmla="*/ 0 h 2025465"/>
                <a:gd name="connsiteX0" fmla="*/ 101754 w 101754"/>
                <a:gd name="connsiteY0" fmla="*/ 1967677 h 1967677"/>
                <a:gd name="connsiteX1" fmla="*/ 93706 w 101754"/>
                <a:gd name="connsiteY1" fmla="*/ 1529608 h 1967677"/>
                <a:gd name="connsiteX2" fmla="*/ 82081 w 101754"/>
                <a:gd name="connsiteY2" fmla="*/ 706259 h 1967677"/>
                <a:gd name="connsiteX3" fmla="*/ 70083 w 101754"/>
                <a:gd name="connsiteY3" fmla="*/ 131807 h 1967677"/>
                <a:gd name="connsiteX4" fmla="*/ 0 w 101754"/>
                <a:gd name="connsiteY4" fmla="*/ 0 h 1967677"/>
                <a:gd name="connsiteX0" fmla="*/ 50386 w 93783"/>
                <a:gd name="connsiteY0" fmla="*/ 1916311 h 1916311"/>
                <a:gd name="connsiteX1" fmla="*/ 93706 w 93783"/>
                <a:gd name="connsiteY1" fmla="*/ 1529608 h 1916311"/>
                <a:gd name="connsiteX2" fmla="*/ 82081 w 93783"/>
                <a:gd name="connsiteY2" fmla="*/ 706259 h 1916311"/>
                <a:gd name="connsiteX3" fmla="*/ 70083 w 93783"/>
                <a:gd name="connsiteY3" fmla="*/ 131807 h 1916311"/>
                <a:gd name="connsiteX4" fmla="*/ 0 w 93783"/>
                <a:gd name="connsiteY4" fmla="*/ 0 h 1916311"/>
                <a:gd name="connsiteX0" fmla="*/ 108174 w 108174"/>
                <a:gd name="connsiteY0" fmla="*/ 2038306 h 2038306"/>
                <a:gd name="connsiteX1" fmla="*/ 93706 w 108174"/>
                <a:gd name="connsiteY1" fmla="*/ 1529608 h 2038306"/>
                <a:gd name="connsiteX2" fmla="*/ 82081 w 108174"/>
                <a:gd name="connsiteY2" fmla="*/ 706259 h 2038306"/>
                <a:gd name="connsiteX3" fmla="*/ 70083 w 108174"/>
                <a:gd name="connsiteY3" fmla="*/ 131807 h 2038306"/>
                <a:gd name="connsiteX4" fmla="*/ 0 w 108174"/>
                <a:gd name="connsiteY4" fmla="*/ 0 h 2038306"/>
                <a:gd name="connsiteX0" fmla="*/ 50386 w 93783"/>
                <a:gd name="connsiteY0" fmla="*/ 1954835 h 1954835"/>
                <a:gd name="connsiteX1" fmla="*/ 93706 w 93783"/>
                <a:gd name="connsiteY1" fmla="*/ 1529608 h 1954835"/>
                <a:gd name="connsiteX2" fmla="*/ 82081 w 93783"/>
                <a:gd name="connsiteY2" fmla="*/ 706259 h 1954835"/>
                <a:gd name="connsiteX3" fmla="*/ 70083 w 93783"/>
                <a:gd name="connsiteY3" fmla="*/ 131807 h 1954835"/>
                <a:gd name="connsiteX4" fmla="*/ 0 w 93783"/>
                <a:gd name="connsiteY4" fmla="*/ 0 h 1954835"/>
                <a:gd name="connsiteX0" fmla="*/ 50386 w 93756"/>
                <a:gd name="connsiteY0" fmla="*/ 1954835 h 1954835"/>
                <a:gd name="connsiteX1" fmla="*/ 93706 w 93756"/>
                <a:gd name="connsiteY1" fmla="*/ 1529608 h 1954835"/>
                <a:gd name="connsiteX2" fmla="*/ 82081 w 93756"/>
                <a:gd name="connsiteY2" fmla="*/ 706259 h 1954835"/>
                <a:gd name="connsiteX3" fmla="*/ 70083 w 93756"/>
                <a:gd name="connsiteY3" fmla="*/ 131807 h 1954835"/>
                <a:gd name="connsiteX4" fmla="*/ 0 w 93756"/>
                <a:gd name="connsiteY4" fmla="*/ 0 h 1954835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74442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74442 w 82116"/>
                <a:gd name="connsiteY0" fmla="*/ 1529608 h 1529609"/>
                <a:gd name="connsiteX1" fmla="*/ 82081 w 82116"/>
                <a:gd name="connsiteY1" fmla="*/ 706259 h 1529609"/>
                <a:gd name="connsiteX2" fmla="*/ 70083 w 82116"/>
                <a:gd name="connsiteY2" fmla="*/ 131807 h 1529609"/>
                <a:gd name="connsiteX3" fmla="*/ 0 w 82116"/>
                <a:gd name="connsiteY3" fmla="*/ 0 h 1529609"/>
                <a:gd name="connsiteX0" fmla="*/ 88848 w 88848"/>
                <a:gd name="connsiteY0" fmla="*/ 1256529 h 1256529"/>
                <a:gd name="connsiteX1" fmla="*/ 82081 w 88848"/>
                <a:gd name="connsiteY1" fmla="*/ 706259 h 1256529"/>
                <a:gd name="connsiteX2" fmla="*/ 70083 w 88848"/>
                <a:gd name="connsiteY2" fmla="*/ 131807 h 1256529"/>
                <a:gd name="connsiteX3" fmla="*/ 0 w 88848"/>
                <a:gd name="connsiteY3" fmla="*/ 0 h 1256529"/>
                <a:gd name="connsiteX0" fmla="*/ 103253 w 103253"/>
                <a:gd name="connsiteY0" fmla="*/ 1250719 h 1250719"/>
                <a:gd name="connsiteX1" fmla="*/ 82081 w 103253"/>
                <a:gd name="connsiteY1" fmla="*/ 706259 h 1250719"/>
                <a:gd name="connsiteX2" fmla="*/ 70083 w 103253"/>
                <a:gd name="connsiteY2" fmla="*/ 131807 h 1250719"/>
                <a:gd name="connsiteX3" fmla="*/ 0 w 103253"/>
                <a:gd name="connsiteY3" fmla="*/ 0 h 1250719"/>
                <a:gd name="connsiteX0" fmla="*/ 96198 w 96198"/>
                <a:gd name="connsiteY0" fmla="*/ 1344630 h 1344630"/>
                <a:gd name="connsiteX1" fmla="*/ 82081 w 96198"/>
                <a:gd name="connsiteY1" fmla="*/ 706259 h 1344630"/>
                <a:gd name="connsiteX2" fmla="*/ 70083 w 96198"/>
                <a:gd name="connsiteY2" fmla="*/ 131807 h 1344630"/>
                <a:gd name="connsiteX3" fmla="*/ 0 w 96198"/>
                <a:gd name="connsiteY3" fmla="*/ 0 h 13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198" h="1344630">
                  <a:moveTo>
                    <a:pt x="96198" y="1344630"/>
                  </a:moveTo>
                  <a:cubicBezTo>
                    <a:pt x="93989" y="1187900"/>
                    <a:pt x="82808" y="939226"/>
                    <a:pt x="82081" y="706259"/>
                  </a:cubicBezTo>
                  <a:cubicBezTo>
                    <a:pt x="81355" y="473292"/>
                    <a:pt x="83763" y="249517"/>
                    <a:pt x="70083" y="131807"/>
                  </a:cubicBezTo>
                  <a:cubicBezTo>
                    <a:pt x="56403" y="14097"/>
                    <a:pt x="40792" y="22196"/>
                    <a:pt x="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Parallélogramme 82"/>
            <p:cNvSpPr/>
            <p:nvPr/>
          </p:nvSpPr>
          <p:spPr>
            <a:xfrm>
              <a:off x="3520644" y="1777147"/>
              <a:ext cx="2102711" cy="454337"/>
            </a:xfrm>
            <a:prstGeom prst="parallelogram">
              <a:avLst>
                <a:gd name="adj" fmla="val 5903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 rot="16200000">
              <a:off x="4548357" y="1759126"/>
              <a:ext cx="81173" cy="618964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Forme libre 84"/>
            <p:cNvSpPr/>
            <p:nvPr/>
          </p:nvSpPr>
          <p:spPr>
            <a:xfrm>
              <a:off x="4895140" y="1955560"/>
              <a:ext cx="595352" cy="11304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661" h="133667">
                  <a:moveTo>
                    <a:pt x="0" y="133667"/>
                  </a:moveTo>
                  <a:cubicBezTo>
                    <a:pt x="166545" y="-8354"/>
                    <a:pt x="572061" y="-2676"/>
                    <a:pt x="673661" y="1557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Forme libre 85"/>
            <p:cNvSpPr/>
            <p:nvPr/>
          </p:nvSpPr>
          <p:spPr>
            <a:xfrm>
              <a:off x="4264144" y="2106417"/>
              <a:ext cx="247869" cy="12352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448105 w 448105"/>
                <a:gd name="connsiteY0" fmla="*/ 715156 h 715156"/>
                <a:gd name="connsiteX1" fmla="*/ 436107 w 448105"/>
                <a:gd name="connsiteY1" fmla="*/ 140704 h 715156"/>
                <a:gd name="connsiteX2" fmla="*/ 366024 w 448105"/>
                <a:gd name="connsiteY2" fmla="*/ 8897 h 715156"/>
                <a:gd name="connsiteX3" fmla="*/ 191352 w 448105"/>
                <a:gd name="connsiteY3" fmla="*/ 43861 h 715156"/>
                <a:gd name="connsiteX4" fmla="*/ 0 w 448105"/>
                <a:gd name="connsiteY4" fmla="*/ 218627 h 715156"/>
                <a:gd name="connsiteX0" fmla="*/ 436107 w 436107"/>
                <a:gd name="connsiteY0" fmla="*/ 140704 h 218627"/>
                <a:gd name="connsiteX1" fmla="*/ 366024 w 436107"/>
                <a:gd name="connsiteY1" fmla="*/ 8897 h 218627"/>
                <a:gd name="connsiteX2" fmla="*/ 191352 w 436107"/>
                <a:gd name="connsiteY2" fmla="*/ 43861 h 218627"/>
                <a:gd name="connsiteX3" fmla="*/ 0 w 436107"/>
                <a:gd name="connsiteY3" fmla="*/ 218627 h 218627"/>
                <a:gd name="connsiteX0" fmla="*/ 366024 w 366024"/>
                <a:gd name="connsiteY0" fmla="*/ 8897 h 218627"/>
                <a:gd name="connsiteX1" fmla="*/ 191352 w 366024"/>
                <a:gd name="connsiteY1" fmla="*/ 43861 h 218627"/>
                <a:gd name="connsiteX2" fmla="*/ 0 w 366024"/>
                <a:gd name="connsiteY2" fmla="*/ 218627 h 218627"/>
                <a:gd name="connsiteX0" fmla="*/ 374651 w 374651"/>
                <a:gd name="connsiteY0" fmla="*/ 8897 h 218627"/>
                <a:gd name="connsiteX1" fmla="*/ 191352 w 374651"/>
                <a:gd name="connsiteY1" fmla="*/ 43861 h 218627"/>
                <a:gd name="connsiteX2" fmla="*/ 0 w 374651"/>
                <a:gd name="connsiteY2" fmla="*/ 218627 h 218627"/>
                <a:gd name="connsiteX0" fmla="*/ 366025 w 366025"/>
                <a:gd name="connsiteY0" fmla="*/ 8897 h 218627"/>
                <a:gd name="connsiteX1" fmla="*/ 191352 w 366025"/>
                <a:gd name="connsiteY1" fmla="*/ 43861 h 218627"/>
                <a:gd name="connsiteX2" fmla="*/ 0 w 366025"/>
                <a:gd name="connsiteY2" fmla="*/ 218627 h 218627"/>
                <a:gd name="connsiteX0" fmla="*/ 357399 w 357399"/>
                <a:gd name="connsiteY0" fmla="*/ 7682 h 226038"/>
                <a:gd name="connsiteX1" fmla="*/ 191352 w 357399"/>
                <a:gd name="connsiteY1" fmla="*/ 51272 h 226038"/>
                <a:gd name="connsiteX2" fmla="*/ 0 w 357399"/>
                <a:gd name="connsiteY2" fmla="*/ 226038 h 226038"/>
                <a:gd name="connsiteX0" fmla="*/ 374872 w 374872"/>
                <a:gd name="connsiteY0" fmla="*/ 7682 h 226038"/>
                <a:gd name="connsiteX1" fmla="*/ 191352 w 374872"/>
                <a:gd name="connsiteY1" fmla="*/ 51272 h 226038"/>
                <a:gd name="connsiteX2" fmla="*/ 0 w 374872"/>
                <a:gd name="connsiteY2" fmla="*/ 226038 h 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72" h="226038">
                  <a:moveTo>
                    <a:pt x="374872" y="7682"/>
                  </a:moveTo>
                  <a:cubicBezTo>
                    <a:pt x="334080" y="-14514"/>
                    <a:pt x="253831" y="14879"/>
                    <a:pt x="191352" y="51272"/>
                  </a:cubicBezTo>
                  <a:cubicBezTo>
                    <a:pt x="128873" y="87665"/>
                    <a:pt x="0" y="226038"/>
                    <a:pt x="0" y="226038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Forme libre 86"/>
            <p:cNvSpPr/>
            <p:nvPr/>
          </p:nvSpPr>
          <p:spPr>
            <a:xfrm>
              <a:off x="4611688" y="1779229"/>
              <a:ext cx="200852" cy="24617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3309 w 349006"/>
                <a:gd name="connsiteY0" fmla="*/ 1234734 h 1234734"/>
                <a:gd name="connsiteX1" fmla="*/ 9365 w 349006"/>
                <a:gd name="connsiteY1" fmla="*/ 672087 h 1234734"/>
                <a:gd name="connsiteX2" fmla="*/ 102130 w 349006"/>
                <a:gd name="connsiteY2" fmla="*/ 287774 h 1234734"/>
                <a:gd name="connsiteX3" fmla="*/ 349006 w 349006"/>
                <a:gd name="connsiteY3" fmla="*/ 0 h 1234734"/>
                <a:gd name="connsiteX0" fmla="*/ 0 w 339641"/>
                <a:gd name="connsiteY0" fmla="*/ 672087 h 672087"/>
                <a:gd name="connsiteX1" fmla="*/ 92765 w 339641"/>
                <a:gd name="connsiteY1" fmla="*/ 287774 h 672087"/>
                <a:gd name="connsiteX2" fmla="*/ 339641 w 339641"/>
                <a:gd name="connsiteY2" fmla="*/ 0 h 6720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765"/>
                <a:gd name="connsiteY0" fmla="*/ 450493 h 450493"/>
                <a:gd name="connsiteX1" fmla="*/ 303641 w 303765"/>
                <a:gd name="connsiteY1" fmla="*/ 1606 h 4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765" h="450493">
                  <a:moveTo>
                    <a:pt x="0" y="450493"/>
                  </a:moveTo>
                  <a:cubicBezTo>
                    <a:pt x="69838" y="161912"/>
                    <a:pt x="310003" y="-19095"/>
                    <a:pt x="303641" y="160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Forme libre 87"/>
            <p:cNvSpPr/>
            <p:nvPr/>
          </p:nvSpPr>
          <p:spPr>
            <a:xfrm flipH="1">
              <a:off x="3710670" y="1965706"/>
              <a:ext cx="568239" cy="111012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42982"/>
                <a:gd name="connsiteY0" fmla="*/ 131259 h 131259"/>
                <a:gd name="connsiteX1" fmla="*/ 642982 w 642982"/>
                <a:gd name="connsiteY1" fmla="*/ 1799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982" h="131259">
                  <a:moveTo>
                    <a:pt x="0" y="131259"/>
                  </a:moveTo>
                  <a:cubicBezTo>
                    <a:pt x="166545" y="-10762"/>
                    <a:pt x="541382" y="-2434"/>
                    <a:pt x="642982" y="1799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9" name="Grouper 88"/>
          <p:cNvGrpSpPr/>
          <p:nvPr/>
        </p:nvGrpSpPr>
        <p:grpSpPr>
          <a:xfrm>
            <a:off x="6774978" y="886565"/>
            <a:ext cx="2102711" cy="1118737"/>
            <a:chOff x="3520644" y="1777147"/>
            <a:chExt cx="2102711" cy="1230610"/>
          </a:xfrm>
        </p:grpSpPr>
        <p:sp>
          <p:nvSpPr>
            <p:cNvPr id="90" name="Rectangle 89"/>
            <p:cNvSpPr/>
            <p:nvPr/>
          </p:nvSpPr>
          <p:spPr>
            <a:xfrm>
              <a:off x="4425604" y="2042949"/>
              <a:ext cx="680256" cy="964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Forme libre 90"/>
            <p:cNvSpPr/>
            <p:nvPr/>
          </p:nvSpPr>
          <p:spPr>
            <a:xfrm flipH="1">
              <a:off x="4258124" y="2074960"/>
              <a:ext cx="616434" cy="823759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1992 w 793402"/>
                <a:gd name="connsiteY0" fmla="*/ 1187072 h 1187072"/>
                <a:gd name="connsiteX1" fmla="*/ 8431 w 793402"/>
                <a:gd name="connsiteY1" fmla="*/ 999739 h 1187072"/>
                <a:gd name="connsiteX2" fmla="*/ 90892 w 793402"/>
                <a:gd name="connsiteY2" fmla="*/ 183772 h 1187072"/>
                <a:gd name="connsiteX3" fmla="*/ 793402 w 793402"/>
                <a:gd name="connsiteY3" fmla="*/ 1835 h 1187072"/>
                <a:gd name="connsiteX0" fmla="*/ 9578 w 800988"/>
                <a:gd name="connsiteY0" fmla="*/ 1187072 h 1217468"/>
                <a:gd name="connsiteX1" fmla="*/ 5492 w 800988"/>
                <a:gd name="connsiteY1" fmla="*/ 1136081 h 1217468"/>
                <a:gd name="connsiteX2" fmla="*/ 98478 w 800988"/>
                <a:gd name="connsiteY2" fmla="*/ 183772 h 1217468"/>
                <a:gd name="connsiteX3" fmla="*/ 800988 w 800988"/>
                <a:gd name="connsiteY3" fmla="*/ 1835 h 1217468"/>
                <a:gd name="connsiteX0" fmla="*/ 0 w 912449"/>
                <a:gd name="connsiteY0" fmla="*/ 855306 h 1171599"/>
                <a:gd name="connsiteX1" fmla="*/ 116953 w 912449"/>
                <a:gd name="connsiteY1" fmla="*/ 1136081 h 1171599"/>
                <a:gd name="connsiteX2" fmla="*/ 209939 w 912449"/>
                <a:gd name="connsiteY2" fmla="*/ 183772 h 1171599"/>
                <a:gd name="connsiteX3" fmla="*/ 912449 w 912449"/>
                <a:gd name="connsiteY3" fmla="*/ 1835 h 1171599"/>
                <a:gd name="connsiteX0" fmla="*/ 0 w 912449"/>
                <a:gd name="connsiteY0" fmla="*/ 855306 h 1210200"/>
                <a:gd name="connsiteX1" fmla="*/ 122215 w 912449"/>
                <a:gd name="connsiteY1" fmla="*/ 1176984 h 1210200"/>
                <a:gd name="connsiteX2" fmla="*/ 209939 w 912449"/>
                <a:gd name="connsiteY2" fmla="*/ 183772 h 1210200"/>
                <a:gd name="connsiteX3" fmla="*/ 912449 w 912449"/>
                <a:gd name="connsiteY3" fmla="*/ 1835 h 1210200"/>
                <a:gd name="connsiteX0" fmla="*/ 0 w 1707101"/>
                <a:gd name="connsiteY0" fmla="*/ 228132 h 1193645"/>
                <a:gd name="connsiteX1" fmla="*/ 916867 w 1707101"/>
                <a:gd name="connsiteY1" fmla="*/ 1176984 h 1193645"/>
                <a:gd name="connsiteX2" fmla="*/ 1004591 w 1707101"/>
                <a:gd name="connsiteY2" fmla="*/ 183772 h 1193645"/>
                <a:gd name="connsiteX3" fmla="*/ 1707101 w 1707101"/>
                <a:gd name="connsiteY3" fmla="*/ 1835 h 1193645"/>
                <a:gd name="connsiteX0" fmla="*/ 0 w 1286093"/>
                <a:gd name="connsiteY0" fmla="*/ 187229 h 1193120"/>
                <a:gd name="connsiteX1" fmla="*/ 495859 w 1286093"/>
                <a:gd name="connsiteY1" fmla="*/ 1176984 h 1193120"/>
                <a:gd name="connsiteX2" fmla="*/ 583583 w 1286093"/>
                <a:gd name="connsiteY2" fmla="*/ 183772 h 1193120"/>
                <a:gd name="connsiteX3" fmla="*/ 1286093 w 1286093"/>
                <a:gd name="connsiteY3" fmla="*/ 1835 h 1193120"/>
                <a:gd name="connsiteX0" fmla="*/ 0 w 1286093"/>
                <a:gd name="connsiteY0" fmla="*/ 187229 h 1161712"/>
                <a:gd name="connsiteX1" fmla="*/ 480071 w 1286093"/>
                <a:gd name="connsiteY1" fmla="*/ 1145171 h 1161712"/>
                <a:gd name="connsiteX2" fmla="*/ 583583 w 1286093"/>
                <a:gd name="connsiteY2" fmla="*/ 183772 h 1161712"/>
                <a:gd name="connsiteX3" fmla="*/ 1286093 w 1286093"/>
                <a:gd name="connsiteY3" fmla="*/ 1835 h 1161712"/>
                <a:gd name="connsiteX0" fmla="*/ 0 w 1286093"/>
                <a:gd name="connsiteY0" fmla="*/ 187229 h 1235423"/>
                <a:gd name="connsiteX1" fmla="*/ 416920 w 1286093"/>
                <a:gd name="connsiteY1" fmla="*/ 1086090 h 1235423"/>
                <a:gd name="connsiteX2" fmla="*/ 480071 w 1286093"/>
                <a:gd name="connsiteY2" fmla="*/ 1145171 h 1235423"/>
                <a:gd name="connsiteX3" fmla="*/ 583583 w 1286093"/>
                <a:gd name="connsiteY3" fmla="*/ 183772 h 1235423"/>
                <a:gd name="connsiteX4" fmla="*/ 1286093 w 1286093"/>
                <a:gd name="connsiteY4" fmla="*/ 1835 h 1235423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195005"/>
                <a:gd name="connsiteX1" fmla="*/ 343244 w 1286093"/>
                <a:gd name="connsiteY1" fmla="*/ 1040643 h 1195005"/>
                <a:gd name="connsiteX2" fmla="*/ 480071 w 1286093"/>
                <a:gd name="connsiteY2" fmla="*/ 1145171 h 1195005"/>
                <a:gd name="connsiteX3" fmla="*/ 583583 w 1286093"/>
                <a:gd name="connsiteY3" fmla="*/ 183772 h 1195005"/>
                <a:gd name="connsiteX4" fmla="*/ 1286093 w 1286093"/>
                <a:gd name="connsiteY4" fmla="*/ 1835 h 1195005"/>
                <a:gd name="connsiteX0" fmla="*/ 0 w 1286093"/>
                <a:gd name="connsiteY0" fmla="*/ 187229 h 1193841"/>
                <a:gd name="connsiteX1" fmla="*/ 343244 w 1286093"/>
                <a:gd name="connsiteY1" fmla="*/ 1040643 h 1193841"/>
                <a:gd name="connsiteX2" fmla="*/ 480071 w 1286093"/>
                <a:gd name="connsiteY2" fmla="*/ 1145171 h 1193841"/>
                <a:gd name="connsiteX3" fmla="*/ 583583 w 1286093"/>
                <a:gd name="connsiteY3" fmla="*/ 183772 h 1193841"/>
                <a:gd name="connsiteX4" fmla="*/ 1286093 w 1286093"/>
                <a:gd name="connsiteY4" fmla="*/ 1835 h 1193841"/>
                <a:gd name="connsiteX0" fmla="*/ 0 w 1286093"/>
                <a:gd name="connsiteY0" fmla="*/ 187229 h 1211807"/>
                <a:gd name="connsiteX1" fmla="*/ 437970 w 1286093"/>
                <a:gd name="connsiteY1" fmla="*/ 1136083 h 1211807"/>
                <a:gd name="connsiteX2" fmla="*/ 480071 w 1286093"/>
                <a:gd name="connsiteY2" fmla="*/ 1145171 h 1211807"/>
                <a:gd name="connsiteX3" fmla="*/ 583583 w 1286093"/>
                <a:gd name="connsiteY3" fmla="*/ 183772 h 1211807"/>
                <a:gd name="connsiteX4" fmla="*/ 1286093 w 1286093"/>
                <a:gd name="connsiteY4" fmla="*/ 1835 h 1211807"/>
                <a:gd name="connsiteX0" fmla="*/ 0 w 1286093"/>
                <a:gd name="connsiteY0" fmla="*/ 187229 h 1161319"/>
                <a:gd name="connsiteX1" fmla="*/ 437970 w 1286093"/>
                <a:gd name="connsiteY1" fmla="*/ 1136083 h 1161319"/>
                <a:gd name="connsiteX2" fmla="*/ 480071 w 1286093"/>
                <a:gd name="connsiteY2" fmla="*/ 1145171 h 1161319"/>
                <a:gd name="connsiteX3" fmla="*/ 583583 w 1286093"/>
                <a:gd name="connsiteY3" fmla="*/ 183772 h 1161319"/>
                <a:gd name="connsiteX4" fmla="*/ 1286093 w 1286093"/>
                <a:gd name="connsiteY4" fmla="*/ 1835 h 1161319"/>
                <a:gd name="connsiteX0" fmla="*/ 0 w 1286093"/>
                <a:gd name="connsiteY0" fmla="*/ 187229 h 1152172"/>
                <a:gd name="connsiteX1" fmla="*/ 437970 w 1286093"/>
                <a:gd name="connsiteY1" fmla="*/ 1136083 h 1152172"/>
                <a:gd name="connsiteX2" fmla="*/ 480071 w 1286093"/>
                <a:gd name="connsiteY2" fmla="*/ 1145171 h 1152172"/>
                <a:gd name="connsiteX3" fmla="*/ 583583 w 1286093"/>
                <a:gd name="connsiteY3" fmla="*/ 183772 h 1152172"/>
                <a:gd name="connsiteX4" fmla="*/ 1286093 w 1286093"/>
                <a:gd name="connsiteY4" fmla="*/ 1835 h 1152172"/>
                <a:gd name="connsiteX0" fmla="*/ 0 w 1286093"/>
                <a:gd name="connsiteY0" fmla="*/ 187229 h 1152172"/>
                <a:gd name="connsiteX1" fmla="*/ 380143 w 1286093"/>
                <a:gd name="connsiteY1" fmla="*/ 101253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4717"/>
                <a:gd name="connsiteX1" fmla="*/ 93761 w 1286093"/>
                <a:gd name="connsiteY1" fmla="*/ 1153365 h 1154717"/>
                <a:gd name="connsiteX2" fmla="*/ 437970 w 1286093"/>
                <a:gd name="connsiteY2" fmla="*/ 1136083 h 1154717"/>
                <a:gd name="connsiteX3" fmla="*/ 480071 w 1286093"/>
                <a:gd name="connsiteY3" fmla="*/ 1145171 h 1154717"/>
                <a:gd name="connsiteX4" fmla="*/ 583583 w 1286093"/>
                <a:gd name="connsiteY4" fmla="*/ 183772 h 1154717"/>
                <a:gd name="connsiteX5" fmla="*/ 1286093 w 1286093"/>
                <a:gd name="connsiteY5" fmla="*/ 1835 h 1154717"/>
                <a:gd name="connsiteX0" fmla="*/ 0 w 1286093"/>
                <a:gd name="connsiteY0" fmla="*/ 187229 h 1155852"/>
                <a:gd name="connsiteX1" fmla="*/ 93761 w 1286093"/>
                <a:gd name="connsiteY1" fmla="*/ 1153365 h 1155852"/>
                <a:gd name="connsiteX2" fmla="*/ 437970 w 1286093"/>
                <a:gd name="connsiteY2" fmla="*/ 1136083 h 1155852"/>
                <a:gd name="connsiteX3" fmla="*/ 480071 w 1286093"/>
                <a:gd name="connsiteY3" fmla="*/ 1145171 h 1155852"/>
                <a:gd name="connsiteX4" fmla="*/ 583583 w 1286093"/>
                <a:gd name="connsiteY4" fmla="*/ 183772 h 1155852"/>
                <a:gd name="connsiteX5" fmla="*/ 1286093 w 1286093"/>
                <a:gd name="connsiteY5" fmla="*/ 1835 h 1155852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68571"/>
                <a:gd name="connsiteX1" fmla="*/ 81827 w 1286093"/>
                <a:gd name="connsiteY1" fmla="*/ 1084664 h 1168571"/>
                <a:gd name="connsiteX2" fmla="*/ 93761 w 1286093"/>
                <a:gd name="connsiteY2" fmla="*/ 1153365 h 1168571"/>
                <a:gd name="connsiteX3" fmla="*/ 437970 w 1286093"/>
                <a:gd name="connsiteY3" fmla="*/ 1136083 h 1168571"/>
                <a:gd name="connsiteX4" fmla="*/ 480071 w 1286093"/>
                <a:gd name="connsiteY4" fmla="*/ 1145171 h 1168571"/>
                <a:gd name="connsiteX5" fmla="*/ 583583 w 1286093"/>
                <a:gd name="connsiteY5" fmla="*/ 183772 h 1168571"/>
                <a:gd name="connsiteX6" fmla="*/ 1286093 w 1286093"/>
                <a:gd name="connsiteY6" fmla="*/ 1835 h 1168571"/>
                <a:gd name="connsiteX0" fmla="*/ 0 w 1286093"/>
                <a:gd name="connsiteY0" fmla="*/ 187229 h 1168571"/>
                <a:gd name="connsiteX1" fmla="*/ 61939 w 1286093"/>
                <a:gd name="connsiteY1" fmla="*/ 346144 h 1168571"/>
                <a:gd name="connsiteX2" fmla="*/ 81827 w 1286093"/>
                <a:gd name="connsiteY2" fmla="*/ 1084664 h 1168571"/>
                <a:gd name="connsiteX3" fmla="*/ 93761 w 1286093"/>
                <a:gd name="connsiteY3" fmla="*/ 1153365 h 1168571"/>
                <a:gd name="connsiteX4" fmla="*/ 437970 w 1286093"/>
                <a:gd name="connsiteY4" fmla="*/ 1136083 h 1168571"/>
                <a:gd name="connsiteX5" fmla="*/ 480071 w 1286093"/>
                <a:gd name="connsiteY5" fmla="*/ 1145171 h 1168571"/>
                <a:gd name="connsiteX6" fmla="*/ 583583 w 1286093"/>
                <a:gd name="connsiteY6" fmla="*/ 183772 h 1168571"/>
                <a:gd name="connsiteX7" fmla="*/ 1286093 w 1286093"/>
                <a:gd name="connsiteY7" fmla="*/ 1835 h 1168571"/>
                <a:gd name="connsiteX0" fmla="*/ 554818 w 1224392"/>
                <a:gd name="connsiteY0" fmla="*/ 111659 h 1168571"/>
                <a:gd name="connsiteX1" fmla="*/ 238 w 1224392"/>
                <a:gd name="connsiteY1" fmla="*/ 346144 h 1168571"/>
                <a:gd name="connsiteX2" fmla="*/ 20126 w 1224392"/>
                <a:gd name="connsiteY2" fmla="*/ 1084664 h 1168571"/>
                <a:gd name="connsiteX3" fmla="*/ 32060 w 1224392"/>
                <a:gd name="connsiteY3" fmla="*/ 1153365 h 1168571"/>
                <a:gd name="connsiteX4" fmla="*/ 376269 w 1224392"/>
                <a:gd name="connsiteY4" fmla="*/ 1136083 h 1168571"/>
                <a:gd name="connsiteX5" fmla="*/ 418370 w 1224392"/>
                <a:gd name="connsiteY5" fmla="*/ 1145171 h 1168571"/>
                <a:gd name="connsiteX6" fmla="*/ 521882 w 1224392"/>
                <a:gd name="connsiteY6" fmla="*/ 183772 h 1168571"/>
                <a:gd name="connsiteX7" fmla="*/ 1224392 w 1224392"/>
                <a:gd name="connsiteY7" fmla="*/ 1835 h 1168571"/>
                <a:gd name="connsiteX0" fmla="*/ 570721 w 1240295"/>
                <a:gd name="connsiteY0" fmla="*/ 111659 h 1168571"/>
                <a:gd name="connsiteX1" fmla="*/ 231 w 1240295"/>
                <a:gd name="connsiteY1" fmla="*/ 256834 h 1168571"/>
                <a:gd name="connsiteX2" fmla="*/ 36029 w 1240295"/>
                <a:gd name="connsiteY2" fmla="*/ 1084664 h 1168571"/>
                <a:gd name="connsiteX3" fmla="*/ 47963 w 1240295"/>
                <a:gd name="connsiteY3" fmla="*/ 1153365 h 1168571"/>
                <a:gd name="connsiteX4" fmla="*/ 392172 w 1240295"/>
                <a:gd name="connsiteY4" fmla="*/ 1136083 h 1168571"/>
                <a:gd name="connsiteX5" fmla="*/ 434273 w 1240295"/>
                <a:gd name="connsiteY5" fmla="*/ 1145171 h 1168571"/>
                <a:gd name="connsiteX6" fmla="*/ 537785 w 1240295"/>
                <a:gd name="connsiteY6" fmla="*/ 183772 h 1168571"/>
                <a:gd name="connsiteX7" fmla="*/ 1240295 w 1240295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9006 w 1278580"/>
                <a:gd name="connsiteY0" fmla="*/ 111659 h 1168571"/>
                <a:gd name="connsiteX1" fmla="*/ 30560 w 1278580"/>
                <a:gd name="connsiteY1" fmla="*/ 263704 h 1168571"/>
                <a:gd name="connsiteX2" fmla="*/ 74314 w 1278580"/>
                <a:gd name="connsiteY2" fmla="*/ 1084664 h 1168571"/>
                <a:gd name="connsiteX3" fmla="*/ 86248 w 1278580"/>
                <a:gd name="connsiteY3" fmla="*/ 1153365 h 1168571"/>
                <a:gd name="connsiteX4" fmla="*/ 430457 w 1278580"/>
                <a:gd name="connsiteY4" fmla="*/ 1136083 h 1168571"/>
                <a:gd name="connsiteX5" fmla="*/ 472558 w 1278580"/>
                <a:gd name="connsiteY5" fmla="*/ 1145171 h 1168571"/>
                <a:gd name="connsiteX6" fmla="*/ 576070 w 1278580"/>
                <a:gd name="connsiteY6" fmla="*/ 183772 h 1168571"/>
                <a:gd name="connsiteX7" fmla="*/ 1278580 w 1278580"/>
                <a:gd name="connsiteY7" fmla="*/ 1835 h 1168571"/>
                <a:gd name="connsiteX0" fmla="*/ 602018 w 1271592"/>
                <a:gd name="connsiteY0" fmla="*/ 111659 h 1168571"/>
                <a:gd name="connsiteX1" fmla="*/ 23572 w 1271592"/>
                <a:gd name="connsiteY1" fmla="*/ 263704 h 1168571"/>
                <a:gd name="connsiteX2" fmla="*/ 67326 w 1271592"/>
                <a:gd name="connsiteY2" fmla="*/ 1084664 h 1168571"/>
                <a:gd name="connsiteX3" fmla="*/ 79260 w 1271592"/>
                <a:gd name="connsiteY3" fmla="*/ 1153365 h 1168571"/>
                <a:gd name="connsiteX4" fmla="*/ 423469 w 1271592"/>
                <a:gd name="connsiteY4" fmla="*/ 1136083 h 1168571"/>
                <a:gd name="connsiteX5" fmla="*/ 465570 w 1271592"/>
                <a:gd name="connsiteY5" fmla="*/ 1145171 h 1168571"/>
                <a:gd name="connsiteX6" fmla="*/ 569082 w 1271592"/>
                <a:gd name="connsiteY6" fmla="*/ 183772 h 1168571"/>
                <a:gd name="connsiteX7" fmla="*/ 1271592 w 1271592"/>
                <a:gd name="connsiteY7" fmla="*/ 1835 h 1168571"/>
                <a:gd name="connsiteX0" fmla="*/ 626012 w 1295586"/>
                <a:gd name="connsiteY0" fmla="*/ 111659 h 1168571"/>
                <a:gd name="connsiteX1" fmla="*/ 43590 w 1295586"/>
                <a:gd name="connsiteY1" fmla="*/ 170961 h 1168571"/>
                <a:gd name="connsiteX2" fmla="*/ 47566 w 1295586"/>
                <a:gd name="connsiteY2" fmla="*/ 263704 h 1168571"/>
                <a:gd name="connsiteX3" fmla="*/ 91320 w 1295586"/>
                <a:gd name="connsiteY3" fmla="*/ 1084664 h 1168571"/>
                <a:gd name="connsiteX4" fmla="*/ 103254 w 1295586"/>
                <a:gd name="connsiteY4" fmla="*/ 1153365 h 1168571"/>
                <a:gd name="connsiteX5" fmla="*/ 447463 w 1295586"/>
                <a:gd name="connsiteY5" fmla="*/ 1136083 h 1168571"/>
                <a:gd name="connsiteX6" fmla="*/ 489564 w 1295586"/>
                <a:gd name="connsiteY6" fmla="*/ 1145171 h 1168571"/>
                <a:gd name="connsiteX7" fmla="*/ 593076 w 1295586"/>
                <a:gd name="connsiteY7" fmla="*/ 183772 h 1168571"/>
                <a:gd name="connsiteX8" fmla="*/ 1295586 w 1295586"/>
                <a:gd name="connsiteY8" fmla="*/ 1835 h 1168571"/>
                <a:gd name="connsiteX0" fmla="*/ 580854 w 1250428"/>
                <a:gd name="connsiteY0" fmla="*/ 111659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696521 w 1321086"/>
                <a:gd name="connsiteY0" fmla="*/ 115546 h 1168571"/>
                <a:gd name="connsiteX1" fmla="*/ 1995 w 1321086"/>
                <a:gd name="connsiteY1" fmla="*/ 133266 h 1168571"/>
                <a:gd name="connsiteX2" fmla="*/ 73066 w 1321086"/>
                <a:gd name="connsiteY2" fmla="*/ 263704 h 1168571"/>
                <a:gd name="connsiteX3" fmla="*/ 116820 w 1321086"/>
                <a:gd name="connsiteY3" fmla="*/ 1084664 h 1168571"/>
                <a:gd name="connsiteX4" fmla="*/ 128754 w 1321086"/>
                <a:gd name="connsiteY4" fmla="*/ 1153365 h 1168571"/>
                <a:gd name="connsiteX5" fmla="*/ 472963 w 1321086"/>
                <a:gd name="connsiteY5" fmla="*/ 1136083 h 1168571"/>
                <a:gd name="connsiteX6" fmla="*/ 515064 w 1321086"/>
                <a:gd name="connsiteY6" fmla="*/ 1145171 h 1168571"/>
                <a:gd name="connsiteX7" fmla="*/ 618576 w 1321086"/>
                <a:gd name="connsiteY7" fmla="*/ 183772 h 1168571"/>
                <a:gd name="connsiteX8" fmla="*/ 1321086 w 1321086"/>
                <a:gd name="connsiteY8" fmla="*/ 1835 h 1168571"/>
                <a:gd name="connsiteX0" fmla="*/ 698998 w 1323563"/>
                <a:gd name="connsiteY0" fmla="*/ 115546 h 1168571"/>
                <a:gd name="connsiteX1" fmla="*/ 4472 w 1323563"/>
                <a:gd name="connsiteY1" fmla="*/ 133266 h 1168571"/>
                <a:gd name="connsiteX2" fmla="*/ 75543 w 1323563"/>
                <a:gd name="connsiteY2" fmla="*/ 263704 h 1168571"/>
                <a:gd name="connsiteX3" fmla="*/ 119297 w 1323563"/>
                <a:gd name="connsiteY3" fmla="*/ 1084664 h 1168571"/>
                <a:gd name="connsiteX4" fmla="*/ 131231 w 1323563"/>
                <a:gd name="connsiteY4" fmla="*/ 1153365 h 1168571"/>
                <a:gd name="connsiteX5" fmla="*/ 475440 w 1323563"/>
                <a:gd name="connsiteY5" fmla="*/ 1136083 h 1168571"/>
                <a:gd name="connsiteX6" fmla="*/ 517541 w 1323563"/>
                <a:gd name="connsiteY6" fmla="*/ 1145171 h 1168571"/>
                <a:gd name="connsiteX7" fmla="*/ 621053 w 1323563"/>
                <a:gd name="connsiteY7" fmla="*/ 183772 h 1168571"/>
                <a:gd name="connsiteX8" fmla="*/ 1323563 w 1323563"/>
                <a:gd name="connsiteY8" fmla="*/ 1835 h 1168571"/>
                <a:gd name="connsiteX0" fmla="*/ 698998 w 698998"/>
                <a:gd name="connsiteY0" fmla="*/ 0 h 1053025"/>
                <a:gd name="connsiteX1" fmla="*/ 4472 w 698998"/>
                <a:gd name="connsiteY1" fmla="*/ 17720 h 1053025"/>
                <a:gd name="connsiteX2" fmla="*/ 75543 w 698998"/>
                <a:gd name="connsiteY2" fmla="*/ 148158 h 1053025"/>
                <a:gd name="connsiteX3" fmla="*/ 119297 w 698998"/>
                <a:gd name="connsiteY3" fmla="*/ 969118 h 1053025"/>
                <a:gd name="connsiteX4" fmla="*/ 131231 w 698998"/>
                <a:gd name="connsiteY4" fmla="*/ 1037819 h 1053025"/>
                <a:gd name="connsiteX5" fmla="*/ 475440 w 698998"/>
                <a:gd name="connsiteY5" fmla="*/ 1020537 h 1053025"/>
                <a:gd name="connsiteX6" fmla="*/ 517541 w 698998"/>
                <a:gd name="connsiteY6" fmla="*/ 1029625 h 1053025"/>
                <a:gd name="connsiteX7" fmla="*/ 621053 w 698998"/>
                <a:gd name="connsiteY7" fmla="*/ 68226 h 1053025"/>
                <a:gd name="connsiteX0" fmla="*/ 698998 w 698998"/>
                <a:gd name="connsiteY0" fmla="*/ 0 h 1112659"/>
                <a:gd name="connsiteX1" fmla="*/ 4472 w 698998"/>
                <a:gd name="connsiteY1" fmla="*/ 17720 h 1112659"/>
                <a:gd name="connsiteX2" fmla="*/ 75543 w 698998"/>
                <a:gd name="connsiteY2" fmla="*/ 148158 h 1112659"/>
                <a:gd name="connsiteX3" fmla="*/ 119297 w 698998"/>
                <a:gd name="connsiteY3" fmla="*/ 969118 h 1112659"/>
                <a:gd name="connsiteX4" fmla="*/ 131231 w 698998"/>
                <a:gd name="connsiteY4" fmla="*/ 1037819 h 1112659"/>
                <a:gd name="connsiteX5" fmla="*/ 533087 w 698998"/>
                <a:gd name="connsiteY5" fmla="*/ 1111808 h 1112659"/>
                <a:gd name="connsiteX6" fmla="*/ 517541 w 698998"/>
                <a:gd name="connsiteY6" fmla="*/ 1029625 h 1112659"/>
                <a:gd name="connsiteX7" fmla="*/ 621053 w 698998"/>
                <a:gd name="connsiteY7" fmla="*/ 68226 h 1112659"/>
                <a:gd name="connsiteX0" fmla="*/ 698998 w 698998"/>
                <a:gd name="connsiteY0" fmla="*/ 0 h 1120792"/>
                <a:gd name="connsiteX1" fmla="*/ 4472 w 698998"/>
                <a:gd name="connsiteY1" fmla="*/ 17720 h 1120792"/>
                <a:gd name="connsiteX2" fmla="*/ 75543 w 698998"/>
                <a:gd name="connsiteY2" fmla="*/ 148158 h 1120792"/>
                <a:gd name="connsiteX3" fmla="*/ 119297 w 698998"/>
                <a:gd name="connsiteY3" fmla="*/ 969118 h 1120792"/>
                <a:gd name="connsiteX4" fmla="*/ 116819 w 698998"/>
                <a:gd name="connsiteY4" fmla="*/ 1120792 h 1120792"/>
                <a:gd name="connsiteX5" fmla="*/ 533087 w 698998"/>
                <a:gd name="connsiteY5" fmla="*/ 1111808 h 1120792"/>
                <a:gd name="connsiteX6" fmla="*/ 517541 w 698998"/>
                <a:gd name="connsiteY6" fmla="*/ 1029625 h 1120792"/>
                <a:gd name="connsiteX7" fmla="*/ 621053 w 698998"/>
                <a:gd name="connsiteY7" fmla="*/ 68226 h 1120792"/>
                <a:gd name="connsiteX0" fmla="*/ 698998 w 698998"/>
                <a:gd name="connsiteY0" fmla="*/ 0 h 1122057"/>
                <a:gd name="connsiteX1" fmla="*/ 4472 w 698998"/>
                <a:gd name="connsiteY1" fmla="*/ 17720 h 1122057"/>
                <a:gd name="connsiteX2" fmla="*/ 75543 w 698998"/>
                <a:gd name="connsiteY2" fmla="*/ 148158 h 1122057"/>
                <a:gd name="connsiteX3" fmla="*/ 119297 w 698998"/>
                <a:gd name="connsiteY3" fmla="*/ 969118 h 1122057"/>
                <a:gd name="connsiteX4" fmla="*/ 116819 w 698998"/>
                <a:gd name="connsiteY4" fmla="*/ 1120792 h 1122057"/>
                <a:gd name="connsiteX5" fmla="*/ 533087 w 698998"/>
                <a:gd name="connsiteY5" fmla="*/ 1111808 h 1122057"/>
                <a:gd name="connsiteX6" fmla="*/ 517541 w 698998"/>
                <a:gd name="connsiteY6" fmla="*/ 1029625 h 1122057"/>
                <a:gd name="connsiteX7" fmla="*/ 621053 w 698998"/>
                <a:gd name="connsiteY7" fmla="*/ 68226 h 1122057"/>
                <a:gd name="connsiteX0" fmla="*/ 698998 w 698998"/>
                <a:gd name="connsiteY0" fmla="*/ 0 h 1123075"/>
                <a:gd name="connsiteX1" fmla="*/ 4472 w 698998"/>
                <a:gd name="connsiteY1" fmla="*/ 17720 h 1123075"/>
                <a:gd name="connsiteX2" fmla="*/ 75543 w 698998"/>
                <a:gd name="connsiteY2" fmla="*/ 148158 h 1123075"/>
                <a:gd name="connsiteX3" fmla="*/ 119297 w 698998"/>
                <a:gd name="connsiteY3" fmla="*/ 969118 h 1123075"/>
                <a:gd name="connsiteX4" fmla="*/ 116819 w 698998"/>
                <a:gd name="connsiteY4" fmla="*/ 1120792 h 1123075"/>
                <a:gd name="connsiteX5" fmla="*/ 533087 w 698998"/>
                <a:gd name="connsiteY5" fmla="*/ 1111808 h 1123075"/>
                <a:gd name="connsiteX6" fmla="*/ 517541 w 698998"/>
                <a:gd name="connsiteY6" fmla="*/ 1029625 h 1123075"/>
                <a:gd name="connsiteX7" fmla="*/ 621053 w 698998"/>
                <a:gd name="connsiteY7" fmla="*/ 68226 h 1123075"/>
                <a:gd name="connsiteX0" fmla="*/ 698998 w 698998"/>
                <a:gd name="connsiteY0" fmla="*/ 0 h 1129112"/>
                <a:gd name="connsiteX1" fmla="*/ 4472 w 698998"/>
                <a:gd name="connsiteY1" fmla="*/ 17720 h 1129112"/>
                <a:gd name="connsiteX2" fmla="*/ 75543 w 698998"/>
                <a:gd name="connsiteY2" fmla="*/ 148158 h 1129112"/>
                <a:gd name="connsiteX3" fmla="*/ 119297 w 698998"/>
                <a:gd name="connsiteY3" fmla="*/ 969118 h 1129112"/>
                <a:gd name="connsiteX4" fmla="*/ 116819 w 698998"/>
                <a:gd name="connsiteY4" fmla="*/ 1120792 h 1129112"/>
                <a:gd name="connsiteX5" fmla="*/ 518675 w 698998"/>
                <a:gd name="connsiteY5" fmla="*/ 1128403 h 1129112"/>
                <a:gd name="connsiteX6" fmla="*/ 517541 w 698998"/>
                <a:gd name="connsiteY6" fmla="*/ 1029625 h 1129112"/>
                <a:gd name="connsiteX7" fmla="*/ 621053 w 698998"/>
                <a:gd name="connsiteY7" fmla="*/ 68226 h 1129112"/>
                <a:gd name="connsiteX0" fmla="*/ 698998 w 698998"/>
                <a:gd name="connsiteY0" fmla="*/ 0 h 1123533"/>
                <a:gd name="connsiteX1" fmla="*/ 4472 w 698998"/>
                <a:gd name="connsiteY1" fmla="*/ 17720 h 1123533"/>
                <a:gd name="connsiteX2" fmla="*/ 75543 w 698998"/>
                <a:gd name="connsiteY2" fmla="*/ 148158 h 1123533"/>
                <a:gd name="connsiteX3" fmla="*/ 119297 w 698998"/>
                <a:gd name="connsiteY3" fmla="*/ 969118 h 1123533"/>
                <a:gd name="connsiteX4" fmla="*/ 116819 w 698998"/>
                <a:gd name="connsiteY4" fmla="*/ 1120792 h 1123533"/>
                <a:gd name="connsiteX5" fmla="*/ 518675 w 698998"/>
                <a:gd name="connsiteY5" fmla="*/ 1115957 h 1123533"/>
                <a:gd name="connsiteX6" fmla="*/ 517541 w 698998"/>
                <a:gd name="connsiteY6" fmla="*/ 1029625 h 1123533"/>
                <a:gd name="connsiteX7" fmla="*/ 621053 w 698998"/>
                <a:gd name="connsiteY7" fmla="*/ 68226 h 1123533"/>
                <a:gd name="connsiteX0" fmla="*/ 698998 w 698998"/>
                <a:gd name="connsiteY0" fmla="*/ 0 h 1359247"/>
                <a:gd name="connsiteX1" fmla="*/ 4472 w 698998"/>
                <a:gd name="connsiteY1" fmla="*/ 17720 h 1359247"/>
                <a:gd name="connsiteX2" fmla="*/ 75543 w 698998"/>
                <a:gd name="connsiteY2" fmla="*/ 148158 h 1359247"/>
                <a:gd name="connsiteX3" fmla="*/ 119297 w 698998"/>
                <a:gd name="connsiteY3" fmla="*/ 969118 h 1359247"/>
                <a:gd name="connsiteX4" fmla="*/ 116819 w 698998"/>
                <a:gd name="connsiteY4" fmla="*/ 1120792 h 1359247"/>
                <a:gd name="connsiteX5" fmla="*/ 337726 w 698998"/>
                <a:gd name="connsiteY5" fmla="*/ 1359246 h 1359247"/>
                <a:gd name="connsiteX6" fmla="*/ 518675 w 698998"/>
                <a:gd name="connsiteY6" fmla="*/ 1115957 h 1359247"/>
                <a:gd name="connsiteX7" fmla="*/ 517541 w 698998"/>
                <a:gd name="connsiteY7" fmla="*/ 1029625 h 1359247"/>
                <a:gd name="connsiteX8" fmla="*/ 621053 w 698998"/>
                <a:gd name="connsiteY8" fmla="*/ 68226 h 1359247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02654 w 698998"/>
                <a:gd name="connsiteY6" fmla="*/ 1057909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595905 w 698998"/>
                <a:gd name="connsiteY7" fmla="*/ 56964 h 1359246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332081 w 698998"/>
                <a:gd name="connsiteY5" fmla="*/ 1423066 h 1428679"/>
                <a:gd name="connsiteX6" fmla="*/ 491135 w 698998"/>
                <a:gd name="connsiteY6" fmla="*/ 1341974 h 1428679"/>
                <a:gd name="connsiteX7" fmla="*/ 416602 w 698998"/>
                <a:gd name="connsiteY7" fmla="*/ 685667 h 1428679"/>
                <a:gd name="connsiteX8" fmla="*/ 595905 w 698998"/>
                <a:gd name="connsiteY8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16298 w 698998"/>
                <a:gd name="connsiteY3" fmla="*/ 95034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07318 w 698998"/>
                <a:gd name="connsiteY3" fmla="*/ 482284 h 1428679"/>
                <a:gd name="connsiteX4" fmla="*/ 216298 w 698998"/>
                <a:gd name="connsiteY4" fmla="*/ 950348 h 1428679"/>
                <a:gd name="connsiteX5" fmla="*/ 109634 w 698998"/>
                <a:gd name="connsiteY5" fmla="*/ 1383579 h 1428679"/>
                <a:gd name="connsiteX6" fmla="*/ 200133 w 698998"/>
                <a:gd name="connsiteY6" fmla="*/ 1379514 h 1428679"/>
                <a:gd name="connsiteX7" fmla="*/ 332081 w 698998"/>
                <a:gd name="connsiteY7" fmla="*/ 1423066 h 1428679"/>
                <a:gd name="connsiteX8" fmla="*/ 491135 w 698998"/>
                <a:gd name="connsiteY8" fmla="*/ 1341974 h 1428679"/>
                <a:gd name="connsiteX9" fmla="*/ 416602 w 698998"/>
                <a:gd name="connsiteY9" fmla="*/ 685667 h 1428679"/>
                <a:gd name="connsiteX10" fmla="*/ 595905 w 698998"/>
                <a:gd name="connsiteY10" fmla="*/ 56964 h 1428679"/>
                <a:gd name="connsiteX0" fmla="*/ 697515 w 697515"/>
                <a:gd name="connsiteY0" fmla="*/ 0 h 1428679"/>
                <a:gd name="connsiteX1" fmla="*/ 2989 w 697515"/>
                <a:gd name="connsiteY1" fmla="*/ 17720 h 1428679"/>
                <a:gd name="connsiteX2" fmla="*/ 95616 w 697515"/>
                <a:gd name="connsiteY2" fmla="*/ 121879 h 1428679"/>
                <a:gd name="connsiteX3" fmla="*/ 205835 w 697515"/>
                <a:gd name="connsiteY3" fmla="*/ 482284 h 1428679"/>
                <a:gd name="connsiteX4" fmla="*/ 214815 w 697515"/>
                <a:gd name="connsiteY4" fmla="*/ 950348 h 1428679"/>
                <a:gd name="connsiteX5" fmla="*/ 108151 w 697515"/>
                <a:gd name="connsiteY5" fmla="*/ 1383579 h 1428679"/>
                <a:gd name="connsiteX6" fmla="*/ 198650 w 697515"/>
                <a:gd name="connsiteY6" fmla="*/ 1379514 h 1428679"/>
                <a:gd name="connsiteX7" fmla="*/ 330598 w 697515"/>
                <a:gd name="connsiteY7" fmla="*/ 1423066 h 1428679"/>
                <a:gd name="connsiteX8" fmla="*/ 489652 w 697515"/>
                <a:gd name="connsiteY8" fmla="*/ 1341974 h 1428679"/>
                <a:gd name="connsiteX9" fmla="*/ 415119 w 697515"/>
                <a:gd name="connsiteY9" fmla="*/ 685667 h 1428679"/>
                <a:gd name="connsiteX10" fmla="*/ 594422 w 697515"/>
                <a:gd name="connsiteY10" fmla="*/ 56964 h 1428679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26305 w 697515"/>
                <a:gd name="connsiteY8" fmla="*/ 965768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26305 w 697515"/>
                <a:gd name="connsiteY8" fmla="*/ 965768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30500"/>
                <a:gd name="connsiteX1" fmla="*/ 2989 w 697515"/>
                <a:gd name="connsiteY1" fmla="*/ 17720 h 1430500"/>
                <a:gd name="connsiteX2" fmla="*/ 95616 w 697515"/>
                <a:gd name="connsiteY2" fmla="*/ 121879 h 1430500"/>
                <a:gd name="connsiteX3" fmla="*/ 205835 w 697515"/>
                <a:gd name="connsiteY3" fmla="*/ 482284 h 1430500"/>
                <a:gd name="connsiteX4" fmla="*/ 214815 w 697515"/>
                <a:gd name="connsiteY4" fmla="*/ 950348 h 1430500"/>
                <a:gd name="connsiteX5" fmla="*/ 108151 w 697515"/>
                <a:gd name="connsiteY5" fmla="*/ 1383579 h 1430500"/>
                <a:gd name="connsiteX6" fmla="*/ 198650 w 697515"/>
                <a:gd name="connsiteY6" fmla="*/ 1379514 h 1430500"/>
                <a:gd name="connsiteX7" fmla="*/ 325318 w 697515"/>
                <a:gd name="connsiteY7" fmla="*/ 913368 h 1430500"/>
                <a:gd name="connsiteX8" fmla="*/ 426305 w 697515"/>
                <a:gd name="connsiteY8" fmla="*/ 965768 h 1430500"/>
                <a:gd name="connsiteX9" fmla="*/ 415119 w 697515"/>
                <a:gd name="connsiteY9" fmla="*/ 685667 h 1430500"/>
                <a:gd name="connsiteX10" fmla="*/ 594422 w 697515"/>
                <a:gd name="connsiteY10" fmla="*/ 56964 h 1430500"/>
                <a:gd name="connsiteX0" fmla="*/ 697515 w 697515"/>
                <a:gd name="connsiteY0" fmla="*/ 0 h 1430499"/>
                <a:gd name="connsiteX1" fmla="*/ 2989 w 697515"/>
                <a:gd name="connsiteY1" fmla="*/ 17720 h 1430499"/>
                <a:gd name="connsiteX2" fmla="*/ 95616 w 697515"/>
                <a:gd name="connsiteY2" fmla="*/ 121879 h 1430499"/>
                <a:gd name="connsiteX3" fmla="*/ 205835 w 697515"/>
                <a:gd name="connsiteY3" fmla="*/ 482284 h 1430499"/>
                <a:gd name="connsiteX4" fmla="*/ 214815 w 697515"/>
                <a:gd name="connsiteY4" fmla="*/ 950348 h 1430499"/>
                <a:gd name="connsiteX5" fmla="*/ 108151 w 697515"/>
                <a:gd name="connsiteY5" fmla="*/ 1383579 h 1430499"/>
                <a:gd name="connsiteX6" fmla="*/ 198650 w 697515"/>
                <a:gd name="connsiteY6" fmla="*/ 1379514 h 1430499"/>
                <a:gd name="connsiteX7" fmla="*/ 325318 w 697515"/>
                <a:gd name="connsiteY7" fmla="*/ 913368 h 1430499"/>
                <a:gd name="connsiteX8" fmla="*/ 426305 w 697515"/>
                <a:gd name="connsiteY8" fmla="*/ 965768 h 1430499"/>
                <a:gd name="connsiteX9" fmla="*/ 415119 w 697515"/>
                <a:gd name="connsiteY9" fmla="*/ 685667 h 1430499"/>
                <a:gd name="connsiteX10" fmla="*/ 594422 w 697515"/>
                <a:gd name="connsiteY10" fmla="*/ 56964 h 1430499"/>
                <a:gd name="connsiteX0" fmla="*/ 697515 w 697515"/>
                <a:gd name="connsiteY0" fmla="*/ 0 h 1388456"/>
                <a:gd name="connsiteX1" fmla="*/ 2989 w 697515"/>
                <a:gd name="connsiteY1" fmla="*/ 17720 h 1388456"/>
                <a:gd name="connsiteX2" fmla="*/ 95616 w 697515"/>
                <a:gd name="connsiteY2" fmla="*/ 121879 h 1388456"/>
                <a:gd name="connsiteX3" fmla="*/ 205835 w 697515"/>
                <a:gd name="connsiteY3" fmla="*/ 482284 h 1388456"/>
                <a:gd name="connsiteX4" fmla="*/ 214815 w 697515"/>
                <a:gd name="connsiteY4" fmla="*/ 950348 h 1388456"/>
                <a:gd name="connsiteX5" fmla="*/ 108151 w 697515"/>
                <a:gd name="connsiteY5" fmla="*/ 1383579 h 1388456"/>
                <a:gd name="connsiteX6" fmla="*/ 277834 w 697515"/>
                <a:gd name="connsiteY6" fmla="*/ 985104 h 1388456"/>
                <a:gd name="connsiteX7" fmla="*/ 325318 w 697515"/>
                <a:gd name="connsiteY7" fmla="*/ 913368 h 1388456"/>
                <a:gd name="connsiteX8" fmla="*/ 426305 w 697515"/>
                <a:gd name="connsiteY8" fmla="*/ 965768 h 1388456"/>
                <a:gd name="connsiteX9" fmla="*/ 415119 w 697515"/>
                <a:gd name="connsiteY9" fmla="*/ 685667 h 1388456"/>
                <a:gd name="connsiteX10" fmla="*/ 594422 w 697515"/>
                <a:gd name="connsiteY10" fmla="*/ 56964 h 1388456"/>
                <a:gd name="connsiteX0" fmla="*/ 697515 w 697515"/>
                <a:gd name="connsiteY0" fmla="*/ 0 h 1014091"/>
                <a:gd name="connsiteX1" fmla="*/ 2989 w 697515"/>
                <a:gd name="connsiteY1" fmla="*/ 17720 h 1014091"/>
                <a:gd name="connsiteX2" fmla="*/ 95616 w 697515"/>
                <a:gd name="connsiteY2" fmla="*/ 121879 h 1014091"/>
                <a:gd name="connsiteX3" fmla="*/ 205835 w 697515"/>
                <a:gd name="connsiteY3" fmla="*/ 482284 h 1014091"/>
                <a:gd name="connsiteX4" fmla="*/ 214815 w 697515"/>
                <a:gd name="connsiteY4" fmla="*/ 950348 h 1014091"/>
                <a:gd name="connsiteX5" fmla="*/ 255962 w 697515"/>
                <a:gd name="connsiteY5" fmla="*/ 946693 h 1014091"/>
                <a:gd name="connsiteX6" fmla="*/ 277834 w 697515"/>
                <a:gd name="connsiteY6" fmla="*/ 985104 h 1014091"/>
                <a:gd name="connsiteX7" fmla="*/ 325318 w 697515"/>
                <a:gd name="connsiteY7" fmla="*/ 913368 h 1014091"/>
                <a:gd name="connsiteX8" fmla="*/ 426305 w 697515"/>
                <a:gd name="connsiteY8" fmla="*/ 965768 h 1014091"/>
                <a:gd name="connsiteX9" fmla="*/ 415119 w 697515"/>
                <a:gd name="connsiteY9" fmla="*/ 685667 h 1014091"/>
                <a:gd name="connsiteX10" fmla="*/ 594422 w 697515"/>
                <a:gd name="connsiteY10" fmla="*/ 56964 h 1014091"/>
                <a:gd name="connsiteX0" fmla="*/ 697515 w 697515"/>
                <a:gd name="connsiteY0" fmla="*/ 0 h 999409"/>
                <a:gd name="connsiteX1" fmla="*/ 2989 w 697515"/>
                <a:gd name="connsiteY1" fmla="*/ 17720 h 999409"/>
                <a:gd name="connsiteX2" fmla="*/ 95616 w 697515"/>
                <a:gd name="connsiteY2" fmla="*/ 121879 h 999409"/>
                <a:gd name="connsiteX3" fmla="*/ 205835 w 697515"/>
                <a:gd name="connsiteY3" fmla="*/ 482284 h 999409"/>
                <a:gd name="connsiteX4" fmla="*/ 255962 w 697515"/>
                <a:gd name="connsiteY4" fmla="*/ 946693 h 999409"/>
                <a:gd name="connsiteX5" fmla="*/ 277834 w 697515"/>
                <a:gd name="connsiteY5" fmla="*/ 985104 h 999409"/>
                <a:gd name="connsiteX6" fmla="*/ 325318 w 697515"/>
                <a:gd name="connsiteY6" fmla="*/ 913368 h 999409"/>
                <a:gd name="connsiteX7" fmla="*/ 426305 w 697515"/>
                <a:gd name="connsiteY7" fmla="*/ 965768 h 999409"/>
                <a:gd name="connsiteX8" fmla="*/ 415119 w 697515"/>
                <a:gd name="connsiteY8" fmla="*/ 685667 h 999409"/>
                <a:gd name="connsiteX9" fmla="*/ 594422 w 697515"/>
                <a:gd name="connsiteY9" fmla="*/ 56964 h 999409"/>
                <a:gd name="connsiteX0" fmla="*/ 697515 w 697515"/>
                <a:gd name="connsiteY0" fmla="*/ 0 h 990410"/>
                <a:gd name="connsiteX1" fmla="*/ 2989 w 697515"/>
                <a:gd name="connsiteY1" fmla="*/ 17720 h 990410"/>
                <a:gd name="connsiteX2" fmla="*/ 95616 w 697515"/>
                <a:gd name="connsiteY2" fmla="*/ 121879 h 990410"/>
                <a:gd name="connsiteX3" fmla="*/ 205835 w 697515"/>
                <a:gd name="connsiteY3" fmla="*/ 482284 h 990410"/>
                <a:gd name="connsiteX4" fmla="*/ 197894 w 697515"/>
                <a:gd name="connsiteY4" fmla="*/ 928489 h 990410"/>
                <a:gd name="connsiteX5" fmla="*/ 277834 w 697515"/>
                <a:gd name="connsiteY5" fmla="*/ 985104 h 990410"/>
                <a:gd name="connsiteX6" fmla="*/ 325318 w 697515"/>
                <a:gd name="connsiteY6" fmla="*/ 913368 h 990410"/>
                <a:gd name="connsiteX7" fmla="*/ 426305 w 697515"/>
                <a:gd name="connsiteY7" fmla="*/ 965768 h 990410"/>
                <a:gd name="connsiteX8" fmla="*/ 415119 w 697515"/>
                <a:gd name="connsiteY8" fmla="*/ 685667 h 990410"/>
                <a:gd name="connsiteX9" fmla="*/ 594422 w 697515"/>
                <a:gd name="connsiteY9" fmla="*/ 56964 h 990410"/>
                <a:gd name="connsiteX0" fmla="*/ 697515 w 697515"/>
                <a:gd name="connsiteY0" fmla="*/ 0 h 990410"/>
                <a:gd name="connsiteX1" fmla="*/ 2989 w 697515"/>
                <a:gd name="connsiteY1" fmla="*/ 17720 h 990410"/>
                <a:gd name="connsiteX2" fmla="*/ 95616 w 697515"/>
                <a:gd name="connsiteY2" fmla="*/ 121879 h 990410"/>
                <a:gd name="connsiteX3" fmla="*/ 205835 w 697515"/>
                <a:gd name="connsiteY3" fmla="*/ 482284 h 990410"/>
                <a:gd name="connsiteX4" fmla="*/ 197894 w 697515"/>
                <a:gd name="connsiteY4" fmla="*/ 928489 h 990410"/>
                <a:gd name="connsiteX5" fmla="*/ 277834 w 697515"/>
                <a:gd name="connsiteY5" fmla="*/ 985104 h 990410"/>
                <a:gd name="connsiteX6" fmla="*/ 325318 w 697515"/>
                <a:gd name="connsiteY6" fmla="*/ 913368 h 990410"/>
                <a:gd name="connsiteX7" fmla="*/ 426305 w 697515"/>
                <a:gd name="connsiteY7" fmla="*/ 965768 h 990410"/>
                <a:gd name="connsiteX8" fmla="*/ 415119 w 697515"/>
                <a:gd name="connsiteY8" fmla="*/ 685667 h 990410"/>
                <a:gd name="connsiteX9" fmla="*/ 594422 w 697515"/>
                <a:gd name="connsiteY9" fmla="*/ 56964 h 990410"/>
                <a:gd name="connsiteX0" fmla="*/ 697515 w 697515"/>
                <a:gd name="connsiteY0" fmla="*/ 0 h 985230"/>
                <a:gd name="connsiteX1" fmla="*/ 2989 w 697515"/>
                <a:gd name="connsiteY1" fmla="*/ 17720 h 985230"/>
                <a:gd name="connsiteX2" fmla="*/ 95616 w 697515"/>
                <a:gd name="connsiteY2" fmla="*/ 121879 h 985230"/>
                <a:gd name="connsiteX3" fmla="*/ 205835 w 697515"/>
                <a:gd name="connsiteY3" fmla="*/ 482284 h 985230"/>
                <a:gd name="connsiteX4" fmla="*/ 197894 w 697515"/>
                <a:gd name="connsiteY4" fmla="*/ 928489 h 985230"/>
                <a:gd name="connsiteX5" fmla="*/ 277834 w 697515"/>
                <a:gd name="connsiteY5" fmla="*/ 985104 h 985230"/>
                <a:gd name="connsiteX6" fmla="*/ 325318 w 697515"/>
                <a:gd name="connsiteY6" fmla="*/ 913368 h 985230"/>
                <a:gd name="connsiteX7" fmla="*/ 426305 w 697515"/>
                <a:gd name="connsiteY7" fmla="*/ 965768 h 985230"/>
                <a:gd name="connsiteX8" fmla="*/ 415119 w 697515"/>
                <a:gd name="connsiteY8" fmla="*/ 685667 h 985230"/>
                <a:gd name="connsiteX9" fmla="*/ 594422 w 697515"/>
                <a:gd name="connsiteY9" fmla="*/ 56964 h 985230"/>
                <a:gd name="connsiteX0" fmla="*/ 697515 w 697515"/>
                <a:gd name="connsiteY0" fmla="*/ 0 h 967138"/>
                <a:gd name="connsiteX1" fmla="*/ 2989 w 697515"/>
                <a:gd name="connsiteY1" fmla="*/ 17720 h 967138"/>
                <a:gd name="connsiteX2" fmla="*/ 95616 w 697515"/>
                <a:gd name="connsiteY2" fmla="*/ 121879 h 967138"/>
                <a:gd name="connsiteX3" fmla="*/ 205835 w 697515"/>
                <a:gd name="connsiteY3" fmla="*/ 482284 h 967138"/>
                <a:gd name="connsiteX4" fmla="*/ 197894 w 697515"/>
                <a:gd name="connsiteY4" fmla="*/ 928489 h 967138"/>
                <a:gd name="connsiteX5" fmla="*/ 277834 w 697515"/>
                <a:gd name="connsiteY5" fmla="*/ 966900 h 967138"/>
                <a:gd name="connsiteX6" fmla="*/ 325318 w 697515"/>
                <a:gd name="connsiteY6" fmla="*/ 913368 h 967138"/>
                <a:gd name="connsiteX7" fmla="*/ 426305 w 697515"/>
                <a:gd name="connsiteY7" fmla="*/ 965768 h 967138"/>
                <a:gd name="connsiteX8" fmla="*/ 415119 w 697515"/>
                <a:gd name="connsiteY8" fmla="*/ 685667 h 967138"/>
                <a:gd name="connsiteX9" fmla="*/ 594422 w 697515"/>
                <a:gd name="connsiteY9" fmla="*/ 56964 h 967138"/>
                <a:gd name="connsiteX0" fmla="*/ 697515 w 697515"/>
                <a:gd name="connsiteY0" fmla="*/ 0 h 965768"/>
                <a:gd name="connsiteX1" fmla="*/ 2989 w 697515"/>
                <a:gd name="connsiteY1" fmla="*/ 17720 h 965768"/>
                <a:gd name="connsiteX2" fmla="*/ 95616 w 697515"/>
                <a:gd name="connsiteY2" fmla="*/ 121879 h 965768"/>
                <a:gd name="connsiteX3" fmla="*/ 205835 w 697515"/>
                <a:gd name="connsiteY3" fmla="*/ 482284 h 965768"/>
                <a:gd name="connsiteX4" fmla="*/ 197894 w 697515"/>
                <a:gd name="connsiteY4" fmla="*/ 928489 h 965768"/>
                <a:gd name="connsiteX5" fmla="*/ 281652 w 697515"/>
                <a:gd name="connsiteY5" fmla="*/ 896683 h 965768"/>
                <a:gd name="connsiteX6" fmla="*/ 325318 w 697515"/>
                <a:gd name="connsiteY6" fmla="*/ 913368 h 965768"/>
                <a:gd name="connsiteX7" fmla="*/ 426305 w 697515"/>
                <a:gd name="connsiteY7" fmla="*/ 965768 h 965768"/>
                <a:gd name="connsiteX8" fmla="*/ 415119 w 697515"/>
                <a:gd name="connsiteY8" fmla="*/ 685667 h 965768"/>
                <a:gd name="connsiteX9" fmla="*/ 594422 w 697515"/>
                <a:gd name="connsiteY9" fmla="*/ 56964 h 965768"/>
                <a:gd name="connsiteX0" fmla="*/ 697515 w 697515"/>
                <a:gd name="connsiteY0" fmla="*/ 0 h 965768"/>
                <a:gd name="connsiteX1" fmla="*/ 2989 w 697515"/>
                <a:gd name="connsiteY1" fmla="*/ 17720 h 965768"/>
                <a:gd name="connsiteX2" fmla="*/ 95616 w 697515"/>
                <a:gd name="connsiteY2" fmla="*/ 121879 h 965768"/>
                <a:gd name="connsiteX3" fmla="*/ 205835 w 697515"/>
                <a:gd name="connsiteY3" fmla="*/ 482284 h 965768"/>
                <a:gd name="connsiteX4" fmla="*/ 197894 w 697515"/>
                <a:gd name="connsiteY4" fmla="*/ 928489 h 965768"/>
                <a:gd name="connsiteX5" fmla="*/ 281652 w 697515"/>
                <a:gd name="connsiteY5" fmla="*/ 896683 h 965768"/>
                <a:gd name="connsiteX6" fmla="*/ 336772 w 697515"/>
                <a:gd name="connsiteY6" fmla="*/ 961642 h 965768"/>
                <a:gd name="connsiteX7" fmla="*/ 426305 w 697515"/>
                <a:gd name="connsiteY7" fmla="*/ 965768 h 965768"/>
                <a:gd name="connsiteX8" fmla="*/ 415119 w 697515"/>
                <a:gd name="connsiteY8" fmla="*/ 685667 h 965768"/>
                <a:gd name="connsiteX9" fmla="*/ 594422 w 697515"/>
                <a:gd name="connsiteY9" fmla="*/ 56964 h 965768"/>
                <a:gd name="connsiteX0" fmla="*/ 697515 w 697515"/>
                <a:gd name="connsiteY0" fmla="*/ 0 h 974008"/>
                <a:gd name="connsiteX1" fmla="*/ 2989 w 697515"/>
                <a:gd name="connsiteY1" fmla="*/ 17720 h 974008"/>
                <a:gd name="connsiteX2" fmla="*/ 95616 w 697515"/>
                <a:gd name="connsiteY2" fmla="*/ 121879 h 974008"/>
                <a:gd name="connsiteX3" fmla="*/ 205835 w 697515"/>
                <a:gd name="connsiteY3" fmla="*/ 482284 h 974008"/>
                <a:gd name="connsiteX4" fmla="*/ 197894 w 697515"/>
                <a:gd name="connsiteY4" fmla="*/ 928489 h 974008"/>
                <a:gd name="connsiteX5" fmla="*/ 281652 w 697515"/>
                <a:gd name="connsiteY5" fmla="*/ 896683 h 974008"/>
                <a:gd name="connsiteX6" fmla="*/ 336772 w 697515"/>
                <a:gd name="connsiteY6" fmla="*/ 961642 h 974008"/>
                <a:gd name="connsiteX7" fmla="*/ 367111 w 697515"/>
                <a:gd name="connsiteY7" fmla="*/ 873371 h 974008"/>
                <a:gd name="connsiteX8" fmla="*/ 426305 w 697515"/>
                <a:gd name="connsiteY8" fmla="*/ 965768 h 974008"/>
                <a:gd name="connsiteX9" fmla="*/ 415119 w 697515"/>
                <a:gd name="connsiteY9" fmla="*/ 685667 h 974008"/>
                <a:gd name="connsiteX10" fmla="*/ 594422 w 697515"/>
                <a:gd name="connsiteY10" fmla="*/ 56964 h 97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5" h="974008">
                  <a:moveTo>
                    <a:pt x="697515" y="0"/>
                  </a:moveTo>
                  <a:cubicBezTo>
                    <a:pt x="573440" y="68189"/>
                    <a:pt x="202918" y="54571"/>
                    <a:pt x="2989" y="17720"/>
                  </a:cubicBezTo>
                  <a:cubicBezTo>
                    <a:pt x="-12403" y="62496"/>
                    <a:pt x="33650" y="-30405"/>
                    <a:pt x="95616" y="121879"/>
                  </a:cubicBezTo>
                  <a:cubicBezTo>
                    <a:pt x="120442" y="200557"/>
                    <a:pt x="188789" y="347849"/>
                    <a:pt x="205835" y="482284"/>
                  </a:cubicBezTo>
                  <a:cubicBezTo>
                    <a:pt x="222881" y="616719"/>
                    <a:pt x="254520" y="796144"/>
                    <a:pt x="197894" y="928489"/>
                  </a:cubicBezTo>
                  <a:cubicBezTo>
                    <a:pt x="257404" y="951613"/>
                    <a:pt x="258506" y="891158"/>
                    <a:pt x="281652" y="896683"/>
                  </a:cubicBezTo>
                  <a:cubicBezTo>
                    <a:pt x="304798" y="902208"/>
                    <a:pt x="321256" y="954556"/>
                    <a:pt x="336772" y="961642"/>
                  </a:cubicBezTo>
                  <a:cubicBezTo>
                    <a:pt x="352288" y="968728"/>
                    <a:pt x="352189" y="872683"/>
                    <a:pt x="367111" y="873371"/>
                  </a:cubicBezTo>
                  <a:cubicBezTo>
                    <a:pt x="382033" y="874059"/>
                    <a:pt x="419577" y="1008024"/>
                    <a:pt x="426305" y="965768"/>
                  </a:cubicBezTo>
                  <a:cubicBezTo>
                    <a:pt x="405381" y="770608"/>
                    <a:pt x="386281" y="866674"/>
                    <a:pt x="415119" y="685667"/>
                  </a:cubicBezTo>
                  <a:cubicBezTo>
                    <a:pt x="452382" y="371591"/>
                    <a:pt x="463594" y="223281"/>
                    <a:pt x="594422" y="56964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Forme libre 91"/>
            <p:cNvSpPr/>
            <p:nvPr/>
          </p:nvSpPr>
          <p:spPr>
            <a:xfrm flipH="1">
              <a:off x="4281270" y="2074956"/>
              <a:ext cx="417208" cy="825040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10854 w 149809"/>
                <a:gd name="connsiteY0" fmla="*/ 1060400 h 1060400"/>
                <a:gd name="connsiteX1" fmla="*/ 149809 w 149809"/>
                <a:gd name="connsiteY1" fmla="*/ 0 h 1060400"/>
                <a:gd name="connsiteX0" fmla="*/ 0 w 261103"/>
                <a:gd name="connsiteY0" fmla="*/ 786351 h 786351"/>
                <a:gd name="connsiteX1" fmla="*/ 261103 w 261103"/>
                <a:gd name="connsiteY1" fmla="*/ 0 h 786351"/>
                <a:gd name="connsiteX0" fmla="*/ 0 w 254251"/>
                <a:gd name="connsiteY0" fmla="*/ 802103 h 802103"/>
                <a:gd name="connsiteX1" fmla="*/ 254251 w 254251"/>
                <a:gd name="connsiteY1" fmla="*/ 0 h 802103"/>
                <a:gd name="connsiteX0" fmla="*/ 0 w 254251"/>
                <a:gd name="connsiteY0" fmla="*/ 802103 h 802103"/>
                <a:gd name="connsiteX1" fmla="*/ 8690 w 254251"/>
                <a:gd name="connsiteY1" fmla="*/ 724293 h 802103"/>
                <a:gd name="connsiteX2" fmla="*/ 254251 w 254251"/>
                <a:gd name="connsiteY2" fmla="*/ 0 h 802103"/>
                <a:gd name="connsiteX0" fmla="*/ 12164 w 266415"/>
                <a:gd name="connsiteY0" fmla="*/ 802103 h 802103"/>
                <a:gd name="connsiteX1" fmla="*/ 298 w 266415"/>
                <a:gd name="connsiteY1" fmla="*/ 732169 h 802103"/>
                <a:gd name="connsiteX2" fmla="*/ 266415 w 266415"/>
                <a:gd name="connsiteY2" fmla="*/ 0 h 802103"/>
                <a:gd name="connsiteX0" fmla="*/ 0 w 507778"/>
                <a:gd name="connsiteY0" fmla="*/ 849360 h 849360"/>
                <a:gd name="connsiteX1" fmla="*/ 241661 w 507778"/>
                <a:gd name="connsiteY1" fmla="*/ 732169 h 849360"/>
                <a:gd name="connsiteX2" fmla="*/ 507778 w 507778"/>
                <a:gd name="connsiteY2" fmla="*/ 0 h 849360"/>
                <a:gd name="connsiteX0" fmla="*/ 0 w 507778"/>
                <a:gd name="connsiteY0" fmla="*/ 849360 h 993705"/>
                <a:gd name="connsiteX1" fmla="*/ 282773 w 507778"/>
                <a:gd name="connsiteY1" fmla="*/ 992081 h 993705"/>
                <a:gd name="connsiteX2" fmla="*/ 241661 w 507778"/>
                <a:gd name="connsiteY2" fmla="*/ 732169 h 993705"/>
                <a:gd name="connsiteX3" fmla="*/ 507778 w 507778"/>
                <a:gd name="connsiteY3" fmla="*/ 0 h 993705"/>
                <a:gd name="connsiteX0" fmla="*/ 0 w 507778"/>
                <a:gd name="connsiteY0" fmla="*/ 849360 h 1005366"/>
                <a:gd name="connsiteX1" fmla="*/ 111471 w 507778"/>
                <a:gd name="connsiteY1" fmla="*/ 968451 h 1005366"/>
                <a:gd name="connsiteX2" fmla="*/ 282773 w 507778"/>
                <a:gd name="connsiteY2" fmla="*/ 992081 h 1005366"/>
                <a:gd name="connsiteX3" fmla="*/ 241661 w 507778"/>
                <a:gd name="connsiteY3" fmla="*/ 732169 h 1005366"/>
                <a:gd name="connsiteX4" fmla="*/ 507778 w 507778"/>
                <a:gd name="connsiteY4" fmla="*/ 0 h 1005366"/>
                <a:gd name="connsiteX0" fmla="*/ 0 w 507778"/>
                <a:gd name="connsiteY0" fmla="*/ 849360 h 979898"/>
                <a:gd name="connsiteX1" fmla="*/ 111471 w 507778"/>
                <a:gd name="connsiteY1" fmla="*/ 968451 h 979898"/>
                <a:gd name="connsiteX2" fmla="*/ 255365 w 507778"/>
                <a:gd name="connsiteY2" fmla="*/ 944824 h 979898"/>
                <a:gd name="connsiteX3" fmla="*/ 241661 w 507778"/>
                <a:gd name="connsiteY3" fmla="*/ 732169 h 979898"/>
                <a:gd name="connsiteX4" fmla="*/ 507778 w 507778"/>
                <a:gd name="connsiteY4" fmla="*/ 0 h 979898"/>
                <a:gd name="connsiteX0" fmla="*/ 0 w 507778"/>
                <a:gd name="connsiteY0" fmla="*/ 849360 h 971999"/>
                <a:gd name="connsiteX1" fmla="*/ 111471 w 507778"/>
                <a:gd name="connsiteY1" fmla="*/ 968451 h 971999"/>
                <a:gd name="connsiteX2" fmla="*/ 159435 w 507778"/>
                <a:gd name="connsiteY2" fmla="*/ 905442 h 971999"/>
                <a:gd name="connsiteX3" fmla="*/ 255365 w 507778"/>
                <a:gd name="connsiteY3" fmla="*/ 944824 h 971999"/>
                <a:gd name="connsiteX4" fmla="*/ 241661 w 507778"/>
                <a:gd name="connsiteY4" fmla="*/ 732169 h 971999"/>
                <a:gd name="connsiteX5" fmla="*/ 507778 w 507778"/>
                <a:gd name="connsiteY5" fmla="*/ 0 h 971999"/>
                <a:gd name="connsiteX0" fmla="*/ 0 w 507778"/>
                <a:gd name="connsiteY0" fmla="*/ 849360 h 971999"/>
                <a:gd name="connsiteX1" fmla="*/ 84062 w 507778"/>
                <a:gd name="connsiteY1" fmla="*/ 873938 h 971999"/>
                <a:gd name="connsiteX2" fmla="*/ 111471 w 507778"/>
                <a:gd name="connsiteY2" fmla="*/ 968451 h 971999"/>
                <a:gd name="connsiteX3" fmla="*/ 159435 w 507778"/>
                <a:gd name="connsiteY3" fmla="*/ 905442 h 971999"/>
                <a:gd name="connsiteX4" fmla="*/ 255365 w 507778"/>
                <a:gd name="connsiteY4" fmla="*/ 944824 h 971999"/>
                <a:gd name="connsiteX5" fmla="*/ 241661 w 507778"/>
                <a:gd name="connsiteY5" fmla="*/ 732169 h 971999"/>
                <a:gd name="connsiteX6" fmla="*/ 507778 w 507778"/>
                <a:gd name="connsiteY6" fmla="*/ 0 h 971999"/>
                <a:gd name="connsiteX0" fmla="*/ 0 w 446109"/>
                <a:gd name="connsiteY0" fmla="*/ 786351 h 971999"/>
                <a:gd name="connsiteX1" fmla="*/ 22393 w 446109"/>
                <a:gd name="connsiteY1" fmla="*/ 873938 h 971999"/>
                <a:gd name="connsiteX2" fmla="*/ 49802 w 446109"/>
                <a:gd name="connsiteY2" fmla="*/ 968451 h 971999"/>
                <a:gd name="connsiteX3" fmla="*/ 97766 w 446109"/>
                <a:gd name="connsiteY3" fmla="*/ 905442 h 971999"/>
                <a:gd name="connsiteX4" fmla="*/ 193696 w 446109"/>
                <a:gd name="connsiteY4" fmla="*/ 944824 h 971999"/>
                <a:gd name="connsiteX5" fmla="*/ 179992 w 446109"/>
                <a:gd name="connsiteY5" fmla="*/ 732169 h 971999"/>
                <a:gd name="connsiteX6" fmla="*/ 446109 w 446109"/>
                <a:gd name="connsiteY6" fmla="*/ 0 h 971999"/>
                <a:gd name="connsiteX0" fmla="*/ 29583 w 475692"/>
                <a:gd name="connsiteY0" fmla="*/ 786351 h 971999"/>
                <a:gd name="connsiteX1" fmla="*/ 4011 w 475692"/>
                <a:gd name="connsiteY1" fmla="*/ 913319 h 971999"/>
                <a:gd name="connsiteX2" fmla="*/ 79385 w 475692"/>
                <a:gd name="connsiteY2" fmla="*/ 968451 h 971999"/>
                <a:gd name="connsiteX3" fmla="*/ 127349 w 475692"/>
                <a:gd name="connsiteY3" fmla="*/ 905442 h 971999"/>
                <a:gd name="connsiteX4" fmla="*/ 223279 w 475692"/>
                <a:gd name="connsiteY4" fmla="*/ 944824 h 971999"/>
                <a:gd name="connsiteX5" fmla="*/ 209575 w 475692"/>
                <a:gd name="connsiteY5" fmla="*/ 732169 h 971999"/>
                <a:gd name="connsiteX6" fmla="*/ 475692 w 475692"/>
                <a:gd name="connsiteY6" fmla="*/ 0 h 971999"/>
                <a:gd name="connsiteX0" fmla="*/ 39574 w 475126"/>
                <a:gd name="connsiteY0" fmla="*/ 786351 h 971999"/>
                <a:gd name="connsiteX1" fmla="*/ 3445 w 475126"/>
                <a:gd name="connsiteY1" fmla="*/ 913319 h 971999"/>
                <a:gd name="connsiteX2" fmla="*/ 78819 w 475126"/>
                <a:gd name="connsiteY2" fmla="*/ 968451 h 971999"/>
                <a:gd name="connsiteX3" fmla="*/ 126783 w 475126"/>
                <a:gd name="connsiteY3" fmla="*/ 905442 h 971999"/>
                <a:gd name="connsiteX4" fmla="*/ 222713 w 475126"/>
                <a:gd name="connsiteY4" fmla="*/ 944824 h 971999"/>
                <a:gd name="connsiteX5" fmla="*/ 209009 w 475126"/>
                <a:gd name="connsiteY5" fmla="*/ 732169 h 971999"/>
                <a:gd name="connsiteX6" fmla="*/ 475126 w 475126"/>
                <a:gd name="connsiteY6" fmla="*/ 0 h 971999"/>
                <a:gd name="connsiteX0" fmla="*/ 1891 w 479675"/>
                <a:gd name="connsiteY0" fmla="*/ 543638 h 971999"/>
                <a:gd name="connsiteX1" fmla="*/ 7994 w 479675"/>
                <a:gd name="connsiteY1" fmla="*/ 913319 h 971999"/>
                <a:gd name="connsiteX2" fmla="*/ 83368 w 479675"/>
                <a:gd name="connsiteY2" fmla="*/ 968451 h 971999"/>
                <a:gd name="connsiteX3" fmla="*/ 131332 w 479675"/>
                <a:gd name="connsiteY3" fmla="*/ 905442 h 971999"/>
                <a:gd name="connsiteX4" fmla="*/ 227262 w 479675"/>
                <a:gd name="connsiteY4" fmla="*/ 944824 h 971999"/>
                <a:gd name="connsiteX5" fmla="*/ 213558 w 479675"/>
                <a:gd name="connsiteY5" fmla="*/ 732169 h 971999"/>
                <a:gd name="connsiteX6" fmla="*/ 479675 w 479675"/>
                <a:gd name="connsiteY6" fmla="*/ 0 h 971999"/>
                <a:gd name="connsiteX0" fmla="*/ 49706 w 474701"/>
                <a:gd name="connsiteY0" fmla="*/ 701402 h 971999"/>
                <a:gd name="connsiteX1" fmla="*/ 3020 w 474701"/>
                <a:gd name="connsiteY1" fmla="*/ 913319 h 971999"/>
                <a:gd name="connsiteX2" fmla="*/ 78394 w 474701"/>
                <a:gd name="connsiteY2" fmla="*/ 968451 h 971999"/>
                <a:gd name="connsiteX3" fmla="*/ 126358 w 474701"/>
                <a:gd name="connsiteY3" fmla="*/ 905442 h 971999"/>
                <a:gd name="connsiteX4" fmla="*/ 222288 w 474701"/>
                <a:gd name="connsiteY4" fmla="*/ 944824 h 971999"/>
                <a:gd name="connsiteX5" fmla="*/ 208584 w 474701"/>
                <a:gd name="connsiteY5" fmla="*/ 732169 h 971999"/>
                <a:gd name="connsiteX6" fmla="*/ 474701 w 474701"/>
                <a:gd name="connsiteY6" fmla="*/ 0 h 971999"/>
                <a:gd name="connsiteX0" fmla="*/ 47005 w 472000"/>
                <a:gd name="connsiteY0" fmla="*/ 701402 h 971999"/>
                <a:gd name="connsiteX1" fmla="*/ 77789 w 472000"/>
                <a:gd name="connsiteY1" fmla="*/ 842433 h 971999"/>
                <a:gd name="connsiteX2" fmla="*/ 319 w 472000"/>
                <a:gd name="connsiteY2" fmla="*/ 913319 h 971999"/>
                <a:gd name="connsiteX3" fmla="*/ 75693 w 472000"/>
                <a:gd name="connsiteY3" fmla="*/ 968451 h 971999"/>
                <a:gd name="connsiteX4" fmla="*/ 123657 w 472000"/>
                <a:gd name="connsiteY4" fmla="*/ 905442 h 971999"/>
                <a:gd name="connsiteX5" fmla="*/ 219587 w 472000"/>
                <a:gd name="connsiteY5" fmla="*/ 944824 h 971999"/>
                <a:gd name="connsiteX6" fmla="*/ 205883 w 472000"/>
                <a:gd name="connsiteY6" fmla="*/ 732169 h 971999"/>
                <a:gd name="connsiteX7" fmla="*/ 472000 w 472000"/>
                <a:gd name="connsiteY7" fmla="*/ 0 h 971999"/>
                <a:gd name="connsiteX0" fmla="*/ 77789 w 472000"/>
                <a:gd name="connsiteY0" fmla="*/ 842433 h 971999"/>
                <a:gd name="connsiteX1" fmla="*/ 319 w 472000"/>
                <a:gd name="connsiteY1" fmla="*/ 913319 h 971999"/>
                <a:gd name="connsiteX2" fmla="*/ 75693 w 472000"/>
                <a:gd name="connsiteY2" fmla="*/ 968451 h 971999"/>
                <a:gd name="connsiteX3" fmla="*/ 123657 w 472000"/>
                <a:gd name="connsiteY3" fmla="*/ 905442 h 971999"/>
                <a:gd name="connsiteX4" fmla="*/ 219587 w 472000"/>
                <a:gd name="connsiteY4" fmla="*/ 944824 h 971999"/>
                <a:gd name="connsiteX5" fmla="*/ 205883 w 472000"/>
                <a:gd name="connsiteY5" fmla="*/ 732169 h 971999"/>
                <a:gd name="connsiteX6" fmla="*/ 472000 w 472000"/>
                <a:gd name="connsiteY6" fmla="*/ 0 h 971999"/>
                <a:gd name="connsiteX0" fmla="*/ 20564 w 472844"/>
                <a:gd name="connsiteY0" fmla="*/ 787823 h 971999"/>
                <a:gd name="connsiteX1" fmla="*/ 1163 w 472844"/>
                <a:gd name="connsiteY1" fmla="*/ 913319 h 971999"/>
                <a:gd name="connsiteX2" fmla="*/ 76537 w 472844"/>
                <a:gd name="connsiteY2" fmla="*/ 968451 h 971999"/>
                <a:gd name="connsiteX3" fmla="*/ 124501 w 472844"/>
                <a:gd name="connsiteY3" fmla="*/ 905442 h 971999"/>
                <a:gd name="connsiteX4" fmla="*/ 220431 w 472844"/>
                <a:gd name="connsiteY4" fmla="*/ 944824 h 971999"/>
                <a:gd name="connsiteX5" fmla="*/ 206727 w 472844"/>
                <a:gd name="connsiteY5" fmla="*/ 732169 h 971999"/>
                <a:gd name="connsiteX6" fmla="*/ 472844 w 472844"/>
                <a:gd name="connsiteY6" fmla="*/ 0 h 971999"/>
                <a:gd name="connsiteX0" fmla="*/ 19883 w 472163"/>
                <a:gd name="connsiteY0" fmla="*/ 787823 h 971999"/>
                <a:gd name="connsiteX1" fmla="*/ 482 w 472163"/>
                <a:gd name="connsiteY1" fmla="*/ 913319 h 971999"/>
                <a:gd name="connsiteX2" fmla="*/ 75856 w 472163"/>
                <a:gd name="connsiteY2" fmla="*/ 968451 h 971999"/>
                <a:gd name="connsiteX3" fmla="*/ 123820 w 472163"/>
                <a:gd name="connsiteY3" fmla="*/ 905442 h 971999"/>
                <a:gd name="connsiteX4" fmla="*/ 219750 w 472163"/>
                <a:gd name="connsiteY4" fmla="*/ 944824 h 971999"/>
                <a:gd name="connsiteX5" fmla="*/ 206046 w 472163"/>
                <a:gd name="connsiteY5" fmla="*/ 732169 h 971999"/>
                <a:gd name="connsiteX6" fmla="*/ 472163 w 472163"/>
                <a:gd name="connsiteY6" fmla="*/ 0 h 971999"/>
                <a:gd name="connsiteX0" fmla="*/ 30360 w 472082"/>
                <a:gd name="connsiteY0" fmla="*/ 769620 h 971999"/>
                <a:gd name="connsiteX1" fmla="*/ 401 w 472082"/>
                <a:gd name="connsiteY1" fmla="*/ 913319 h 971999"/>
                <a:gd name="connsiteX2" fmla="*/ 75775 w 472082"/>
                <a:gd name="connsiteY2" fmla="*/ 968451 h 971999"/>
                <a:gd name="connsiteX3" fmla="*/ 123739 w 472082"/>
                <a:gd name="connsiteY3" fmla="*/ 905442 h 971999"/>
                <a:gd name="connsiteX4" fmla="*/ 219669 w 472082"/>
                <a:gd name="connsiteY4" fmla="*/ 944824 h 971999"/>
                <a:gd name="connsiteX5" fmla="*/ 205965 w 472082"/>
                <a:gd name="connsiteY5" fmla="*/ 732169 h 971999"/>
                <a:gd name="connsiteX6" fmla="*/ 472082 w 472082"/>
                <a:gd name="connsiteY6" fmla="*/ 0 h 971999"/>
                <a:gd name="connsiteX0" fmla="*/ 30360 w 472082"/>
                <a:gd name="connsiteY0" fmla="*/ 769620 h 971228"/>
                <a:gd name="connsiteX1" fmla="*/ 401 w 472082"/>
                <a:gd name="connsiteY1" fmla="*/ 913319 h 971228"/>
                <a:gd name="connsiteX2" fmla="*/ 75775 w 472082"/>
                <a:gd name="connsiteY2" fmla="*/ 968451 h 971228"/>
                <a:gd name="connsiteX3" fmla="*/ 165736 w 472082"/>
                <a:gd name="connsiteY3" fmla="*/ 879111 h 971228"/>
                <a:gd name="connsiteX4" fmla="*/ 219669 w 472082"/>
                <a:gd name="connsiteY4" fmla="*/ 944824 h 971228"/>
                <a:gd name="connsiteX5" fmla="*/ 205965 w 472082"/>
                <a:gd name="connsiteY5" fmla="*/ 732169 h 971228"/>
                <a:gd name="connsiteX6" fmla="*/ 472082 w 472082"/>
                <a:gd name="connsiteY6" fmla="*/ 0 h 971228"/>
                <a:gd name="connsiteX0" fmla="*/ 30360 w 472082"/>
                <a:gd name="connsiteY0" fmla="*/ 769620 h 988431"/>
                <a:gd name="connsiteX1" fmla="*/ 401 w 472082"/>
                <a:gd name="connsiteY1" fmla="*/ 913319 h 988431"/>
                <a:gd name="connsiteX2" fmla="*/ 152135 w 472082"/>
                <a:gd name="connsiteY2" fmla="*/ 986006 h 988431"/>
                <a:gd name="connsiteX3" fmla="*/ 165736 w 472082"/>
                <a:gd name="connsiteY3" fmla="*/ 879111 h 988431"/>
                <a:gd name="connsiteX4" fmla="*/ 219669 w 472082"/>
                <a:gd name="connsiteY4" fmla="*/ 944824 h 988431"/>
                <a:gd name="connsiteX5" fmla="*/ 205965 w 472082"/>
                <a:gd name="connsiteY5" fmla="*/ 732169 h 988431"/>
                <a:gd name="connsiteX6" fmla="*/ 472082 w 472082"/>
                <a:gd name="connsiteY6" fmla="*/ 0 h 988431"/>
                <a:gd name="connsiteX0" fmla="*/ 30360 w 472082"/>
                <a:gd name="connsiteY0" fmla="*/ 769620 h 975520"/>
                <a:gd name="connsiteX1" fmla="*/ 401 w 472082"/>
                <a:gd name="connsiteY1" fmla="*/ 913319 h 975520"/>
                <a:gd name="connsiteX2" fmla="*/ 136863 w 472082"/>
                <a:gd name="connsiteY2" fmla="*/ 972840 h 975520"/>
                <a:gd name="connsiteX3" fmla="*/ 165736 w 472082"/>
                <a:gd name="connsiteY3" fmla="*/ 879111 h 975520"/>
                <a:gd name="connsiteX4" fmla="*/ 219669 w 472082"/>
                <a:gd name="connsiteY4" fmla="*/ 944824 h 975520"/>
                <a:gd name="connsiteX5" fmla="*/ 205965 w 472082"/>
                <a:gd name="connsiteY5" fmla="*/ 732169 h 975520"/>
                <a:gd name="connsiteX6" fmla="*/ 472082 w 472082"/>
                <a:gd name="connsiteY6" fmla="*/ 0 h 975520"/>
                <a:gd name="connsiteX0" fmla="*/ 30360 w 472082"/>
                <a:gd name="connsiteY0" fmla="*/ 769620 h 975520"/>
                <a:gd name="connsiteX1" fmla="*/ 401 w 472082"/>
                <a:gd name="connsiteY1" fmla="*/ 913319 h 975520"/>
                <a:gd name="connsiteX2" fmla="*/ 91511 w 472082"/>
                <a:gd name="connsiteY2" fmla="*/ 886537 h 975520"/>
                <a:gd name="connsiteX3" fmla="*/ 136863 w 472082"/>
                <a:gd name="connsiteY3" fmla="*/ 972840 h 975520"/>
                <a:gd name="connsiteX4" fmla="*/ 165736 w 472082"/>
                <a:gd name="connsiteY4" fmla="*/ 879111 h 975520"/>
                <a:gd name="connsiteX5" fmla="*/ 219669 w 472082"/>
                <a:gd name="connsiteY5" fmla="*/ 944824 h 975520"/>
                <a:gd name="connsiteX6" fmla="*/ 205965 w 472082"/>
                <a:gd name="connsiteY6" fmla="*/ 732169 h 975520"/>
                <a:gd name="connsiteX7" fmla="*/ 472082 w 472082"/>
                <a:gd name="connsiteY7" fmla="*/ 0 h 9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082" h="975520">
                  <a:moveTo>
                    <a:pt x="30360" y="769620"/>
                  </a:moveTo>
                  <a:cubicBezTo>
                    <a:pt x="54251" y="859551"/>
                    <a:pt x="-5408" y="877146"/>
                    <a:pt x="401" y="913319"/>
                  </a:cubicBezTo>
                  <a:cubicBezTo>
                    <a:pt x="6775" y="944508"/>
                    <a:pt x="68767" y="876617"/>
                    <a:pt x="91511" y="886537"/>
                  </a:cubicBezTo>
                  <a:cubicBezTo>
                    <a:pt x="114255" y="896457"/>
                    <a:pt x="120674" y="985780"/>
                    <a:pt x="136863" y="972840"/>
                  </a:cubicBezTo>
                  <a:cubicBezTo>
                    <a:pt x="166862" y="994001"/>
                    <a:pt x="141754" y="883049"/>
                    <a:pt x="165736" y="879111"/>
                  </a:cubicBezTo>
                  <a:cubicBezTo>
                    <a:pt x="189718" y="875173"/>
                    <a:pt x="209391" y="985517"/>
                    <a:pt x="219669" y="944824"/>
                  </a:cubicBezTo>
                  <a:lnTo>
                    <a:pt x="205965" y="732169"/>
                  </a:lnTo>
                  <a:cubicBezTo>
                    <a:pt x="200889" y="610847"/>
                    <a:pt x="259270" y="134869"/>
                    <a:pt x="472082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Forme libre 92"/>
            <p:cNvSpPr/>
            <p:nvPr/>
          </p:nvSpPr>
          <p:spPr>
            <a:xfrm>
              <a:off x="4666320" y="2069923"/>
              <a:ext cx="228650" cy="681249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9127 w 152887"/>
                <a:gd name="connsiteY0" fmla="*/ 1143373 h 1143373"/>
                <a:gd name="connsiteX1" fmla="*/ 152887 w 152887"/>
                <a:gd name="connsiteY1" fmla="*/ 0 h 1143373"/>
                <a:gd name="connsiteX0" fmla="*/ 0 w 258723"/>
                <a:gd name="connsiteY0" fmla="*/ 805504 h 805504"/>
                <a:gd name="connsiteX1" fmla="*/ 258723 w 258723"/>
                <a:gd name="connsiteY1" fmla="*/ 0 h 8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723" h="805504">
                  <a:moveTo>
                    <a:pt x="0" y="805504"/>
                  </a:moveTo>
                  <a:cubicBezTo>
                    <a:pt x="3614" y="606372"/>
                    <a:pt x="45911" y="134869"/>
                    <a:pt x="25872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Forme libre 93"/>
            <p:cNvSpPr/>
            <p:nvPr/>
          </p:nvSpPr>
          <p:spPr>
            <a:xfrm>
              <a:off x="4602251" y="2014328"/>
              <a:ext cx="36821" cy="818392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10506 w 102130"/>
                <a:gd name="connsiteY0" fmla="*/ 1820461 h 1820461"/>
                <a:gd name="connsiteX1" fmla="*/ 3309 w 102130"/>
                <a:gd name="connsiteY1" fmla="*/ 946960 h 1820461"/>
                <a:gd name="connsiteX2" fmla="*/ 9365 w 102130"/>
                <a:gd name="connsiteY2" fmla="*/ 384313 h 1820461"/>
                <a:gd name="connsiteX3" fmla="*/ 102130 w 102130"/>
                <a:gd name="connsiteY3" fmla="*/ 0 h 1820461"/>
                <a:gd name="connsiteX0" fmla="*/ 10506 w 10506"/>
                <a:gd name="connsiteY0" fmla="*/ 1436148 h 1436148"/>
                <a:gd name="connsiteX1" fmla="*/ 3309 w 10506"/>
                <a:gd name="connsiteY1" fmla="*/ 562647 h 1436148"/>
                <a:gd name="connsiteX2" fmla="*/ 9365 w 10506"/>
                <a:gd name="connsiteY2" fmla="*/ 0 h 1436148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16515 w 37785"/>
                <a:gd name="connsiteY0" fmla="*/ 1651301 h 1651301"/>
                <a:gd name="connsiteX1" fmla="*/ 9318 w 37785"/>
                <a:gd name="connsiteY1" fmla="*/ 777800 h 1651301"/>
                <a:gd name="connsiteX2" fmla="*/ 37785 w 37785"/>
                <a:gd name="connsiteY2" fmla="*/ 0 h 1651301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8921 w 38392"/>
                <a:gd name="connsiteY0" fmla="*/ 1667703 h 1667703"/>
                <a:gd name="connsiteX1" fmla="*/ 1724 w 38392"/>
                <a:gd name="connsiteY1" fmla="*/ 794202 h 1667703"/>
                <a:gd name="connsiteX2" fmla="*/ 38392 w 38392"/>
                <a:gd name="connsiteY2" fmla="*/ 0 h 1667703"/>
                <a:gd name="connsiteX0" fmla="*/ 10865 w 40336"/>
                <a:gd name="connsiteY0" fmla="*/ 1667703 h 1667703"/>
                <a:gd name="connsiteX1" fmla="*/ 2109 w 40336"/>
                <a:gd name="connsiteY1" fmla="*/ 1536708 h 1667703"/>
                <a:gd name="connsiteX2" fmla="*/ 3668 w 40336"/>
                <a:gd name="connsiteY2" fmla="*/ 794202 h 1667703"/>
                <a:gd name="connsiteX3" fmla="*/ 40336 w 40336"/>
                <a:gd name="connsiteY3" fmla="*/ 0 h 1667703"/>
                <a:gd name="connsiteX0" fmla="*/ 208 w 42520"/>
                <a:gd name="connsiteY0" fmla="*/ 2219895 h 2219895"/>
                <a:gd name="connsiteX1" fmla="*/ 4293 w 42520"/>
                <a:gd name="connsiteY1" fmla="*/ 1536708 h 2219895"/>
                <a:gd name="connsiteX2" fmla="*/ 5852 w 42520"/>
                <a:gd name="connsiteY2" fmla="*/ 794202 h 2219895"/>
                <a:gd name="connsiteX3" fmla="*/ 42520 w 42520"/>
                <a:gd name="connsiteY3" fmla="*/ 0 h 2219895"/>
                <a:gd name="connsiteX0" fmla="*/ 30128 w 40336"/>
                <a:gd name="connsiteY0" fmla="*/ 2213474 h 2213474"/>
                <a:gd name="connsiteX1" fmla="*/ 2109 w 40336"/>
                <a:gd name="connsiteY1" fmla="*/ 1536708 h 2213474"/>
                <a:gd name="connsiteX2" fmla="*/ 3668 w 40336"/>
                <a:gd name="connsiteY2" fmla="*/ 794202 h 2213474"/>
                <a:gd name="connsiteX3" fmla="*/ 40336 w 40336"/>
                <a:gd name="connsiteY3" fmla="*/ 0 h 2213474"/>
                <a:gd name="connsiteX0" fmla="*/ 31140 w 42521"/>
                <a:gd name="connsiteY0" fmla="*/ 2213474 h 2236828"/>
                <a:gd name="connsiteX1" fmla="*/ 41647 w 42521"/>
                <a:gd name="connsiteY1" fmla="*/ 2178792 h 2236828"/>
                <a:gd name="connsiteX2" fmla="*/ 3121 w 42521"/>
                <a:gd name="connsiteY2" fmla="*/ 1536708 h 2236828"/>
                <a:gd name="connsiteX3" fmla="*/ 4680 w 42521"/>
                <a:gd name="connsiteY3" fmla="*/ 794202 h 2236828"/>
                <a:gd name="connsiteX4" fmla="*/ 41348 w 42521"/>
                <a:gd name="connsiteY4" fmla="*/ 0 h 2236828"/>
                <a:gd name="connsiteX0" fmla="*/ 31141 w 66731"/>
                <a:gd name="connsiteY0" fmla="*/ 2213474 h 2236829"/>
                <a:gd name="connsiteX1" fmla="*/ 41648 w 66731"/>
                <a:gd name="connsiteY1" fmla="*/ 2178792 h 2236829"/>
                <a:gd name="connsiteX2" fmla="*/ 3122 w 66731"/>
                <a:gd name="connsiteY2" fmla="*/ 1536708 h 2236829"/>
                <a:gd name="connsiteX3" fmla="*/ 4681 w 66731"/>
                <a:gd name="connsiteY3" fmla="*/ 794202 h 2236829"/>
                <a:gd name="connsiteX4" fmla="*/ 41349 w 66731"/>
                <a:gd name="connsiteY4" fmla="*/ 0 h 2236829"/>
                <a:gd name="connsiteX0" fmla="*/ 2 w 74117"/>
                <a:gd name="connsiteY0" fmla="*/ 2226317 h 2241717"/>
                <a:gd name="connsiteX1" fmla="*/ 49035 w 74117"/>
                <a:gd name="connsiteY1" fmla="*/ 2178792 h 2241717"/>
                <a:gd name="connsiteX2" fmla="*/ 10509 w 74117"/>
                <a:gd name="connsiteY2" fmla="*/ 1536708 h 2241717"/>
                <a:gd name="connsiteX3" fmla="*/ 12068 w 74117"/>
                <a:gd name="connsiteY3" fmla="*/ 794202 h 2241717"/>
                <a:gd name="connsiteX4" fmla="*/ 48736 w 74117"/>
                <a:gd name="connsiteY4" fmla="*/ 0 h 2241717"/>
                <a:gd name="connsiteX0" fmla="*/ 41649 w 66731"/>
                <a:gd name="connsiteY0" fmla="*/ 2178792 h 2178792"/>
                <a:gd name="connsiteX1" fmla="*/ 3123 w 66731"/>
                <a:gd name="connsiteY1" fmla="*/ 1536708 h 2178792"/>
                <a:gd name="connsiteX2" fmla="*/ 4682 w 66731"/>
                <a:gd name="connsiteY2" fmla="*/ 794202 h 2178792"/>
                <a:gd name="connsiteX3" fmla="*/ 41350 w 66731"/>
                <a:gd name="connsiteY3" fmla="*/ 0 h 2178792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10966 w 23510"/>
                <a:gd name="connsiteY0" fmla="*/ 1549549 h 1549549"/>
                <a:gd name="connsiteX1" fmla="*/ 6105 w 23510"/>
                <a:gd name="connsiteY1" fmla="*/ 800623 h 1549549"/>
                <a:gd name="connsiteX2" fmla="*/ 23510 w 23510"/>
                <a:gd name="connsiteY2" fmla="*/ 0 h 1549549"/>
                <a:gd name="connsiteX0" fmla="*/ 10966 w 23510"/>
                <a:gd name="connsiteY0" fmla="*/ 1410105 h 1410105"/>
                <a:gd name="connsiteX1" fmla="*/ 6105 w 23510"/>
                <a:gd name="connsiteY1" fmla="*/ 800623 h 1410105"/>
                <a:gd name="connsiteX2" fmla="*/ 23510 w 23510"/>
                <a:gd name="connsiteY2" fmla="*/ 0 h 1410105"/>
                <a:gd name="connsiteX0" fmla="*/ 11960 w 24504"/>
                <a:gd name="connsiteY0" fmla="*/ 1410105 h 1410105"/>
                <a:gd name="connsiteX1" fmla="*/ 111 w 24504"/>
                <a:gd name="connsiteY1" fmla="*/ 1292692 h 1410105"/>
                <a:gd name="connsiteX2" fmla="*/ 7099 w 24504"/>
                <a:gd name="connsiteY2" fmla="*/ 800623 h 1410105"/>
                <a:gd name="connsiteX3" fmla="*/ 24504 w 24504"/>
                <a:gd name="connsiteY3" fmla="*/ 0 h 1410105"/>
                <a:gd name="connsiteX0" fmla="*/ 19015 w 24504"/>
                <a:gd name="connsiteY0" fmla="*/ 1579145 h 1579145"/>
                <a:gd name="connsiteX1" fmla="*/ 111 w 24504"/>
                <a:gd name="connsiteY1" fmla="*/ 1292692 h 1579145"/>
                <a:gd name="connsiteX2" fmla="*/ 7099 w 24504"/>
                <a:gd name="connsiteY2" fmla="*/ 800623 h 1579145"/>
                <a:gd name="connsiteX3" fmla="*/ 24504 w 24504"/>
                <a:gd name="connsiteY3" fmla="*/ 0 h 1579145"/>
                <a:gd name="connsiteX0" fmla="*/ 19110 w 56821"/>
                <a:gd name="connsiteY0" fmla="*/ 1579145 h 1579145"/>
                <a:gd name="connsiteX1" fmla="*/ 56651 w 56821"/>
                <a:gd name="connsiteY1" fmla="*/ 1442951 h 1579145"/>
                <a:gd name="connsiteX2" fmla="*/ 206 w 56821"/>
                <a:gd name="connsiteY2" fmla="*/ 1292692 h 1579145"/>
                <a:gd name="connsiteX3" fmla="*/ 7194 w 56821"/>
                <a:gd name="connsiteY3" fmla="*/ 800623 h 1579145"/>
                <a:gd name="connsiteX4" fmla="*/ 24599 w 56821"/>
                <a:gd name="connsiteY4" fmla="*/ 0 h 1579145"/>
                <a:gd name="connsiteX0" fmla="*/ 18021 w 55732"/>
                <a:gd name="connsiteY0" fmla="*/ 1579145 h 1579145"/>
                <a:gd name="connsiteX1" fmla="*/ 55562 w 55732"/>
                <a:gd name="connsiteY1" fmla="*/ 1442951 h 1579145"/>
                <a:gd name="connsiteX2" fmla="*/ 20284 w 55732"/>
                <a:gd name="connsiteY2" fmla="*/ 1311476 h 1579145"/>
                <a:gd name="connsiteX3" fmla="*/ 6105 w 55732"/>
                <a:gd name="connsiteY3" fmla="*/ 800623 h 1579145"/>
                <a:gd name="connsiteX4" fmla="*/ 23510 w 55732"/>
                <a:gd name="connsiteY4" fmla="*/ 0 h 1579145"/>
                <a:gd name="connsiteX0" fmla="*/ 19111 w 56822"/>
                <a:gd name="connsiteY0" fmla="*/ 1579145 h 1579145"/>
                <a:gd name="connsiteX1" fmla="*/ 56652 w 56822"/>
                <a:gd name="connsiteY1" fmla="*/ 1442951 h 1579145"/>
                <a:gd name="connsiteX2" fmla="*/ 207 w 56822"/>
                <a:gd name="connsiteY2" fmla="*/ 1320868 h 1579145"/>
                <a:gd name="connsiteX3" fmla="*/ 7195 w 56822"/>
                <a:gd name="connsiteY3" fmla="*/ 800623 h 1579145"/>
                <a:gd name="connsiteX4" fmla="*/ 24600 w 56822"/>
                <a:gd name="connsiteY4" fmla="*/ 0 h 1579145"/>
                <a:gd name="connsiteX0" fmla="*/ 18021 w 55732"/>
                <a:gd name="connsiteY0" fmla="*/ 1579145 h 1579145"/>
                <a:gd name="connsiteX1" fmla="*/ 55562 w 55732"/>
                <a:gd name="connsiteY1" fmla="*/ 1442951 h 1579145"/>
                <a:gd name="connsiteX2" fmla="*/ 20285 w 55732"/>
                <a:gd name="connsiteY2" fmla="*/ 1320868 h 1579145"/>
                <a:gd name="connsiteX3" fmla="*/ 6105 w 55732"/>
                <a:gd name="connsiteY3" fmla="*/ 800623 h 1579145"/>
                <a:gd name="connsiteX4" fmla="*/ 23510 w 55732"/>
                <a:gd name="connsiteY4" fmla="*/ 0 h 1579145"/>
                <a:gd name="connsiteX0" fmla="*/ 2710 w 55688"/>
                <a:gd name="connsiteY0" fmla="*/ 1497640 h 1497640"/>
                <a:gd name="connsiteX1" fmla="*/ 55562 w 55688"/>
                <a:gd name="connsiteY1" fmla="*/ 1442951 h 1497640"/>
                <a:gd name="connsiteX2" fmla="*/ 20285 w 55688"/>
                <a:gd name="connsiteY2" fmla="*/ 1320868 h 1497640"/>
                <a:gd name="connsiteX3" fmla="*/ 6105 w 55688"/>
                <a:gd name="connsiteY3" fmla="*/ 800623 h 1497640"/>
                <a:gd name="connsiteX4" fmla="*/ 23510 w 55688"/>
                <a:gd name="connsiteY4" fmla="*/ 0 h 149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88" h="1497640">
                  <a:moveTo>
                    <a:pt x="2710" y="1497640"/>
                  </a:moveTo>
                  <a:cubicBezTo>
                    <a:pt x="1911" y="1473376"/>
                    <a:pt x="58713" y="1490693"/>
                    <a:pt x="55562" y="1442951"/>
                  </a:cubicBezTo>
                  <a:cubicBezTo>
                    <a:pt x="52411" y="1395209"/>
                    <a:pt x="21472" y="1426358"/>
                    <a:pt x="20285" y="1320868"/>
                  </a:cubicBezTo>
                  <a:cubicBezTo>
                    <a:pt x="19098" y="1215378"/>
                    <a:pt x="2040" y="1016072"/>
                    <a:pt x="6105" y="800623"/>
                  </a:cubicBezTo>
                  <a:cubicBezTo>
                    <a:pt x="11017" y="522673"/>
                    <a:pt x="-19854" y="180238"/>
                    <a:pt x="2351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Forme libre 94"/>
            <p:cNvSpPr/>
            <p:nvPr/>
          </p:nvSpPr>
          <p:spPr>
            <a:xfrm>
              <a:off x="4513581" y="2109433"/>
              <a:ext cx="54290" cy="731067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270005 w 270005"/>
                <a:gd name="connsiteY0" fmla="*/ 1655534 h 1655534"/>
                <a:gd name="connsiteX1" fmla="*/ 256753 w 270005"/>
                <a:gd name="connsiteY1" fmla="*/ 715156 h 1655534"/>
                <a:gd name="connsiteX2" fmla="*/ 244755 w 270005"/>
                <a:gd name="connsiteY2" fmla="*/ 140704 h 1655534"/>
                <a:gd name="connsiteX3" fmla="*/ 174672 w 270005"/>
                <a:gd name="connsiteY3" fmla="*/ 8897 h 1655534"/>
                <a:gd name="connsiteX4" fmla="*/ 0 w 270005"/>
                <a:gd name="connsiteY4" fmla="*/ 43861 h 1655534"/>
                <a:gd name="connsiteX0" fmla="*/ 95333 w 95333"/>
                <a:gd name="connsiteY0" fmla="*/ 1646637 h 1646637"/>
                <a:gd name="connsiteX1" fmla="*/ 82081 w 95333"/>
                <a:gd name="connsiteY1" fmla="*/ 706259 h 1646637"/>
                <a:gd name="connsiteX2" fmla="*/ 70083 w 95333"/>
                <a:gd name="connsiteY2" fmla="*/ 131807 h 1646637"/>
                <a:gd name="connsiteX3" fmla="*/ 0 w 95333"/>
                <a:gd name="connsiteY3" fmla="*/ 0 h 1646637"/>
                <a:gd name="connsiteX0" fmla="*/ 95333 w 95333"/>
                <a:gd name="connsiteY0" fmla="*/ 1646637 h 1646637"/>
                <a:gd name="connsiteX1" fmla="*/ 93706 w 95333"/>
                <a:gd name="connsiteY1" fmla="*/ 1529608 h 1646637"/>
                <a:gd name="connsiteX2" fmla="*/ 82081 w 95333"/>
                <a:gd name="connsiteY2" fmla="*/ 706259 h 1646637"/>
                <a:gd name="connsiteX3" fmla="*/ 70083 w 95333"/>
                <a:gd name="connsiteY3" fmla="*/ 131807 h 1646637"/>
                <a:gd name="connsiteX4" fmla="*/ 0 w 95333"/>
                <a:gd name="connsiteY4" fmla="*/ 0 h 1646637"/>
                <a:gd name="connsiteX0" fmla="*/ 95333 w 95333"/>
                <a:gd name="connsiteY0" fmla="*/ 2025465 h 2025465"/>
                <a:gd name="connsiteX1" fmla="*/ 93706 w 95333"/>
                <a:gd name="connsiteY1" fmla="*/ 1529608 h 2025465"/>
                <a:gd name="connsiteX2" fmla="*/ 82081 w 95333"/>
                <a:gd name="connsiteY2" fmla="*/ 706259 h 2025465"/>
                <a:gd name="connsiteX3" fmla="*/ 70083 w 95333"/>
                <a:gd name="connsiteY3" fmla="*/ 131807 h 2025465"/>
                <a:gd name="connsiteX4" fmla="*/ 0 w 95333"/>
                <a:gd name="connsiteY4" fmla="*/ 0 h 2025465"/>
                <a:gd name="connsiteX0" fmla="*/ 101754 w 101754"/>
                <a:gd name="connsiteY0" fmla="*/ 1967677 h 1967677"/>
                <a:gd name="connsiteX1" fmla="*/ 93706 w 101754"/>
                <a:gd name="connsiteY1" fmla="*/ 1529608 h 1967677"/>
                <a:gd name="connsiteX2" fmla="*/ 82081 w 101754"/>
                <a:gd name="connsiteY2" fmla="*/ 706259 h 1967677"/>
                <a:gd name="connsiteX3" fmla="*/ 70083 w 101754"/>
                <a:gd name="connsiteY3" fmla="*/ 131807 h 1967677"/>
                <a:gd name="connsiteX4" fmla="*/ 0 w 101754"/>
                <a:gd name="connsiteY4" fmla="*/ 0 h 1967677"/>
                <a:gd name="connsiteX0" fmla="*/ 50386 w 93783"/>
                <a:gd name="connsiteY0" fmla="*/ 1916311 h 1916311"/>
                <a:gd name="connsiteX1" fmla="*/ 93706 w 93783"/>
                <a:gd name="connsiteY1" fmla="*/ 1529608 h 1916311"/>
                <a:gd name="connsiteX2" fmla="*/ 82081 w 93783"/>
                <a:gd name="connsiteY2" fmla="*/ 706259 h 1916311"/>
                <a:gd name="connsiteX3" fmla="*/ 70083 w 93783"/>
                <a:gd name="connsiteY3" fmla="*/ 131807 h 1916311"/>
                <a:gd name="connsiteX4" fmla="*/ 0 w 93783"/>
                <a:gd name="connsiteY4" fmla="*/ 0 h 1916311"/>
                <a:gd name="connsiteX0" fmla="*/ 108174 w 108174"/>
                <a:gd name="connsiteY0" fmla="*/ 2038306 h 2038306"/>
                <a:gd name="connsiteX1" fmla="*/ 93706 w 108174"/>
                <a:gd name="connsiteY1" fmla="*/ 1529608 h 2038306"/>
                <a:gd name="connsiteX2" fmla="*/ 82081 w 108174"/>
                <a:gd name="connsiteY2" fmla="*/ 706259 h 2038306"/>
                <a:gd name="connsiteX3" fmla="*/ 70083 w 108174"/>
                <a:gd name="connsiteY3" fmla="*/ 131807 h 2038306"/>
                <a:gd name="connsiteX4" fmla="*/ 0 w 108174"/>
                <a:gd name="connsiteY4" fmla="*/ 0 h 2038306"/>
                <a:gd name="connsiteX0" fmla="*/ 50386 w 93783"/>
                <a:gd name="connsiteY0" fmla="*/ 1954835 h 1954835"/>
                <a:gd name="connsiteX1" fmla="*/ 93706 w 93783"/>
                <a:gd name="connsiteY1" fmla="*/ 1529608 h 1954835"/>
                <a:gd name="connsiteX2" fmla="*/ 82081 w 93783"/>
                <a:gd name="connsiteY2" fmla="*/ 706259 h 1954835"/>
                <a:gd name="connsiteX3" fmla="*/ 70083 w 93783"/>
                <a:gd name="connsiteY3" fmla="*/ 131807 h 1954835"/>
                <a:gd name="connsiteX4" fmla="*/ 0 w 93783"/>
                <a:gd name="connsiteY4" fmla="*/ 0 h 1954835"/>
                <a:gd name="connsiteX0" fmla="*/ 50386 w 93756"/>
                <a:gd name="connsiteY0" fmla="*/ 1954835 h 1954835"/>
                <a:gd name="connsiteX1" fmla="*/ 93706 w 93756"/>
                <a:gd name="connsiteY1" fmla="*/ 1529608 h 1954835"/>
                <a:gd name="connsiteX2" fmla="*/ 82081 w 93756"/>
                <a:gd name="connsiteY2" fmla="*/ 706259 h 1954835"/>
                <a:gd name="connsiteX3" fmla="*/ 70083 w 93756"/>
                <a:gd name="connsiteY3" fmla="*/ 131807 h 1954835"/>
                <a:gd name="connsiteX4" fmla="*/ 0 w 93756"/>
                <a:gd name="connsiteY4" fmla="*/ 0 h 1954835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74442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74442 w 82116"/>
                <a:gd name="connsiteY0" fmla="*/ 1529608 h 1529609"/>
                <a:gd name="connsiteX1" fmla="*/ 82081 w 82116"/>
                <a:gd name="connsiteY1" fmla="*/ 706259 h 1529609"/>
                <a:gd name="connsiteX2" fmla="*/ 70083 w 82116"/>
                <a:gd name="connsiteY2" fmla="*/ 131807 h 1529609"/>
                <a:gd name="connsiteX3" fmla="*/ 0 w 82116"/>
                <a:gd name="connsiteY3" fmla="*/ 0 h 1529609"/>
                <a:gd name="connsiteX0" fmla="*/ 88848 w 88848"/>
                <a:gd name="connsiteY0" fmla="*/ 1256529 h 1256529"/>
                <a:gd name="connsiteX1" fmla="*/ 82081 w 88848"/>
                <a:gd name="connsiteY1" fmla="*/ 706259 h 1256529"/>
                <a:gd name="connsiteX2" fmla="*/ 70083 w 88848"/>
                <a:gd name="connsiteY2" fmla="*/ 131807 h 1256529"/>
                <a:gd name="connsiteX3" fmla="*/ 0 w 88848"/>
                <a:gd name="connsiteY3" fmla="*/ 0 h 1256529"/>
                <a:gd name="connsiteX0" fmla="*/ 103253 w 103253"/>
                <a:gd name="connsiteY0" fmla="*/ 1250719 h 1250719"/>
                <a:gd name="connsiteX1" fmla="*/ 82081 w 103253"/>
                <a:gd name="connsiteY1" fmla="*/ 706259 h 1250719"/>
                <a:gd name="connsiteX2" fmla="*/ 70083 w 103253"/>
                <a:gd name="connsiteY2" fmla="*/ 131807 h 1250719"/>
                <a:gd name="connsiteX3" fmla="*/ 0 w 103253"/>
                <a:gd name="connsiteY3" fmla="*/ 0 h 1250719"/>
                <a:gd name="connsiteX0" fmla="*/ 96198 w 96198"/>
                <a:gd name="connsiteY0" fmla="*/ 1344630 h 1344630"/>
                <a:gd name="connsiteX1" fmla="*/ 82081 w 96198"/>
                <a:gd name="connsiteY1" fmla="*/ 706259 h 1344630"/>
                <a:gd name="connsiteX2" fmla="*/ 70083 w 96198"/>
                <a:gd name="connsiteY2" fmla="*/ 131807 h 1344630"/>
                <a:gd name="connsiteX3" fmla="*/ 0 w 96198"/>
                <a:gd name="connsiteY3" fmla="*/ 0 h 1344630"/>
                <a:gd name="connsiteX0" fmla="*/ 70683 w 82107"/>
                <a:gd name="connsiteY0" fmla="*/ 1337836 h 1337836"/>
                <a:gd name="connsiteX1" fmla="*/ 82081 w 82107"/>
                <a:gd name="connsiteY1" fmla="*/ 706259 h 1337836"/>
                <a:gd name="connsiteX2" fmla="*/ 70083 w 82107"/>
                <a:gd name="connsiteY2" fmla="*/ 131807 h 1337836"/>
                <a:gd name="connsiteX3" fmla="*/ 0 w 82107"/>
                <a:gd name="connsiteY3" fmla="*/ 0 h 13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07" h="1337836">
                  <a:moveTo>
                    <a:pt x="70683" y="1337836"/>
                  </a:moveTo>
                  <a:cubicBezTo>
                    <a:pt x="68474" y="1181106"/>
                    <a:pt x="82808" y="939226"/>
                    <a:pt x="82081" y="706259"/>
                  </a:cubicBezTo>
                  <a:cubicBezTo>
                    <a:pt x="81355" y="473292"/>
                    <a:pt x="83763" y="249517"/>
                    <a:pt x="70083" y="131807"/>
                  </a:cubicBezTo>
                  <a:cubicBezTo>
                    <a:pt x="56403" y="14097"/>
                    <a:pt x="40792" y="22196"/>
                    <a:pt x="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Parallélogramme 95"/>
            <p:cNvSpPr/>
            <p:nvPr/>
          </p:nvSpPr>
          <p:spPr>
            <a:xfrm>
              <a:off x="3520644" y="1777147"/>
              <a:ext cx="2102711" cy="454337"/>
            </a:xfrm>
            <a:prstGeom prst="parallelogram">
              <a:avLst>
                <a:gd name="adj" fmla="val 5903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Ellipse 96"/>
            <p:cNvSpPr/>
            <p:nvPr/>
          </p:nvSpPr>
          <p:spPr>
            <a:xfrm rot="16200000">
              <a:off x="4548357" y="1759126"/>
              <a:ext cx="81173" cy="618964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Forme libre 97"/>
            <p:cNvSpPr/>
            <p:nvPr/>
          </p:nvSpPr>
          <p:spPr>
            <a:xfrm>
              <a:off x="4895140" y="1955560"/>
              <a:ext cx="595352" cy="11304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661" h="133667">
                  <a:moveTo>
                    <a:pt x="0" y="133667"/>
                  </a:moveTo>
                  <a:cubicBezTo>
                    <a:pt x="166545" y="-8354"/>
                    <a:pt x="572061" y="-2676"/>
                    <a:pt x="673661" y="1557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Forme libre 98"/>
            <p:cNvSpPr/>
            <p:nvPr/>
          </p:nvSpPr>
          <p:spPr>
            <a:xfrm>
              <a:off x="4264144" y="2106417"/>
              <a:ext cx="247869" cy="12352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448105 w 448105"/>
                <a:gd name="connsiteY0" fmla="*/ 715156 h 715156"/>
                <a:gd name="connsiteX1" fmla="*/ 436107 w 448105"/>
                <a:gd name="connsiteY1" fmla="*/ 140704 h 715156"/>
                <a:gd name="connsiteX2" fmla="*/ 366024 w 448105"/>
                <a:gd name="connsiteY2" fmla="*/ 8897 h 715156"/>
                <a:gd name="connsiteX3" fmla="*/ 191352 w 448105"/>
                <a:gd name="connsiteY3" fmla="*/ 43861 h 715156"/>
                <a:gd name="connsiteX4" fmla="*/ 0 w 448105"/>
                <a:gd name="connsiteY4" fmla="*/ 218627 h 715156"/>
                <a:gd name="connsiteX0" fmla="*/ 436107 w 436107"/>
                <a:gd name="connsiteY0" fmla="*/ 140704 h 218627"/>
                <a:gd name="connsiteX1" fmla="*/ 366024 w 436107"/>
                <a:gd name="connsiteY1" fmla="*/ 8897 h 218627"/>
                <a:gd name="connsiteX2" fmla="*/ 191352 w 436107"/>
                <a:gd name="connsiteY2" fmla="*/ 43861 h 218627"/>
                <a:gd name="connsiteX3" fmla="*/ 0 w 436107"/>
                <a:gd name="connsiteY3" fmla="*/ 218627 h 218627"/>
                <a:gd name="connsiteX0" fmla="*/ 366024 w 366024"/>
                <a:gd name="connsiteY0" fmla="*/ 8897 h 218627"/>
                <a:gd name="connsiteX1" fmla="*/ 191352 w 366024"/>
                <a:gd name="connsiteY1" fmla="*/ 43861 h 218627"/>
                <a:gd name="connsiteX2" fmla="*/ 0 w 366024"/>
                <a:gd name="connsiteY2" fmla="*/ 218627 h 218627"/>
                <a:gd name="connsiteX0" fmla="*/ 374651 w 374651"/>
                <a:gd name="connsiteY0" fmla="*/ 8897 h 218627"/>
                <a:gd name="connsiteX1" fmla="*/ 191352 w 374651"/>
                <a:gd name="connsiteY1" fmla="*/ 43861 h 218627"/>
                <a:gd name="connsiteX2" fmla="*/ 0 w 374651"/>
                <a:gd name="connsiteY2" fmla="*/ 218627 h 218627"/>
                <a:gd name="connsiteX0" fmla="*/ 366025 w 366025"/>
                <a:gd name="connsiteY0" fmla="*/ 8897 h 218627"/>
                <a:gd name="connsiteX1" fmla="*/ 191352 w 366025"/>
                <a:gd name="connsiteY1" fmla="*/ 43861 h 218627"/>
                <a:gd name="connsiteX2" fmla="*/ 0 w 366025"/>
                <a:gd name="connsiteY2" fmla="*/ 218627 h 218627"/>
                <a:gd name="connsiteX0" fmla="*/ 357399 w 357399"/>
                <a:gd name="connsiteY0" fmla="*/ 7682 h 226038"/>
                <a:gd name="connsiteX1" fmla="*/ 191352 w 357399"/>
                <a:gd name="connsiteY1" fmla="*/ 51272 h 226038"/>
                <a:gd name="connsiteX2" fmla="*/ 0 w 357399"/>
                <a:gd name="connsiteY2" fmla="*/ 226038 h 226038"/>
                <a:gd name="connsiteX0" fmla="*/ 374872 w 374872"/>
                <a:gd name="connsiteY0" fmla="*/ 7682 h 226038"/>
                <a:gd name="connsiteX1" fmla="*/ 191352 w 374872"/>
                <a:gd name="connsiteY1" fmla="*/ 51272 h 226038"/>
                <a:gd name="connsiteX2" fmla="*/ 0 w 374872"/>
                <a:gd name="connsiteY2" fmla="*/ 226038 h 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72" h="226038">
                  <a:moveTo>
                    <a:pt x="374872" y="7682"/>
                  </a:moveTo>
                  <a:cubicBezTo>
                    <a:pt x="334080" y="-14514"/>
                    <a:pt x="253831" y="14879"/>
                    <a:pt x="191352" y="51272"/>
                  </a:cubicBezTo>
                  <a:cubicBezTo>
                    <a:pt x="128873" y="87665"/>
                    <a:pt x="0" y="226038"/>
                    <a:pt x="0" y="226038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Forme libre 99"/>
            <p:cNvSpPr/>
            <p:nvPr/>
          </p:nvSpPr>
          <p:spPr>
            <a:xfrm>
              <a:off x="4611688" y="1779229"/>
              <a:ext cx="200852" cy="24617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3309 w 349006"/>
                <a:gd name="connsiteY0" fmla="*/ 1234734 h 1234734"/>
                <a:gd name="connsiteX1" fmla="*/ 9365 w 349006"/>
                <a:gd name="connsiteY1" fmla="*/ 672087 h 1234734"/>
                <a:gd name="connsiteX2" fmla="*/ 102130 w 349006"/>
                <a:gd name="connsiteY2" fmla="*/ 287774 h 1234734"/>
                <a:gd name="connsiteX3" fmla="*/ 349006 w 349006"/>
                <a:gd name="connsiteY3" fmla="*/ 0 h 1234734"/>
                <a:gd name="connsiteX0" fmla="*/ 0 w 339641"/>
                <a:gd name="connsiteY0" fmla="*/ 672087 h 672087"/>
                <a:gd name="connsiteX1" fmla="*/ 92765 w 339641"/>
                <a:gd name="connsiteY1" fmla="*/ 287774 h 672087"/>
                <a:gd name="connsiteX2" fmla="*/ 339641 w 339641"/>
                <a:gd name="connsiteY2" fmla="*/ 0 h 6720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765"/>
                <a:gd name="connsiteY0" fmla="*/ 450493 h 450493"/>
                <a:gd name="connsiteX1" fmla="*/ 303641 w 303765"/>
                <a:gd name="connsiteY1" fmla="*/ 1606 h 4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765" h="450493">
                  <a:moveTo>
                    <a:pt x="0" y="450493"/>
                  </a:moveTo>
                  <a:cubicBezTo>
                    <a:pt x="69838" y="161912"/>
                    <a:pt x="310003" y="-19095"/>
                    <a:pt x="303641" y="160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Forme libre 100"/>
            <p:cNvSpPr/>
            <p:nvPr/>
          </p:nvSpPr>
          <p:spPr>
            <a:xfrm flipH="1">
              <a:off x="3710670" y="1965706"/>
              <a:ext cx="568239" cy="111012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42982"/>
                <a:gd name="connsiteY0" fmla="*/ 131259 h 131259"/>
                <a:gd name="connsiteX1" fmla="*/ 642982 w 642982"/>
                <a:gd name="connsiteY1" fmla="*/ 1799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982" h="131259">
                  <a:moveTo>
                    <a:pt x="0" y="131259"/>
                  </a:moveTo>
                  <a:cubicBezTo>
                    <a:pt x="166545" y="-10762"/>
                    <a:pt x="541382" y="-2434"/>
                    <a:pt x="642982" y="1799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ZoneTexte 101"/>
              <p:cNvSpPr txBox="1"/>
              <p:nvPr/>
            </p:nvSpPr>
            <p:spPr>
              <a:xfrm>
                <a:off x="4554201" y="1454794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102" name="ZoneTexte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201" y="1454794"/>
                <a:ext cx="250068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9512" r="-21951" b="-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ZoneTexte 103"/>
              <p:cNvSpPr txBox="1"/>
              <p:nvPr/>
            </p:nvSpPr>
            <p:spPr>
              <a:xfrm>
                <a:off x="6574491" y="1410127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104" name="ZoneTexte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491" y="1410127"/>
                <a:ext cx="25006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9048" r="-19048"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ZoneTexte 104"/>
              <p:cNvSpPr txBox="1"/>
              <p:nvPr/>
            </p:nvSpPr>
            <p:spPr>
              <a:xfrm>
                <a:off x="8536842" y="1410126"/>
                <a:ext cx="5124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+…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105" name="ZoneTexte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842" y="1410126"/>
                <a:ext cx="51244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9524" r="-3571"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r 9"/>
          <p:cNvGrpSpPr/>
          <p:nvPr/>
        </p:nvGrpSpPr>
        <p:grpSpPr>
          <a:xfrm>
            <a:off x="149261" y="3139540"/>
            <a:ext cx="2732256" cy="930738"/>
            <a:chOff x="149261" y="3074888"/>
            <a:chExt cx="2732256" cy="930738"/>
          </a:xfrm>
        </p:grpSpPr>
        <p:sp>
          <p:nvSpPr>
            <p:cNvPr id="106" name="Ellipse 105"/>
            <p:cNvSpPr/>
            <p:nvPr/>
          </p:nvSpPr>
          <p:spPr>
            <a:xfrm>
              <a:off x="149261" y="3074888"/>
              <a:ext cx="2442240" cy="930738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35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 w="3492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6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Coherent</a:t>
              </a:r>
              <a:r>
                <a:rPr lang="fr-FR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 states </a:t>
              </a:r>
              <a:r>
                <a:rPr lang="fr-FR" sz="1600" dirty="0" smtClean="0">
                  <a:solidFill>
                    <a:schemeClr val="accent3">
                      <a:lumMod val="50000"/>
                    </a:schemeClr>
                  </a:solidFill>
                </a:rPr>
                <a:t>of quantum </a:t>
              </a:r>
              <a:r>
                <a:rPr lang="fr-FR" sz="1600" dirty="0" err="1" smtClean="0">
                  <a:solidFill>
                    <a:schemeClr val="accent3">
                      <a:lumMod val="50000"/>
                    </a:schemeClr>
                  </a:solidFill>
                </a:rPr>
                <a:t>gravity</a:t>
              </a:r>
              <a:endParaRPr lang="fr-FR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0" name="Forme libre 109"/>
            <p:cNvSpPr/>
            <p:nvPr/>
          </p:nvSpPr>
          <p:spPr>
            <a:xfrm>
              <a:off x="2587603" y="3201418"/>
              <a:ext cx="293914" cy="246583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293914 w 293914"/>
                <a:gd name="connsiteY0" fmla="*/ 0 h 244928"/>
                <a:gd name="connsiteX1" fmla="*/ 0 w 293914"/>
                <a:gd name="connsiteY1" fmla="*/ 244928 h 244928"/>
                <a:gd name="connsiteX0" fmla="*/ 293914 w 293914"/>
                <a:gd name="connsiteY0" fmla="*/ 0 h 245970"/>
                <a:gd name="connsiteX1" fmla="*/ 0 w 293914"/>
                <a:gd name="connsiteY1" fmla="*/ 244928 h 245970"/>
                <a:gd name="connsiteX0" fmla="*/ 293914 w 293914"/>
                <a:gd name="connsiteY0" fmla="*/ 0 h 246583"/>
                <a:gd name="connsiteX1" fmla="*/ 0 w 293914"/>
                <a:gd name="connsiteY1" fmla="*/ 244928 h 24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914" h="246583">
                  <a:moveTo>
                    <a:pt x="293914" y="0"/>
                  </a:moveTo>
                  <a:cubicBezTo>
                    <a:pt x="244929" y="155122"/>
                    <a:pt x="334735" y="261256"/>
                    <a:pt x="0" y="244928"/>
                  </a:cubicBezTo>
                </a:path>
              </a:pathLst>
            </a:custGeom>
            <a:noFill/>
            <a:ln w="34925">
              <a:solidFill>
                <a:schemeClr val="accent3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5491913" y="3049120"/>
            <a:ext cx="3433999" cy="1268855"/>
            <a:chOff x="5491913" y="2984468"/>
            <a:chExt cx="3433999" cy="1268855"/>
          </a:xfrm>
        </p:grpSpPr>
        <p:sp>
          <p:nvSpPr>
            <p:cNvPr id="107" name="Ellipse 106"/>
            <p:cNvSpPr/>
            <p:nvPr/>
          </p:nvSpPr>
          <p:spPr>
            <a:xfrm>
              <a:off x="5675291" y="3014511"/>
              <a:ext cx="3250621" cy="1238812"/>
            </a:xfrm>
            <a:prstGeom prst="ellipse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35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 w="3492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600" dirty="0" err="1" smtClean="0">
                  <a:solidFill>
                    <a:schemeClr val="accent3">
                      <a:lumMod val="50000"/>
                    </a:schemeClr>
                  </a:solidFill>
                </a:rPr>
                <a:t>Resolve</a:t>
              </a:r>
              <a:r>
                <a:rPr lang="fr-FR" sz="1600" dirty="0" smtClean="0">
                  <a:solidFill>
                    <a:schemeClr val="accent3">
                      <a:lumMod val="50000"/>
                    </a:schemeClr>
                  </a:solidFill>
                </a:rPr>
                <a:t> the </a:t>
              </a:r>
              <a:r>
                <a:rPr lang="fr-FR" sz="1600" dirty="0" err="1" smtClean="0">
                  <a:solidFill>
                    <a:schemeClr val="accent3">
                      <a:lumMod val="50000"/>
                    </a:schemeClr>
                  </a:solidFill>
                </a:rPr>
                <a:t>singularity</a:t>
              </a:r>
              <a:r>
                <a:rPr lang="fr-FR" sz="1600" dirty="0" smtClean="0">
                  <a:solidFill>
                    <a:schemeClr val="accent3">
                      <a:lumMod val="50000"/>
                    </a:schemeClr>
                  </a:solidFill>
                </a:rPr>
                <a:t> &amp; horizon </a:t>
              </a:r>
              <a:r>
                <a:rPr lang="fr-FR" sz="1600" dirty="0" err="1" smtClean="0">
                  <a:solidFill>
                    <a:schemeClr val="accent3">
                      <a:lumMod val="50000"/>
                    </a:schemeClr>
                  </a:solidFill>
                </a:rPr>
                <a:t>into</a:t>
              </a:r>
              <a:r>
                <a:rPr lang="fr-FR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fr-FR" sz="16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smooth</a:t>
              </a:r>
              <a:r>
                <a:rPr lang="fr-FR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 microstructure</a:t>
              </a:r>
              <a:endParaRPr lang="fr-FR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1" name="Forme libre 110"/>
            <p:cNvSpPr/>
            <p:nvPr/>
          </p:nvSpPr>
          <p:spPr>
            <a:xfrm flipH="1">
              <a:off x="5491913" y="2984468"/>
              <a:ext cx="468136" cy="314706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293914 w 293914"/>
                <a:gd name="connsiteY0" fmla="*/ 0 h 244928"/>
                <a:gd name="connsiteX1" fmla="*/ 0 w 293914"/>
                <a:gd name="connsiteY1" fmla="*/ 244928 h 244928"/>
                <a:gd name="connsiteX0" fmla="*/ 293914 w 293914"/>
                <a:gd name="connsiteY0" fmla="*/ 0 h 245970"/>
                <a:gd name="connsiteX1" fmla="*/ 0 w 293914"/>
                <a:gd name="connsiteY1" fmla="*/ 244928 h 245970"/>
                <a:gd name="connsiteX0" fmla="*/ 293914 w 293914"/>
                <a:gd name="connsiteY0" fmla="*/ 0 h 246583"/>
                <a:gd name="connsiteX1" fmla="*/ 0 w 293914"/>
                <a:gd name="connsiteY1" fmla="*/ 244928 h 246583"/>
                <a:gd name="connsiteX0" fmla="*/ 308904 w 308904"/>
                <a:gd name="connsiteY0" fmla="*/ 0 h 266340"/>
                <a:gd name="connsiteX1" fmla="*/ 0 w 308904"/>
                <a:gd name="connsiteY1" fmla="*/ 264915 h 266340"/>
                <a:gd name="connsiteX0" fmla="*/ 333888 w 333888"/>
                <a:gd name="connsiteY0" fmla="*/ 0 h 261395"/>
                <a:gd name="connsiteX1" fmla="*/ 0 w 333888"/>
                <a:gd name="connsiteY1" fmla="*/ 259918 h 26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888" h="261395">
                  <a:moveTo>
                    <a:pt x="333888" y="0"/>
                  </a:moveTo>
                  <a:cubicBezTo>
                    <a:pt x="284903" y="155122"/>
                    <a:pt x="334735" y="276246"/>
                    <a:pt x="0" y="259918"/>
                  </a:cubicBezTo>
                </a:path>
              </a:pathLst>
            </a:custGeom>
            <a:noFill/>
            <a:ln w="34925">
              <a:solidFill>
                <a:schemeClr val="accent3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5" name="Grouper 114"/>
          <p:cNvGrpSpPr/>
          <p:nvPr/>
        </p:nvGrpSpPr>
        <p:grpSpPr>
          <a:xfrm>
            <a:off x="5001874" y="4136555"/>
            <a:ext cx="2134973" cy="401133"/>
            <a:chOff x="5001874" y="4136555"/>
            <a:chExt cx="2134973" cy="401133"/>
          </a:xfrm>
        </p:grpSpPr>
        <p:sp>
          <p:nvSpPr>
            <p:cNvPr id="9" name="Rectangle à coins arrondis 8"/>
            <p:cNvSpPr/>
            <p:nvPr/>
          </p:nvSpPr>
          <p:spPr>
            <a:xfrm rot="1072771">
              <a:off x="5001874" y="4241917"/>
              <a:ext cx="2134973" cy="295771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35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400" dirty="0" smtClean="0">
                  <a:solidFill>
                    <a:schemeClr val="accent3">
                      <a:lumMod val="50000"/>
                    </a:schemeClr>
                  </a:solidFill>
                </a:rPr>
                <a:t>Extra compact dimensions</a:t>
              </a:r>
              <a:endParaRPr lang="fr-FR" sz="14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9" name="Connecteur droit 18"/>
            <p:cNvCxnSpPr>
              <a:stCxn id="107" idx="3"/>
              <a:endCxn id="9" idx="0"/>
            </p:cNvCxnSpPr>
            <p:nvPr/>
          </p:nvCxnSpPr>
          <p:spPr>
            <a:xfrm flipH="1">
              <a:off x="6114764" y="4136555"/>
              <a:ext cx="36569" cy="112504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er 116"/>
          <p:cNvGrpSpPr/>
          <p:nvPr/>
        </p:nvGrpSpPr>
        <p:grpSpPr>
          <a:xfrm>
            <a:off x="8070819" y="4136555"/>
            <a:ext cx="995980" cy="428806"/>
            <a:chOff x="8070819" y="4136555"/>
            <a:chExt cx="995980" cy="428806"/>
          </a:xfrm>
        </p:grpSpPr>
        <p:sp>
          <p:nvSpPr>
            <p:cNvPr id="109" name="Rectangle à coins arrondis 108"/>
            <p:cNvSpPr/>
            <p:nvPr/>
          </p:nvSpPr>
          <p:spPr>
            <a:xfrm rot="20414118">
              <a:off x="8070819" y="4269590"/>
              <a:ext cx="995980" cy="295771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35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400" smtClean="0">
                  <a:solidFill>
                    <a:schemeClr val="accent3">
                      <a:lumMod val="50000"/>
                    </a:schemeClr>
                  </a:solidFill>
                </a:rPr>
                <a:t>EM Flux</a:t>
              </a:r>
              <a:endParaRPr lang="fr-FR" sz="14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27" name="Connecteur droit 26"/>
            <p:cNvCxnSpPr>
              <a:stCxn id="107" idx="5"/>
              <a:endCxn id="109" idx="0"/>
            </p:cNvCxnSpPr>
            <p:nvPr/>
          </p:nvCxnSpPr>
          <p:spPr>
            <a:xfrm>
              <a:off x="8449870" y="4136555"/>
              <a:ext cx="68930" cy="141747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er 115"/>
          <p:cNvGrpSpPr/>
          <p:nvPr/>
        </p:nvGrpSpPr>
        <p:grpSpPr>
          <a:xfrm>
            <a:off x="6233114" y="2588192"/>
            <a:ext cx="2134973" cy="490971"/>
            <a:chOff x="6233114" y="2588192"/>
            <a:chExt cx="2134973" cy="490971"/>
          </a:xfrm>
        </p:grpSpPr>
        <p:sp>
          <p:nvSpPr>
            <p:cNvPr id="108" name="Rectangle à coins arrondis 107"/>
            <p:cNvSpPr/>
            <p:nvPr/>
          </p:nvSpPr>
          <p:spPr>
            <a:xfrm>
              <a:off x="6233114" y="2588192"/>
              <a:ext cx="2134973" cy="295771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35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400" dirty="0" err="1" smtClean="0">
                  <a:solidFill>
                    <a:schemeClr val="accent3">
                      <a:lumMod val="50000"/>
                    </a:schemeClr>
                  </a:solidFill>
                </a:rPr>
                <a:t>Topological</a:t>
              </a:r>
              <a:r>
                <a:rPr lang="fr-FR" sz="140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fr-FR" sz="1400" dirty="0" err="1" smtClean="0">
                  <a:solidFill>
                    <a:schemeClr val="accent3">
                      <a:lumMod val="50000"/>
                    </a:schemeClr>
                  </a:solidFill>
                </a:rPr>
                <a:t>deformations</a:t>
              </a:r>
              <a:endParaRPr lang="fr-FR" sz="14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12" name="Connecteur droit 111"/>
            <p:cNvCxnSpPr>
              <a:stCxn id="107" idx="0"/>
              <a:endCxn id="108" idx="2"/>
            </p:cNvCxnSpPr>
            <p:nvPr/>
          </p:nvCxnSpPr>
          <p:spPr>
            <a:xfrm flipH="1" flipV="1">
              <a:off x="7300601" y="2883963"/>
              <a:ext cx="1" cy="195200"/>
            </a:xfrm>
            <a:prstGeom prst="line">
              <a:avLst/>
            </a:prstGeom>
            <a:ln w="22225">
              <a:solidFill>
                <a:schemeClr val="accent3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59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/>
          <a:p>
            <a:fld id="{BDA19FDC-5252-EC45-9DFC-32822CD1F48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3714" y="1653214"/>
            <a:ext cx="8418458" cy="35394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Vacuum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solitons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gravity</a:t>
            </a: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Charged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solitons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gravity</a:t>
            </a: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Solitons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that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resolve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Schwarzschild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horizon</a:t>
            </a:r>
          </a:p>
          <a:p>
            <a:pPr marL="742950" indent="-742950">
              <a:buFont typeface="+mj-lt"/>
              <a:buAutoNum type="arabicPeriod"/>
            </a:pP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Some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gravitational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properties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568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36791" y="1914929"/>
            <a:ext cx="561696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 err="1">
                <a:solidFill>
                  <a:schemeClr val="accent3">
                    <a:lumMod val="75000"/>
                  </a:schemeClr>
                </a:solidFill>
              </a:rPr>
              <a:t>Serini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 1918, Einstein, Pauli ‘41, </a:t>
            </a:r>
            <a:r>
              <a:rPr lang="fr-FR" sz="1300" dirty="0" err="1">
                <a:solidFill>
                  <a:schemeClr val="accent3">
                    <a:lumMod val="75000"/>
                  </a:schemeClr>
                </a:solidFill>
              </a:rPr>
              <a:t>Breitenlohner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, Maison, Gibbons ‘87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Shape 66"/>
              <p:cNvSpPr txBox="1">
                <a:spLocks/>
              </p:cNvSpPr>
              <p:nvPr/>
            </p:nvSpPr>
            <p:spPr>
              <a:xfrm>
                <a:off x="0" y="692699"/>
                <a:ext cx="9108504" cy="385022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u="sng" dirty="0">
                    <a:sym typeface="Wingdings"/>
                  </a:rPr>
                  <a:t>Soliton: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>
                    <a:sym typeface="Wingdings"/>
                  </a:rPr>
                  <a:t>``</a:t>
                </a:r>
                <a:r>
                  <a:rPr lang="fr-FR" sz="1800" dirty="0" err="1">
                    <a:sym typeface="Wingdings"/>
                  </a:rPr>
                  <a:t>perpetual</a:t>
                </a:r>
                <a:r>
                  <a:rPr lang="fr-FR" sz="1800" dirty="0">
                    <a:sym typeface="Wingdings"/>
                  </a:rPr>
                  <a:t>’’ state of a non-</a:t>
                </a:r>
                <a:r>
                  <a:rPr lang="fr-FR" sz="1800" dirty="0" err="1">
                    <a:sym typeface="Wingdings"/>
                  </a:rPr>
                  <a:t>linear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theory</a:t>
                </a:r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charset="0"/>
                        <a:sym typeface="Wingdings"/>
                      </a:rPr>
                      <m:t>∼</m:t>
                    </m:r>
                  </m:oMath>
                </a14:m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fundamental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particle</a:t>
                </a:r>
                <a:r>
                  <a:rPr lang="fr-FR" sz="1800" dirty="0">
                    <a:sym typeface="Wingdings"/>
                  </a:rPr>
                  <a:t> but </a:t>
                </a:r>
                <a:r>
                  <a:rPr lang="fr-FR" sz="1800" dirty="0" err="1">
                    <a:sym typeface="Wingdings"/>
                  </a:rPr>
                  <a:t>regular</a:t>
                </a:r>
                <a:endParaRPr lang="fr-FR" sz="18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4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u="sng" dirty="0">
                    <a:sym typeface="Wingdings"/>
                  </a:rPr>
                  <a:t>Existence in 4d General </a:t>
                </a:r>
                <a:r>
                  <a:rPr lang="fr-FR" sz="2200" u="sng" dirty="0" err="1">
                    <a:sym typeface="Wingdings"/>
                  </a:rPr>
                  <a:t>Relativity</a:t>
                </a:r>
                <a:r>
                  <a:rPr lang="fr-FR" sz="2200" u="sng" dirty="0">
                    <a:sym typeface="Wingdings"/>
                  </a:rPr>
                  <a:t>?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charset="0"/>
                        <a:sym typeface="Wingdings"/>
                      </a:rPr>
                      <m:t>𝑆</m:t>
                    </m:r>
                    <m:r>
                      <a:rPr lang="fr-FR" sz="1800" i="1">
                        <a:latin typeface="Cambria Math" charset="0"/>
                        <a:sym typeface="Wingdings"/>
                      </a:rPr>
                      <m:t>=∫</m:t>
                    </m:r>
                    <m:sSup>
                      <m:sSupPr>
                        <m:ctrlPr>
                          <a:rPr lang="fr-FR" sz="1800" i="1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𝑑</m:t>
                        </m:r>
                      </m:e>
                      <m:sup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4</m:t>
                        </m:r>
                      </m:sup>
                    </m:sSup>
                    <m:r>
                      <a:rPr lang="fr-FR" sz="1800" i="1">
                        <a:latin typeface="Cambria Math" charset="0"/>
                        <a:sym typeface="Wingdings"/>
                      </a:rPr>
                      <m:t>𝑥</m:t>
                    </m:r>
                    <m:r>
                      <a:rPr lang="fr-FR" sz="1800" i="1">
                        <a:latin typeface="Cambria Math" charset="0"/>
                        <a:sym typeface="Wingdings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fr-FR" sz="1800" i="1">
                            <a:latin typeface="Cambria Math" charset="0"/>
                            <a:sym typeface="Wingdings"/>
                          </a:rPr>
                        </m:ctrlPr>
                      </m:radPr>
                      <m:deg/>
                      <m:e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−</m:t>
                        </m:r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𝑔</m:t>
                        </m:r>
                      </m:e>
                    </m:rad>
                    <m:r>
                      <a:rPr lang="fr-FR" sz="1800" i="1">
                        <a:latin typeface="Cambria Math" charset="0"/>
                        <a:sym typeface="Wingdings"/>
                      </a:rPr>
                      <m:t> </m:t>
                    </m:r>
                    <m:r>
                      <a:rPr lang="fr-FR" sz="1800" i="1">
                        <a:latin typeface="Cambria Math" charset="0"/>
                        <a:sym typeface="Wingdings"/>
                      </a:rPr>
                      <m:t>𝑅</m:t>
                    </m:r>
                  </m:oMath>
                </a14:m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err="1">
                    <a:sym typeface="Wingdings"/>
                  </a:rPr>
                  <a:t>Smooth</a:t>
                </a:r>
                <a:r>
                  <a:rPr lang="fr-FR" sz="1800" dirty="0">
                    <a:sym typeface="Wingdings"/>
                  </a:rPr>
                  <a:t> &amp; </a:t>
                </a:r>
                <a:r>
                  <a:rPr lang="fr-FR" sz="1800" dirty="0" err="1">
                    <a:sym typeface="Wingdings"/>
                  </a:rPr>
                  <a:t>horizonless</a:t>
                </a:r>
                <a:r>
                  <a:rPr lang="fr-FR" sz="1800" dirty="0">
                    <a:sym typeface="Wingdings"/>
                  </a:rPr>
                  <a:t>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>
                    <a:sym typeface="Wingdings"/>
                  </a:rPr>
                  <a:t>Pure </a:t>
                </a:r>
                <a:r>
                  <a:rPr lang="fr-FR" sz="1800" dirty="0" err="1">
                    <a:sym typeface="Wingdings"/>
                  </a:rPr>
                  <a:t>deformation</a:t>
                </a:r>
                <a:r>
                  <a:rPr lang="fr-FR" sz="1800" dirty="0">
                    <a:sym typeface="Wingdings"/>
                  </a:rPr>
                  <a:t> of </a:t>
                </a:r>
                <a:r>
                  <a:rPr lang="fr-FR" sz="1800" dirty="0" err="1">
                    <a:sym typeface="Wingdings"/>
                  </a:rPr>
                  <a:t>spacetimes</a:t>
                </a:r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err="1">
                    <a:sym typeface="Wingdings"/>
                  </a:rPr>
                  <a:t>Finite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energy</a:t>
                </a:r>
                <a:r>
                  <a:rPr lang="fr-FR" sz="1800" dirty="0">
                    <a:sym typeface="Wingdings"/>
                  </a:rPr>
                  <a:t> &amp; stable</a:t>
                </a:r>
              </a:p>
            </p:txBody>
          </p:sp>
        </mc:Choice>
        <mc:Fallback>
          <p:sp>
            <p:nvSpPr>
              <p:cNvPr id="25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9"/>
                <a:ext cx="9108504" cy="3850227"/>
              </a:xfrm>
              <a:prstGeom prst="rect">
                <a:avLst/>
              </a:prstGeom>
              <a:blipFill rotWithShape="0">
                <a:blip r:embed="rId2"/>
                <a:stretch>
                  <a:fillRect l="-268" t="-1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/>
              <a:t>On </a:t>
            </a:r>
            <a:r>
              <a:rPr lang="fr-FR" dirty="0" err="1" smtClean="0"/>
              <a:t>Solitons</a:t>
            </a:r>
            <a:r>
              <a:rPr lang="fr-FR" dirty="0" smtClean="0"/>
              <a:t> in </a:t>
            </a:r>
            <a:r>
              <a:rPr lang="fr-FR" dirty="0" err="1" smtClean="0"/>
              <a:t>Gravity</a:t>
            </a:r>
            <a:endParaRPr lang="fr-FR" dirty="0"/>
          </a:p>
        </p:txBody>
      </p:sp>
      <p:grpSp>
        <p:nvGrpSpPr>
          <p:cNvPr id="48" name="Grouper 47"/>
          <p:cNvGrpSpPr>
            <a:grpSpLocks noChangeAspect="1"/>
          </p:cNvGrpSpPr>
          <p:nvPr/>
        </p:nvGrpSpPr>
        <p:grpSpPr>
          <a:xfrm>
            <a:off x="1331194" y="7032486"/>
            <a:ext cx="7034639" cy="2360542"/>
            <a:chOff x="3606553" y="979418"/>
            <a:chExt cx="2360542" cy="792103"/>
          </a:xfrm>
        </p:grpSpPr>
        <p:sp>
          <p:nvSpPr>
            <p:cNvPr id="49" name="Triangle 9"/>
            <p:cNvSpPr/>
            <p:nvPr/>
          </p:nvSpPr>
          <p:spPr>
            <a:xfrm>
              <a:off x="4648068" y="1528199"/>
              <a:ext cx="222324" cy="165526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131066">
                  <a:moveTo>
                    <a:pt x="93627" y="131066"/>
                  </a:moveTo>
                  <a:cubicBezTo>
                    <a:pt x="46916" y="103299"/>
                    <a:pt x="28109" y="35309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38394" y="99485"/>
                    <a:pt x="93627" y="1310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7500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Rectangle 2"/>
            <p:cNvSpPr/>
            <p:nvPr/>
          </p:nvSpPr>
          <p:spPr>
            <a:xfrm rot="16200000">
              <a:off x="4499226" y="181692"/>
              <a:ext cx="575195" cy="2360542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3845483" y="1071811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5215931" y="1071303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orme libre 52"/>
            <p:cNvSpPr/>
            <p:nvPr/>
          </p:nvSpPr>
          <p:spPr>
            <a:xfrm>
              <a:off x="3701312" y="1181306"/>
              <a:ext cx="1858188" cy="22882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Forme libre 53"/>
            <p:cNvSpPr/>
            <p:nvPr/>
          </p:nvSpPr>
          <p:spPr>
            <a:xfrm rot="3047122">
              <a:off x="4223118" y="1310632"/>
              <a:ext cx="734031" cy="13240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40404 h 146471"/>
                <a:gd name="connsiteX1" fmla="*/ 843363 w 1903885"/>
                <a:gd name="connsiteY1" fmla="*/ 3849 h 146471"/>
                <a:gd name="connsiteX2" fmla="*/ 1691799 w 1903885"/>
                <a:gd name="connsiteY2" fmla="*/ 146443 h 146471"/>
                <a:gd name="connsiteX3" fmla="*/ 1630083 w 1903885"/>
                <a:gd name="connsiteY3" fmla="*/ 52014 h 146471"/>
                <a:gd name="connsiteX4" fmla="*/ 1903885 w 1903885"/>
                <a:gd name="connsiteY4" fmla="*/ 28024 h 146471"/>
                <a:gd name="connsiteX0" fmla="*/ 0 w 1903885"/>
                <a:gd name="connsiteY0" fmla="*/ 26335 h 132402"/>
                <a:gd name="connsiteX1" fmla="*/ 861270 w 1903885"/>
                <a:gd name="connsiteY1" fmla="*/ 5127 h 132402"/>
                <a:gd name="connsiteX2" fmla="*/ 1691799 w 1903885"/>
                <a:gd name="connsiteY2" fmla="*/ 132374 h 132402"/>
                <a:gd name="connsiteX3" fmla="*/ 1630083 w 1903885"/>
                <a:gd name="connsiteY3" fmla="*/ 37945 h 132402"/>
                <a:gd name="connsiteX4" fmla="*/ 1903885 w 1903885"/>
                <a:gd name="connsiteY4" fmla="*/ 13955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885" h="132402">
                  <a:moveTo>
                    <a:pt x="0" y="26335"/>
                  </a:moveTo>
                  <a:cubicBezTo>
                    <a:pt x="250468" y="20696"/>
                    <a:pt x="579304" y="-12546"/>
                    <a:pt x="861270" y="5127"/>
                  </a:cubicBezTo>
                  <a:cubicBezTo>
                    <a:pt x="1143236" y="22800"/>
                    <a:pt x="1545353" y="127620"/>
                    <a:pt x="1691799" y="132374"/>
                  </a:cubicBezTo>
                  <a:cubicBezTo>
                    <a:pt x="1779129" y="134011"/>
                    <a:pt x="1625340" y="65424"/>
                    <a:pt x="1630083" y="37945"/>
                  </a:cubicBezTo>
                  <a:cubicBezTo>
                    <a:pt x="1634826" y="10467"/>
                    <a:pt x="1902392" y="26620"/>
                    <a:pt x="1903885" y="1395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Forme libre 54"/>
            <p:cNvSpPr/>
            <p:nvPr/>
          </p:nvSpPr>
          <p:spPr>
            <a:xfrm rot="3047122">
              <a:off x="3993821" y="1334575"/>
              <a:ext cx="738753" cy="2844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Forme libre 55"/>
            <p:cNvSpPr/>
            <p:nvPr/>
          </p:nvSpPr>
          <p:spPr>
            <a:xfrm rot="3047122">
              <a:off x="4494056" y="1342077"/>
              <a:ext cx="738753" cy="12013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7" name="Forme libre 56"/>
            <p:cNvSpPr/>
            <p:nvPr/>
          </p:nvSpPr>
          <p:spPr>
            <a:xfrm rot="3047122">
              <a:off x="4791400" y="1343969"/>
              <a:ext cx="738753" cy="3642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Triangle 9"/>
            <p:cNvSpPr/>
            <p:nvPr/>
          </p:nvSpPr>
          <p:spPr>
            <a:xfrm>
              <a:off x="4599321" y="1475571"/>
              <a:ext cx="75433" cy="61749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4" h="48894">
                  <a:moveTo>
                    <a:pt x="0" y="33019"/>
                  </a:moveTo>
                  <a:lnTo>
                    <a:pt x="13335" y="0"/>
                  </a:lnTo>
                  <a:lnTo>
                    <a:pt x="55244" y="48894"/>
                  </a:lnTo>
                  <a:lnTo>
                    <a:pt x="0" y="3301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5590" y="1445425"/>
              <a:ext cx="258287" cy="259585"/>
            </a:xfrm>
            <a:prstGeom prst="rect">
              <a:avLst/>
            </a:prstGeom>
          </p:spPr>
        </p:pic>
        <p:sp>
          <p:nvSpPr>
            <p:cNvPr id="60" name="Forme libre 59"/>
            <p:cNvSpPr/>
            <p:nvPr/>
          </p:nvSpPr>
          <p:spPr>
            <a:xfrm>
              <a:off x="3791292" y="1288294"/>
              <a:ext cx="1858188" cy="39052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390525">
                  <a:moveTo>
                    <a:pt x="0" y="0"/>
                  </a:moveTo>
                  <a:cubicBezTo>
                    <a:pt x="239494" y="3460"/>
                    <a:pt x="512017" y="-6171"/>
                    <a:pt x="673228" y="58432"/>
                  </a:cubicBezTo>
                  <a:cubicBezTo>
                    <a:pt x="834439" y="123035"/>
                    <a:pt x="896247" y="360613"/>
                    <a:pt x="967269" y="387616"/>
                  </a:cubicBezTo>
                  <a:cubicBezTo>
                    <a:pt x="1038292" y="414619"/>
                    <a:pt x="1078299" y="245410"/>
                    <a:pt x="1099363" y="220451"/>
                  </a:cubicBezTo>
                  <a:cubicBezTo>
                    <a:pt x="1120427" y="195492"/>
                    <a:pt x="1157684" y="102924"/>
                    <a:pt x="1284155" y="66411"/>
                  </a:cubicBezTo>
                  <a:cubicBezTo>
                    <a:pt x="1410626" y="29898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Forme libre 60"/>
            <p:cNvSpPr/>
            <p:nvPr/>
          </p:nvSpPr>
          <p:spPr>
            <a:xfrm>
              <a:off x="3875614" y="1397874"/>
              <a:ext cx="1858188" cy="196019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196019">
                  <a:moveTo>
                    <a:pt x="0" y="896"/>
                  </a:moveTo>
                  <a:cubicBezTo>
                    <a:pt x="239494" y="4356"/>
                    <a:pt x="452253" y="-7724"/>
                    <a:pt x="607749" y="24795"/>
                  </a:cubicBezTo>
                  <a:cubicBezTo>
                    <a:pt x="763245" y="57314"/>
                    <a:pt x="813919" y="194766"/>
                    <a:pt x="932977" y="196011"/>
                  </a:cubicBezTo>
                  <a:cubicBezTo>
                    <a:pt x="1052035" y="197256"/>
                    <a:pt x="1167897" y="64554"/>
                    <a:pt x="1322099" y="32264"/>
                  </a:cubicBezTo>
                  <a:cubicBezTo>
                    <a:pt x="1476301" y="-26"/>
                    <a:pt x="1611524" y="-3458"/>
                    <a:pt x="1858188" y="227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Forme libre 61"/>
            <p:cNvSpPr/>
            <p:nvPr/>
          </p:nvSpPr>
          <p:spPr>
            <a:xfrm>
              <a:off x="3977386" y="1512757"/>
              <a:ext cx="1858188" cy="51317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-35496" y="1711502"/>
            <a:ext cx="9144000" cy="241865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allow water equations for equatorial tsunami waves | Philosophical  Transactions o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814" y="830016"/>
            <a:ext cx="1369359" cy="1038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er 81"/>
          <p:cNvGrpSpPr>
            <a:grpSpLocks noChangeAspect="1"/>
          </p:cNvGrpSpPr>
          <p:nvPr/>
        </p:nvGrpSpPr>
        <p:grpSpPr>
          <a:xfrm>
            <a:off x="1142937" y="4410309"/>
            <a:ext cx="7034639" cy="2360542"/>
            <a:chOff x="3606553" y="979418"/>
            <a:chExt cx="2360542" cy="792103"/>
          </a:xfrm>
        </p:grpSpPr>
        <p:sp>
          <p:nvSpPr>
            <p:cNvPr id="83" name="Triangle 9"/>
            <p:cNvSpPr/>
            <p:nvPr/>
          </p:nvSpPr>
          <p:spPr>
            <a:xfrm>
              <a:off x="4648068" y="1528199"/>
              <a:ext cx="222324" cy="165526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131066">
                  <a:moveTo>
                    <a:pt x="93627" y="131066"/>
                  </a:moveTo>
                  <a:cubicBezTo>
                    <a:pt x="46916" y="103299"/>
                    <a:pt x="28109" y="35309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38394" y="99485"/>
                    <a:pt x="93627" y="1310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7500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4" name="Rectangle 2"/>
            <p:cNvSpPr/>
            <p:nvPr/>
          </p:nvSpPr>
          <p:spPr>
            <a:xfrm rot="16200000">
              <a:off x="4499226" y="181692"/>
              <a:ext cx="575195" cy="2360542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85" name="Connecteur droit 84"/>
            <p:cNvCxnSpPr/>
            <p:nvPr/>
          </p:nvCxnSpPr>
          <p:spPr>
            <a:xfrm>
              <a:off x="3845483" y="1071811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5215931" y="1071303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orme libre 86"/>
            <p:cNvSpPr/>
            <p:nvPr/>
          </p:nvSpPr>
          <p:spPr>
            <a:xfrm>
              <a:off x="3701312" y="1181306"/>
              <a:ext cx="1858188" cy="22882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8" name="Forme libre 87"/>
            <p:cNvSpPr/>
            <p:nvPr/>
          </p:nvSpPr>
          <p:spPr>
            <a:xfrm rot="3047122">
              <a:off x="4223118" y="1310632"/>
              <a:ext cx="734031" cy="13240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40404 h 146471"/>
                <a:gd name="connsiteX1" fmla="*/ 843363 w 1903885"/>
                <a:gd name="connsiteY1" fmla="*/ 3849 h 146471"/>
                <a:gd name="connsiteX2" fmla="*/ 1691799 w 1903885"/>
                <a:gd name="connsiteY2" fmla="*/ 146443 h 146471"/>
                <a:gd name="connsiteX3" fmla="*/ 1630083 w 1903885"/>
                <a:gd name="connsiteY3" fmla="*/ 52014 h 146471"/>
                <a:gd name="connsiteX4" fmla="*/ 1903885 w 1903885"/>
                <a:gd name="connsiteY4" fmla="*/ 28024 h 146471"/>
                <a:gd name="connsiteX0" fmla="*/ 0 w 1903885"/>
                <a:gd name="connsiteY0" fmla="*/ 26335 h 132402"/>
                <a:gd name="connsiteX1" fmla="*/ 861270 w 1903885"/>
                <a:gd name="connsiteY1" fmla="*/ 5127 h 132402"/>
                <a:gd name="connsiteX2" fmla="*/ 1691799 w 1903885"/>
                <a:gd name="connsiteY2" fmla="*/ 132374 h 132402"/>
                <a:gd name="connsiteX3" fmla="*/ 1630083 w 1903885"/>
                <a:gd name="connsiteY3" fmla="*/ 37945 h 132402"/>
                <a:gd name="connsiteX4" fmla="*/ 1903885 w 1903885"/>
                <a:gd name="connsiteY4" fmla="*/ 13955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885" h="132402">
                  <a:moveTo>
                    <a:pt x="0" y="26335"/>
                  </a:moveTo>
                  <a:cubicBezTo>
                    <a:pt x="250468" y="20696"/>
                    <a:pt x="579304" y="-12546"/>
                    <a:pt x="861270" y="5127"/>
                  </a:cubicBezTo>
                  <a:cubicBezTo>
                    <a:pt x="1143236" y="22800"/>
                    <a:pt x="1545353" y="127620"/>
                    <a:pt x="1691799" y="132374"/>
                  </a:cubicBezTo>
                  <a:cubicBezTo>
                    <a:pt x="1779129" y="134011"/>
                    <a:pt x="1625340" y="65424"/>
                    <a:pt x="1630083" y="37945"/>
                  </a:cubicBezTo>
                  <a:cubicBezTo>
                    <a:pt x="1634826" y="10467"/>
                    <a:pt x="1902392" y="26620"/>
                    <a:pt x="1903885" y="1395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9" name="Forme libre 88"/>
            <p:cNvSpPr/>
            <p:nvPr/>
          </p:nvSpPr>
          <p:spPr>
            <a:xfrm rot="3047122">
              <a:off x="3993821" y="1334575"/>
              <a:ext cx="738753" cy="2844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Forme libre 89"/>
            <p:cNvSpPr/>
            <p:nvPr/>
          </p:nvSpPr>
          <p:spPr>
            <a:xfrm rot="3047122">
              <a:off x="4494056" y="1342077"/>
              <a:ext cx="738753" cy="12013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1" name="Forme libre 90"/>
            <p:cNvSpPr/>
            <p:nvPr/>
          </p:nvSpPr>
          <p:spPr>
            <a:xfrm rot="3047122">
              <a:off x="4791400" y="1343969"/>
              <a:ext cx="738753" cy="3642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2" name="Triangle 9"/>
            <p:cNvSpPr/>
            <p:nvPr/>
          </p:nvSpPr>
          <p:spPr>
            <a:xfrm>
              <a:off x="4599321" y="1475571"/>
              <a:ext cx="75433" cy="61749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4" h="48894">
                  <a:moveTo>
                    <a:pt x="0" y="33019"/>
                  </a:moveTo>
                  <a:lnTo>
                    <a:pt x="13335" y="0"/>
                  </a:lnTo>
                  <a:lnTo>
                    <a:pt x="55244" y="48894"/>
                  </a:lnTo>
                  <a:lnTo>
                    <a:pt x="0" y="3301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3" name="Forme libre 92"/>
            <p:cNvSpPr/>
            <p:nvPr/>
          </p:nvSpPr>
          <p:spPr>
            <a:xfrm>
              <a:off x="3791292" y="1288294"/>
              <a:ext cx="1858188" cy="39052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390525">
                  <a:moveTo>
                    <a:pt x="0" y="0"/>
                  </a:moveTo>
                  <a:cubicBezTo>
                    <a:pt x="239494" y="3460"/>
                    <a:pt x="512017" y="-6171"/>
                    <a:pt x="673228" y="58432"/>
                  </a:cubicBezTo>
                  <a:cubicBezTo>
                    <a:pt x="834439" y="123035"/>
                    <a:pt x="896247" y="360613"/>
                    <a:pt x="967269" y="387616"/>
                  </a:cubicBezTo>
                  <a:cubicBezTo>
                    <a:pt x="1038292" y="414619"/>
                    <a:pt x="1078299" y="245410"/>
                    <a:pt x="1099363" y="220451"/>
                  </a:cubicBezTo>
                  <a:cubicBezTo>
                    <a:pt x="1120427" y="195492"/>
                    <a:pt x="1157684" y="102924"/>
                    <a:pt x="1284155" y="66411"/>
                  </a:cubicBezTo>
                  <a:cubicBezTo>
                    <a:pt x="1410626" y="29898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4" name="Forme libre 93"/>
            <p:cNvSpPr/>
            <p:nvPr/>
          </p:nvSpPr>
          <p:spPr>
            <a:xfrm>
              <a:off x="3875614" y="1397874"/>
              <a:ext cx="1858188" cy="196019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196019">
                  <a:moveTo>
                    <a:pt x="0" y="896"/>
                  </a:moveTo>
                  <a:cubicBezTo>
                    <a:pt x="239494" y="4356"/>
                    <a:pt x="452253" y="-7724"/>
                    <a:pt x="607749" y="24795"/>
                  </a:cubicBezTo>
                  <a:cubicBezTo>
                    <a:pt x="763245" y="57314"/>
                    <a:pt x="813919" y="194766"/>
                    <a:pt x="932977" y="196011"/>
                  </a:cubicBezTo>
                  <a:cubicBezTo>
                    <a:pt x="1052035" y="197256"/>
                    <a:pt x="1167897" y="64554"/>
                    <a:pt x="1322099" y="32264"/>
                  </a:cubicBezTo>
                  <a:cubicBezTo>
                    <a:pt x="1476301" y="-26"/>
                    <a:pt x="1611524" y="-3458"/>
                    <a:pt x="1858188" y="227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5" name="Forme libre 94"/>
            <p:cNvSpPr/>
            <p:nvPr/>
          </p:nvSpPr>
          <p:spPr>
            <a:xfrm>
              <a:off x="3977386" y="1512757"/>
              <a:ext cx="1858188" cy="51317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Shape 66"/>
              <p:cNvSpPr txBox="1">
                <a:spLocks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u="sng" dirty="0">
                    <a:sym typeface="Wingdings"/>
                  </a:rPr>
                  <a:t>Soliton: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>
                    <a:sym typeface="Wingdings"/>
                  </a:rPr>
                  <a:t>``</a:t>
                </a:r>
                <a:r>
                  <a:rPr lang="fr-FR" sz="1800" dirty="0" err="1">
                    <a:sym typeface="Wingdings"/>
                  </a:rPr>
                  <a:t>perpetual</a:t>
                </a:r>
                <a:r>
                  <a:rPr lang="fr-FR" sz="1800" dirty="0">
                    <a:sym typeface="Wingdings"/>
                  </a:rPr>
                  <a:t>’’ state of a non-</a:t>
                </a:r>
                <a:r>
                  <a:rPr lang="fr-FR" sz="1800" dirty="0" err="1">
                    <a:sym typeface="Wingdings"/>
                  </a:rPr>
                  <a:t>linear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theory</a:t>
                </a:r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charset="0"/>
                        <a:sym typeface="Wingdings"/>
                      </a:rPr>
                      <m:t>∼</m:t>
                    </m:r>
                  </m:oMath>
                </a14:m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fundamental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particle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>
                    <a:sym typeface="Wingdings"/>
                  </a:rPr>
                  <a:t>but </a:t>
                </a:r>
                <a:r>
                  <a:rPr lang="fr-FR" sz="1800" dirty="0" err="1">
                    <a:sym typeface="Wingdings"/>
                  </a:rPr>
                  <a:t>regular</a:t>
                </a:r>
                <a:endParaRPr lang="fr-FR" sz="18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4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u="sng" dirty="0">
                    <a:sym typeface="Wingdings"/>
                  </a:rPr>
                  <a:t>Existence in 4d General </a:t>
                </a:r>
                <a:r>
                  <a:rPr lang="fr-FR" sz="2200" u="sng" dirty="0" err="1">
                    <a:sym typeface="Wingdings"/>
                  </a:rPr>
                  <a:t>Relativity</a:t>
                </a:r>
                <a:r>
                  <a:rPr lang="fr-FR" sz="2200" u="sng" dirty="0">
                    <a:sym typeface="Wingdings"/>
                  </a:rPr>
                  <a:t>?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charset="0"/>
                        <a:sym typeface="Wingdings"/>
                      </a:rPr>
                      <m:t>𝑆</m:t>
                    </m:r>
                    <m:r>
                      <a:rPr lang="fr-FR" sz="1800" i="1">
                        <a:latin typeface="Cambria Math" charset="0"/>
                        <a:sym typeface="Wingdings"/>
                      </a:rPr>
                      <m:t>=∫</m:t>
                    </m:r>
                    <m:sSup>
                      <m:sSupPr>
                        <m:ctrlPr>
                          <a:rPr lang="fr-FR" sz="1800" i="1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𝑑</m:t>
                        </m:r>
                      </m:e>
                      <m:sup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4</m:t>
                        </m:r>
                      </m:sup>
                    </m:sSup>
                    <m:r>
                      <a:rPr lang="fr-FR" sz="1800" i="1">
                        <a:latin typeface="Cambria Math" charset="0"/>
                        <a:sym typeface="Wingdings"/>
                      </a:rPr>
                      <m:t>𝑥</m:t>
                    </m:r>
                    <m:r>
                      <a:rPr lang="fr-FR" sz="1800" i="1">
                        <a:latin typeface="Cambria Math" charset="0"/>
                        <a:sym typeface="Wingdings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fr-FR" sz="1800" i="1">
                            <a:latin typeface="Cambria Math" charset="0"/>
                            <a:sym typeface="Wingdings"/>
                          </a:rPr>
                        </m:ctrlPr>
                      </m:radPr>
                      <m:deg/>
                      <m:e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−</m:t>
                        </m:r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𝑔</m:t>
                        </m:r>
                      </m:e>
                    </m:rad>
                    <m:r>
                      <a:rPr lang="fr-FR" sz="1800" i="1">
                        <a:latin typeface="Cambria Math" charset="0"/>
                        <a:sym typeface="Wingdings"/>
                      </a:rPr>
                      <m:t> </m:t>
                    </m:r>
                    <m:r>
                      <a:rPr lang="fr-FR" sz="1800" i="1">
                        <a:latin typeface="Cambria Math" charset="0"/>
                        <a:sym typeface="Wingdings"/>
                      </a:rPr>
                      <m:t>𝑅</m:t>
                    </m:r>
                  </m:oMath>
                </a14:m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err="1">
                    <a:sym typeface="Wingdings"/>
                  </a:rPr>
                  <a:t>Smooth</a:t>
                </a:r>
                <a:r>
                  <a:rPr lang="fr-FR" sz="1800" dirty="0">
                    <a:sym typeface="Wingdings"/>
                  </a:rPr>
                  <a:t> &amp; </a:t>
                </a:r>
                <a:r>
                  <a:rPr lang="fr-FR" sz="1800" dirty="0" err="1">
                    <a:sym typeface="Wingdings"/>
                  </a:rPr>
                  <a:t>horizonless</a:t>
                </a:r>
                <a:r>
                  <a:rPr lang="fr-FR" sz="1800" dirty="0">
                    <a:sym typeface="Wingdings"/>
                  </a:rPr>
                  <a:t>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>
                    <a:sym typeface="Wingdings"/>
                  </a:rPr>
                  <a:t>Pure </a:t>
                </a:r>
                <a:r>
                  <a:rPr lang="fr-FR" sz="1800" dirty="0" err="1">
                    <a:sym typeface="Wingdings"/>
                  </a:rPr>
                  <a:t>deformation</a:t>
                </a:r>
                <a:r>
                  <a:rPr lang="fr-FR" sz="1800" dirty="0">
                    <a:sym typeface="Wingdings"/>
                  </a:rPr>
                  <a:t> of </a:t>
                </a:r>
                <a:r>
                  <a:rPr lang="fr-FR" sz="1800" dirty="0" err="1">
                    <a:sym typeface="Wingdings"/>
                  </a:rPr>
                  <a:t>spacetimes</a:t>
                </a:r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err="1">
                    <a:sym typeface="Wingdings"/>
                  </a:rPr>
                  <a:t>Finite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energy</a:t>
                </a:r>
                <a:r>
                  <a:rPr lang="fr-FR" sz="1800" dirty="0">
                    <a:sym typeface="Wingdings"/>
                  </a:rPr>
                  <a:t> &amp; </a:t>
                </a:r>
                <a:r>
                  <a:rPr lang="fr-FR" sz="1800" dirty="0">
                    <a:sym typeface="Wingdings"/>
                  </a:rPr>
                  <a:t>stable</a:t>
                </a:r>
                <a:endParaRPr lang="fr-FR" sz="1800" dirty="0">
                  <a:sym typeface="Wingdings"/>
                </a:endParaRPr>
              </a:p>
            </p:txBody>
          </p:sp>
        </mc:Choice>
        <mc:Fallback>
          <p:sp>
            <p:nvSpPr>
              <p:cNvPr id="33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  <a:blipFill rotWithShape="0">
                <a:blip r:embed="rId2"/>
                <a:stretch>
                  <a:fillRect l="-268" t="-1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On </a:t>
            </a:r>
            <a:r>
              <a:rPr lang="fr-FR" dirty="0" err="1"/>
              <a:t>Solitons</a:t>
            </a:r>
            <a:r>
              <a:rPr lang="fr-FR" dirty="0"/>
              <a:t> in </a:t>
            </a:r>
            <a:r>
              <a:rPr lang="fr-FR" dirty="0" err="1"/>
              <a:t>Gravity</a:t>
            </a:r>
            <a:endParaRPr lang="fr-FR" dirty="0"/>
          </a:p>
        </p:txBody>
      </p:sp>
      <p:grpSp>
        <p:nvGrpSpPr>
          <p:cNvPr id="48" name="Grouper 47"/>
          <p:cNvGrpSpPr>
            <a:grpSpLocks noChangeAspect="1"/>
          </p:cNvGrpSpPr>
          <p:nvPr/>
        </p:nvGrpSpPr>
        <p:grpSpPr>
          <a:xfrm>
            <a:off x="1331194" y="7032486"/>
            <a:ext cx="7034639" cy="2360542"/>
            <a:chOff x="3606553" y="979418"/>
            <a:chExt cx="2360542" cy="792103"/>
          </a:xfrm>
        </p:grpSpPr>
        <p:sp>
          <p:nvSpPr>
            <p:cNvPr id="49" name="Triangle 9"/>
            <p:cNvSpPr/>
            <p:nvPr/>
          </p:nvSpPr>
          <p:spPr>
            <a:xfrm>
              <a:off x="4648068" y="1528199"/>
              <a:ext cx="222324" cy="165526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131066">
                  <a:moveTo>
                    <a:pt x="93627" y="131066"/>
                  </a:moveTo>
                  <a:cubicBezTo>
                    <a:pt x="46916" y="103299"/>
                    <a:pt x="28109" y="35309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38394" y="99485"/>
                    <a:pt x="93627" y="1310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7500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Rectangle 2"/>
            <p:cNvSpPr/>
            <p:nvPr/>
          </p:nvSpPr>
          <p:spPr>
            <a:xfrm rot="16200000">
              <a:off x="4499226" y="181692"/>
              <a:ext cx="575195" cy="2360542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3845483" y="1071811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5215931" y="1071303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orme libre 52"/>
            <p:cNvSpPr/>
            <p:nvPr/>
          </p:nvSpPr>
          <p:spPr>
            <a:xfrm>
              <a:off x="3701312" y="1181306"/>
              <a:ext cx="1858188" cy="22882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Forme libre 53"/>
            <p:cNvSpPr/>
            <p:nvPr/>
          </p:nvSpPr>
          <p:spPr>
            <a:xfrm rot="3047122">
              <a:off x="4223118" y="1310632"/>
              <a:ext cx="734031" cy="13240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40404 h 146471"/>
                <a:gd name="connsiteX1" fmla="*/ 843363 w 1903885"/>
                <a:gd name="connsiteY1" fmla="*/ 3849 h 146471"/>
                <a:gd name="connsiteX2" fmla="*/ 1691799 w 1903885"/>
                <a:gd name="connsiteY2" fmla="*/ 146443 h 146471"/>
                <a:gd name="connsiteX3" fmla="*/ 1630083 w 1903885"/>
                <a:gd name="connsiteY3" fmla="*/ 52014 h 146471"/>
                <a:gd name="connsiteX4" fmla="*/ 1903885 w 1903885"/>
                <a:gd name="connsiteY4" fmla="*/ 28024 h 146471"/>
                <a:gd name="connsiteX0" fmla="*/ 0 w 1903885"/>
                <a:gd name="connsiteY0" fmla="*/ 26335 h 132402"/>
                <a:gd name="connsiteX1" fmla="*/ 861270 w 1903885"/>
                <a:gd name="connsiteY1" fmla="*/ 5127 h 132402"/>
                <a:gd name="connsiteX2" fmla="*/ 1691799 w 1903885"/>
                <a:gd name="connsiteY2" fmla="*/ 132374 h 132402"/>
                <a:gd name="connsiteX3" fmla="*/ 1630083 w 1903885"/>
                <a:gd name="connsiteY3" fmla="*/ 37945 h 132402"/>
                <a:gd name="connsiteX4" fmla="*/ 1903885 w 1903885"/>
                <a:gd name="connsiteY4" fmla="*/ 13955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885" h="132402">
                  <a:moveTo>
                    <a:pt x="0" y="26335"/>
                  </a:moveTo>
                  <a:cubicBezTo>
                    <a:pt x="250468" y="20696"/>
                    <a:pt x="579304" y="-12546"/>
                    <a:pt x="861270" y="5127"/>
                  </a:cubicBezTo>
                  <a:cubicBezTo>
                    <a:pt x="1143236" y="22800"/>
                    <a:pt x="1545353" y="127620"/>
                    <a:pt x="1691799" y="132374"/>
                  </a:cubicBezTo>
                  <a:cubicBezTo>
                    <a:pt x="1779129" y="134011"/>
                    <a:pt x="1625340" y="65424"/>
                    <a:pt x="1630083" y="37945"/>
                  </a:cubicBezTo>
                  <a:cubicBezTo>
                    <a:pt x="1634826" y="10467"/>
                    <a:pt x="1902392" y="26620"/>
                    <a:pt x="1903885" y="1395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Forme libre 54"/>
            <p:cNvSpPr/>
            <p:nvPr/>
          </p:nvSpPr>
          <p:spPr>
            <a:xfrm rot="3047122">
              <a:off x="3993821" y="1334575"/>
              <a:ext cx="738753" cy="2844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Forme libre 55"/>
            <p:cNvSpPr/>
            <p:nvPr/>
          </p:nvSpPr>
          <p:spPr>
            <a:xfrm rot="3047122">
              <a:off x="4494056" y="1342077"/>
              <a:ext cx="738753" cy="12013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7" name="Forme libre 56"/>
            <p:cNvSpPr/>
            <p:nvPr/>
          </p:nvSpPr>
          <p:spPr>
            <a:xfrm rot="3047122">
              <a:off x="4791400" y="1343969"/>
              <a:ext cx="738753" cy="3642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Triangle 9"/>
            <p:cNvSpPr/>
            <p:nvPr/>
          </p:nvSpPr>
          <p:spPr>
            <a:xfrm>
              <a:off x="4599321" y="1475571"/>
              <a:ext cx="75433" cy="61749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4" h="48894">
                  <a:moveTo>
                    <a:pt x="0" y="33019"/>
                  </a:moveTo>
                  <a:lnTo>
                    <a:pt x="13335" y="0"/>
                  </a:lnTo>
                  <a:lnTo>
                    <a:pt x="55244" y="48894"/>
                  </a:lnTo>
                  <a:lnTo>
                    <a:pt x="0" y="3301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5590" y="1445425"/>
              <a:ext cx="258287" cy="259585"/>
            </a:xfrm>
            <a:prstGeom prst="rect">
              <a:avLst/>
            </a:prstGeom>
          </p:spPr>
        </p:pic>
        <p:sp>
          <p:nvSpPr>
            <p:cNvPr id="60" name="Forme libre 59"/>
            <p:cNvSpPr/>
            <p:nvPr/>
          </p:nvSpPr>
          <p:spPr>
            <a:xfrm>
              <a:off x="3791292" y="1288294"/>
              <a:ext cx="1858188" cy="39052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390525">
                  <a:moveTo>
                    <a:pt x="0" y="0"/>
                  </a:moveTo>
                  <a:cubicBezTo>
                    <a:pt x="239494" y="3460"/>
                    <a:pt x="512017" y="-6171"/>
                    <a:pt x="673228" y="58432"/>
                  </a:cubicBezTo>
                  <a:cubicBezTo>
                    <a:pt x="834439" y="123035"/>
                    <a:pt x="896247" y="360613"/>
                    <a:pt x="967269" y="387616"/>
                  </a:cubicBezTo>
                  <a:cubicBezTo>
                    <a:pt x="1038292" y="414619"/>
                    <a:pt x="1078299" y="245410"/>
                    <a:pt x="1099363" y="220451"/>
                  </a:cubicBezTo>
                  <a:cubicBezTo>
                    <a:pt x="1120427" y="195492"/>
                    <a:pt x="1157684" y="102924"/>
                    <a:pt x="1284155" y="66411"/>
                  </a:cubicBezTo>
                  <a:cubicBezTo>
                    <a:pt x="1410626" y="29898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Forme libre 60"/>
            <p:cNvSpPr/>
            <p:nvPr/>
          </p:nvSpPr>
          <p:spPr>
            <a:xfrm>
              <a:off x="3875614" y="1397874"/>
              <a:ext cx="1858188" cy="196019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196019">
                  <a:moveTo>
                    <a:pt x="0" y="896"/>
                  </a:moveTo>
                  <a:cubicBezTo>
                    <a:pt x="239494" y="4356"/>
                    <a:pt x="452253" y="-7724"/>
                    <a:pt x="607749" y="24795"/>
                  </a:cubicBezTo>
                  <a:cubicBezTo>
                    <a:pt x="763245" y="57314"/>
                    <a:pt x="813919" y="194766"/>
                    <a:pt x="932977" y="196011"/>
                  </a:cubicBezTo>
                  <a:cubicBezTo>
                    <a:pt x="1052035" y="197256"/>
                    <a:pt x="1167897" y="64554"/>
                    <a:pt x="1322099" y="32264"/>
                  </a:cubicBezTo>
                  <a:cubicBezTo>
                    <a:pt x="1476301" y="-26"/>
                    <a:pt x="1611524" y="-3458"/>
                    <a:pt x="1858188" y="227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Forme libre 61"/>
            <p:cNvSpPr/>
            <p:nvPr/>
          </p:nvSpPr>
          <p:spPr>
            <a:xfrm>
              <a:off x="3977386" y="1512757"/>
              <a:ext cx="1858188" cy="51317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6" name="Grouper 65"/>
          <p:cNvGrpSpPr>
            <a:grpSpLocks noChangeAspect="1"/>
          </p:cNvGrpSpPr>
          <p:nvPr/>
        </p:nvGrpSpPr>
        <p:grpSpPr>
          <a:xfrm>
            <a:off x="1115533" y="4666073"/>
            <a:ext cx="7034639" cy="1749468"/>
            <a:chOff x="1882478" y="3848959"/>
            <a:chExt cx="6001890" cy="1158394"/>
          </a:xfrm>
        </p:grpSpPr>
        <p:grpSp>
          <p:nvGrpSpPr>
            <p:cNvPr id="68" name="Grouper 67"/>
            <p:cNvGrpSpPr/>
            <p:nvPr/>
          </p:nvGrpSpPr>
          <p:grpSpPr>
            <a:xfrm>
              <a:off x="1882478" y="3848959"/>
              <a:ext cx="6001890" cy="1158394"/>
              <a:chOff x="2392567" y="2979368"/>
              <a:chExt cx="5563809" cy="1654616"/>
            </a:xfrm>
          </p:grpSpPr>
          <p:sp>
            <p:nvSpPr>
              <p:cNvPr id="73" name="Rectangle 2"/>
              <p:cNvSpPr/>
              <p:nvPr/>
            </p:nvSpPr>
            <p:spPr>
              <a:xfrm rot="16200000">
                <a:off x="4363872" y="1032847"/>
                <a:ext cx="1621200" cy="5563809"/>
              </a:xfrm>
              <a:custGeom>
                <a:avLst/>
                <a:gdLst>
                  <a:gd name="connsiteX0" fmla="*/ 0 w 1224136"/>
                  <a:gd name="connsiteY0" fmla="*/ 0 h 1656184"/>
                  <a:gd name="connsiteX1" fmla="*/ 1224136 w 1224136"/>
                  <a:gd name="connsiteY1" fmla="*/ 0 h 1656184"/>
                  <a:gd name="connsiteX2" fmla="*/ 1224136 w 1224136"/>
                  <a:gd name="connsiteY2" fmla="*/ 1656184 h 1656184"/>
                  <a:gd name="connsiteX3" fmla="*/ 0 w 1224136"/>
                  <a:gd name="connsiteY3" fmla="*/ 1656184 h 1656184"/>
                  <a:gd name="connsiteX4" fmla="*/ 0 w 1224136"/>
                  <a:gd name="connsiteY4" fmla="*/ 0 h 1656184"/>
                  <a:gd name="connsiteX0" fmla="*/ 0 w 1224136"/>
                  <a:gd name="connsiteY0" fmla="*/ 254000 h 1910184"/>
                  <a:gd name="connsiteX1" fmla="*/ 728836 w 1224136"/>
                  <a:gd name="connsiteY1" fmla="*/ 0 h 1910184"/>
                  <a:gd name="connsiteX2" fmla="*/ 1224136 w 1224136"/>
                  <a:gd name="connsiteY2" fmla="*/ 1910184 h 1910184"/>
                  <a:gd name="connsiteX3" fmla="*/ 0 w 1224136"/>
                  <a:gd name="connsiteY3" fmla="*/ 1910184 h 1910184"/>
                  <a:gd name="connsiteX4" fmla="*/ 0 w 1224136"/>
                  <a:gd name="connsiteY4" fmla="*/ 254000 h 1910184"/>
                  <a:gd name="connsiteX0" fmla="*/ 0 w 728836"/>
                  <a:gd name="connsiteY0" fmla="*/ 254000 h 1910184"/>
                  <a:gd name="connsiteX1" fmla="*/ 728836 w 728836"/>
                  <a:gd name="connsiteY1" fmla="*/ 0 h 1910184"/>
                  <a:gd name="connsiteX2" fmla="*/ 728836 w 728836"/>
                  <a:gd name="connsiteY2" fmla="*/ 1503784 h 1910184"/>
                  <a:gd name="connsiteX3" fmla="*/ 0 w 728836"/>
                  <a:gd name="connsiteY3" fmla="*/ 1910184 h 1910184"/>
                  <a:gd name="connsiteX4" fmla="*/ 0 w 728836"/>
                  <a:gd name="connsiteY4" fmla="*/ 254000 h 1910184"/>
                  <a:gd name="connsiteX0" fmla="*/ 0 w 728836"/>
                  <a:gd name="connsiteY0" fmla="*/ 431800 h 2087984"/>
                  <a:gd name="connsiteX1" fmla="*/ 373236 w 728836"/>
                  <a:gd name="connsiteY1" fmla="*/ 0 h 2087984"/>
                  <a:gd name="connsiteX2" fmla="*/ 728836 w 728836"/>
                  <a:gd name="connsiteY2" fmla="*/ 1681584 h 2087984"/>
                  <a:gd name="connsiteX3" fmla="*/ 0 w 728836"/>
                  <a:gd name="connsiteY3" fmla="*/ 2087984 h 2087984"/>
                  <a:gd name="connsiteX4" fmla="*/ 0 w 7288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60536 w 373236"/>
                  <a:gd name="connsiteY2" fmla="*/ 1630784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68306 w 373236"/>
                  <a:gd name="connsiteY2" fmla="*/ 1639382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60536 w 373236"/>
                  <a:gd name="connsiteY2" fmla="*/ 1639382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68306 w 373236"/>
                  <a:gd name="connsiteY2" fmla="*/ 1630784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70247 w 373236"/>
                  <a:gd name="connsiteY2" fmla="*/ 1677997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64425 w 373236"/>
                  <a:gd name="connsiteY2" fmla="*/ 1580426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318491 h 1974675"/>
                  <a:gd name="connsiteX1" fmla="*/ 373236 w 373236"/>
                  <a:gd name="connsiteY1" fmla="*/ 0 h 1974675"/>
                  <a:gd name="connsiteX2" fmla="*/ 364425 w 373236"/>
                  <a:gd name="connsiteY2" fmla="*/ 1467117 h 1974675"/>
                  <a:gd name="connsiteX3" fmla="*/ 0 w 373236"/>
                  <a:gd name="connsiteY3" fmla="*/ 1974675 h 1974675"/>
                  <a:gd name="connsiteX4" fmla="*/ 0 w 373236"/>
                  <a:gd name="connsiteY4" fmla="*/ 318491 h 1974675"/>
                  <a:gd name="connsiteX0" fmla="*/ 0 w 373236"/>
                  <a:gd name="connsiteY0" fmla="*/ 318491 h 1974675"/>
                  <a:gd name="connsiteX1" fmla="*/ 373236 w 373236"/>
                  <a:gd name="connsiteY1" fmla="*/ 0 h 1974675"/>
                  <a:gd name="connsiteX2" fmla="*/ 360544 w 373236"/>
                  <a:gd name="connsiteY2" fmla="*/ 1441938 h 1974675"/>
                  <a:gd name="connsiteX3" fmla="*/ 0 w 373236"/>
                  <a:gd name="connsiteY3" fmla="*/ 1974675 h 1974675"/>
                  <a:gd name="connsiteX4" fmla="*/ 0 w 373236"/>
                  <a:gd name="connsiteY4" fmla="*/ 318491 h 1974675"/>
                  <a:gd name="connsiteX0" fmla="*/ 0 w 373236"/>
                  <a:gd name="connsiteY0" fmla="*/ 318491 h 1974675"/>
                  <a:gd name="connsiteX1" fmla="*/ 373236 w 373236"/>
                  <a:gd name="connsiteY1" fmla="*/ 0 h 1974675"/>
                  <a:gd name="connsiteX2" fmla="*/ 366366 w 373236"/>
                  <a:gd name="connsiteY2" fmla="*/ 1432497 h 1974675"/>
                  <a:gd name="connsiteX3" fmla="*/ 0 w 373236"/>
                  <a:gd name="connsiteY3" fmla="*/ 1974675 h 1974675"/>
                  <a:gd name="connsiteX4" fmla="*/ 0 w 373236"/>
                  <a:gd name="connsiteY4" fmla="*/ 318491 h 1974675"/>
                  <a:gd name="connsiteX0" fmla="*/ 0 w 373236"/>
                  <a:gd name="connsiteY0" fmla="*/ 318491 h 1974675"/>
                  <a:gd name="connsiteX1" fmla="*/ 373236 w 373236"/>
                  <a:gd name="connsiteY1" fmla="*/ 0 h 1974675"/>
                  <a:gd name="connsiteX2" fmla="*/ 370248 w 373236"/>
                  <a:gd name="connsiteY2" fmla="*/ 1555250 h 1974675"/>
                  <a:gd name="connsiteX3" fmla="*/ 0 w 373236"/>
                  <a:gd name="connsiteY3" fmla="*/ 1974675 h 1974675"/>
                  <a:gd name="connsiteX4" fmla="*/ 0 w 373236"/>
                  <a:gd name="connsiteY4" fmla="*/ 318491 h 1974675"/>
                  <a:gd name="connsiteX0" fmla="*/ 0 w 373236"/>
                  <a:gd name="connsiteY0" fmla="*/ 403473 h 2059657"/>
                  <a:gd name="connsiteX1" fmla="*/ 373236 w 373236"/>
                  <a:gd name="connsiteY1" fmla="*/ 0 h 2059657"/>
                  <a:gd name="connsiteX2" fmla="*/ 370248 w 373236"/>
                  <a:gd name="connsiteY2" fmla="*/ 1640232 h 2059657"/>
                  <a:gd name="connsiteX3" fmla="*/ 0 w 373236"/>
                  <a:gd name="connsiteY3" fmla="*/ 2059657 h 2059657"/>
                  <a:gd name="connsiteX4" fmla="*/ 0 w 373236"/>
                  <a:gd name="connsiteY4" fmla="*/ 403473 h 2059657"/>
                  <a:gd name="connsiteX0" fmla="*/ 0 w 371586"/>
                  <a:gd name="connsiteY0" fmla="*/ 412166 h 2068350"/>
                  <a:gd name="connsiteX1" fmla="*/ 371171 w 371586"/>
                  <a:gd name="connsiteY1" fmla="*/ 0 h 2068350"/>
                  <a:gd name="connsiteX2" fmla="*/ 370248 w 371586"/>
                  <a:gd name="connsiteY2" fmla="*/ 1648925 h 2068350"/>
                  <a:gd name="connsiteX3" fmla="*/ 0 w 371586"/>
                  <a:gd name="connsiteY3" fmla="*/ 2068350 h 2068350"/>
                  <a:gd name="connsiteX4" fmla="*/ 0 w 371586"/>
                  <a:gd name="connsiteY4" fmla="*/ 412166 h 20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586" h="2068350">
                    <a:moveTo>
                      <a:pt x="0" y="412166"/>
                    </a:moveTo>
                    <a:lnTo>
                      <a:pt x="371171" y="0"/>
                    </a:lnTo>
                    <a:cubicBezTo>
                      <a:pt x="366938" y="543595"/>
                      <a:pt x="374481" y="1105330"/>
                      <a:pt x="370248" y="1648925"/>
                    </a:cubicBezTo>
                    <a:lnTo>
                      <a:pt x="0" y="2068350"/>
                    </a:lnTo>
                    <a:lnTo>
                      <a:pt x="0" y="41216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>
                      <a:lumMod val="0"/>
                      <a:lumOff val="100000"/>
                      <a:alpha val="75000"/>
                    </a:schemeClr>
                  </a:gs>
                  <a:gs pos="81000">
                    <a:schemeClr val="accent1">
                      <a:lumMod val="0"/>
                      <a:lumOff val="100000"/>
                      <a:alpha val="75000"/>
                    </a:schemeClr>
                  </a:gs>
                  <a:gs pos="58000">
                    <a:schemeClr val="accent1">
                      <a:lumMod val="40000"/>
                      <a:lumOff val="60000"/>
                      <a:alpha val="47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cap="flat">
                <a:noFill/>
              </a:ln>
              <a:effec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74" name="Connecteur droit 73"/>
              <p:cNvCxnSpPr/>
              <p:nvPr/>
            </p:nvCxnSpPr>
            <p:spPr>
              <a:xfrm>
                <a:off x="2955728" y="2996952"/>
                <a:ext cx="1112216" cy="16284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>
              <a:xfrm>
                <a:off x="3603800" y="2996633"/>
                <a:ext cx="1112216" cy="1628398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>
                <a:off x="4232827" y="2979368"/>
                <a:ext cx="1112216" cy="16284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4899944" y="3005584"/>
                <a:ext cx="1112216" cy="16284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>
                <a:off x="5548016" y="3005584"/>
                <a:ext cx="1112216" cy="16284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6185881" y="2995520"/>
                <a:ext cx="1112216" cy="16284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Connecteur droit 68"/>
            <p:cNvCxnSpPr/>
            <p:nvPr/>
          </p:nvCxnSpPr>
          <p:spPr>
            <a:xfrm>
              <a:off x="2107861" y="4077295"/>
              <a:ext cx="479362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2327140" y="4293319"/>
              <a:ext cx="479362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2802716" y="4725367"/>
              <a:ext cx="479362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V="1">
              <a:off x="2555776" y="4509120"/>
              <a:ext cx="4784812" cy="22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Image 6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03425">
            <a:off x="4156223" y="4683108"/>
            <a:ext cx="941756" cy="941756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4396981" y="4844113"/>
            <a:ext cx="44275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00" dirty="0">
                <a:latin typeface="Gill Sans Ultra Bold" charset="0"/>
                <a:ea typeface="Gill Sans Ultra Bold" charset="0"/>
                <a:cs typeface="Gill Sans Ultra Bold" charset="0"/>
              </a:rPr>
              <a:t>?</a:t>
            </a:r>
          </a:p>
        </p:txBody>
      </p:sp>
      <p:pic>
        <p:nvPicPr>
          <p:cNvPr id="65" name="Picture 2" descr="hallow water equations for equatorial tsunami waves | Philosophical  Transactions o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814" y="830016"/>
            <a:ext cx="1369359" cy="1038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7" name="Rectangle 96"/>
          <p:cNvSpPr/>
          <p:nvPr/>
        </p:nvSpPr>
        <p:spPr>
          <a:xfrm>
            <a:off x="4536791" y="1914929"/>
            <a:ext cx="561696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 err="1">
                <a:solidFill>
                  <a:schemeClr val="accent3">
                    <a:lumMod val="75000"/>
                  </a:schemeClr>
                </a:solidFill>
              </a:rPr>
              <a:t>Serini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 1918, Einstein, Pauli ‘41, </a:t>
            </a:r>
            <a:r>
              <a:rPr lang="fr-FR" sz="1300" dirty="0" err="1">
                <a:solidFill>
                  <a:schemeClr val="accent3">
                    <a:lumMod val="75000"/>
                  </a:schemeClr>
                </a:solidFill>
              </a:rPr>
              <a:t>Breitenlohner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, Maison, Gibbons ‘87</a:t>
            </a:r>
          </a:p>
        </p:txBody>
      </p:sp>
      <p:sp>
        <p:nvSpPr>
          <p:cNvPr id="98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er 63"/>
          <p:cNvGrpSpPr>
            <a:grpSpLocks noChangeAspect="1"/>
          </p:cNvGrpSpPr>
          <p:nvPr/>
        </p:nvGrpSpPr>
        <p:grpSpPr>
          <a:xfrm>
            <a:off x="1142937" y="4410309"/>
            <a:ext cx="7034639" cy="2360542"/>
            <a:chOff x="3606553" y="979418"/>
            <a:chExt cx="2360542" cy="792103"/>
          </a:xfrm>
        </p:grpSpPr>
        <p:sp>
          <p:nvSpPr>
            <p:cNvPr id="65" name="Triangle 9"/>
            <p:cNvSpPr/>
            <p:nvPr/>
          </p:nvSpPr>
          <p:spPr>
            <a:xfrm>
              <a:off x="4648068" y="1528199"/>
              <a:ext cx="222324" cy="165526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131066">
                  <a:moveTo>
                    <a:pt x="93627" y="131066"/>
                  </a:moveTo>
                  <a:cubicBezTo>
                    <a:pt x="46916" y="103299"/>
                    <a:pt x="28109" y="35309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38394" y="99485"/>
                    <a:pt x="93627" y="1310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7500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6" name="Rectangle 2"/>
            <p:cNvSpPr/>
            <p:nvPr/>
          </p:nvSpPr>
          <p:spPr>
            <a:xfrm rot="16200000">
              <a:off x="4499226" y="181692"/>
              <a:ext cx="575195" cy="2360542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67" name="Connecteur droit 66"/>
            <p:cNvCxnSpPr/>
            <p:nvPr/>
          </p:nvCxnSpPr>
          <p:spPr>
            <a:xfrm>
              <a:off x="3845483" y="1071811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5215931" y="1071303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orme libre 68"/>
            <p:cNvSpPr/>
            <p:nvPr/>
          </p:nvSpPr>
          <p:spPr>
            <a:xfrm>
              <a:off x="3701312" y="1181306"/>
              <a:ext cx="1858188" cy="22882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Forme libre 69"/>
            <p:cNvSpPr/>
            <p:nvPr/>
          </p:nvSpPr>
          <p:spPr>
            <a:xfrm rot="3047122">
              <a:off x="4223118" y="1310632"/>
              <a:ext cx="734031" cy="13240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40404 h 146471"/>
                <a:gd name="connsiteX1" fmla="*/ 843363 w 1903885"/>
                <a:gd name="connsiteY1" fmla="*/ 3849 h 146471"/>
                <a:gd name="connsiteX2" fmla="*/ 1691799 w 1903885"/>
                <a:gd name="connsiteY2" fmla="*/ 146443 h 146471"/>
                <a:gd name="connsiteX3" fmla="*/ 1630083 w 1903885"/>
                <a:gd name="connsiteY3" fmla="*/ 52014 h 146471"/>
                <a:gd name="connsiteX4" fmla="*/ 1903885 w 1903885"/>
                <a:gd name="connsiteY4" fmla="*/ 28024 h 146471"/>
                <a:gd name="connsiteX0" fmla="*/ 0 w 1903885"/>
                <a:gd name="connsiteY0" fmla="*/ 26335 h 132402"/>
                <a:gd name="connsiteX1" fmla="*/ 861270 w 1903885"/>
                <a:gd name="connsiteY1" fmla="*/ 5127 h 132402"/>
                <a:gd name="connsiteX2" fmla="*/ 1691799 w 1903885"/>
                <a:gd name="connsiteY2" fmla="*/ 132374 h 132402"/>
                <a:gd name="connsiteX3" fmla="*/ 1630083 w 1903885"/>
                <a:gd name="connsiteY3" fmla="*/ 37945 h 132402"/>
                <a:gd name="connsiteX4" fmla="*/ 1903885 w 1903885"/>
                <a:gd name="connsiteY4" fmla="*/ 13955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885" h="132402">
                  <a:moveTo>
                    <a:pt x="0" y="26335"/>
                  </a:moveTo>
                  <a:cubicBezTo>
                    <a:pt x="250468" y="20696"/>
                    <a:pt x="579304" y="-12546"/>
                    <a:pt x="861270" y="5127"/>
                  </a:cubicBezTo>
                  <a:cubicBezTo>
                    <a:pt x="1143236" y="22800"/>
                    <a:pt x="1545353" y="127620"/>
                    <a:pt x="1691799" y="132374"/>
                  </a:cubicBezTo>
                  <a:cubicBezTo>
                    <a:pt x="1779129" y="134011"/>
                    <a:pt x="1625340" y="65424"/>
                    <a:pt x="1630083" y="37945"/>
                  </a:cubicBezTo>
                  <a:cubicBezTo>
                    <a:pt x="1634826" y="10467"/>
                    <a:pt x="1902392" y="26620"/>
                    <a:pt x="1903885" y="1395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Forme libre 70"/>
            <p:cNvSpPr/>
            <p:nvPr/>
          </p:nvSpPr>
          <p:spPr>
            <a:xfrm rot="3047122">
              <a:off x="3993821" y="1334575"/>
              <a:ext cx="738753" cy="2844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2" name="Forme libre 71"/>
            <p:cNvSpPr/>
            <p:nvPr/>
          </p:nvSpPr>
          <p:spPr>
            <a:xfrm rot="3047122">
              <a:off x="4494056" y="1342077"/>
              <a:ext cx="738753" cy="12013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" name="Forme libre 72"/>
            <p:cNvSpPr/>
            <p:nvPr/>
          </p:nvSpPr>
          <p:spPr>
            <a:xfrm rot="3047122">
              <a:off x="4791400" y="1343969"/>
              <a:ext cx="738753" cy="3642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Triangle 9"/>
            <p:cNvSpPr/>
            <p:nvPr/>
          </p:nvSpPr>
          <p:spPr>
            <a:xfrm>
              <a:off x="4599321" y="1475571"/>
              <a:ext cx="75433" cy="61749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4" h="48894">
                  <a:moveTo>
                    <a:pt x="0" y="33019"/>
                  </a:moveTo>
                  <a:lnTo>
                    <a:pt x="13335" y="0"/>
                  </a:lnTo>
                  <a:lnTo>
                    <a:pt x="55244" y="48894"/>
                  </a:lnTo>
                  <a:lnTo>
                    <a:pt x="0" y="3301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6" name="Forme libre 75"/>
            <p:cNvSpPr/>
            <p:nvPr/>
          </p:nvSpPr>
          <p:spPr>
            <a:xfrm>
              <a:off x="3791292" y="1288294"/>
              <a:ext cx="1858188" cy="39052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390525">
                  <a:moveTo>
                    <a:pt x="0" y="0"/>
                  </a:moveTo>
                  <a:cubicBezTo>
                    <a:pt x="239494" y="3460"/>
                    <a:pt x="512017" y="-6171"/>
                    <a:pt x="673228" y="58432"/>
                  </a:cubicBezTo>
                  <a:cubicBezTo>
                    <a:pt x="834439" y="123035"/>
                    <a:pt x="896247" y="360613"/>
                    <a:pt x="967269" y="387616"/>
                  </a:cubicBezTo>
                  <a:cubicBezTo>
                    <a:pt x="1038292" y="414619"/>
                    <a:pt x="1078299" y="245410"/>
                    <a:pt x="1099363" y="220451"/>
                  </a:cubicBezTo>
                  <a:cubicBezTo>
                    <a:pt x="1120427" y="195492"/>
                    <a:pt x="1157684" y="102924"/>
                    <a:pt x="1284155" y="66411"/>
                  </a:cubicBezTo>
                  <a:cubicBezTo>
                    <a:pt x="1410626" y="29898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7" name="Forme libre 76"/>
            <p:cNvSpPr/>
            <p:nvPr/>
          </p:nvSpPr>
          <p:spPr>
            <a:xfrm>
              <a:off x="3875614" y="1397874"/>
              <a:ext cx="1858188" cy="196019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196019">
                  <a:moveTo>
                    <a:pt x="0" y="896"/>
                  </a:moveTo>
                  <a:cubicBezTo>
                    <a:pt x="239494" y="4356"/>
                    <a:pt x="452253" y="-7724"/>
                    <a:pt x="607749" y="24795"/>
                  </a:cubicBezTo>
                  <a:cubicBezTo>
                    <a:pt x="763245" y="57314"/>
                    <a:pt x="813919" y="194766"/>
                    <a:pt x="932977" y="196011"/>
                  </a:cubicBezTo>
                  <a:cubicBezTo>
                    <a:pt x="1052035" y="197256"/>
                    <a:pt x="1167897" y="64554"/>
                    <a:pt x="1322099" y="32264"/>
                  </a:cubicBezTo>
                  <a:cubicBezTo>
                    <a:pt x="1476301" y="-26"/>
                    <a:pt x="1611524" y="-3458"/>
                    <a:pt x="1858188" y="227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8" name="Forme libre 77"/>
            <p:cNvSpPr/>
            <p:nvPr/>
          </p:nvSpPr>
          <p:spPr>
            <a:xfrm>
              <a:off x="3977386" y="1512757"/>
              <a:ext cx="1858188" cy="51317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Shape 66"/>
              <p:cNvSpPr txBox="1">
                <a:spLocks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u="sng" dirty="0" smtClean="0">
                    <a:sym typeface="Wingdings"/>
                  </a:rPr>
                  <a:t>Soliton: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>
                    <a:sym typeface="Wingdings"/>
                  </a:rPr>
                  <a:t>``</a:t>
                </a:r>
                <a:r>
                  <a:rPr lang="fr-FR" sz="1800" dirty="0" err="1">
                    <a:sym typeface="Wingdings"/>
                  </a:rPr>
                  <a:t>perpetual</a:t>
                </a:r>
                <a:r>
                  <a:rPr lang="fr-FR" sz="1800" dirty="0">
                    <a:sym typeface="Wingdings"/>
                  </a:rPr>
                  <a:t>’’ state of a non-</a:t>
                </a:r>
                <a:r>
                  <a:rPr lang="fr-FR" sz="1800" dirty="0" err="1">
                    <a:sym typeface="Wingdings"/>
                  </a:rPr>
                  <a:t>linear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theory</a:t>
                </a:r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charset="0"/>
                        <a:sym typeface="Wingdings"/>
                      </a:rPr>
                      <m:t>∼</m:t>
                    </m:r>
                  </m:oMath>
                </a14:m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fundamental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 smtClean="0">
                    <a:sym typeface="Wingdings"/>
                  </a:rPr>
                  <a:t>particle</a:t>
                </a:r>
                <a:r>
                  <a:rPr lang="fr-FR" sz="1800" dirty="0" smtClean="0">
                    <a:sym typeface="Wingdings"/>
                  </a:rPr>
                  <a:t> </a:t>
                </a:r>
                <a:r>
                  <a:rPr lang="fr-FR" sz="1800" dirty="0">
                    <a:sym typeface="Wingdings"/>
                  </a:rPr>
                  <a:t>but </a:t>
                </a:r>
                <a:r>
                  <a:rPr lang="fr-FR" sz="1800" dirty="0" err="1" smtClean="0">
                    <a:sym typeface="Wingdings"/>
                  </a:rPr>
                  <a:t>regular</a:t>
                </a:r>
                <a:endParaRPr lang="fr-FR" sz="1800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4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u="sng" dirty="0" smtClean="0">
                    <a:sym typeface="Wingdings"/>
                  </a:rPr>
                  <a:t>Existence in 4d General </a:t>
                </a:r>
                <a:r>
                  <a:rPr lang="fr-FR" sz="2200" u="sng" dirty="0" err="1" smtClean="0">
                    <a:sym typeface="Wingdings"/>
                  </a:rPr>
                  <a:t>Relativity</a:t>
                </a:r>
                <a:r>
                  <a:rPr lang="fr-FR" sz="2200" u="sng" dirty="0" smtClean="0">
                    <a:sym typeface="Wingdings"/>
                  </a:rPr>
                  <a:t>?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𝑆</m:t>
                    </m:r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=∫</m:t>
                    </m:r>
                    <m:sSup>
                      <m:sSupPr>
                        <m:ctrlPr>
                          <a:rPr lang="fr-FR" sz="1800" b="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𝑑</m:t>
                        </m:r>
                      </m:e>
                      <m:sup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4</m:t>
                        </m:r>
                      </m:sup>
                    </m:sSup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𝑥</m:t>
                    </m:r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fr-FR" sz="1800" b="0" i="1" smtClean="0">
                            <a:latin typeface="Cambria Math" charset="0"/>
                            <a:sym typeface="Wingdings"/>
                          </a:rPr>
                        </m:ctrlPr>
                      </m:radPr>
                      <m:deg/>
                      <m:e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−</m:t>
                        </m:r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𝑔</m:t>
                        </m:r>
                      </m:e>
                    </m:rad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 </m:t>
                    </m:r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𝑅</m:t>
                    </m:r>
                  </m:oMath>
                </a14:m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err="1">
                    <a:sym typeface="Wingdings"/>
                  </a:rPr>
                  <a:t>Smooth</a:t>
                </a:r>
                <a:r>
                  <a:rPr lang="fr-FR" sz="1800" dirty="0">
                    <a:sym typeface="Wingdings"/>
                  </a:rPr>
                  <a:t> &amp; </a:t>
                </a:r>
                <a:r>
                  <a:rPr lang="fr-FR" sz="1800" dirty="0" err="1">
                    <a:sym typeface="Wingdings"/>
                  </a:rPr>
                  <a:t>horizonless</a:t>
                </a:r>
                <a:r>
                  <a:rPr lang="fr-FR" sz="1800" dirty="0">
                    <a:sym typeface="Wingdings"/>
                  </a:rPr>
                  <a:t>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>
                    <a:sym typeface="Wingdings"/>
                  </a:rPr>
                  <a:t>Pure </a:t>
                </a:r>
                <a:r>
                  <a:rPr lang="fr-FR" sz="1800" dirty="0" err="1">
                    <a:sym typeface="Wingdings"/>
                  </a:rPr>
                  <a:t>deformation</a:t>
                </a:r>
                <a:r>
                  <a:rPr lang="fr-FR" sz="1800" dirty="0">
                    <a:sym typeface="Wingdings"/>
                  </a:rPr>
                  <a:t> of </a:t>
                </a:r>
                <a:r>
                  <a:rPr lang="fr-FR" sz="1800" dirty="0" err="1">
                    <a:sym typeface="Wingdings"/>
                  </a:rPr>
                  <a:t>spacetimes</a:t>
                </a:r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err="1">
                    <a:sym typeface="Wingdings"/>
                  </a:rPr>
                  <a:t>Finite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energy</a:t>
                </a:r>
                <a:r>
                  <a:rPr lang="fr-FR" sz="1800" dirty="0">
                    <a:sym typeface="Wingdings"/>
                  </a:rPr>
                  <a:t> &amp; </a:t>
                </a:r>
                <a:r>
                  <a:rPr lang="fr-FR" sz="1800" dirty="0" smtClean="0">
                    <a:sym typeface="Wingdings"/>
                  </a:rPr>
                  <a:t>stable</a:t>
                </a:r>
                <a:endParaRPr lang="fr-FR" sz="1800" dirty="0">
                  <a:sym typeface="Wingdings"/>
                </a:endParaRPr>
              </a:p>
            </p:txBody>
          </p:sp>
        </mc:Choice>
        <mc:Fallback>
          <p:sp>
            <p:nvSpPr>
              <p:cNvPr id="33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  <a:blipFill rotWithShape="0">
                <a:blip r:embed="rId2"/>
                <a:stretch>
                  <a:fillRect l="-268" t="-1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 On </a:t>
            </a:r>
            <a:r>
              <a:rPr lang="fr-FR" dirty="0" err="1"/>
              <a:t>Solitons</a:t>
            </a:r>
            <a:r>
              <a:rPr lang="fr-FR" dirty="0"/>
              <a:t> in </a:t>
            </a:r>
            <a:r>
              <a:rPr lang="fr-FR" dirty="0" err="1"/>
              <a:t>Gravity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396981" y="4844113"/>
            <a:ext cx="44275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00" dirty="0">
                <a:latin typeface="Gill Sans Ultra Bold" charset="0"/>
                <a:ea typeface="Gill Sans Ultra Bold" charset="0"/>
                <a:cs typeface="Gill Sans Ultra Bold" charset="0"/>
              </a:rPr>
              <a:t>?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3847712" y="5295859"/>
            <a:ext cx="1576557" cy="918485"/>
            <a:chOff x="3917904" y="5323018"/>
            <a:chExt cx="1576557" cy="918485"/>
          </a:xfrm>
        </p:grpSpPr>
        <p:cxnSp>
          <p:nvCxnSpPr>
            <p:cNvPr id="10" name="Connecteur droit 9"/>
            <p:cNvCxnSpPr/>
            <p:nvPr/>
          </p:nvCxnSpPr>
          <p:spPr>
            <a:xfrm flipV="1">
              <a:off x="3917904" y="5330789"/>
              <a:ext cx="1561822" cy="910714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3932639" y="5323018"/>
              <a:ext cx="1561822" cy="910714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15762" y="3590366"/>
            <a:ext cx="9144000" cy="63019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rot="20815086">
            <a:off x="1774134" y="2631676"/>
            <a:ext cx="1010213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36791" y="1914929"/>
            <a:ext cx="561696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 err="1">
                <a:solidFill>
                  <a:schemeClr val="accent3">
                    <a:lumMod val="75000"/>
                  </a:schemeClr>
                </a:solidFill>
              </a:rPr>
              <a:t>Serini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 1918, Einstein, Pauli ‘41, </a:t>
            </a:r>
            <a:r>
              <a:rPr lang="fr-FR" sz="1300" dirty="0" err="1">
                <a:solidFill>
                  <a:schemeClr val="accent3">
                    <a:lumMod val="75000"/>
                  </a:schemeClr>
                </a:solidFill>
              </a:rPr>
              <a:t>Breitenlohner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, Maison, Gibbons ‘87</a:t>
            </a:r>
          </a:p>
        </p:txBody>
      </p:sp>
      <p:pic>
        <p:nvPicPr>
          <p:cNvPr id="30" name="Picture 2" descr="hallow water equations for equatorial tsunami waves | Philosophical  Transactions 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814" y="830016"/>
            <a:ext cx="1369359" cy="1038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1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er 63"/>
          <p:cNvGrpSpPr>
            <a:grpSpLocks noChangeAspect="1"/>
          </p:cNvGrpSpPr>
          <p:nvPr/>
        </p:nvGrpSpPr>
        <p:grpSpPr>
          <a:xfrm>
            <a:off x="1142937" y="4410309"/>
            <a:ext cx="7034639" cy="2360542"/>
            <a:chOff x="3606553" y="979418"/>
            <a:chExt cx="2360542" cy="792103"/>
          </a:xfrm>
        </p:grpSpPr>
        <p:sp>
          <p:nvSpPr>
            <p:cNvPr id="65" name="Triangle 9"/>
            <p:cNvSpPr/>
            <p:nvPr/>
          </p:nvSpPr>
          <p:spPr>
            <a:xfrm>
              <a:off x="4648068" y="1528199"/>
              <a:ext cx="222324" cy="165526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131066">
                  <a:moveTo>
                    <a:pt x="93627" y="131066"/>
                  </a:moveTo>
                  <a:cubicBezTo>
                    <a:pt x="46916" y="103299"/>
                    <a:pt x="28109" y="35309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38394" y="99485"/>
                    <a:pt x="93627" y="1310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7500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6" name="Rectangle 2"/>
            <p:cNvSpPr/>
            <p:nvPr/>
          </p:nvSpPr>
          <p:spPr>
            <a:xfrm rot="16200000">
              <a:off x="4499226" y="181692"/>
              <a:ext cx="575195" cy="2360542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67" name="Connecteur droit 66"/>
            <p:cNvCxnSpPr/>
            <p:nvPr/>
          </p:nvCxnSpPr>
          <p:spPr>
            <a:xfrm>
              <a:off x="3845483" y="1071811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5215931" y="1071303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orme libre 68"/>
            <p:cNvSpPr/>
            <p:nvPr/>
          </p:nvSpPr>
          <p:spPr>
            <a:xfrm>
              <a:off x="3701312" y="1181306"/>
              <a:ext cx="1858188" cy="22882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Forme libre 69"/>
            <p:cNvSpPr/>
            <p:nvPr/>
          </p:nvSpPr>
          <p:spPr>
            <a:xfrm rot="3047122">
              <a:off x="4223118" y="1310632"/>
              <a:ext cx="734031" cy="13240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40404 h 146471"/>
                <a:gd name="connsiteX1" fmla="*/ 843363 w 1903885"/>
                <a:gd name="connsiteY1" fmla="*/ 3849 h 146471"/>
                <a:gd name="connsiteX2" fmla="*/ 1691799 w 1903885"/>
                <a:gd name="connsiteY2" fmla="*/ 146443 h 146471"/>
                <a:gd name="connsiteX3" fmla="*/ 1630083 w 1903885"/>
                <a:gd name="connsiteY3" fmla="*/ 52014 h 146471"/>
                <a:gd name="connsiteX4" fmla="*/ 1903885 w 1903885"/>
                <a:gd name="connsiteY4" fmla="*/ 28024 h 146471"/>
                <a:gd name="connsiteX0" fmla="*/ 0 w 1903885"/>
                <a:gd name="connsiteY0" fmla="*/ 26335 h 132402"/>
                <a:gd name="connsiteX1" fmla="*/ 861270 w 1903885"/>
                <a:gd name="connsiteY1" fmla="*/ 5127 h 132402"/>
                <a:gd name="connsiteX2" fmla="*/ 1691799 w 1903885"/>
                <a:gd name="connsiteY2" fmla="*/ 132374 h 132402"/>
                <a:gd name="connsiteX3" fmla="*/ 1630083 w 1903885"/>
                <a:gd name="connsiteY3" fmla="*/ 37945 h 132402"/>
                <a:gd name="connsiteX4" fmla="*/ 1903885 w 1903885"/>
                <a:gd name="connsiteY4" fmla="*/ 13955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885" h="132402">
                  <a:moveTo>
                    <a:pt x="0" y="26335"/>
                  </a:moveTo>
                  <a:cubicBezTo>
                    <a:pt x="250468" y="20696"/>
                    <a:pt x="579304" y="-12546"/>
                    <a:pt x="861270" y="5127"/>
                  </a:cubicBezTo>
                  <a:cubicBezTo>
                    <a:pt x="1143236" y="22800"/>
                    <a:pt x="1545353" y="127620"/>
                    <a:pt x="1691799" y="132374"/>
                  </a:cubicBezTo>
                  <a:cubicBezTo>
                    <a:pt x="1779129" y="134011"/>
                    <a:pt x="1625340" y="65424"/>
                    <a:pt x="1630083" y="37945"/>
                  </a:cubicBezTo>
                  <a:cubicBezTo>
                    <a:pt x="1634826" y="10467"/>
                    <a:pt x="1902392" y="26620"/>
                    <a:pt x="1903885" y="1395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Forme libre 70"/>
            <p:cNvSpPr/>
            <p:nvPr/>
          </p:nvSpPr>
          <p:spPr>
            <a:xfrm rot="3047122">
              <a:off x="3993821" y="1334575"/>
              <a:ext cx="738753" cy="2844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2" name="Forme libre 71"/>
            <p:cNvSpPr/>
            <p:nvPr/>
          </p:nvSpPr>
          <p:spPr>
            <a:xfrm rot="3047122">
              <a:off x="4494056" y="1342077"/>
              <a:ext cx="738753" cy="12013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" name="Forme libre 72"/>
            <p:cNvSpPr/>
            <p:nvPr/>
          </p:nvSpPr>
          <p:spPr>
            <a:xfrm rot="3047122">
              <a:off x="4791400" y="1343969"/>
              <a:ext cx="738753" cy="3642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Triangle 9"/>
            <p:cNvSpPr/>
            <p:nvPr/>
          </p:nvSpPr>
          <p:spPr>
            <a:xfrm>
              <a:off x="4599321" y="1475571"/>
              <a:ext cx="75433" cy="61749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4" h="48894">
                  <a:moveTo>
                    <a:pt x="0" y="33019"/>
                  </a:moveTo>
                  <a:lnTo>
                    <a:pt x="13335" y="0"/>
                  </a:lnTo>
                  <a:lnTo>
                    <a:pt x="55244" y="48894"/>
                  </a:lnTo>
                  <a:lnTo>
                    <a:pt x="0" y="3301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6" name="Forme libre 75"/>
            <p:cNvSpPr/>
            <p:nvPr/>
          </p:nvSpPr>
          <p:spPr>
            <a:xfrm>
              <a:off x="3791292" y="1288294"/>
              <a:ext cx="1858188" cy="39052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390525">
                  <a:moveTo>
                    <a:pt x="0" y="0"/>
                  </a:moveTo>
                  <a:cubicBezTo>
                    <a:pt x="239494" y="3460"/>
                    <a:pt x="512017" y="-6171"/>
                    <a:pt x="673228" y="58432"/>
                  </a:cubicBezTo>
                  <a:cubicBezTo>
                    <a:pt x="834439" y="123035"/>
                    <a:pt x="896247" y="360613"/>
                    <a:pt x="967269" y="387616"/>
                  </a:cubicBezTo>
                  <a:cubicBezTo>
                    <a:pt x="1038292" y="414619"/>
                    <a:pt x="1078299" y="245410"/>
                    <a:pt x="1099363" y="220451"/>
                  </a:cubicBezTo>
                  <a:cubicBezTo>
                    <a:pt x="1120427" y="195492"/>
                    <a:pt x="1157684" y="102924"/>
                    <a:pt x="1284155" y="66411"/>
                  </a:cubicBezTo>
                  <a:cubicBezTo>
                    <a:pt x="1410626" y="29898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7" name="Forme libre 76"/>
            <p:cNvSpPr/>
            <p:nvPr/>
          </p:nvSpPr>
          <p:spPr>
            <a:xfrm>
              <a:off x="3875614" y="1397874"/>
              <a:ext cx="1858188" cy="196019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196019">
                  <a:moveTo>
                    <a:pt x="0" y="896"/>
                  </a:moveTo>
                  <a:cubicBezTo>
                    <a:pt x="239494" y="4356"/>
                    <a:pt x="452253" y="-7724"/>
                    <a:pt x="607749" y="24795"/>
                  </a:cubicBezTo>
                  <a:cubicBezTo>
                    <a:pt x="763245" y="57314"/>
                    <a:pt x="813919" y="194766"/>
                    <a:pt x="932977" y="196011"/>
                  </a:cubicBezTo>
                  <a:cubicBezTo>
                    <a:pt x="1052035" y="197256"/>
                    <a:pt x="1167897" y="64554"/>
                    <a:pt x="1322099" y="32264"/>
                  </a:cubicBezTo>
                  <a:cubicBezTo>
                    <a:pt x="1476301" y="-26"/>
                    <a:pt x="1611524" y="-3458"/>
                    <a:pt x="1858188" y="227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8" name="Forme libre 77"/>
            <p:cNvSpPr/>
            <p:nvPr/>
          </p:nvSpPr>
          <p:spPr>
            <a:xfrm>
              <a:off x="3977386" y="1512757"/>
              <a:ext cx="1858188" cy="51317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Shape 66"/>
              <p:cNvSpPr txBox="1">
                <a:spLocks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u="sng" dirty="0" smtClean="0">
                    <a:sym typeface="Wingdings"/>
                  </a:rPr>
                  <a:t>Soliton: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>
                    <a:sym typeface="Wingdings"/>
                  </a:rPr>
                  <a:t>``</a:t>
                </a:r>
                <a:r>
                  <a:rPr lang="fr-FR" sz="1800" dirty="0" err="1">
                    <a:sym typeface="Wingdings"/>
                  </a:rPr>
                  <a:t>perpetual</a:t>
                </a:r>
                <a:r>
                  <a:rPr lang="fr-FR" sz="1800" dirty="0">
                    <a:sym typeface="Wingdings"/>
                  </a:rPr>
                  <a:t>’’ state of a non-</a:t>
                </a:r>
                <a:r>
                  <a:rPr lang="fr-FR" sz="1800" dirty="0" err="1">
                    <a:sym typeface="Wingdings"/>
                  </a:rPr>
                  <a:t>linear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theory</a:t>
                </a:r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14:m>
                  <m:oMath xmlns:m="http://schemas.openxmlformats.org/officeDocument/2006/math">
                    <m:r>
                      <a:rPr lang="fr-FR" sz="1800" i="1">
                        <a:latin typeface="Cambria Math" charset="0"/>
                        <a:sym typeface="Wingdings"/>
                      </a:rPr>
                      <m:t>∼</m:t>
                    </m:r>
                  </m:oMath>
                </a14:m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fundamental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 smtClean="0">
                    <a:sym typeface="Wingdings"/>
                  </a:rPr>
                  <a:t>particle</a:t>
                </a:r>
                <a:r>
                  <a:rPr lang="fr-FR" sz="1800" dirty="0" smtClean="0">
                    <a:sym typeface="Wingdings"/>
                  </a:rPr>
                  <a:t> </a:t>
                </a:r>
                <a:r>
                  <a:rPr lang="fr-FR" sz="1800" dirty="0">
                    <a:sym typeface="Wingdings"/>
                  </a:rPr>
                  <a:t>but </a:t>
                </a:r>
                <a:r>
                  <a:rPr lang="fr-FR" sz="1800" dirty="0" err="1" smtClean="0">
                    <a:sym typeface="Wingdings"/>
                  </a:rPr>
                  <a:t>regular</a:t>
                </a:r>
                <a:endParaRPr lang="fr-FR" sz="1800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4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u="sng" dirty="0" smtClean="0">
                    <a:sym typeface="Wingdings"/>
                  </a:rPr>
                  <a:t>Existence in 4d General </a:t>
                </a:r>
                <a:r>
                  <a:rPr lang="fr-FR" sz="2200" u="sng" dirty="0" err="1" smtClean="0">
                    <a:sym typeface="Wingdings"/>
                  </a:rPr>
                  <a:t>Relativity</a:t>
                </a:r>
                <a:r>
                  <a:rPr lang="fr-FR" sz="2200" u="sng" dirty="0" smtClean="0">
                    <a:sym typeface="Wingdings"/>
                  </a:rPr>
                  <a:t>?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𝑆</m:t>
                    </m:r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=∫</m:t>
                    </m:r>
                    <m:sSup>
                      <m:sSupPr>
                        <m:ctrlPr>
                          <a:rPr lang="fr-FR" sz="1800" b="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𝑑</m:t>
                        </m:r>
                      </m:e>
                      <m:sup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4</m:t>
                        </m:r>
                      </m:sup>
                    </m:sSup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𝑥</m:t>
                    </m:r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fr-FR" sz="1800" b="0" i="1" smtClean="0">
                            <a:latin typeface="Cambria Math" charset="0"/>
                            <a:sym typeface="Wingdings"/>
                          </a:rPr>
                        </m:ctrlPr>
                      </m:radPr>
                      <m:deg/>
                      <m:e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−</m:t>
                        </m:r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𝑔</m:t>
                        </m:r>
                      </m:e>
                    </m:rad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 </m:t>
                    </m:r>
                    <m:d>
                      <m:dPr>
                        <m:ctrlPr>
                          <a:rPr lang="is-IS" sz="1800" b="0" i="1" smtClean="0">
                            <a:latin typeface="Cambria Math" charset="0"/>
                            <a:sym typeface="Wingdings"/>
                          </a:rPr>
                        </m:ctrlPr>
                      </m:dPr>
                      <m:e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𝑅</m:t>
                        </m:r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−</m:t>
                        </m:r>
                        <m:f>
                          <m:fPr>
                            <m:ctrlPr>
                              <a:rPr lang="fr-FR" sz="1800" b="0" i="1" smtClean="0">
                                <a:latin typeface="Cambria Math" charset="0"/>
                                <a:sym typeface="Wingdings"/>
                              </a:rPr>
                            </m:ctrlPr>
                          </m:fPr>
                          <m:num>
                            <m:r>
                              <a:rPr lang="fr-FR" sz="1800" b="0" i="1" smtClean="0">
                                <a:latin typeface="Cambria Math" charset="0"/>
                                <a:sym typeface="Wingdings"/>
                              </a:rPr>
                              <m:t>1</m:t>
                            </m:r>
                          </m:num>
                          <m:den>
                            <m:r>
                              <a:rPr lang="fr-FR" sz="1800" b="0" i="1" smtClean="0">
                                <a:latin typeface="Cambria Math" charset="0"/>
                                <a:sym typeface="Wingdings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fr-FR" sz="1800" b="0" i="1" smtClean="0">
                                <a:latin typeface="Cambria Math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fr-FR" sz="1800" b="0" i="1" smtClean="0">
                                <a:latin typeface="Cambria Math" charset="0"/>
                                <a:sym typeface="Wingdings"/>
                              </a:rPr>
                              <m:t>𝐹</m:t>
                            </m:r>
                          </m:e>
                          <m:sup>
                            <m:r>
                              <a:rPr lang="fr-FR" sz="1800" b="0" i="1" smtClean="0">
                                <a:latin typeface="Cambria Math" charset="0"/>
                                <a:sym typeface="Wingding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err="1">
                    <a:sym typeface="Wingdings"/>
                  </a:rPr>
                  <a:t>Smooth</a:t>
                </a:r>
                <a:r>
                  <a:rPr lang="fr-FR" sz="1800" dirty="0">
                    <a:sym typeface="Wingdings"/>
                  </a:rPr>
                  <a:t> &amp; </a:t>
                </a:r>
                <a:r>
                  <a:rPr lang="fr-FR" sz="1800" dirty="0" err="1">
                    <a:sym typeface="Wingdings"/>
                  </a:rPr>
                  <a:t>horizonless</a:t>
                </a:r>
                <a:r>
                  <a:rPr lang="fr-FR" sz="1800" dirty="0">
                    <a:sym typeface="Wingdings"/>
                  </a:rPr>
                  <a:t>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>
                    <a:sym typeface="Wingdings"/>
                  </a:rPr>
                  <a:t>Pure </a:t>
                </a:r>
                <a:r>
                  <a:rPr lang="fr-FR" sz="1800" dirty="0" err="1">
                    <a:sym typeface="Wingdings"/>
                  </a:rPr>
                  <a:t>deformation</a:t>
                </a:r>
                <a:r>
                  <a:rPr lang="fr-FR" sz="1800" dirty="0">
                    <a:sym typeface="Wingdings"/>
                  </a:rPr>
                  <a:t> of </a:t>
                </a:r>
                <a:r>
                  <a:rPr lang="fr-FR" sz="1800" dirty="0" err="1">
                    <a:sym typeface="Wingdings"/>
                  </a:rPr>
                  <a:t>spacetimes</a:t>
                </a:r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err="1">
                    <a:sym typeface="Wingdings"/>
                  </a:rPr>
                  <a:t>Finite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energy</a:t>
                </a:r>
                <a:r>
                  <a:rPr lang="fr-FR" sz="1800" dirty="0">
                    <a:sym typeface="Wingdings"/>
                  </a:rPr>
                  <a:t> &amp; </a:t>
                </a:r>
                <a:r>
                  <a:rPr lang="fr-FR" sz="1800" dirty="0" smtClean="0">
                    <a:sym typeface="Wingdings"/>
                  </a:rPr>
                  <a:t>stable</a:t>
                </a:r>
                <a:endParaRPr lang="fr-FR" sz="1800" dirty="0">
                  <a:sym typeface="Wingdings"/>
                </a:endParaRPr>
              </a:p>
            </p:txBody>
          </p:sp>
        </mc:Choice>
        <mc:Fallback>
          <p:sp>
            <p:nvSpPr>
              <p:cNvPr id="33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  <a:blipFill rotWithShape="0">
                <a:blip r:embed="rId2"/>
                <a:stretch>
                  <a:fillRect l="-268" t="-1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 On </a:t>
            </a:r>
            <a:r>
              <a:rPr lang="fr-FR" dirty="0" err="1"/>
              <a:t>Solitons</a:t>
            </a:r>
            <a:r>
              <a:rPr lang="fr-FR" dirty="0"/>
              <a:t> in </a:t>
            </a:r>
            <a:r>
              <a:rPr lang="fr-FR" dirty="0" smtClean="0"/>
              <a:t>General </a:t>
            </a:r>
            <a:r>
              <a:rPr lang="fr-FR" dirty="0" err="1" smtClean="0"/>
              <a:t>Relativity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396981" y="4844113"/>
            <a:ext cx="44275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00" dirty="0">
                <a:latin typeface="Gill Sans Ultra Bold" charset="0"/>
                <a:ea typeface="Gill Sans Ultra Bold" charset="0"/>
                <a:cs typeface="Gill Sans Ultra Bold" charset="0"/>
              </a:rPr>
              <a:t>?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3847712" y="5295859"/>
            <a:ext cx="1576557" cy="918485"/>
            <a:chOff x="3917904" y="5323018"/>
            <a:chExt cx="1576557" cy="918485"/>
          </a:xfrm>
        </p:grpSpPr>
        <p:cxnSp>
          <p:nvCxnSpPr>
            <p:cNvPr id="10" name="Connecteur droit 9"/>
            <p:cNvCxnSpPr/>
            <p:nvPr/>
          </p:nvCxnSpPr>
          <p:spPr>
            <a:xfrm flipV="1">
              <a:off x="3917904" y="5330789"/>
              <a:ext cx="1561822" cy="910714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3932639" y="5323018"/>
              <a:ext cx="1561822" cy="910714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ZoneTexte 6"/>
          <p:cNvSpPr txBox="1"/>
          <p:nvPr/>
        </p:nvSpPr>
        <p:spPr>
          <a:xfrm rot="20815086">
            <a:off x="1774134" y="2631676"/>
            <a:ext cx="1010213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No!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36791" y="1914929"/>
            <a:ext cx="561696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 err="1">
                <a:solidFill>
                  <a:schemeClr val="accent3">
                    <a:lumMod val="75000"/>
                  </a:schemeClr>
                </a:solidFill>
              </a:rPr>
              <a:t>Serini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 1918, Einstein, Pauli ‘41, </a:t>
            </a:r>
            <a:r>
              <a:rPr lang="fr-FR" sz="1300" dirty="0" err="1">
                <a:solidFill>
                  <a:schemeClr val="accent3">
                    <a:lumMod val="75000"/>
                  </a:schemeClr>
                </a:solidFill>
              </a:rPr>
              <a:t>Breitenlohner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, Maison, Gibbons ‘87</a:t>
            </a:r>
          </a:p>
        </p:txBody>
      </p:sp>
      <p:pic>
        <p:nvPicPr>
          <p:cNvPr id="30" name="Picture 2" descr="hallow water equations for equatorial tsunami waves | Philosophical  Transactions 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814" y="830016"/>
            <a:ext cx="1369359" cy="1038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1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4548" y="3891967"/>
            <a:ext cx="7199407" cy="43088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fr-FR" sz="2200" u="sng" dirty="0" err="1" smtClean="0"/>
              <a:t>No-go</a:t>
            </a:r>
            <a:r>
              <a:rPr lang="fr-FR" sz="2200" u="sng" dirty="0" smtClean="0"/>
              <a:t> </a:t>
            </a:r>
            <a:r>
              <a:rPr lang="fr-FR" sz="2200" u="sng" dirty="0" err="1" smtClean="0"/>
              <a:t>Theorem</a:t>
            </a:r>
            <a:r>
              <a:rPr lang="fr-FR" sz="2200" dirty="0" smtClean="0"/>
              <a:t>: </a:t>
            </a:r>
            <a:r>
              <a:rPr lang="fr-FR" sz="2200" i="1" dirty="0" smtClean="0"/>
              <a:t>There are </a:t>
            </a:r>
            <a:r>
              <a:rPr lang="fr-FR" sz="2200" b="1" i="1" dirty="0" smtClean="0"/>
              <a:t>no </a:t>
            </a:r>
            <a:r>
              <a:rPr lang="fr-FR" sz="2200" b="1" i="1" dirty="0" err="1" smtClean="0"/>
              <a:t>Gravitational</a:t>
            </a:r>
            <a:r>
              <a:rPr lang="fr-FR" sz="2200" b="1" i="1" dirty="0" smtClean="0"/>
              <a:t> </a:t>
            </a:r>
            <a:r>
              <a:rPr lang="fr-FR" sz="2200" b="1" i="1" dirty="0" err="1" smtClean="0"/>
              <a:t>Solitons</a:t>
            </a:r>
            <a:r>
              <a:rPr lang="fr-FR" sz="2200" b="1" i="1" dirty="0" smtClean="0"/>
              <a:t> </a:t>
            </a:r>
            <a:r>
              <a:rPr lang="fr-FR" sz="2200" i="1" dirty="0" smtClean="0"/>
              <a:t>in 4d GR</a:t>
            </a:r>
            <a:endParaRPr lang="fr-FR" sz="2200" i="1" dirty="0"/>
          </a:p>
        </p:txBody>
      </p:sp>
    </p:spTree>
    <p:extLst>
      <p:ext uri="{BB962C8B-B14F-4D97-AF65-F5344CB8AC3E}">
        <p14:creationId xmlns:p14="http://schemas.microsoft.com/office/powerpoint/2010/main" val="18100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66"/>
              <p:cNvSpPr txBox="1">
                <a:spLocks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u="sng" dirty="0">
                    <a:sym typeface="Wingdings"/>
                  </a:rPr>
                  <a:t>Gravity </a:t>
                </a:r>
                <a:r>
                  <a:rPr lang="fr-FR" sz="2200" u="sng" dirty="0" err="1">
                    <a:sym typeface="Wingdings"/>
                  </a:rPr>
                  <a:t>with</a:t>
                </a:r>
                <a:r>
                  <a:rPr lang="fr-FR" sz="2200" u="sng" dirty="0">
                    <a:sym typeface="Wingdings"/>
                  </a:rPr>
                  <a:t> extra compact dimensions: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>
                    <a:sym typeface="Wingdings"/>
                  </a:rPr>
                  <a:t>4d </a:t>
                </a:r>
                <a:r>
                  <a:rPr lang="fr-FR" sz="1800" dirty="0" err="1">
                    <a:sym typeface="Wingdings"/>
                  </a:rPr>
                  <a:t>spacetime</a:t>
                </a:r>
                <a:r>
                  <a:rPr lang="fr-FR" sz="1800" dirty="0">
                    <a:sym typeface="Wingdings"/>
                  </a:rPr>
                  <a:t> + a compact dimension in vacuum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>
                    <a:sym typeface="Wingdings"/>
                  </a:rPr>
                  <a:t>Deformation of the </a:t>
                </a:r>
                <a:r>
                  <a:rPr lang="fr-FR" sz="1800" dirty="0" err="1">
                    <a:sym typeface="Wingdings"/>
                  </a:rPr>
                  <a:t>circle</a:t>
                </a:r>
                <a:r>
                  <a:rPr lang="fr-FR" sz="1800" dirty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charset="0"/>
                        <a:sym typeface="Wingdings"/>
                      </a:rPr>
                      <m:t>⇒</m:t>
                    </m:r>
                  </m:oMath>
                </a14:m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Deformation</a:t>
                </a:r>
                <a:r>
                  <a:rPr lang="fr-FR" sz="1800" dirty="0">
                    <a:sym typeface="Wingdings"/>
                  </a:rPr>
                  <a:t> of the 4d </a:t>
                </a:r>
                <a:r>
                  <a:rPr lang="fr-FR" sz="1800" dirty="0" err="1">
                    <a:sym typeface="Wingdings"/>
                  </a:rPr>
                  <a:t>spacetime</a:t>
                </a:r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b="1" dirty="0">
                    <a:sym typeface="Wingdings"/>
                  </a:rPr>
                  <a:t>Topological Soliton: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u="sng" dirty="0">
                    <a:sym typeface="Wingdings"/>
                  </a:rPr>
                  <a:t>state of </a:t>
                </a:r>
                <a:r>
                  <a:rPr lang="fr-FR" sz="1800" u="sng" dirty="0" err="1">
                    <a:sym typeface="Wingdings"/>
                  </a:rPr>
                  <a:t>gravity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produced</a:t>
                </a:r>
                <a:r>
                  <a:rPr lang="fr-FR" sz="1800" dirty="0">
                    <a:sym typeface="Wingdings"/>
                  </a:rPr>
                  <a:t> by the </a:t>
                </a:r>
                <a:r>
                  <a:rPr lang="fr-FR" sz="1800" dirty="0" err="1">
                    <a:sym typeface="Wingdings"/>
                  </a:rPr>
                  <a:t>degeneracy</a:t>
                </a:r>
                <a:r>
                  <a:rPr lang="fr-FR" sz="1800" dirty="0">
                    <a:sym typeface="Wingdings"/>
                  </a:rPr>
                  <a:t> of the </a:t>
                </a:r>
                <a:r>
                  <a:rPr lang="fr-FR" sz="1800" dirty="0" err="1">
                    <a:sym typeface="Wingdings"/>
                  </a:rPr>
                  <a:t>circle</a:t>
                </a:r>
                <a:r>
                  <a:rPr lang="fr-FR" sz="1800" dirty="0">
                    <a:sym typeface="Wingdings"/>
                  </a:rPr>
                  <a:t>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endParaRPr lang="fr-FR" sz="22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endParaRPr lang="fr-FR" sz="2400" dirty="0"/>
              </a:p>
            </p:txBody>
          </p:sp>
        </mc:Choice>
        <mc:Fallback xmlns="">
          <p:sp>
            <p:nvSpPr>
              <p:cNvPr id="33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  <a:blipFill rotWithShape="0">
                <a:blip r:embed="rId2"/>
                <a:stretch>
                  <a:fillRect l="-268" t="-1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Solitons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extra compact dimensions</a:t>
            </a:r>
            <a:endParaRPr lang="fr-FR" dirty="0"/>
          </a:p>
        </p:txBody>
      </p:sp>
      <p:grpSp>
        <p:nvGrpSpPr>
          <p:cNvPr id="25" name="Grouper 24"/>
          <p:cNvGrpSpPr>
            <a:grpSpLocks noChangeAspect="1"/>
          </p:cNvGrpSpPr>
          <p:nvPr/>
        </p:nvGrpSpPr>
        <p:grpSpPr>
          <a:xfrm>
            <a:off x="1105014" y="2379722"/>
            <a:ext cx="7034639" cy="1749468"/>
            <a:chOff x="1882478" y="3848959"/>
            <a:chExt cx="6001890" cy="1158394"/>
          </a:xfrm>
        </p:grpSpPr>
        <p:grpSp>
          <p:nvGrpSpPr>
            <p:cNvPr id="26" name="Grouper 25"/>
            <p:cNvGrpSpPr/>
            <p:nvPr/>
          </p:nvGrpSpPr>
          <p:grpSpPr>
            <a:xfrm>
              <a:off x="1882478" y="3848959"/>
              <a:ext cx="6001890" cy="1158394"/>
              <a:chOff x="2392567" y="2979368"/>
              <a:chExt cx="5563809" cy="1654616"/>
            </a:xfrm>
          </p:grpSpPr>
          <p:sp>
            <p:nvSpPr>
              <p:cNvPr id="32" name="Rectangle 2"/>
              <p:cNvSpPr/>
              <p:nvPr/>
            </p:nvSpPr>
            <p:spPr>
              <a:xfrm rot="16200000">
                <a:off x="4363872" y="1032847"/>
                <a:ext cx="1621200" cy="5563809"/>
              </a:xfrm>
              <a:custGeom>
                <a:avLst/>
                <a:gdLst>
                  <a:gd name="connsiteX0" fmla="*/ 0 w 1224136"/>
                  <a:gd name="connsiteY0" fmla="*/ 0 h 1656184"/>
                  <a:gd name="connsiteX1" fmla="*/ 1224136 w 1224136"/>
                  <a:gd name="connsiteY1" fmla="*/ 0 h 1656184"/>
                  <a:gd name="connsiteX2" fmla="*/ 1224136 w 1224136"/>
                  <a:gd name="connsiteY2" fmla="*/ 1656184 h 1656184"/>
                  <a:gd name="connsiteX3" fmla="*/ 0 w 1224136"/>
                  <a:gd name="connsiteY3" fmla="*/ 1656184 h 1656184"/>
                  <a:gd name="connsiteX4" fmla="*/ 0 w 1224136"/>
                  <a:gd name="connsiteY4" fmla="*/ 0 h 1656184"/>
                  <a:gd name="connsiteX0" fmla="*/ 0 w 1224136"/>
                  <a:gd name="connsiteY0" fmla="*/ 254000 h 1910184"/>
                  <a:gd name="connsiteX1" fmla="*/ 728836 w 1224136"/>
                  <a:gd name="connsiteY1" fmla="*/ 0 h 1910184"/>
                  <a:gd name="connsiteX2" fmla="*/ 1224136 w 1224136"/>
                  <a:gd name="connsiteY2" fmla="*/ 1910184 h 1910184"/>
                  <a:gd name="connsiteX3" fmla="*/ 0 w 1224136"/>
                  <a:gd name="connsiteY3" fmla="*/ 1910184 h 1910184"/>
                  <a:gd name="connsiteX4" fmla="*/ 0 w 1224136"/>
                  <a:gd name="connsiteY4" fmla="*/ 254000 h 1910184"/>
                  <a:gd name="connsiteX0" fmla="*/ 0 w 728836"/>
                  <a:gd name="connsiteY0" fmla="*/ 254000 h 1910184"/>
                  <a:gd name="connsiteX1" fmla="*/ 728836 w 728836"/>
                  <a:gd name="connsiteY1" fmla="*/ 0 h 1910184"/>
                  <a:gd name="connsiteX2" fmla="*/ 728836 w 728836"/>
                  <a:gd name="connsiteY2" fmla="*/ 1503784 h 1910184"/>
                  <a:gd name="connsiteX3" fmla="*/ 0 w 728836"/>
                  <a:gd name="connsiteY3" fmla="*/ 1910184 h 1910184"/>
                  <a:gd name="connsiteX4" fmla="*/ 0 w 728836"/>
                  <a:gd name="connsiteY4" fmla="*/ 254000 h 1910184"/>
                  <a:gd name="connsiteX0" fmla="*/ 0 w 728836"/>
                  <a:gd name="connsiteY0" fmla="*/ 431800 h 2087984"/>
                  <a:gd name="connsiteX1" fmla="*/ 373236 w 728836"/>
                  <a:gd name="connsiteY1" fmla="*/ 0 h 2087984"/>
                  <a:gd name="connsiteX2" fmla="*/ 728836 w 728836"/>
                  <a:gd name="connsiteY2" fmla="*/ 1681584 h 2087984"/>
                  <a:gd name="connsiteX3" fmla="*/ 0 w 728836"/>
                  <a:gd name="connsiteY3" fmla="*/ 2087984 h 2087984"/>
                  <a:gd name="connsiteX4" fmla="*/ 0 w 7288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60536 w 373236"/>
                  <a:gd name="connsiteY2" fmla="*/ 1630784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68306 w 373236"/>
                  <a:gd name="connsiteY2" fmla="*/ 1639382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60536 w 373236"/>
                  <a:gd name="connsiteY2" fmla="*/ 1639382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68306 w 373236"/>
                  <a:gd name="connsiteY2" fmla="*/ 1630784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70247 w 373236"/>
                  <a:gd name="connsiteY2" fmla="*/ 1677997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64425 w 373236"/>
                  <a:gd name="connsiteY2" fmla="*/ 1580426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318491 h 1974675"/>
                  <a:gd name="connsiteX1" fmla="*/ 373236 w 373236"/>
                  <a:gd name="connsiteY1" fmla="*/ 0 h 1974675"/>
                  <a:gd name="connsiteX2" fmla="*/ 364425 w 373236"/>
                  <a:gd name="connsiteY2" fmla="*/ 1467117 h 1974675"/>
                  <a:gd name="connsiteX3" fmla="*/ 0 w 373236"/>
                  <a:gd name="connsiteY3" fmla="*/ 1974675 h 1974675"/>
                  <a:gd name="connsiteX4" fmla="*/ 0 w 373236"/>
                  <a:gd name="connsiteY4" fmla="*/ 318491 h 1974675"/>
                  <a:gd name="connsiteX0" fmla="*/ 0 w 373236"/>
                  <a:gd name="connsiteY0" fmla="*/ 318491 h 1974675"/>
                  <a:gd name="connsiteX1" fmla="*/ 373236 w 373236"/>
                  <a:gd name="connsiteY1" fmla="*/ 0 h 1974675"/>
                  <a:gd name="connsiteX2" fmla="*/ 360544 w 373236"/>
                  <a:gd name="connsiteY2" fmla="*/ 1441938 h 1974675"/>
                  <a:gd name="connsiteX3" fmla="*/ 0 w 373236"/>
                  <a:gd name="connsiteY3" fmla="*/ 1974675 h 1974675"/>
                  <a:gd name="connsiteX4" fmla="*/ 0 w 373236"/>
                  <a:gd name="connsiteY4" fmla="*/ 318491 h 1974675"/>
                  <a:gd name="connsiteX0" fmla="*/ 0 w 373236"/>
                  <a:gd name="connsiteY0" fmla="*/ 318491 h 1974675"/>
                  <a:gd name="connsiteX1" fmla="*/ 373236 w 373236"/>
                  <a:gd name="connsiteY1" fmla="*/ 0 h 1974675"/>
                  <a:gd name="connsiteX2" fmla="*/ 366366 w 373236"/>
                  <a:gd name="connsiteY2" fmla="*/ 1432497 h 1974675"/>
                  <a:gd name="connsiteX3" fmla="*/ 0 w 373236"/>
                  <a:gd name="connsiteY3" fmla="*/ 1974675 h 1974675"/>
                  <a:gd name="connsiteX4" fmla="*/ 0 w 373236"/>
                  <a:gd name="connsiteY4" fmla="*/ 318491 h 1974675"/>
                  <a:gd name="connsiteX0" fmla="*/ 0 w 373236"/>
                  <a:gd name="connsiteY0" fmla="*/ 318491 h 1974675"/>
                  <a:gd name="connsiteX1" fmla="*/ 373236 w 373236"/>
                  <a:gd name="connsiteY1" fmla="*/ 0 h 1974675"/>
                  <a:gd name="connsiteX2" fmla="*/ 370248 w 373236"/>
                  <a:gd name="connsiteY2" fmla="*/ 1555250 h 1974675"/>
                  <a:gd name="connsiteX3" fmla="*/ 0 w 373236"/>
                  <a:gd name="connsiteY3" fmla="*/ 1974675 h 1974675"/>
                  <a:gd name="connsiteX4" fmla="*/ 0 w 373236"/>
                  <a:gd name="connsiteY4" fmla="*/ 318491 h 1974675"/>
                  <a:gd name="connsiteX0" fmla="*/ 0 w 373236"/>
                  <a:gd name="connsiteY0" fmla="*/ 403473 h 2059657"/>
                  <a:gd name="connsiteX1" fmla="*/ 373236 w 373236"/>
                  <a:gd name="connsiteY1" fmla="*/ 0 h 2059657"/>
                  <a:gd name="connsiteX2" fmla="*/ 370248 w 373236"/>
                  <a:gd name="connsiteY2" fmla="*/ 1640232 h 2059657"/>
                  <a:gd name="connsiteX3" fmla="*/ 0 w 373236"/>
                  <a:gd name="connsiteY3" fmla="*/ 2059657 h 2059657"/>
                  <a:gd name="connsiteX4" fmla="*/ 0 w 373236"/>
                  <a:gd name="connsiteY4" fmla="*/ 403473 h 2059657"/>
                  <a:gd name="connsiteX0" fmla="*/ 0 w 371586"/>
                  <a:gd name="connsiteY0" fmla="*/ 412166 h 2068350"/>
                  <a:gd name="connsiteX1" fmla="*/ 371171 w 371586"/>
                  <a:gd name="connsiteY1" fmla="*/ 0 h 2068350"/>
                  <a:gd name="connsiteX2" fmla="*/ 370248 w 371586"/>
                  <a:gd name="connsiteY2" fmla="*/ 1648925 h 2068350"/>
                  <a:gd name="connsiteX3" fmla="*/ 0 w 371586"/>
                  <a:gd name="connsiteY3" fmla="*/ 2068350 h 2068350"/>
                  <a:gd name="connsiteX4" fmla="*/ 0 w 371586"/>
                  <a:gd name="connsiteY4" fmla="*/ 412166 h 20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586" h="2068350">
                    <a:moveTo>
                      <a:pt x="0" y="412166"/>
                    </a:moveTo>
                    <a:lnTo>
                      <a:pt x="371171" y="0"/>
                    </a:lnTo>
                    <a:cubicBezTo>
                      <a:pt x="366938" y="543595"/>
                      <a:pt x="374481" y="1105330"/>
                      <a:pt x="370248" y="1648925"/>
                    </a:cubicBezTo>
                    <a:lnTo>
                      <a:pt x="0" y="2068350"/>
                    </a:lnTo>
                    <a:lnTo>
                      <a:pt x="0" y="41216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>
                      <a:lumMod val="0"/>
                      <a:lumOff val="100000"/>
                      <a:alpha val="75000"/>
                    </a:schemeClr>
                  </a:gs>
                  <a:gs pos="81000">
                    <a:schemeClr val="accent1">
                      <a:lumMod val="0"/>
                      <a:lumOff val="100000"/>
                      <a:alpha val="75000"/>
                    </a:schemeClr>
                  </a:gs>
                  <a:gs pos="58000">
                    <a:schemeClr val="accent1">
                      <a:lumMod val="40000"/>
                      <a:lumOff val="60000"/>
                      <a:alpha val="47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cap="flat">
                <a:noFill/>
              </a:ln>
              <a:effec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35" name="Connecteur droit 34"/>
              <p:cNvCxnSpPr/>
              <p:nvPr/>
            </p:nvCxnSpPr>
            <p:spPr>
              <a:xfrm>
                <a:off x="2955728" y="2996952"/>
                <a:ext cx="1112216" cy="16284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3603800" y="2996633"/>
                <a:ext cx="1112216" cy="1628398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4232827" y="2979368"/>
                <a:ext cx="1112216" cy="16284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4899944" y="3005584"/>
                <a:ext cx="1112216" cy="16284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5548016" y="3005584"/>
                <a:ext cx="1112216" cy="16284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6185881" y="2995520"/>
                <a:ext cx="1112216" cy="16284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Connecteur droit 26"/>
            <p:cNvCxnSpPr/>
            <p:nvPr/>
          </p:nvCxnSpPr>
          <p:spPr>
            <a:xfrm>
              <a:off x="2107861" y="4077295"/>
              <a:ext cx="479362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2327140" y="4293319"/>
              <a:ext cx="479362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2802716" y="4725367"/>
              <a:ext cx="479362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2555776" y="4509120"/>
              <a:ext cx="4784812" cy="22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r 2"/>
          <p:cNvGrpSpPr/>
          <p:nvPr/>
        </p:nvGrpSpPr>
        <p:grpSpPr>
          <a:xfrm>
            <a:off x="1884397" y="2350441"/>
            <a:ext cx="5299147" cy="1367351"/>
            <a:chOff x="1852014" y="3435929"/>
            <a:chExt cx="5299147" cy="1367351"/>
          </a:xfrm>
        </p:grpSpPr>
        <p:sp>
          <p:nvSpPr>
            <p:cNvPr id="41" name="Ellipse 40"/>
            <p:cNvSpPr/>
            <p:nvPr/>
          </p:nvSpPr>
          <p:spPr>
            <a:xfrm>
              <a:off x="1852014" y="3435929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2124948" y="3758635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2383418" y="4094126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2655591" y="4427159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6" name="Ellipse 45"/>
            <p:cNvSpPr/>
            <p:nvPr/>
          </p:nvSpPr>
          <p:spPr>
            <a:xfrm>
              <a:off x="2679464" y="3438977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7" name="Ellipse 46"/>
            <p:cNvSpPr/>
            <p:nvPr/>
          </p:nvSpPr>
          <p:spPr>
            <a:xfrm>
              <a:off x="2952398" y="3761683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3" name="Ellipse 62"/>
            <p:cNvSpPr/>
            <p:nvPr/>
          </p:nvSpPr>
          <p:spPr>
            <a:xfrm>
              <a:off x="3210868" y="4097174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3483041" y="4430207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492000" y="3441428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7" name="Ellipse 66"/>
            <p:cNvSpPr/>
            <p:nvPr/>
          </p:nvSpPr>
          <p:spPr>
            <a:xfrm>
              <a:off x="3764934" y="3764134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023404" y="4099625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9" name="Ellipse 68"/>
            <p:cNvSpPr/>
            <p:nvPr/>
          </p:nvSpPr>
          <p:spPr>
            <a:xfrm>
              <a:off x="4295577" y="4432658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4" name="Ellipse 73"/>
            <p:cNvSpPr/>
            <p:nvPr/>
          </p:nvSpPr>
          <p:spPr>
            <a:xfrm>
              <a:off x="4320451" y="3438591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5" name="Ellipse 74"/>
            <p:cNvSpPr/>
            <p:nvPr/>
          </p:nvSpPr>
          <p:spPr>
            <a:xfrm>
              <a:off x="4593385" y="3761297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6" name="Ellipse 75"/>
            <p:cNvSpPr/>
            <p:nvPr/>
          </p:nvSpPr>
          <p:spPr>
            <a:xfrm>
              <a:off x="4851855" y="4096788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7" name="Ellipse 76"/>
            <p:cNvSpPr/>
            <p:nvPr/>
          </p:nvSpPr>
          <p:spPr>
            <a:xfrm>
              <a:off x="5124028" y="4429821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8" name="Ellipse 77"/>
            <p:cNvSpPr/>
            <p:nvPr/>
          </p:nvSpPr>
          <p:spPr>
            <a:xfrm>
              <a:off x="5127152" y="3438591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9" name="Ellipse 78"/>
            <p:cNvSpPr/>
            <p:nvPr/>
          </p:nvSpPr>
          <p:spPr>
            <a:xfrm>
              <a:off x="5400086" y="3761297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2" name="Ellipse 81"/>
            <p:cNvSpPr/>
            <p:nvPr/>
          </p:nvSpPr>
          <p:spPr>
            <a:xfrm>
              <a:off x="5658556" y="4096788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3" name="Ellipse 82"/>
            <p:cNvSpPr/>
            <p:nvPr/>
          </p:nvSpPr>
          <p:spPr>
            <a:xfrm>
              <a:off x="5930729" y="4429821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4" name="Ellipse 83"/>
            <p:cNvSpPr/>
            <p:nvPr/>
          </p:nvSpPr>
          <p:spPr>
            <a:xfrm>
              <a:off x="5954456" y="3445834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5" name="Ellipse 84"/>
            <p:cNvSpPr/>
            <p:nvPr/>
          </p:nvSpPr>
          <p:spPr>
            <a:xfrm>
              <a:off x="6227390" y="3768540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6" name="Ellipse 85"/>
            <p:cNvSpPr/>
            <p:nvPr/>
          </p:nvSpPr>
          <p:spPr>
            <a:xfrm>
              <a:off x="6485860" y="4104031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7" name="Ellipse 86"/>
            <p:cNvSpPr/>
            <p:nvPr/>
          </p:nvSpPr>
          <p:spPr>
            <a:xfrm>
              <a:off x="6758033" y="4437064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2757" y="1459812"/>
            <a:ext cx="9144000" cy="68947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r 4"/>
          <p:cNvGrpSpPr/>
          <p:nvPr/>
        </p:nvGrpSpPr>
        <p:grpSpPr>
          <a:xfrm>
            <a:off x="1573952" y="4285339"/>
            <a:ext cx="4646198" cy="2202066"/>
            <a:chOff x="1573952" y="4285339"/>
            <a:chExt cx="4646198" cy="2202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ZoneTexte 131"/>
                <p:cNvSpPr txBox="1"/>
                <p:nvPr/>
              </p:nvSpPr>
              <p:spPr>
                <a:xfrm>
                  <a:off x="4516861" y="4285339"/>
                  <a:ext cx="373499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000" b="1" i="1">
                            <a:latin typeface="Cambria Math" charset="0"/>
                          </a:rPr>
                          <m:t>=</m:t>
                        </m:r>
                      </m:oMath>
                    </m:oMathPara>
                  </a14:m>
                  <a:endParaRPr lang="fr-FR" sz="3000" b="1" dirty="0"/>
                </a:p>
              </p:txBody>
            </p:sp>
          </mc:Choice>
          <mc:Fallback xmlns="">
            <p:sp>
              <p:nvSpPr>
                <p:cNvPr id="132" name="ZoneTexte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6861" y="4285339"/>
                  <a:ext cx="373499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er 5"/>
            <p:cNvGrpSpPr/>
            <p:nvPr/>
          </p:nvGrpSpPr>
          <p:grpSpPr>
            <a:xfrm>
              <a:off x="2166443" y="4647631"/>
              <a:ext cx="511667" cy="1737591"/>
              <a:chOff x="2442149" y="4950554"/>
              <a:chExt cx="511667" cy="1737591"/>
            </a:xfrm>
          </p:grpSpPr>
          <p:grpSp>
            <p:nvGrpSpPr>
              <p:cNvPr id="123" name="Grouper 122"/>
              <p:cNvGrpSpPr/>
              <p:nvPr/>
            </p:nvGrpSpPr>
            <p:grpSpPr>
              <a:xfrm>
                <a:off x="2442149" y="4950554"/>
                <a:ext cx="511667" cy="1716431"/>
                <a:chOff x="1491371" y="2121005"/>
                <a:chExt cx="619118" cy="2513028"/>
              </a:xfrm>
            </p:grpSpPr>
            <p:sp>
              <p:nvSpPr>
                <p:cNvPr id="124" name="Ellipse 124"/>
                <p:cNvSpPr/>
                <p:nvPr/>
              </p:nvSpPr>
              <p:spPr>
                <a:xfrm rot="16200000">
                  <a:off x="609377" y="3132922"/>
                  <a:ext cx="2385645" cy="616578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327525"/>
                    <a:gd name="connsiteY0" fmla="*/ 309798 h 604661"/>
                    <a:gd name="connsiteX1" fmla="*/ 797619 w 2327525"/>
                    <a:gd name="connsiteY1" fmla="*/ 16110 h 604661"/>
                    <a:gd name="connsiteX2" fmla="*/ 2225754 w 2327525"/>
                    <a:gd name="connsiteY2" fmla="*/ 0 h 604661"/>
                    <a:gd name="connsiteX3" fmla="*/ 2210972 w 2327525"/>
                    <a:gd name="connsiteY3" fmla="*/ 604661 h 604661"/>
                    <a:gd name="connsiteX4" fmla="*/ 797619 w 2327525"/>
                    <a:gd name="connsiteY4" fmla="*/ 603486 h 604661"/>
                    <a:gd name="connsiteX5" fmla="*/ 0 w 2327525"/>
                    <a:gd name="connsiteY5" fmla="*/ 309798 h 604661"/>
                    <a:gd name="connsiteX0" fmla="*/ 0 w 2352529"/>
                    <a:gd name="connsiteY0" fmla="*/ 309798 h 604661"/>
                    <a:gd name="connsiteX1" fmla="*/ 797619 w 2352529"/>
                    <a:gd name="connsiteY1" fmla="*/ 16110 h 604661"/>
                    <a:gd name="connsiteX2" fmla="*/ 2225754 w 2352529"/>
                    <a:gd name="connsiteY2" fmla="*/ 0 h 604661"/>
                    <a:gd name="connsiteX3" fmla="*/ 2210972 w 2352529"/>
                    <a:gd name="connsiteY3" fmla="*/ 604661 h 604661"/>
                    <a:gd name="connsiteX4" fmla="*/ 797619 w 2352529"/>
                    <a:gd name="connsiteY4" fmla="*/ 603486 h 604661"/>
                    <a:gd name="connsiteX5" fmla="*/ 0 w 2352529"/>
                    <a:gd name="connsiteY5" fmla="*/ 309798 h 604661"/>
                    <a:gd name="connsiteX0" fmla="*/ 0 w 2346834"/>
                    <a:gd name="connsiteY0" fmla="*/ 309798 h 604661"/>
                    <a:gd name="connsiteX1" fmla="*/ 797619 w 2346834"/>
                    <a:gd name="connsiteY1" fmla="*/ 16110 h 604661"/>
                    <a:gd name="connsiteX2" fmla="*/ 2225754 w 2346834"/>
                    <a:gd name="connsiteY2" fmla="*/ 0 h 604661"/>
                    <a:gd name="connsiteX3" fmla="*/ 2210972 w 2346834"/>
                    <a:gd name="connsiteY3" fmla="*/ 604661 h 604661"/>
                    <a:gd name="connsiteX4" fmla="*/ 797619 w 2346834"/>
                    <a:gd name="connsiteY4" fmla="*/ 603486 h 604661"/>
                    <a:gd name="connsiteX5" fmla="*/ 0 w 2346834"/>
                    <a:gd name="connsiteY5" fmla="*/ 309798 h 604661"/>
                    <a:gd name="connsiteX0" fmla="*/ 0 w 2351706"/>
                    <a:gd name="connsiteY0" fmla="*/ 309798 h 604661"/>
                    <a:gd name="connsiteX1" fmla="*/ 797619 w 2351706"/>
                    <a:gd name="connsiteY1" fmla="*/ 16110 h 604661"/>
                    <a:gd name="connsiteX2" fmla="*/ 2225754 w 2351706"/>
                    <a:gd name="connsiteY2" fmla="*/ 0 h 604661"/>
                    <a:gd name="connsiteX3" fmla="*/ 2210972 w 2351706"/>
                    <a:gd name="connsiteY3" fmla="*/ 604661 h 604661"/>
                    <a:gd name="connsiteX4" fmla="*/ 797619 w 2351706"/>
                    <a:gd name="connsiteY4" fmla="*/ 603486 h 604661"/>
                    <a:gd name="connsiteX5" fmla="*/ 0 w 2351706"/>
                    <a:gd name="connsiteY5" fmla="*/ 309798 h 604661"/>
                    <a:gd name="connsiteX0" fmla="*/ 11853 w 2363559"/>
                    <a:gd name="connsiteY0" fmla="*/ 309798 h 604661"/>
                    <a:gd name="connsiteX1" fmla="*/ 472712 w 2363559"/>
                    <a:gd name="connsiteY1" fmla="*/ 16110 h 604661"/>
                    <a:gd name="connsiteX2" fmla="*/ 2237607 w 2363559"/>
                    <a:gd name="connsiteY2" fmla="*/ 0 h 604661"/>
                    <a:gd name="connsiteX3" fmla="*/ 2222825 w 2363559"/>
                    <a:gd name="connsiteY3" fmla="*/ 604661 h 604661"/>
                    <a:gd name="connsiteX4" fmla="*/ 809472 w 2363559"/>
                    <a:gd name="connsiteY4" fmla="*/ 603486 h 604661"/>
                    <a:gd name="connsiteX5" fmla="*/ 11853 w 2363559"/>
                    <a:gd name="connsiteY5" fmla="*/ 309798 h 604661"/>
                    <a:gd name="connsiteX0" fmla="*/ 34 w 2351740"/>
                    <a:gd name="connsiteY0" fmla="*/ 309798 h 616580"/>
                    <a:gd name="connsiteX1" fmla="*/ 460893 w 2351740"/>
                    <a:gd name="connsiteY1" fmla="*/ 16110 h 616580"/>
                    <a:gd name="connsiteX2" fmla="*/ 2225788 w 2351740"/>
                    <a:gd name="connsiteY2" fmla="*/ 0 h 616580"/>
                    <a:gd name="connsiteX3" fmla="*/ 2211006 w 2351740"/>
                    <a:gd name="connsiteY3" fmla="*/ 604661 h 616580"/>
                    <a:gd name="connsiteX4" fmla="*/ 449223 w 2351740"/>
                    <a:gd name="connsiteY4" fmla="*/ 616580 h 616580"/>
                    <a:gd name="connsiteX5" fmla="*/ 34 w 2351740"/>
                    <a:gd name="connsiteY5" fmla="*/ 309798 h 616580"/>
                    <a:gd name="connsiteX0" fmla="*/ 125 w 2351831"/>
                    <a:gd name="connsiteY0" fmla="*/ 309798 h 616580"/>
                    <a:gd name="connsiteX1" fmla="*/ 460984 w 2351831"/>
                    <a:gd name="connsiteY1" fmla="*/ 16110 h 616580"/>
                    <a:gd name="connsiteX2" fmla="*/ 2225879 w 2351831"/>
                    <a:gd name="connsiteY2" fmla="*/ 0 h 616580"/>
                    <a:gd name="connsiteX3" fmla="*/ 2211097 w 2351831"/>
                    <a:gd name="connsiteY3" fmla="*/ 604661 h 616580"/>
                    <a:gd name="connsiteX4" fmla="*/ 439635 w 2351831"/>
                    <a:gd name="connsiteY4" fmla="*/ 616580 h 616580"/>
                    <a:gd name="connsiteX5" fmla="*/ 125 w 2351831"/>
                    <a:gd name="connsiteY5" fmla="*/ 309798 h 616580"/>
                    <a:gd name="connsiteX0" fmla="*/ 67688 w 2129041"/>
                    <a:gd name="connsiteY0" fmla="*/ 322895 h 616580"/>
                    <a:gd name="connsiteX1" fmla="*/ 238194 w 2129041"/>
                    <a:gd name="connsiteY1" fmla="*/ 16110 h 616580"/>
                    <a:gd name="connsiteX2" fmla="*/ 2003089 w 2129041"/>
                    <a:gd name="connsiteY2" fmla="*/ 0 h 616580"/>
                    <a:gd name="connsiteX3" fmla="*/ 1988307 w 2129041"/>
                    <a:gd name="connsiteY3" fmla="*/ 604661 h 616580"/>
                    <a:gd name="connsiteX4" fmla="*/ 216845 w 2129041"/>
                    <a:gd name="connsiteY4" fmla="*/ 616580 h 616580"/>
                    <a:gd name="connsiteX5" fmla="*/ 67688 w 2129041"/>
                    <a:gd name="connsiteY5" fmla="*/ 322895 h 616580"/>
                    <a:gd name="connsiteX0" fmla="*/ 54564 w 2115917"/>
                    <a:gd name="connsiteY0" fmla="*/ 322895 h 616580"/>
                    <a:gd name="connsiteX1" fmla="*/ 225070 w 2115917"/>
                    <a:gd name="connsiteY1" fmla="*/ 16110 h 616580"/>
                    <a:gd name="connsiteX2" fmla="*/ 1989965 w 2115917"/>
                    <a:gd name="connsiteY2" fmla="*/ 0 h 616580"/>
                    <a:gd name="connsiteX3" fmla="*/ 1975183 w 2115917"/>
                    <a:gd name="connsiteY3" fmla="*/ 604661 h 616580"/>
                    <a:gd name="connsiteX4" fmla="*/ 203721 w 2115917"/>
                    <a:gd name="connsiteY4" fmla="*/ 616580 h 616580"/>
                    <a:gd name="connsiteX5" fmla="*/ 54564 w 2115917"/>
                    <a:gd name="connsiteY5" fmla="*/ 322895 h 616580"/>
                    <a:gd name="connsiteX0" fmla="*/ 349 w 2061702"/>
                    <a:gd name="connsiteY0" fmla="*/ 322895 h 616580"/>
                    <a:gd name="connsiteX1" fmla="*/ 170855 w 2061702"/>
                    <a:gd name="connsiteY1" fmla="*/ 16110 h 616580"/>
                    <a:gd name="connsiteX2" fmla="*/ 1935750 w 2061702"/>
                    <a:gd name="connsiteY2" fmla="*/ 0 h 616580"/>
                    <a:gd name="connsiteX3" fmla="*/ 1920968 w 2061702"/>
                    <a:gd name="connsiteY3" fmla="*/ 604661 h 616580"/>
                    <a:gd name="connsiteX4" fmla="*/ 149506 w 2061702"/>
                    <a:gd name="connsiteY4" fmla="*/ 616580 h 616580"/>
                    <a:gd name="connsiteX5" fmla="*/ 349 w 2061702"/>
                    <a:gd name="connsiteY5" fmla="*/ 322895 h 616580"/>
                    <a:gd name="connsiteX0" fmla="*/ 263 w 2061616"/>
                    <a:gd name="connsiteY0" fmla="*/ 322895 h 616580"/>
                    <a:gd name="connsiteX1" fmla="*/ 170769 w 2061616"/>
                    <a:gd name="connsiteY1" fmla="*/ 16110 h 616580"/>
                    <a:gd name="connsiteX2" fmla="*/ 1935664 w 2061616"/>
                    <a:gd name="connsiteY2" fmla="*/ 0 h 616580"/>
                    <a:gd name="connsiteX3" fmla="*/ 1920882 w 2061616"/>
                    <a:gd name="connsiteY3" fmla="*/ 604661 h 616580"/>
                    <a:gd name="connsiteX4" fmla="*/ 149420 w 2061616"/>
                    <a:gd name="connsiteY4" fmla="*/ 616580 h 616580"/>
                    <a:gd name="connsiteX5" fmla="*/ 263 w 2061616"/>
                    <a:gd name="connsiteY5" fmla="*/ 322895 h 616580"/>
                    <a:gd name="connsiteX0" fmla="*/ 263 w 2061616"/>
                    <a:gd name="connsiteY0" fmla="*/ 322895 h 616580"/>
                    <a:gd name="connsiteX1" fmla="*/ 170769 w 2061616"/>
                    <a:gd name="connsiteY1" fmla="*/ 16110 h 616580"/>
                    <a:gd name="connsiteX2" fmla="*/ 1935664 w 2061616"/>
                    <a:gd name="connsiteY2" fmla="*/ 0 h 616580"/>
                    <a:gd name="connsiteX3" fmla="*/ 1920882 w 2061616"/>
                    <a:gd name="connsiteY3" fmla="*/ 604661 h 616580"/>
                    <a:gd name="connsiteX4" fmla="*/ 149420 w 2061616"/>
                    <a:gd name="connsiteY4" fmla="*/ 616580 h 616580"/>
                    <a:gd name="connsiteX5" fmla="*/ 263 w 2061616"/>
                    <a:gd name="connsiteY5" fmla="*/ 322895 h 61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61616" h="616580">
                      <a:moveTo>
                        <a:pt x="263" y="322895"/>
                      </a:moveTo>
                      <a:cubicBezTo>
                        <a:pt x="3825" y="222814"/>
                        <a:pt x="37270" y="22205"/>
                        <a:pt x="170769" y="16110"/>
                      </a:cubicBezTo>
                      <a:lnTo>
                        <a:pt x="1935664" y="0"/>
                      </a:lnTo>
                      <a:cubicBezTo>
                        <a:pt x="2076444" y="85136"/>
                        <a:pt x="2134384" y="516685"/>
                        <a:pt x="1920882" y="604661"/>
                      </a:cubicBezTo>
                      <a:lnTo>
                        <a:pt x="149420" y="616580"/>
                      </a:lnTo>
                      <a:cubicBezTo>
                        <a:pt x="28380" y="529870"/>
                        <a:pt x="-3299" y="422976"/>
                        <a:pt x="263" y="32289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8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6" name="Ellipse 125"/>
                <p:cNvSpPr/>
                <p:nvPr/>
              </p:nvSpPr>
              <p:spPr>
                <a:xfrm rot="16200000">
                  <a:off x="1682555" y="2080013"/>
                  <a:ext cx="247532" cy="5895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5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2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0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27" name="Connecteur droit 126"/>
                <p:cNvCxnSpPr/>
                <p:nvPr/>
              </p:nvCxnSpPr>
              <p:spPr>
                <a:xfrm rot="5400000" flipV="1">
                  <a:off x="1397348" y="2215028"/>
                  <a:ext cx="192923" cy="4878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cteur droit 127"/>
                <p:cNvCxnSpPr/>
                <p:nvPr/>
              </p:nvCxnSpPr>
              <p:spPr>
                <a:xfrm rot="5400000" flipV="1">
                  <a:off x="1997345" y="2215028"/>
                  <a:ext cx="192923" cy="4878"/>
                </a:xfrm>
                <a:prstGeom prst="line">
                  <a:avLst/>
                </a:prstGeom>
                <a:ln w="25400">
                  <a:solidFill>
                    <a:schemeClr val="accent2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Ellipse 133"/>
              <p:cNvSpPr/>
              <p:nvPr/>
            </p:nvSpPr>
            <p:spPr>
              <a:xfrm rot="16200000">
                <a:off x="2617904" y="6323945"/>
                <a:ext cx="169068" cy="4872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5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2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5" name="Connecteur droit 134"/>
              <p:cNvCxnSpPr/>
              <p:nvPr/>
            </p:nvCxnSpPr>
            <p:spPr>
              <a:xfrm rot="5400000" flipV="1">
                <a:off x="2390052" y="6620245"/>
                <a:ext cx="131769" cy="4031"/>
              </a:xfrm>
              <a:prstGeom prst="line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/>
              <p:cNvCxnSpPr/>
              <p:nvPr/>
            </p:nvCxnSpPr>
            <p:spPr>
              <a:xfrm rot="5400000" flipV="1">
                <a:off x="2885916" y="6613045"/>
                <a:ext cx="131769" cy="4031"/>
              </a:xfrm>
              <a:prstGeom prst="line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er 87"/>
            <p:cNvGrpSpPr/>
            <p:nvPr/>
          </p:nvGrpSpPr>
          <p:grpSpPr>
            <a:xfrm>
              <a:off x="1573952" y="4628232"/>
              <a:ext cx="235437" cy="1859173"/>
              <a:chOff x="1573952" y="4628232"/>
              <a:chExt cx="235437" cy="1859173"/>
            </a:xfrm>
          </p:grpSpPr>
          <p:cxnSp>
            <p:nvCxnSpPr>
              <p:cNvPr id="89" name="Connecteur droit avec flèche 88"/>
              <p:cNvCxnSpPr/>
              <p:nvPr/>
            </p:nvCxnSpPr>
            <p:spPr>
              <a:xfrm>
                <a:off x="1798631" y="4735954"/>
                <a:ext cx="10758" cy="175145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/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ZoneTexte 89"/>
                  <p:cNvSpPr txBox="1"/>
                  <p:nvPr/>
                </p:nvSpPr>
                <p:spPr>
                  <a:xfrm>
                    <a:off x="1573952" y="4628232"/>
                    <a:ext cx="12901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b="0" i="1" smtClean="0">
                              <a:latin typeface="Cambria Math" charset="0"/>
                            </a:rPr>
                            <m:t>𝑟</m:t>
                          </m:r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90" name="ZoneTexte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3952" y="4628232"/>
                    <a:ext cx="129010" cy="21544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9048" r="-1904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7" name="Rectangle 2"/>
            <p:cNvSpPr/>
            <p:nvPr/>
          </p:nvSpPr>
          <p:spPr>
            <a:xfrm rot="16140000">
              <a:off x="4211878" y="4084862"/>
              <a:ext cx="1166242" cy="2850303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1644 w 374880"/>
                <a:gd name="connsiteY0" fmla="*/ 431800 h 2054722"/>
                <a:gd name="connsiteX1" fmla="*/ 374880 w 374880"/>
                <a:gd name="connsiteY1" fmla="*/ 0 h 2054722"/>
                <a:gd name="connsiteX2" fmla="*/ 369950 w 374880"/>
                <a:gd name="connsiteY2" fmla="*/ 1630784 h 2054722"/>
                <a:gd name="connsiteX3" fmla="*/ 0 w 374880"/>
                <a:gd name="connsiteY3" fmla="*/ 2054722 h 2054722"/>
                <a:gd name="connsiteX4" fmla="*/ 1644 w 374880"/>
                <a:gd name="connsiteY4" fmla="*/ 431800 h 2054722"/>
                <a:gd name="connsiteX0" fmla="*/ 0 w 373236"/>
                <a:gd name="connsiteY0" fmla="*/ 431800 h 2230535"/>
                <a:gd name="connsiteX1" fmla="*/ 373236 w 373236"/>
                <a:gd name="connsiteY1" fmla="*/ 0 h 2230535"/>
                <a:gd name="connsiteX2" fmla="*/ 368306 w 373236"/>
                <a:gd name="connsiteY2" fmla="*/ 1630784 h 2230535"/>
                <a:gd name="connsiteX3" fmla="*/ 3288 w 373236"/>
                <a:gd name="connsiteY3" fmla="*/ 2230535 h 2230535"/>
                <a:gd name="connsiteX4" fmla="*/ 0 w 373236"/>
                <a:gd name="connsiteY4" fmla="*/ 431800 h 223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36" h="2230535">
                  <a:moveTo>
                    <a:pt x="0" y="431800"/>
                  </a:moveTo>
                  <a:lnTo>
                    <a:pt x="373236" y="0"/>
                  </a:lnTo>
                  <a:cubicBezTo>
                    <a:pt x="369003" y="543595"/>
                    <a:pt x="372539" y="1087189"/>
                    <a:pt x="368306" y="1630784"/>
                  </a:cubicBezTo>
                  <a:lnTo>
                    <a:pt x="3288" y="2230535"/>
                  </a:lnTo>
                  <a:lnTo>
                    <a:pt x="0" y="431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75000"/>
                  </a:schemeClr>
                </a:gs>
                <a:gs pos="35000">
                  <a:schemeClr val="accent1">
                    <a:lumMod val="0"/>
                    <a:lumOff val="100000"/>
                    <a:alpha val="75000"/>
                  </a:schemeClr>
                </a:gs>
                <a:gs pos="100000">
                  <a:schemeClr val="accent1">
                    <a:lumMod val="100000"/>
                    <a:alpha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2671604" y="4713833"/>
            <a:ext cx="2361141" cy="1484010"/>
            <a:chOff x="2671604" y="4713833"/>
            <a:chExt cx="2361141" cy="1484010"/>
          </a:xfrm>
        </p:grpSpPr>
        <p:grpSp>
          <p:nvGrpSpPr>
            <p:cNvPr id="4" name="Grouper 3"/>
            <p:cNvGrpSpPr/>
            <p:nvPr/>
          </p:nvGrpSpPr>
          <p:grpSpPr>
            <a:xfrm>
              <a:off x="2671604" y="4797508"/>
              <a:ext cx="2361141" cy="1400335"/>
              <a:chOff x="2671604" y="4797508"/>
              <a:chExt cx="2361141" cy="1400335"/>
            </a:xfrm>
          </p:grpSpPr>
          <p:cxnSp>
            <p:nvCxnSpPr>
              <p:cNvPr id="112" name="Connecteur droit avec flèche 111"/>
              <p:cNvCxnSpPr/>
              <p:nvPr/>
            </p:nvCxnSpPr>
            <p:spPr>
              <a:xfrm flipH="1">
                <a:off x="2671604" y="4797508"/>
                <a:ext cx="1170" cy="1400335"/>
              </a:xfrm>
              <a:prstGeom prst="straightConnector1">
                <a:avLst/>
              </a:prstGeom>
              <a:ln w="22225">
                <a:solidFill>
                  <a:schemeClr val="accent3">
                    <a:lumMod val="75000"/>
                  </a:schemeClr>
                </a:solidFill>
                <a:headEnd type="diamond" w="lg" len="lg"/>
                <a:tailEnd type="triangle" w="lg" len="lg"/>
              </a:ln>
              <a:effectLst>
                <a:glow rad="63500">
                  <a:schemeClr val="accent3">
                    <a:lumMod val="40000"/>
                    <a:lumOff val="60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avec flèche 114"/>
              <p:cNvCxnSpPr/>
              <p:nvPr/>
            </p:nvCxnSpPr>
            <p:spPr>
              <a:xfrm rot="16200000" flipH="1">
                <a:off x="4331993" y="4806055"/>
                <a:ext cx="1170" cy="1400335"/>
              </a:xfrm>
              <a:prstGeom prst="straightConnector1">
                <a:avLst/>
              </a:prstGeom>
              <a:ln w="22225">
                <a:solidFill>
                  <a:schemeClr val="accent3">
                    <a:lumMod val="75000"/>
                  </a:schemeClr>
                </a:solidFill>
                <a:headEnd type="diamond" w="lg" len="lg"/>
                <a:tailEnd type="triangle" w="lg" len="lg"/>
              </a:ln>
              <a:effectLst>
                <a:glow rad="63500">
                  <a:schemeClr val="accent3">
                    <a:lumMod val="40000"/>
                    <a:lumOff val="60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525274" y="5185702"/>
              <a:ext cx="214271" cy="322371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2738973" y="4659783"/>
              <a:ext cx="214271" cy="322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27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er 70"/>
          <p:cNvGrpSpPr/>
          <p:nvPr/>
        </p:nvGrpSpPr>
        <p:grpSpPr>
          <a:xfrm>
            <a:off x="1573952" y="4285339"/>
            <a:ext cx="4646198" cy="2202066"/>
            <a:chOff x="1573952" y="4285339"/>
            <a:chExt cx="4646198" cy="2202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ZoneTexte 71"/>
                <p:cNvSpPr txBox="1"/>
                <p:nvPr/>
              </p:nvSpPr>
              <p:spPr>
                <a:xfrm>
                  <a:off x="4516861" y="4285339"/>
                  <a:ext cx="373499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000" b="1" i="1">
                            <a:latin typeface="Cambria Math" charset="0"/>
                          </a:rPr>
                          <m:t>=</m:t>
                        </m:r>
                      </m:oMath>
                    </m:oMathPara>
                  </a14:m>
                  <a:endParaRPr lang="fr-FR" sz="3000" b="1" dirty="0"/>
                </a:p>
              </p:txBody>
            </p:sp>
          </mc:Choice>
          <mc:Fallback xmlns="">
            <p:sp>
              <p:nvSpPr>
                <p:cNvPr id="72" name="ZoneTexte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6861" y="4285339"/>
                  <a:ext cx="373499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er 73"/>
            <p:cNvGrpSpPr/>
            <p:nvPr/>
          </p:nvGrpSpPr>
          <p:grpSpPr>
            <a:xfrm>
              <a:off x="2178215" y="6246253"/>
              <a:ext cx="499895" cy="138969"/>
              <a:chOff x="2453921" y="6549176"/>
              <a:chExt cx="499895" cy="138969"/>
            </a:xfrm>
          </p:grpSpPr>
          <p:cxnSp>
            <p:nvCxnSpPr>
              <p:cNvPr id="82" name="Connecteur droit 81"/>
              <p:cNvCxnSpPr/>
              <p:nvPr/>
            </p:nvCxnSpPr>
            <p:spPr>
              <a:xfrm rot="5400000" flipV="1">
                <a:off x="2390052" y="6620245"/>
                <a:ext cx="131769" cy="4031"/>
              </a:xfrm>
              <a:prstGeom prst="line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 rot="5400000" flipV="1">
                <a:off x="2885916" y="6613045"/>
                <a:ext cx="131769" cy="4031"/>
              </a:xfrm>
              <a:prstGeom prst="line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r 74"/>
            <p:cNvGrpSpPr/>
            <p:nvPr/>
          </p:nvGrpSpPr>
          <p:grpSpPr>
            <a:xfrm>
              <a:off x="1573952" y="4628232"/>
              <a:ext cx="235437" cy="1859173"/>
              <a:chOff x="1573952" y="4628232"/>
              <a:chExt cx="235437" cy="1859173"/>
            </a:xfrm>
          </p:grpSpPr>
          <p:cxnSp>
            <p:nvCxnSpPr>
              <p:cNvPr id="77" name="Connecteur droit avec flèche 76"/>
              <p:cNvCxnSpPr/>
              <p:nvPr/>
            </p:nvCxnSpPr>
            <p:spPr>
              <a:xfrm>
                <a:off x="1798631" y="4735954"/>
                <a:ext cx="10758" cy="175145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/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ZoneTexte 77"/>
                  <p:cNvSpPr txBox="1"/>
                  <p:nvPr/>
                </p:nvSpPr>
                <p:spPr>
                  <a:xfrm>
                    <a:off x="1573952" y="4628232"/>
                    <a:ext cx="129010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b="0" i="1" smtClean="0">
                              <a:latin typeface="Cambria Math" charset="0"/>
                            </a:rPr>
                            <m:t>𝑟</m:t>
                          </m:r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78" name="ZoneTexte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3952" y="4628232"/>
                    <a:ext cx="129010" cy="21544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9048" r="-1904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6" name="Rectangle 2"/>
            <p:cNvSpPr/>
            <p:nvPr/>
          </p:nvSpPr>
          <p:spPr>
            <a:xfrm rot="16140000">
              <a:off x="4211878" y="4084862"/>
              <a:ext cx="1166242" cy="2850303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1644 w 374880"/>
                <a:gd name="connsiteY0" fmla="*/ 431800 h 2054722"/>
                <a:gd name="connsiteX1" fmla="*/ 374880 w 374880"/>
                <a:gd name="connsiteY1" fmla="*/ 0 h 2054722"/>
                <a:gd name="connsiteX2" fmla="*/ 369950 w 374880"/>
                <a:gd name="connsiteY2" fmla="*/ 1630784 h 2054722"/>
                <a:gd name="connsiteX3" fmla="*/ 0 w 374880"/>
                <a:gd name="connsiteY3" fmla="*/ 2054722 h 2054722"/>
                <a:gd name="connsiteX4" fmla="*/ 1644 w 374880"/>
                <a:gd name="connsiteY4" fmla="*/ 431800 h 2054722"/>
                <a:gd name="connsiteX0" fmla="*/ 0 w 373236"/>
                <a:gd name="connsiteY0" fmla="*/ 431800 h 2230535"/>
                <a:gd name="connsiteX1" fmla="*/ 373236 w 373236"/>
                <a:gd name="connsiteY1" fmla="*/ 0 h 2230535"/>
                <a:gd name="connsiteX2" fmla="*/ 368306 w 373236"/>
                <a:gd name="connsiteY2" fmla="*/ 1630784 h 2230535"/>
                <a:gd name="connsiteX3" fmla="*/ 3288 w 373236"/>
                <a:gd name="connsiteY3" fmla="*/ 2230535 h 2230535"/>
                <a:gd name="connsiteX4" fmla="*/ 0 w 373236"/>
                <a:gd name="connsiteY4" fmla="*/ 431800 h 223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36" h="2230535">
                  <a:moveTo>
                    <a:pt x="0" y="431800"/>
                  </a:moveTo>
                  <a:lnTo>
                    <a:pt x="373236" y="0"/>
                  </a:lnTo>
                  <a:cubicBezTo>
                    <a:pt x="369003" y="543595"/>
                    <a:pt x="372539" y="1087189"/>
                    <a:pt x="368306" y="1630784"/>
                  </a:cubicBezTo>
                  <a:lnTo>
                    <a:pt x="3288" y="2230535"/>
                  </a:lnTo>
                  <a:lnTo>
                    <a:pt x="0" y="431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75000"/>
                  </a:schemeClr>
                </a:gs>
                <a:gs pos="35000">
                  <a:schemeClr val="accent1">
                    <a:lumMod val="0"/>
                    <a:lumOff val="100000"/>
                    <a:alpha val="75000"/>
                  </a:schemeClr>
                </a:gs>
                <a:gs pos="100000">
                  <a:schemeClr val="accent1">
                    <a:lumMod val="100000"/>
                    <a:alpha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66"/>
              <p:cNvSpPr txBox="1">
                <a:spLocks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u="sng" dirty="0">
                    <a:sym typeface="Wingdings"/>
                  </a:rPr>
                  <a:t>Gravity </a:t>
                </a:r>
                <a:r>
                  <a:rPr lang="fr-FR" sz="2200" u="sng" dirty="0" err="1">
                    <a:sym typeface="Wingdings"/>
                  </a:rPr>
                  <a:t>with</a:t>
                </a:r>
                <a:r>
                  <a:rPr lang="fr-FR" sz="2200" u="sng" dirty="0">
                    <a:sym typeface="Wingdings"/>
                  </a:rPr>
                  <a:t> extra compact dimensions: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>
                    <a:sym typeface="Wingdings"/>
                  </a:rPr>
                  <a:t>4d </a:t>
                </a:r>
                <a:r>
                  <a:rPr lang="fr-FR" sz="1800" dirty="0" err="1">
                    <a:sym typeface="Wingdings"/>
                  </a:rPr>
                  <a:t>spacetime</a:t>
                </a:r>
                <a:r>
                  <a:rPr lang="fr-FR" sz="1800" dirty="0">
                    <a:sym typeface="Wingdings"/>
                  </a:rPr>
                  <a:t> + a compact dimension in vacuum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>
                    <a:sym typeface="Wingdings"/>
                  </a:rPr>
                  <a:t>Deformation of the </a:t>
                </a:r>
                <a:r>
                  <a:rPr lang="fr-FR" sz="1800" dirty="0" err="1">
                    <a:sym typeface="Wingdings"/>
                  </a:rPr>
                  <a:t>circle</a:t>
                </a:r>
                <a:r>
                  <a:rPr lang="fr-FR" sz="1800" dirty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charset="0"/>
                        <a:sym typeface="Wingdings"/>
                      </a:rPr>
                      <m:t>⇒</m:t>
                    </m:r>
                  </m:oMath>
                </a14:m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Deformation</a:t>
                </a:r>
                <a:r>
                  <a:rPr lang="fr-FR" sz="1800" dirty="0">
                    <a:sym typeface="Wingdings"/>
                  </a:rPr>
                  <a:t> of the 4d </a:t>
                </a:r>
                <a:r>
                  <a:rPr lang="fr-FR" sz="1800" dirty="0" err="1">
                    <a:sym typeface="Wingdings"/>
                  </a:rPr>
                  <a:t>spacetime</a:t>
                </a:r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b="1" dirty="0">
                    <a:sym typeface="Wingdings"/>
                  </a:rPr>
                  <a:t>Topological Soliton: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u="sng" dirty="0">
                    <a:sym typeface="Wingdings"/>
                  </a:rPr>
                  <a:t>state of </a:t>
                </a:r>
                <a:r>
                  <a:rPr lang="fr-FR" sz="1800" u="sng" dirty="0" err="1">
                    <a:sym typeface="Wingdings"/>
                  </a:rPr>
                  <a:t>gravity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produced</a:t>
                </a:r>
                <a:r>
                  <a:rPr lang="fr-FR" sz="1800" dirty="0">
                    <a:sym typeface="Wingdings"/>
                  </a:rPr>
                  <a:t> by the </a:t>
                </a:r>
                <a:r>
                  <a:rPr lang="fr-FR" sz="1800" dirty="0" err="1">
                    <a:sym typeface="Wingdings"/>
                  </a:rPr>
                  <a:t>degeneracy</a:t>
                </a:r>
                <a:r>
                  <a:rPr lang="fr-FR" sz="1800" dirty="0">
                    <a:sym typeface="Wingdings"/>
                  </a:rPr>
                  <a:t> of the </a:t>
                </a:r>
                <a:r>
                  <a:rPr lang="fr-FR" sz="1800" dirty="0" err="1">
                    <a:sym typeface="Wingdings"/>
                  </a:rPr>
                  <a:t>circle</a:t>
                </a:r>
                <a:r>
                  <a:rPr lang="fr-FR" sz="1800" dirty="0">
                    <a:sym typeface="Wingdings"/>
                  </a:rPr>
                  <a:t> </a:t>
                </a:r>
                <a:endParaRPr lang="fr-FR" sz="22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endParaRPr lang="fr-FR" sz="2400" dirty="0"/>
              </a:p>
            </p:txBody>
          </p:sp>
        </mc:Choice>
        <mc:Fallback xmlns="">
          <p:sp>
            <p:nvSpPr>
              <p:cNvPr id="33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  <a:blipFill rotWithShape="0">
                <a:blip r:embed="rId4"/>
                <a:stretch>
                  <a:fillRect l="-268" t="-1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Solitons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extra compact dimensions</a:t>
            </a:r>
            <a:endParaRPr lang="fr-FR" dirty="0"/>
          </a:p>
        </p:txBody>
      </p:sp>
      <p:grpSp>
        <p:nvGrpSpPr>
          <p:cNvPr id="48" name="Grouper 47"/>
          <p:cNvGrpSpPr>
            <a:grpSpLocks noChangeAspect="1"/>
          </p:cNvGrpSpPr>
          <p:nvPr/>
        </p:nvGrpSpPr>
        <p:grpSpPr>
          <a:xfrm>
            <a:off x="1331194" y="7032486"/>
            <a:ext cx="7034639" cy="2360542"/>
            <a:chOff x="3606553" y="979418"/>
            <a:chExt cx="2360542" cy="792103"/>
          </a:xfrm>
        </p:grpSpPr>
        <p:sp>
          <p:nvSpPr>
            <p:cNvPr id="49" name="Triangle 9"/>
            <p:cNvSpPr/>
            <p:nvPr/>
          </p:nvSpPr>
          <p:spPr>
            <a:xfrm>
              <a:off x="4648068" y="1528199"/>
              <a:ext cx="222324" cy="165526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131066">
                  <a:moveTo>
                    <a:pt x="93627" y="131066"/>
                  </a:moveTo>
                  <a:cubicBezTo>
                    <a:pt x="46916" y="103299"/>
                    <a:pt x="28109" y="35309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38394" y="99485"/>
                    <a:pt x="93627" y="1310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7500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Rectangle 2"/>
            <p:cNvSpPr/>
            <p:nvPr/>
          </p:nvSpPr>
          <p:spPr>
            <a:xfrm rot="16200000">
              <a:off x="4499226" y="181692"/>
              <a:ext cx="575195" cy="2360542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3845483" y="1071811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5215931" y="1071303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orme libre 52"/>
            <p:cNvSpPr/>
            <p:nvPr/>
          </p:nvSpPr>
          <p:spPr>
            <a:xfrm>
              <a:off x="3701312" y="1181306"/>
              <a:ext cx="1858188" cy="22882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Forme libre 53"/>
            <p:cNvSpPr/>
            <p:nvPr/>
          </p:nvSpPr>
          <p:spPr>
            <a:xfrm rot="3047122">
              <a:off x="4223118" y="1310632"/>
              <a:ext cx="734031" cy="13240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40404 h 146471"/>
                <a:gd name="connsiteX1" fmla="*/ 843363 w 1903885"/>
                <a:gd name="connsiteY1" fmla="*/ 3849 h 146471"/>
                <a:gd name="connsiteX2" fmla="*/ 1691799 w 1903885"/>
                <a:gd name="connsiteY2" fmla="*/ 146443 h 146471"/>
                <a:gd name="connsiteX3" fmla="*/ 1630083 w 1903885"/>
                <a:gd name="connsiteY3" fmla="*/ 52014 h 146471"/>
                <a:gd name="connsiteX4" fmla="*/ 1903885 w 1903885"/>
                <a:gd name="connsiteY4" fmla="*/ 28024 h 146471"/>
                <a:gd name="connsiteX0" fmla="*/ 0 w 1903885"/>
                <a:gd name="connsiteY0" fmla="*/ 26335 h 132402"/>
                <a:gd name="connsiteX1" fmla="*/ 861270 w 1903885"/>
                <a:gd name="connsiteY1" fmla="*/ 5127 h 132402"/>
                <a:gd name="connsiteX2" fmla="*/ 1691799 w 1903885"/>
                <a:gd name="connsiteY2" fmla="*/ 132374 h 132402"/>
                <a:gd name="connsiteX3" fmla="*/ 1630083 w 1903885"/>
                <a:gd name="connsiteY3" fmla="*/ 37945 h 132402"/>
                <a:gd name="connsiteX4" fmla="*/ 1903885 w 1903885"/>
                <a:gd name="connsiteY4" fmla="*/ 13955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885" h="132402">
                  <a:moveTo>
                    <a:pt x="0" y="26335"/>
                  </a:moveTo>
                  <a:cubicBezTo>
                    <a:pt x="250468" y="20696"/>
                    <a:pt x="579304" y="-12546"/>
                    <a:pt x="861270" y="5127"/>
                  </a:cubicBezTo>
                  <a:cubicBezTo>
                    <a:pt x="1143236" y="22800"/>
                    <a:pt x="1545353" y="127620"/>
                    <a:pt x="1691799" y="132374"/>
                  </a:cubicBezTo>
                  <a:cubicBezTo>
                    <a:pt x="1779129" y="134011"/>
                    <a:pt x="1625340" y="65424"/>
                    <a:pt x="1630083" y="37945"/>
                  </a:cubicBezTo>
                  <a:cubicBezTo>
                    <a:pt x="1634826" y="10467"/>
                    <a:pt x="1902392" y="26620"/>
                    <a:pt x="1903885" y="1395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Forme libre 54"/>
            <p:cNvSpPr/>
            <p:nvPr/>
          </p:nvSpPr>
          <p:spPr>
            <a:xfrm rot="3047122">
              <a:off x="3993821" y="1334575"/>
              <a:ext cx="738753" cy="2844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</a:t>
              </a:r>
            </a:p>
          </p:txBody>
        </p:sp>
        <p:sp>
          <p:nvSpPr>
            <p:cNvPr id="56" name="Forme libre 55"/>
            <p:cNvSpPr/>
            <p:nvPr/>
          </p:nvSpPr>
          <p:spPr>
            <a:xfrm rot="3047122">
              <a:off x="4494056" y="1342077"/>
              <a:ext cx="738753" cy="12013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7" name="Forme libre 56"/>
            <p:cNvSpPr/>
            <p:nvPr/>
          </p:nvSpPr>
          <p:spPr>
            <a:xfrm rot="3047122">
              <a:off x="4791400" y="1343969"/>
              <a:ext cx="738753" cy="3642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Triangle 9"/>
            <p:cNvSpPr/>
            <p:nvPr/>
          </p:nvSpPr>
          <p:spPr>
            <a:xfrm>
              <a:off x="4599321" y="1475571"/>
              <a:ext cx="75433" cy="61749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4" h="48894">
                  <a:moveTo>
                    <a:pt x="0" y="33019"/>
                  </a:moveTo>
                  <a:lnTo>
                    <a:pt x="13335" y="0"/>
                  </a:lnTo>
                  <a:lnTo>
                    <a:pt x="55244" y="48894"/>
                  </a:lnTo>
                  <a:lnTo>
                    <a:pt x="0" y="3301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5590" y="1445425"/>
              <a:ext cx="258287" cy="259585"/>
            </a:xfrm>
            <a:prstGeom prst="rect">
              <a:avLst/>
            </a:prstGeom>
          </p:spPr>
        </p:pic>
        <p:sp>
          <p:nvSpPr>
            <p:cNvPr id="60" name="Forme libre 59"/>
            <p:cNvSpPr/>
            <p:nvPr/>
          </p:nvSpPr>
          <p:spPr>
            <a:xfrm>
              <a:off x="3791292" y="1288294"/>
              <a:ext cx="1858188" cy="39052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390525">
                  <a:moveTo>
                    <a:pt x="0" y="0"/>
                  </a:moveTo>
                  <a:cubicBezTo>
                    <a:pt x="239494" y="3460"/>
                    <a:pt x="512017" y="-6171"/>
                    <a:pt x="673228" y="58432"/>
                  </a:cubicBezTo>
                  <a:cubicBezTo>
                    <a:pt x="834439" y="123035"/>
                    <a:pt x="896247" y="360613"/>
                    <a:pt x="967269" y="387616"/>
                  </a:cubicBezTo>
                  <a:cubicBezTo>
                    <a:pt x="1038292" y="414619"/>
                    <a:pt x="1078299" y="245410"/>
                    <a:pt x="1099363" y="220451"/>
                  </a:cubicBezTo>
                  <a:cubicBezTo>
                    <a:pt x="1120427" y="195492"/>
                    <a:pt x="1157684" y="102924"/>
                    <a:pt x="1284155" y="66411"/>
                  </a:cubicBezTo>
                  <a:cubicBezTo>
                    <a:pt x="1410626" y="29898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Forme libre 60"/>
            <p:cNvSpPr/>
            <p:nvPr/>
          </p:nvSpPr>
          <p:spPr>
            <a:xfrm>
              <a:off x="3875614" y="1397874"/>
              <a:ext cx="1858188" cy="196019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196019">
                  <a:moveTo>
                    <a:pt x="0" y="896"/>
                  </a:moveTo>
                  <a:cubicBezTo>
                    <a:pt x="239494" y="4356"/>
                    <a:pt x="452253" y="-7724"/>
                    <a:pt x="607749" y="24795"/>
                  </a:cubicBezTo>
                  <a:cubicBezTo>
                    <a:pt x="763245" y="57314"/>
                    <a:pt x="813919" y="194766"/>
                    <a:pt x="932977" y="196011"/>
                  </a:cubicBezTo>
                  <a:cubicBezTo>
                    <a:pt x="1052035" y="197256"/>
                    <a:pt x="1167897" y="64554"/>
                    <a:pt x="1322099" y="32264"/>
                  </a:cubicBezTo>
                  <a:cubicBezTo>
                    <a:pt x="1476301" y="-26"/>
                    <a:pt x="1611524" y="-3458"/>
                    <a:pt x="1858188" y="227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Forme libre 61"/>
            <p:cNvSpPr/>
            <p:nvPr/>
          </p:nvSpPr>
          <p:spPr>
            <a:xfrm>
              <a:off x="3977386" y="1512757"/>
              <a:ext cx="1858188" cy="51317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1106093" y="2154243"/>
            <a:ext cx="7034639" cy="2231262"/>
            <a:chOff x="1072631" y="3223944"/>
            <a:chExt cx="7034639" cy="2231262"/>
          </a:xfrm>
        </p:grpSpPr>
        <p:sp>
          <p:nvSpPr>
            <p:cNvPr id="32" name="Rectangle 2"/>
            <p:cNvSpPr/>
            <p:nvPr/>
          </p:nvSpPr>
          <p:spPr>
            <a:xfrm rot="16200000">
              <a:off x="3732883" y="831165"/>
              <a:ext cx="1714136" cy="7034639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7500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" name="Forme libre 72"/>
            <p:cNvSpPr/>
            <p:nvPr/>
          </p:nvSpPr>
          <p:spPr>
            <a:xfrm rot="3047122">
              <a:off x="1389855" y="4263215"/>
              <a:ext cx="2201554" cy="165883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20428 h 323563"/>
                <a:gd name="connsiteX1" fmla="*/ 2920 w 10000"/>
                <a:gd name="connsiteY1" fmla="*/ 158486 h 323563"/>
                <a:gd name="connsiteX2" fmla="*/ 5064 w 10000"/>
                <a:gd name="connsiteY2" fmla="*/ 3285 h 323563"/>
                <a:gd name="connsiteX3" fmla="*/ 10000 w 10000"/>
                <a:gd name="connsiteY3" fmla="*/ 310428 h 323563"/>
                <a:gd name="connsiteX0" fmla="*/ 0 w 10000"/>
                <a:gd name="connsiteY0" fmla="*/ 320428 h 323563"/>
                <a:gd name="connsiteX1" fmla="*/ 2920 w 10000"/>
                <a:gd name="connsiteY1" fmla="*/ 158486 h 323563"/>
                <a:gd name="connsiteX2" fmla="*/ 5064 w 10000"/>
                <a:gd name="connsiteY2" fmla="*/ 3285 h 323563"/>
                <a:gd name="connsiteX3" fmla="*/ 10000 w 10000"/>
                <a:gd name="connsiteY3" fmla="*/ 310428 h 323563"/>
                <a:gd name="connsiteX0" fmla="*/ 0 w 10000"/>
                <a:gd name="connsiteY0" fmla="*/ 317571 h 317570"/>
                <a:gd name="connsiteX1" fmla="*/ 2920 w 10000"/>
                <a:gd name="connsiteY1" fmla="*/ 155629 h 317570"/>
                <a:gd name="connsiteX2" fmla="*/ 5064 w 10000"/>
                <a:gd name="connsiteY2" fmla="*/ 428 h 317570"/>
                <a:gd name="connsiteX3" fmla="*/ 7354 w 10000"/>
                <a:gd name="connsiteY3" fmla="*/ 204626 h 317570"/>
                <a:gd name="connsiteX4" fmla="*/ 10000 w 10000"/>
                <a:gd name="connsiteY4" fmla="*/ 307571 h 317570"/>
                <a:gd name="connsiteX0" fmla="*/ 0 w 10000"/>
                <a:gd name="connsiteY0" fmla="*/ 317571 h 317570"/>
                <a:gd name="connsiteX1" fmla="*/ 2920 w 10000"/>
                <a:gd name="connsiteY1" fmla="*/ 155629 h 317570"/>
                <a:gd name="connsiteX2" fmla="*/ 5064 w 10000"/>
                <a:gd name="connsiteY2" fmla="*/ 428 h 317570"/>
                <a:gd name="connsiteX3" fmla="*/ 7354 w 10000"/>
                <a:gd name="connsiteY3" fmla="*/ 204626 h 317570"/>
                <a:gd name="connsiteX4" fmla="*/ 10000 w 10000"/>
                <a:gd name="connsiteY4" fmla="*/ 307571 h 317570"/>
                <a:gd name="connsiteX0" fmla="*/ 0 w 10000"/>
                <a:gd name="connsiteY0" fmla="*/ 317571 h 580705"/>
                <a:gd name="connsiteX1" fmla="*/ 2920 w 10000"/>
                <a:gd name="connsiteY1" fmla="*/ 155629 h 580705"/>
                <a:gd name="connsiteX2" fmla="*/ 5064 w 10000"/>
                <a:gd name="connsiteY2" fmla="*/ 428 h 580705"/>
                <a:gd name="connsiteX3" fmla="*/ 7254 w 10000"/>
                <a:gd name="connsiteY3" fmla="*/ 575397 h 580705"/>
                <a:gd name="connsiteX4" fmla="*/ 10000 w 10000"/>
                <a:gd name="connsiteY4" fmla="*/ 307571 h 580705"/>
                <a:gd name="connsiteX0" fmla="*/ 0 w 10000"/>
                <a:gd name="connsiteY0" fmla="*/ 317238 h 580376"/>
                <a:gd name="connsiteX1" fmla="*/ 2655 w 10000"/>
                <a:gd name="connsiteY1" fmla="*/ 560126 h 580376"/>
                <a:gd name="connsiteX2" fmla="*/ 5064 w 10000"/>
                <a:gd name="connsiteY2" fmla="*/ 95 h 580376"/>
                <a:gd name="connsiteX3" fmla="*/ 7254 w 10000"/>
                <a:gd name="connsiteY3" fmla="*/ 575064 h 580376"/>
                <a:gd name="connsiteX4" fmla="*/ 10000 w 10000"/>
                <a:gd name="connsiteY4" fmla="*/ 307238 h 580376"/>
                <a:gd name="connsiteX0" fmla="*/ 0 w 10000"/>
                <a:gd name="connsiteY0" fmla="*/ 317230 h 626913"/>
                <a:gd name="connsiteX1" fmla="*/ 2638 w 10000"/>
                <a:gd name="connsiteY1" fmla="*/ 621915 h 626913"/>
                <a:gd name="connsiteX2" fmla="*/ 5064 w 10000"/>
                <a:gd name="connsiteY2" fmla="*/ 87 h 626913"/>
                <a:gd name="connsiteX3" fmla="*/ 7254 w 10000"/>
                <a:gd name="connsiteY3" fmla="*/ 575056 h 626913"/>
                <a:gd name="connsiteX4" fmla="*/ 10000 w 10000"/>
                <a:gd name="connsiteY4" fmla="*/ 307230 h 626913"/>
                <a:gd name="connsiteX0" fmla="*/ 0 w 10000"/>
                <a:gd name="connsiteY0" fmla="*/ 317230 h 626909"/>
                <a:gd name="connsiteX1" fmla="*/ 2638 w 10000"/>
                <a:gd name="connsiteY1" fmla="*/ 621915 h 626909"/>
                <a:gd name="connsiteX2" fmla="*/ 5064 w 10000"/>
                <a:gd name="connsiteY2" fmla="*/ 87 h 626909"/>
                <a:gd name="connsiteX3" fmla="*/ 7254 w 10000"/>
                <a:gd name="connsiteY3" fmla="*/ 575056 h 626909"/>
                <a:gd name="connsiteX4" fmla="*/ 10000 w 10000"/>
                <a:gd name="connsiteY4" fmla="*/ 307230 h 626909"/>
                <a:gd name="connsiteX0" fmla="*/ 0 w 10000"/>
                <a:gd name="connsiteY0" fmla="*/ 317230 h 626852"/>
                <a:gd name="connsiteX1" fmla="*/ 2638 w 10000"/>
                <a:gd name="connsiteY1" fmla="*/ 621915 h 626852"/>
                <a:gd name="connsiteX2" fmla="*/ 5064 w 10000"/>
                <a:gd name="connsiteY2" fmla="*/ 87 h 626852"/>
                <a:gd name="connsiteX3" fmla="*/ 7254 w 10000"/>
                <a:gd name="connsiteY3" fmla="*/ 575056 h 626852"/>
                <a:gd name="connsiteX4" fmla="*/ 10000 w 10000"/>
                <a:gd name="connsiteY4" fmla="*/ 307230 h 62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626852">
                  <a:moveTo>
                    <a:pt x="0" y="317230"/>
                  </a:moveTo>
                  <a:cubicBezTo>
                    <a:pt x="1503" y="285152"/>
                    <a:pt x="1794" y="674772"/>
                    <a:pt x="2638" y="621915"/>
                  </a:cubicBezTo>
                  <a:cubicBezTo>
                    <a:pt x="3482" y="569058"/>
                    <a:pt x="4325" y="-8079"/>
                    <a:pt x="5064" y="87"/>
                  </a:cubicBezTo>
                  <a:cubicBezTo>
                    <a:pt x="5803" y="8253"/>
                    <a:pt x="6431" y="523866"/>
                    <a:pt x="7254" y="575056"/>
                  </a:cubicBezTo>
                  <a:cubicBezTo>
                    <a:pt x="8077" y="626246"/>
                    <a:pt x="7671" y="288137"/>
                    <a:pt x="10000" y="30723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1" name="Forme libre 80"/>
            <p:cNvSpPr/>
            <p:nvPr/>
          </p:nvSpPr>
          <p:spPr>
            <a:xfrm rot="3047122">
              <a:off x="2215435" y="4264969"/>
              <a:ext cx="2201554" cy="11950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20428 h 323563"/>
                <a:gd name="connsiteX1" fmla="*/ 2920 w 10000"/>
                <a:gd name="connsiteY1" fmla="*/ 158486 h 323563"/>
                <a:gd name="connsiteX2" fmla="*/ 5064 w 10000"/>
                <a:gd name="connsiteY2" fmla="*/ 3285 h 323563"/>
                <a:gd name="connsiteX3" fmla="*/ 10000 w 10000"/>
                <a:gd name="connsiteY3" fmla="*/ 310428 h 323563"/>
                <a:gd name="connsiteX0" fmla="*/ 0 w 10000"/>
                <a:gd name="connsiteY0" fmla="*/ 320428 h 323563"/>
                <a:gd name="connsiteX1" fmla="*/ 2920 w 10000"/>
                <a:gd name="connsiteY1" fmla="*/ 158486 h 323563"/>
                <a:gd name="connsiteX2" fmla="*/ 5064 w 10000"/>
                <a:gd name="connsiteY2" fmla="*/ 3285 h 323563"/>
                <a:gd name="connsiteX3" fmla="*/ 10000 w 10000"/>
                <a:gd name="connsiteY3" fmla="*/ 310428 h 323563"/>
                <a:gd name="connsiteX0" fmla="*/ 0 w 10000"/>
                <a:gd name="connsiteY0" fmla="*/ 317571 h 317570"/>
                <a:gd name="connsiteX1" fmla="*/ 2920 w 10000"/>
                <a:gd name="connsiteY1" fmla="*/ 155629 h 317570"/>
                <a:gd name="connsiteX2" fmla="*/ 5064 w 10000"/>
                <a:gd name="connsiteY2" fmla="*/ 428 h 317570"/>
                <a:gd name="connsiteX3" fmla="*/ 7354 w 10000"/>
                <a:gd name="connsiteY3" fmla="*/ 204626 h 317570"/>
                <a:gd name="connsiteX4" fmla="*/ 10000 w 10000"/>
                <a:gd name="connsiteY4" fmla="*/ 307571 h 317570"/>
                <a:gd name="connsiteX0" fmla="*/ 0 w 10000"/>
                <a:gd name="connsiteY0" fmla="*/ 317571 h 317570"/>
                <a:gd name="connsiteX1" fmla="*/ 2920 w 10000"/>
                <a:gd name="connsiteY1" fmla="*/ 155629 h 317570"/>
                <a:gd name="connsiteX2" fmla="*/ 5064 w 10000"/>
                <a:gd name="connsiteY2" fmla="*/ 428 h 317570"/>
                <a:gd name="connsiteX3" fmla="*/ 7354 w 10000"/>
                <a:gd name="connsiteY3" fmla="*/ 204626 h 317570"/>
                <a:gd name="connsiteX4" fmla="*/ 10000 w 10000"/>
                <a:gd name="connsiteY4" fmla="*/ 307571 h 317570"/>
                <a:gd name="connsiteX0" fmla="*/ 0 w 10000"/>
                <a:gd name="connsiteY0" fmla="*/ 317571 h 580705"/>
                <a:gd name="connsiteX1" fmla="*/ 2920 w 10000"/>
                <a:gd name="connsiteY1" fmla="*/ 155629 h 580705"/>
                <a:gd name="connsiteX2" fmla="*/ 5064 w 10000"/>
                <a:gd name="connsiteY2" fmla="*/ 428 h 580705"/>
                <a:gd name="connsiteX3" fmla="*/ 7254 w 10000"/>
                <a:gd name="connsiteY3" fmla="*/ 575397 h 580705"/>
                <a:gd name="connsiteX4" fmla="*/ 10000 w 10000"/>
                <a:gd name="connsiteY4" fmla="*/ 307571 h 580705"/>
                <a:gd name="connsiteX0" fmla="*/ 0 w 10000"/>
                <a:gd name="connsiteY0" fmla="*/ 317238 h 580376"/>
                <a:gd name="connsiteX1" fmla="*/ 2655 w 10000"/>
                <a:gd name="connsiteY1" fmla="*/ 560126 h 580376"/>
                <a:gd name="connsiteX2" fmla="*/ 5064 w 10000"/>
                <a:gd name="connsiteY2" fmla="*/ 95 h 580376"/>
                <a:gd name="connsiteX3" fmla="*/ 7254 w 10000"/>
                <a:gd name="connsiteY3" fmla="*/ 575064 h 580376"/>
                <a:gd name="connsiteX4" fmla="*/ 10000 w 10000"/>
                <a:gd name="connsiteY4" fmla="*/ 307238 h 580376"/>
                <a:gd name="connsiteX0" fmla="*/ 0 w 10000"/>
                <a:gd name="connsiteY0" fmla="*/ 317230 h 626913"/>
                <a:gd name="connsiteX1" fmla="*/ 2638 w 10000"/>
                <a:gd name="connsiteY1" fmla="*/ 621915 h 626913"/>
                <a:gd name="connsiteX2" fmla="*/ 5064 w 10000"/>
                <a:gd name="connsiteY2" fmla="*/ 87 h 626913"/>
                <a:gd name="connsiteX3" fmla="*/ 7254 w 10000"/>
                <a:gd name="connsiteY3" fmla="*/ 575056 h 626913"/>
                <a:gd name="connsiteX4" fmla="*/ 10000 w 10000"/>
                <a:gd name="connsiteY4" fmla="*/ 307230 h 626913"/>
                <a:gd name="connsiteX0" fmla="*/ 0 w 10000"/>
                <a:gd name="connsiteY0" fmla="*/ 317230 h 626909"/>
                <a:gd name="connsiteX1" fmla="*/ 2638 w 10000"/>
                <a:gd name="connsiteY1" fmla="*/ 621915 h 626909"/>
                <a:gd name="connsiteX2" fmla="*/ 5064 w 10000"/>
                <a:gd name="connsiteY2" fmla="*/ 87 h 626909"/>
                <a:gd name="connsiteX3" fmla="*/ 7254 w 10000"/>
                <a:gd name="connsiteY3" fmla="*/ 575056 h 626909"/>
                <a:gd name="connsiteX4" fmla="*/ 10000 w 10000"/>
                <a:gd name="connsiteY4" fmla="*/ 307230 h 626909"/>
                <a:gd name="connsiteX0" fmla="*/ 0 w 10000"/>
                <a:gd name="connsiteY0" fmla="*/ 317230 h 626852"/>
                <a:gd name="connsiteX1" fmla="*/ 2638 w 10000"/>
                <a:gd name="connsiteY1" fmla="*/ 621915 h 626852"/>
                <a:gd name="connsiteX2" fmla="*/ 5064 w 10000"/>
                <a:gd name="connsiteY2" fmla="*/ 87 h 626852"/>
                <a:gd name="connsiteX3" fmla="*/ 7254 w 10000"/>
                <a:gd name="connsiteY3" fmla="*/ 575056 h 626852"/>
                <a:gd name="connsiteX4" fmla="*/ 10000 w 10000"/>
                <a:gd name="connsiteY4" fmla="*/ 307230 h 626852"/>
                <a:gd name="connsiteX0" fmla="*/ 0 w 10000"/>
                <a:gd name="connsiteY0" fmla="*/ 10990 h 317245"/>
                <a:gd name="connsiteX1" fmla="*/ 2638 w 10000"/>
                <a:gd name="connsiteY1" fmla="*/ 315675 h 317245"/>
                <a:gd name="connsiteX2" fmla="*/ 5505 w 10000"/>
                <a:gd name="connsiteY2" fmla="*/ 139755 h 317245"/>
                <a:gd name="connsiteX3" fmla="*/ 7254 w 10000"/>
                <a:gd name="connsiteY3" fmla="*/ 268816 h 317245"/>
                <a:gd name="connsiteX4" fmla="*/ 10000 w 10000"/>
                <a:gd name="connsiteY4" fmla="*/ 990 h 317245"/>
                <a:gd name="connsiteX0" fmla="*/ 0 w 10000"/>
                <a:gd name="connsiteY0" fmla="*/ 322714 h 628969"/>
                <a:gd name="connsiteX1" fmla="*/ 2638 w 10000"/>
                <a:gd name="connsiteY1" fmla="*/ 627399 h 628969"/>
                <a:gd name="connsiteX2" fmla="*/ 5505 w 10000"/>
                <a:gd name="connsiteY2" fmla="*/ 451479 h 628969"/>
                <a:gd name="connsiteX3" fmla="*/ 6724 w 10000"/>
                <a:gd name="connsiteY3" fmla="*/ 1210 h 628969"/>
                <a:gd name="connsiteX4" fmla="*/ 10000 w 10000"/>
                <a:gd name="connsiteY4" fmla="*/ 312714 h 628969"/>
                <a:gd name="connsiteX0" fmla="*/ 0 w 10000"/>
                <a:gd name="connsiteY0" fmla="*/ 322714 h 451592"/>
                <a:gd name="connsiteX1" fmla="*/ 2714 w 10000"/>
                <a:gd name="connsiteY1" fmla="*/ 57377 h 451592"/>
                <a:gd name="connsiteX2" fmla="*/ 5505 w 10000"/>
                <a:gd name="connsiteY2" fmla="*/ 451479 h 451592"/>
                <a:gd name="connsiteX3" fmla="*/ 6724 w 10000"/>
                <a:gd name="connsiteY3" fmla="*/ 1210 h 451592"/>
                <a:gd name="connsiteX4" fmla="*/ 10000 w 10000"/>
                <a:gd name="connsiteY4" fmla="*/ 312714 h 45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451592">
                  <a:moveTo>
                    <a:pt x="0" y="322714"/>
                  </a:moveTo>
                  <a:cubicBezTo>
                    <a:pt x="1503" y="290636"/>
                    <a:pt x="1797" y="35916"/>
                    <a:pt x="2714" y="57377"/>
                  </a:cubicBezTo>
                  <a:cubicBezTo>
                    <a:pt x="3631" y="78838"/>
                    <a:pt x="4766" y="443313"/>
                    <a:pt x="5505" y="451479"/>
                  </a:cubicBezTo>
                  <a:cubicBezTo>
                    <a:pt x="6244" y="459645"/>
                    <a:pt x="5975" y="24338"/>
                    <a:pt x="6724" y="1210"/>
                  </a:cubicBezTo>
                  <a:cubicBezTo>
                    <a:pt x="7473" y="-21917"/>
                    <a:pt x="7671" y="293621"/>
                    <a:pt x="10000" y="31271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8" name="Forme libre 87"/>
            <p:cNvSpPr/>
            <p:nvPr/>
          </p:nvSpPr>
          <p:spPr>
            <a:xfrm rot="3047122">
              <a:off x="2998877" y="4255504"/>
              <a:ext cx="2201554" cy="14817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20428 h 323563"/>
                <a:gd name="connsiteX1" fmla="*/ 2920 w 10000"/>
                <a:gd name="connsiteY1" fmla="*/ 158486 h 323563"/>
                <a:gd name="connsiteX2" fmla="*/ 5064 w 10000"/>
                <a:gd name="connsiteY2" fmla="*/ 3285 h 323563"/>
                <a:gd name="connsiteX3" fmla="*/ 10000 w 10000"/>
                <a:gd name="connsiteY3" fmla="*/ 310428 h 323563"/>
                <a:gd name="connsiteX0" fmla="*/ 0 w 10000"/>
                <a:gd name="connsiteY0" fmla="*/ 320428 h 323563"/>
                <a:gd name="connsiteX1" fmla="*/ 2920 w 10000"/>
                <a:gd name="connsiteY1" fmla="*/ 158486 h 323563"/>
                <a:gd name="connsiteX2" fmla="*/ 5064 w 10000"/>
                <a:gd name="connsiteY2" fmla="*/ 3285 h 323563"/>
                <a:gd name="connsiteX3" fmla="*/ 10000 w 10000"/>
                <a:gd name="connsiteY3" fmla="*/ 310428 h 323563"/>
                <a:gd name="connsiteX0" fmla="*/ 0 w 10000"/>
                <a:gd name="connsiteY0" fmla="*/ 317571 h 317570"/>
                <a:gd name="connsiteX1" fmla="*/ 2920 w 10000"/>
                <a:gd name="connsiteY1" fmla="*/ 155629 h 317570"/>
                <a:gd name="connsiteX2" fmla="*/ 5064 w 10000"/>
                <a:gd name="connsiteY2" fmla="*/ 428 h 317570"/>
                <a:gd name="connsiteX3" fmla="*/ 7354 w 10000"/>
                <a:gd name="connsiteY3" fmla="*/ 204626 h 317570"/>
                <a:gd name="connsiteX4" fmla="*/ 10000 w 10000"/>
                <a:gd name="connsiteY4" fmla="*/ 307571 h 317570"/>
                <a:gd name="connsiteX0" fmla="*/ 0 w 10000"/>
                <a:gd name="connsiteY0" fmla="*/ 317571 h 317570"/>
                <a:gd name="connsiteX1" fmla="*/ 2920 w 10000"/>
                <a:gd name="connsiteY1" fmla="*/ 155629 h 317570"/>
                <a:gd name="connsiteX2" fmla="*/ 5064 w 10000"/>
                <a:gd name="connsiteY2" fmla="*/ 428 h 317570"/>
                <a:gd name="connsiteX3" fmla="*/ 7354 w 10000"/>
                <a:gd name="connsiteY3" fmla="*/ 204626 h 317570"/>
                <a:gd name="connsiteX4" fmla="*/ 10000 w 10000"/>
                <a:gd name="connsiteY4" fmla="*/ 307571 h 317570"/>
                <a:gd name="connsiteX0" fmla="*/ 0 w 10000"/>
                <a:gd name="connsiteY0" fmla="*/ 317571 h 580705"/>
                <a:gd name="connsiteX1" fmla="*/ 2920 w 10000"/>
                <a:gd name="connsiteY1" fmla="*/ 155629 h 580705"/>
                <a:gd name="connsiteX2" fmla="*/ 5064 w 10000"/>
                <a:gd name="connsiteY2" fmla="*/ 428 h 580705"/>
                <a:gd name="connsiteX3" fmla="*/ 7254 w 10000"/>
                <a:gd name="connsiteY3" fmla="*/ 575397 h 580705"/>
                <a:gd name="connsiteX4" fmla="*/ 10000 w 10000"/>
                <a:gd name="connsiteY4" fmla="*/ 307571 h 580705"/>
                <a:gd name="connsiteX0" fmla="*/ 0 w 10000"/>
                <a:gd name="connsiteY0" fmla="*/ 317238 h 580376"/>
                <a:gd name="connsiteX1" fmla="*/ 2655 w 10000"/>
                <a:gd name="connsiteY1" fmla="*/ 560126 h 580376"/>
                <a:gd name="connsiteX2" fmla="*/ 5064 w 10000"/>
                <a:gd name="connsiteY2" fmla="*/ 95 h 580376"/>
                <a:gd name="connsiteX3" fmla="*/ 7254 w 10000"/>
                <a:gd name="connsiteY3" fmla="*/ 575064 h 580376"/>
                <a:gd name="connsiteX4" fmla="*/ 10000 w 10000"/>
                <a:gd name="connsiteY4" fmla="*/ 307238 h 580376"/>
                <a:gd name="connsiteX0" fmla="*/ 0 w 10000"/>
                <a:gd name="connsiteY0" fmla="*/ 317230 h 626913"/>
                <a:gd name="connsiteX1" fmla="*/ 2638 w 10000"/>
                <a:gd name="connsiteY1" fmla="*/ 621915 h 626913"/>
                <a:gd name="connsiteX2" fmla="*/ 5064 w 10000"/>
                <a:gd name="connsiteY2" fmla="*/ 87 h 626913"/>
                <a:gd name="connsiteX3" fmla="*/ 7254 w 10000"/>
                <a:gd name="connsiteY3" fmla="*/ 575056 h 626913"/>
                <a:gd name="connsiteX4" fmla="*/ 10000 w 10000"/>
                <a:gd name="connsiteY4" fmla="*/ 307230 h 626913"/>
                <a:gd name="connsiteX0" fmla="*/ 0 w 10000"/>
                <a:gd name="connsiteY0" fmla="*/ 317230 h 626909"/>
                <a:gd name="connsiteX1" fmla="*/ 2638 w 10000"/>
                <a:gd name="connsiteY1" fmla="*/ 621915 h 626909"/>
                <a:gd name="connsiteX2" fmla="*/ 5064 w 10000"/>
                <a:gd name="connsiteY2" fmla="*/ 87 h 626909"/>
                <a:gd name="connsiteX3" fmla="*/ 7254 w 10000"/>
                <a:gd name="connsiteY3" fmla="*/ 575056 h 626909"/>
                <a:gd name="connsiteX4" fmla="*/ 10000 w 10000"/>
                <a:gd name="connsiteY4" fmla="*/ 307230 h 626909"/>
                <a:gd name="connsiteX0" fmla="*/ 0 w 10000"/>
                <a:gd name="connsiteY0" fmla="*/ 317230 h 626852"/>
                <a:gd name="connsiteX1" fmla="*/ 2638 w 10000"/>
                <a:gd name="connsiteY1" fmla="*/ 621915 h 626852"/>
                <a:gd name="connsiteX2" fmla="*/ 5064 w 10000"/>
                <a:gd name="connsiteY2" fmla="*/ 87 h 626852"/>
                <a:gd name="connsiteX3" fmla="*/ 7254 w 10000"/>
                <a:gd name="connsiteY3" fmla="*/ 575056 h 626852"/>
                <a:gd name="connsiteX4" fmla="*/ 10000 w 10000"/>
                <a:gd name="connsiteY4" fmla="*/ 307230 h 626852"/>
                <a:gd name="connsiteX0" fmla="*/ 0 w 10000"/>
                <a:gd name="connsiteY0" fmla="*/ 258956 h 567059"/>
                <a:gd name="connsiteX1" fmla="*/ 2638 w 10000"/>
                <a:gd name="connsiteY1" fmla="*/ 563641 h 567059"/>
                <a:gd name="connsiteX2" fmla="*/ 4611 w 10000"/>
                <a:gd name="connsiteY2" fmla="*/ 95 h 567059"/>
                <a:gd name="connsiteX3" fmla="*/ 7254 w 10000"/>
                <a:gd name="connsiteY3" fmla="*/ 516782 h 567059"/>
                <a:gd name="connsiteX4" fmla="*/ 10000 w 10000"/>
                <a:gd name="connsiteY4" fmla="*/ 248956 h 567059"/>
                <a:gd name="connsiteX0" fmla="*/ 0 w 10000"/>
                <a:gd name="connsiteY0" fmla="*/ 258994 h 520446"/>
                <a:gd name="connsiteX1" fmla="*/ 2619 w 10000"/>
                <a:gd name="connsiteY1" fmla="*/ 404279 h 520446"/>
                <a:gd name="connsiteX2" fmla="*/ 4611 w 10000"/>
                <a:gd name="connsiteY2" fmla="*/ 133 h 520446"/>
                <a:gd name="connsiteX3" fmla="*/ 7254 w 10000"/>
                <a:gd name="connsiteY3" fmla="*/ 516820 h 520446"/>
                <a:gd name="connsiteX4" fmla="*/ 10000 w 10000"/>
                <a:gd name="connsiteY4" fmla="*/ 248994 h 520446"/>
                <a:gd name="connsiteX0" fmla="*/ 0 w 10000"/>
                <a:gd name="connsiteY0" fmla="*/ 258994 h 559931"/>
                <a:gd name="connsiteX1" fmla="*/ 2619 w 10000"/>
                <a:gd name="connsiteY1" fmla="*/ 404279 h 559931"/>
                <a:gd name="connsiteX2" fmla="*/ 4611 w 10000"/>
                <a:gd name="connsiteY2" fmla="*/ 133 h 559931"/>
                <a:gd name="connsiteX3" fmla="*/ 7259 w 10000"/>
                <a:gd name="connsiteY3" fmla="*/ 556672 h 559931"/>
                <a:gd name="connsiteX4" fmla="*/ 10000 w 10000"/>
                <a:gd name="connsiteY4" fmla="*/ 248994 h 5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559931">
                  <a:moveTo>
                    <a:pt x="0" y="258994"/>
                  </a:moveTo>
                  <a:cubicBezTo>
                    <a:pt x="1503" y="226916"/>
                    <a:pt x="1851" y="447422"/>
                    <a:pt x="2619" y="404279"/>
                  </a:cubicBezTo>
                  <a:cubicBezTo>
                    <a:pt x="3387" y="361136"/>
                    <a:pt x="3872" y="-8033"/>
                    <a:pt x="4611" y="133"/>
                  </a:cubicBezTo>
                  <a:cubicBezTo>
                    <a:pt x="5350" y="8299"/>
                    <a:pt x="6361" y="515195"/>
                    <a:pt x="7259" y="556672"/>
                  </a:cubicBezTo>
                  <a:cubicBezTo>
                    <a:pt x="8157" y="598149"/>
                    <a:pt x="7671" y="229901"/>
                    <a:pt x="10000" y="24899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9" name="Forme libre 88"/>
            <p:cNvSpPr/>
            <p:nvPr/>
          </p:nvSpPr>
          <p:spPr>
            <a:xfrm rot="3047122">
              <a:off x="3826268" y="4211173"/>
              <a:ext cx="2201554" cy="28519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20428 h 323563"/>
                <a:gd name="connsiteX1" fmla="*/ 2920 w 10000"/>
                <a:gd name="connsiteY1" fmla="*/ 158486 h 323563"/>
                <a:gd name="connsiteX2" fmla="*/ 5064 w 10000"/>
                <a:gd name="connsiteY2" fmla="*/ 3285 h 323563"/>
                <a:gd name="connsiteX3" fmla="*/ 10000 w 10000"/>
                <a:gd name="connsiteY3" fmla="*/ 310428 h 323563"/>
                <a:gd name="connsiteX0" fmla="*/ 0 w 10000"/>
                <a:gd name="connsiteY0" fmla="*/ 320428 h 323563"/>
                <a:gd name="connsiteX1" fmla="*/ 2920 w 10000"/>
                <a:gd name="connsiteY1" fmla="*/ 158486 h 323563"/>
                <a:gd name="connsiteX2" fmla="*/ 5064 w 10000"/>
                <a:gd name="connsiteY2" fmla="*/ 3285 h 323563"/>
                <a:gd name="connsiteX3" fmla="*/ 10000 w 10000"/>
                <a:gd name="connsiteY3" fmla="*/ 310428 h 323563"/>
                <a:gd name="connsiteX0" fmla="*/ 0 w 10000"/>
                <a:gd name="connsiteY0" fmla="*/ 317571 h 317570"/>
                <a:gd name="connsiteX1" fmla="*/ 2920 w 10000"/>
                <a:gd name="connsiteY1" fmla="*/ 155629 h 317570"/>
                <a:gd name="connsiteX2" fmla="*/ 5064 w 10000"/>
                <a:gd name="connsiteY2" fmla="*/ 428 h 317570"/>
                <a:gd name="connsiteX3" fmla="*/ 7354 w 10000"/>
                <a:gd name="connsiteY3" fmla="*/ 204626 h 317570"/>
                <a:gd name="connsiteX4" fmla="*/ 10000 w 10000"/>
                <a:gd name="connsiteY4" fmla="*/ 307571 h 317570"/>
                <a:gd name="connsiteX0" fmla="*/ 0 w 10000"/>
                <a:gd name="connsiteY0" fmla="*/ 317571 h 317570"/>
                <a:gd name="connsiteX1" fmla="*/ 2920 w 10000"/>
                <a:gd name="connsiteY1" fmla="*/ 155629 h 317570"/>
                <a:gd name="connsiteX2" fmla="*/ 5064 w 10000"/>
                <a:gd name="connsiteY2" fmla="*/ 428 h 317570"/>
                <a:gd name="connsiteX3" fmla="*/ 7354 w 10000"/>
                <a:gd name="connsiteY3" fmla="*/ 204626 h 317570"/>
                <a:gd name="connsiteX4" fmla="*/ 10000 w 10000"/>
                <a:gd name="connsiteY4" fmla="*/ 307571 h 317570"/>
                <a:gd name="connsiteX0" fmla="*/ 0 w 10000"/>
                <a:gd name="connsiteY0" fmla="*/ 317571 h 580705"/>
                <a:gd name="connsiteX1" fmla="*/ 2920 w 10000"/>
                <a:gd name="connsiteY1" fmla="*/ 155629 h 580705"/>
                <a:gd name="connsiteX2" fmla="*/ 5064 w 10000"/>
                <a:gd name="connsiteY2" fmla="*/ 428 h 580705"/>
                <a:gd name="connsiteX3" fmla="*/ 7254 w 10000"/>
                <a:gd name="connsiteY3" fmla="*/ 575397 h 580705"/>
                <a:gd name="connsiteX4" fmla="*/ 10000 w 10000"/>
                <a:gd name="connsiteY4" fmla="*/ 307571 h 580705"/>
                <a:gd name="connsiteX0" fmla="*/ 0 w 10000"/>
                <a:gd name="connsiteY0" fmla="*/ 317238 h 580376"/>
                <a:gd name="connsiteX1" fmla="*/ 2655 w 10000"/>
                <a:gd name="connsiteY1" fmla="*/ 560126 h 580376"/>
                <a:gd name="connsiteX2" fmla="*/ 5064 w 10000"/>
                <a:gd name="connsiteY2" fmla="*/ 95 h 580376"/>
                <a:gd name="connsiteX3" fmla="*/ 7254 w 10000"/>
                <a:gd name="connsiteY3" fmla="*/ 575064 h 580376"/>
                <a:gd name="connsiteX4" fmla="*/ 10000 w 10000"/>
                <a:gd name="connsiteY4" fmla="*/ 307238 h 580376"/>
                <a:gd name="connsiteX0" fmla="*/ 0 w 10000"/>
                <a:gd name="connsiteY0" fmla="*/ 317230 h 626913"/>
                <a:gd name="connsiteX1" fmla="*/ 2638 w 10000"/>
                <a:gd name="connsiteY1" fmla="*/ 621915 h 626913"/>
                <a:gd name="connsiteX2" fmla="*/ 5064 w 10000"/>
                <a:gd name="connsiteY2" fmla="*/ 87 h 626913"/>
                <a:gd name="connsiteX3" fmla="*/ 7254 w 10000"/>
                <a:gd name="connsiteY3" fmla="*/ 575056 h 626913"/>
                <a:gd name="connsiteX4" fmla="*/ 10000 w 10000"/>
                <a:gd name="connsiteY4" fmla="*/ 307230 h 626913"/>
                <a:gd name="connsiteX0" fmla="*/ 0 w 10000"/>
                <a:gd name="connsiteY0" fmla="*/ 317230 h 626909"/>
                <a:gd name="connsiteX1" fmla="*/ 2638 w 10000"/>
                <a:gd name="connsiteY1" fmla="*/ 621915 h 626909"/>
                <a:gd name="connsiteX2" fmla="*/ 5064 w 10000"/>
                <a:gd name="connsiteY2" fmla="*/ 87 h 626909"/>
                <a:gd name="connsiteX3" fmla="*/ 7254 w 10000"/>
                <a:gd name="connsiteY3" fmla="*/ 575056 h 626909"/>
                <a:gd name="connsiteX4" fmla="*/ 10000 w 10000"/>
                <a:gd name="connsiteY4" fmla="*/ 307230 h 626909"/>
                <a:gd name="connsiteX0" fmla="*/ 0 w 10000"/>
                <a:gd name="connsiteY0" fmla="*/ 317230 h 626852"/>
                <a:gd name="connsiteX1" fmla="*/ 2638 w 10000"/>
                <a:gd name="connsiteY1" fmla="*/ 621915 h 626852"/>
                <a:gd name="connsiteX2" fmla="*/ 5064 w 10000"/>
                <a:gd name="connsiteY2" fmla="*/ 87 h 626852"/>
                <a:gd name="connsiteX3" fmla="*/ 7254 w 10000"/>
                <a:gd name="connsiteY3" fmla="*/ 575056 h 626852"/>
                <a:gd name="connsiteX4" fmla="*/ 10000 w 10000"/>
                <a:gd name="connsiteY4" fmla="*/ 307230 h 626852"/>
                <a:gd name="connsiteX0" fmla="*/ 0 w 10000"/>
                <a:gd name="connsiteY0" fmla="*/ 648124 h 969759"/>
                <a:gd name="connsiteX1" fmla="*/ 2638 w 10000"/>
                <a:gd name="connsiteY1" fmla="*/ 952809 h 969759"/>
                <a:gd name="connsiteX2" fmla="*/ 5169 w 10000"/>
                <a:gd name="connsiteY2" fmla="*/ 60 h 969759"/>
                <a:gd name="connsiteX3" fmla="*/ 7254 w 10000"/>
                <a:gd name="connsiteY3" fmla="*/ 905950 h 969759"/>
                <a:gd name="connsiteX4" fmla="*/ 10000 w 10000"/>
                <a:gd name="connsiteY4" fmla="*/ 638124 h 969759"/>
                <a:gd name="connsiteX0" fmla="*/ 0 w 10000"/>
                <a:gd name="connsiteY0" fmla="*/ 648109 h 1227346"/>
                <a:gd name="connsiteX1" fmla="*/ 2380 w 10000"/>
                <a:gd name="connsiteY1" fmla="*/ 1216125 h 1227346"/>
                <a:gd name="connsiteX2" fmla="*/ 5169 w 10000"/>
                <a:gd name="connsiteY2" fmla="*/ 45 h 1227346"/>
                <a:gd name="connsiteX3" fmla="*/ 7254 w 10000"/>
                <a:gd name="connsiteY3" fmla="*/ 905935 h 1227346"/>
                <a:gd name="connsiteX4" fmla="*/ 10000 w 10000"/>
                <a:gd name="connsiteY4" fmla="*/ 638109 h 1227346"/>
                <a:gd name="connsiteX0" fmla="*/ 0 w 10000"/>
                <a:gd name="connsiteY0" fmla="*/ 648109 h 1227346"/>
                <a:gd name="connsiteX1" fmla="*/ 2380 w 10000"/>
                <a:gd name="connsiteY1" fmla="*/ 1216125 h 1227346"/>
                <a:gd name="connsiteX2" fmla="*/ 5169 w 10000"/>
                <a:gd name="connsiteY2" fmla="*/ 45 h 1227346"/>
                <a:gd name="connsiteX3" fmla="*/ 6907 w 10000"/>
                <a:gd name="connsiteY3" fmla="*/ 1035844 h 1227346"/>
                <a:gd name="connsiteX4" fmla="*/ 10000 w 10000"/>
                <a:gd name="connsiteY4" fmla="*/ 638109 h 1227346"/>
                <a:gd name="connsiteX0" fmla="*/ 0 w 10000"/>
                <a:gd name="connsiteY0" fmla="*/ 502573 h 1077706"/>
                <a:gd name="connsiteX1" fmla="*/ 2380 w 10000"/>
                <a:gd name="connsiteY1" fmla="*/ 1070589 h 1077706"/>
                <a:gd name="connsiteX2" fmla="*/ 5114 w 10000"/>
                <a:gd name="connsiteY2" fmla="*/ 49 h 1077706"/>
                <a:gd name="connsiteX3" fmla="*/ 6907 w 10000"/>
                <a:gd name="connsiteY3" fmla="*/ 890308 h 1077706"/>
                <a:gd name="connsiteX4" fmla="*/ 10000 w 10000"/>
                <a:gd name="connsiteY4" fmla="*/ 492573 h 107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77706">
                  <a:moveTo>
                    <a:pt x="0" y="502573"/>
                  </a:moveTo>
                  <a:cubicBezTo>
                    <a:pt x="1503" y="470495"/>
                    <a:pt x="1528" y="1154343"/>
                    <a:pt x="2380" y="1070589"/>
                  </a:cubicBezTo>
                  <a:cubicBezTo>
                    <a:pt x="3232" y="986835"/>
                    <a:pt x="4375" y="-8117"/>
                    <a:pt x="5114" y="49"/>
                  </a:cubicBezTo>
                  <a:cubicBezTo>
                    <a:pt x="5853" y="8215"/>
                    <a:pt x="6093" y="808221"/>
                    <a:pt x="6907" y="890308"/>
                  </a:cubicBezTo>
                  <a:cubicBezTo>
                    <a:pt x="7721" y="972395"/>
                    <a:pt x="7671" y="473480"/>
                    <a:pt x="10000" y="492573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Forme libre 89"/>
            <p:cNvSpPr/>
            <p:nvPr/>
          </p:nvSpPr>
          <p:spPr>
            <a:xfrm rot="3047122">
              <a:off x="4657910" y="4211686"/>
              <a:ext cx="2201554" cy="28548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20428 h 323563"/>
                <a:gd name="connsiteX1" fmla="*/ 2920 w 10000"/>
                <a:gd name="connsiteY1" fmla="*/ 158486 h 323563"/>
                <a:gd name="connsiteX2" fmla="*/ 5064 w 10000"/>
                <a:gd name="connsiteY2" fmla="*/ 3285 h 323563"/>
                <a:gd name="connsiteX3" fmla="*/ 10000 w 10000"/>
                <a:gd name="connsiteY3" fmla="*/ 310428 h 323563"/>
                <a:gd name="connsiteX0" fmla="*/ 0 w 10000"/>
                <a:gd name="connsiteY0" fmla="*/ 320428 h 323563"/>
                <a:gd name="connsiteX1" fmla="*/ 2920 w 10000"/>
                <a:gd name="connsiteY1" fmla="*/ 158486 h 323563"/>
                <a:gd name="connsiteX2" fmla="*/ 5064 w 10000"/>
                <a:gd name="connsiteY2" fmla="*/ 3285 h 323563"/>
                <a:gd name="connsiteX3" fmla="*/ 10000 w 10000"/>
                <a:gd name="connsiteY3" fmla="*/ 310428 h 323563"/>
                <a:gd name="connsiteX0" fmla="*/ 0 w 10000"/>
                <a:gd name="connsiteY0" fmla="*/ 317571 h 317570"/>
                <a:gd name="connsiteX1" fmla="*/ 2920 w 10000"/>
                <a:gd name="connsiteY1" fmla="*/ 155629 h 317570"/>
                <a:gd name="connsiteX2" fmla="*/ 5064 w 10000"/>
                <a:gd name="connsiteY2" fmla="*/ 428 h 317570"/>
                <a:gd name="connsiteX3" fmla="*/ 7354 w 10000"/>
                <a:gd name="connsiteY3" fmla="*/ 204626 h 317570"/>
                <a:gd name="connsiteX4" fmla="*/ 10000 w 10000"/>
                <a:gd name="connsiteY4" fmla="*/ 307571 h 317570"/>
                <a:gd name="connsiteX0" fmla="*/ 0 w 10000"/>
                <a:gd name="connsiteY0" fmla="*/ 317571 h 317570"/>
                <a:gd name="connsiteX1" fmla="*/ 2920 w 10000"/>
                <a:gd name="connsiteY1" fmla="*/ 155629 h 317570"/>
                <a:gd name="connsiteX2" fmla="*/ 5064 w 10000"/>
                <a:gd name="connsiteY2" fmla="*/ 428 h 317570"/>
                <a:gd name="connsiteX3" fmla="*/ 7354 w 10000"/>
                <a:gd name="connsiteY3" fmla="*/ 204626 h 317570"/>
                <a:gd name="connsiteX4" fmla="*/ 10000 w 10000"/>
                <a:gd name="connsiteY4" fmla="*/ 307571 h 317570"/>
                <a:gd name="connsiteX0" fmla="*/ 0 w 10000"/>
                <a:gd name="connsiteY0" fmla="*/ 317571 h 580705"/>
                <a:gd name="connsiteX1" fmla="*/ 2920 w 10000"/>
                <a:gd name="connsiteY1" fmla="*/ 155629 h 580705"/>
                <a:gd name="connsiteX2" fmla="*/ 5064 w 10000"/>
                <a:gd name="connsiteY2" fmla="*/ 428 h 580705"/>
                <a:gd name="connsiteX3" fmla="*/ 7254 w 10000"/>
                <a:gd name="connsiteY3" fmla="*/ 575397 h 580705"/>
                <a:gd name="connsiteX4" fmla="*/ 10000 w 10000"/>
                <a:gd name="connsiteY4" fmla="*/ 307571 h 580705"/>
                <a:gd name="connsiteX0" fmla="*/ 0 w 10000"/>
                <a:gd name="connsiteY0" fmla="*/ 317238 h 580376"/>
                <a:gd name="connsiteX1" fmla="*/ 2655 w 10000"/>
                <a:gd name="connsiteY1" fmla="*/ 560126 h 580376"/>
                <a:gd name="connsiteX2" fmla="*/ 5064 w 10000"/>
                <a:gd name="connsiteY2" fmla="*/ 95 h 580376"/>
                <a:gd name="connsiteX3" fmla="*/ 7254 w 10000"/>
                <a:gd name="connsiteY3" fmla="*/ 575064 h 580376"/>
                <a:gd name="connsiteX4" fmla="*/ 10000 w 10000"/>
                <a:gd name="connsiteY4" fmla="*/ 307238 h 580376"/>
                <a:gd name="connsiteX0" fmla="*/ 0 w 10000"/>
                <a:gd name="connsiteY0" fmla="*/ 317230 h 626913"/>
                <a:gd name="connsiteX1" fmla="*/ 2638 w 10000"/>
                <a:gd name="connsiteY1" fmla="*/ 621915 h 626913"/>
                <a:gd name="connsiteX2" fmla="*/ 5064 w 10000"/>
                <a:gd name="connsiteY2" fmla="*/ 87 h 626913"/>
                <a:gd name="connsiteX3" fmla="*/ 7254 w 10000"/>
                <a:gd name="connsiteY3" fmla="*/ 575056 h 626913"/>
                <a:gd name="connsiteX4" fmla="*/ 10000 w 10000"/>
                <a:gd name="connsiteY4" fmla="*/ 307230 h 626913"/>
                <a:gd name="connsiteX0" fmla="*/ 0 w 10000"/>
                <a:gd name="connsiteY0" fmla="*/ 317230 h 626909"/>
                <a:gd name="connsiteX1" fmla="*/ 2638 w 10000"/>
                <a:gd name="connsiteY1" fmla="*/ 621915 h 626909"/>
                <a:gd name="connsiteX2" fmla="*/ 5064 w 10000"/>
                <a:gd name="connsiteY2" fmla="*/ 87 h 626909"/>
                <a:gd name="connsiteX3" fmla="*/ 7254 w 10000"/>
                <a:gd name="connsiteY3" fmla="*/ 575056 h 626909"/>
                <a:gd name="connsiteX4" fmla="*/ 10000 w 10000"/>
                <a:gd name="connsiteY4" fmla="*/ 307230 h 626909"/>
                <a:gd name="connsiteX0" fmla="*/ 0 w 10000"/>
                <a:gd name="connsiteY0" fmla="*/ 317230 h 626852"/>
                <a:gd name="connsiteX1" fmla="*/ 2638 w 10000"/>
                <a:gd name="connsiteY1" fmla="*/ 621915 h 626852"/>
                <a:gd name="connsiteX2" fmla="*/ 5064 w 10000"/>
                <a:gd name="connsiteY2" fmla="*/ 87 h 626852"/>
                <a:gd name="connsiteX3" fmla="*/ 7254 w 10000"/>
                <a:gd name="connsiteY3" fmla="*/ 575056 h 626852"/>
                <a:gd name="connsiteX4" fmla="*/ 10000 w 10000"/>
                <a:gd name="connsiteY4" fmla="*/ 307230 h 626852"/>
                <a:gd name="connsiteX0" fmla="*/ 0 w 10000"/>
                <a:gd name="connsiteY0" fmla="*/ 545440 h 808548"/>
                <a:gd name="connsiteX1" fmla="*/ 2850 w 10000"/>
                <a:gd name="connsiteY1" fmla="*/ 6941 h 808548"/>
                <a:gd name="connsiteX2" fmla="*/ 5064 w 10000"/>
                <a:gd name="connsiteY2" fmla="*/ 228297 h 808548"/>
                <a:gd name="connsiteX3" fmla="*/ 7254 w 10000"/>
                <a:gd name="connsiteY3" fmla="*/ 803266 h 808548"/>
                <a:gd name="connsiteX4" fmla="*/ 10000 w 10000"/>
                <a:gd name="connsiteY4" fmla="*/ 535440 h 808548"/>
                <a:gd name="connsiteX0" fmla="*/ 0 w 10000"/>
                <a:gd name="connsiteY0" fmla="*/ 539277 h 798005"/>
                <a:gd name="connsiteX1" fmla="*/ 2850 w 10000"/>
                <a:gd name="connsiteY1" fmla="*/ 778 h 798005"/>
                <a:gd name="connsiteX2" fmla="*/ 4966 w 10000"/>
                <a:gd name="connsiteY2" fmla="*/ 411558 h 798005"/>
                <a:gd name="connsiteX3" fmla="*/ 7254 w 10000"/>
                <a:gd name="connsiteY3" fmla="*/ 797103 h 798005"/>
                <a:gd name="connsiteX4" fmla="*/ 10000 w 10000"/>
                <a:gd name="connsiteY4" fmla="*/ 529277 h 798005"/>
                <a:gd name="connsiteX0" fmla="*/ 0 w 10000"/>
                <a:gd name="connsiteY0" fmla="*/ 539273 h 1078814"/>
                <a:gd name="connsiteX1" fmla="*/ 2850 w 10000"/>
                <a:gd name="connsiteY1" fmla="*/ 774 h 1078814"/>
                <a:gd name="connsiteX2" fmla="*/ 4966 w 10000"/>
                <a:gd name="connsiteY2" fmla="*/ 411554 h 1078814"/>
                <a:gd name="connsiteX3" fmla="*/ 7022 w 10000"/>
                <a:gd name="connsiteY3" fmla="*/ 1078334 h 1078814"/>
                <a:gd name="connsiteX4" fmla="*/ 10000 w 10000"/>
                <a:gd name="connsiteY4" fmla="*/ 529273 h 1078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78814">
                  <a:moveTo>
                    <a:pt x="0" y="539273"/>
                  </a:moveTo>
                  <a:cubicBezTo>
                    <a:pt x="1503" y="507195"/>
                    <a:pt x="2022" y="22060"/>
                    <a:pt x="2850" y="774"/>
                  </a:cubicBezTo>
                  <a:cubicBezTo>
                    <a:pt x="3678" y="-20512"/>
                    <a:pt x="4227" y="403388"/>
                    <a:pt x="4966" y="411554"/>
                  </a:cubicBezTo>
                  <a:cubicBezTo>
                    <a:pt x="5705" y="419720"/>
                    <a:pt x="6183" y="1058714"/>
                    <a:pt x="7022" y="1078334"/>
                  </a:cubicBezTo>
                  <a:cubicBezTo>
                    <a:pt x="7861" y="1097954"/>
                    <a:pt x="7671" y="510180"/>
                    <a:pt x="10000" y="529273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1" name="Forme libre 90"/>
            <p:cNvSpPr/>
            <p:nvPr/>
          </p:nvSpPr>
          <p:spPr>
            <a:xfrm rot="3047122">
              <a:off x="5443382" y="4292470"/>
              <a:ext cx="2201554" cy="11578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20428 h 323563"/>
                <a:gd name="connsiteX1" fmla="*/ 2920 w 10000"/>
                <a:gd name="connsiteY1" fmla="*/ 158486 h 323563"/>
                <a:gd name="connsiteX2" fmla="*/ 5064 w 10000"/>
                <a:gd name="connsiteY2" fmla="*/ 3285 h 323563"/>
                <a:gd name="connsiteX3" fmla="*/ 10000 w 10000"/>
                <a:gd name="connsiteY3" fmla="*/ 310428 h 323563"/>
                <a:gd name="connsiteX0" fmla="*/ 0 w 10000"/>
                <a:gd name="connsiteY0" fmla="*/ 320428 h 323563"/>
                <a:gd name="connsiteX1" fmla="*/ 2920 w 10000"/>
                <a:gd name="connsiteY1" fmla="*/ 158486 h 323563"/>
                <a:gd name="connsiteX2" fmla="*/ 5064 w 10000"/>
                <a:gd name="connsiteY2" fmla="*/ 3285 h 323563"/>
                <a:gd name="connsiteX3" fmla="*/ 10000 w 10000"/>
                <a:gd name="connsiteY3" fmla="*/ 310428 h 323563"/>
                <a:gd name="connsiteX0" fmla="*/ 0 w 10000"/>
                <a:gd name="connsiteY0" fmla="*/ 317571 h 317570"/>
                <a:gd name="connsiteX1" fmla="*/ 2920 w 10000"/>
                <a:gd name="connsiteY1" fmla="*/ 155629 h 317570"/>
                <a:gd name="connsiteX2" fmla="*/ 5064 w 10000"/>
                <a:gd name="connsiteY2" fmla="*/ 428 h 317570"/>
                <a:gd name="connsiteX3" fmla="*/ 7354 w 10000"/>
                <a:gd name="connsiteY3" fmla="*/ 204626 h 317570"/>
                <a:gd name="connsiteX4" fmla="*/ 10000 w 10000"/>
                <a:gd name="connsiteY4" fmla="*/ 307571 h 317570"/>
                <a:gd name="connsiteX0" fmla="*/ 0 w 10000"/>
                <a:gd name="connsiteY0" fmla="*/ 317571 h 317570"/>
                <a:gd name="connsiteX1" fmla="*/ 2920 w 10000"/>
                <a:gd name="connsiteY1" fmla="*/ 155629 h 317570"/>
                <a:gd name="connsiteX2" fmla="*/ 5064 w 10000"/>
                <a:gd name="connsiteY2" fmla="*/ 428 h 317570"/>
                <a:gd name="connsiteX3" fmla="*/ 7354 w 10000"/>
                <a:gd name="connsiteY3" fmla="*/ 204626 h 317570"/>
                <a:gd name="connsiteX4" fmla="*/ 10000 w 10000"/>
                <a:gd name="connsiteY4" fmla="*/ 307571 h 317570"/>
                <a:gd name="connsiteX0" fmla="*/ 0 w 10000"/>
                <a:gd name="connsiteY0" fmla="*/ 317571 h 580705"/>
                <a:gd name="connsiteX1" fmla="*/ 2920 w 10000"/>
                <a:gd name="connsiteY1" fmla="*/ 155629 h 580705"/>
                <a:gd name="connsiteX2" fmla="*/ 5064 w 10000"/>
                <a:gd name="connsiteY2" fmla="*/ 428 h 580705"/>
                <a:gd name="connsiteX3" fmla="*/ 7254 w 10000"/>
                <a:gd name="connsiteY3" fmla="*/ 575397 h 580705"/>
                <a:gd name="connsiteX4" fmla="*/ 10000 w 10000"/>
                <a:gd name="connsiteY4" fmla="*/ 307571 h 580705"/>
                <a:gd name="connsiteX0" fmla="*/ 0 w 10000"/>
                <a:gd name="connsiteY0" fmla="*/ 317238 h 580376"/>
                <a:gd name="connsiteX1" fmla="*/ 2655 w 10000"/>
                <a:gd name="connsiteY1" fmla="*/ 560126 h 580376"/>
                <a:gd name="connsiteX2" fmla="*/ 5064 w 10000"/>
                <a:gd name="connsiteY2" fmla="*/ 95 h 580376"/>
                <a:gd name="connsiteX3" fmla="*/ 7254 w 10000"/>
                <a:gd name="connsiteY3" fmla="*/ 575064 h 580376"/>
                <a:gd name="connsiteX4" fmla="*/ 10000 w 10000"/>
                <a:gd name="connsiteY4" fmla="*/ 307238 h 580376"/>
                <a:gd name="connsiteX0" fmla="*/ 0 w 10000"/>
                <a:gd name="connsiteY0" fmla="*/ 317230 h 626913"/>
                <a:gd name="connsiteX1" fmla="*/ 2638 w 10000"/>
                <a:gd name="connsiteY1" fmla="*/ 621915 h 626913"/>
                <a:gd name="connsiteX2" fmla="*/ 5064 w 10000"/>
                <a:gd name="connsiteY2" fmla="*/ 87 h 626913"/>
                <a:gd name="connsiteX3" fmla="*/ 7254 w 10000"/>
                <a:gd name="connsiteY3" fmla="*/ 575056 h 626913"/>
                <a:gd name="connsiteX4" fmla="*/ 10000 w 10000"/>
                <a:gd name="connsiteY4" fmla="*/ 307230 h 626913"/>
                <a:gd name="connsiteX0" fmla="*/ 0 w 10000"/>
                <a:gd name="connsiteY0" fmla="*/ 317230 h 626909"/>
                <a:gd name="connsiteX1" fmla="*/ 2638 w 10000"/>
                <a:gd name="connsiteY1" fmla="*/ 621915 h 626909"/>
                <a:gd name="connsiteX2" fmla="*/ 5064 w 10000"/>
                <a:gd name="connsiteY2" fmla="*/ 87 h 626909"/>
                <a:gd name="connsiteX3" fmla="*/ 7254 w 10000"/>
                <a:gd name="connsiteY3" fmla="*/ 575056 h 626909"/>
                <a:gd name="connsiteX4" fmla="*/ 10000 w 10000"/>
                <a:gd name="connsiteY4" fmla="*/ 307230 h 626909"/>
                <a:gd name="connsiteX0" fmla="*/ 0 w 10000"/>
                <a:gd name="connsiteY0" fmla="*/ 317230 h 626852"/>
                <a:gd name="connsiteX1" fmla="*/ 2638 w 10000"/>
                <a:gd name="connsiteY1" fmla="*/ 621915 h 626852"/>
                <a:gd name="connsiteX2" fmla="*/ 5064 w 10000"/>
                <a:gd name="connsiteY2" fmla="*/ 87 h 626852"/>
                <a:gd name="connsiteX3" fmla="*/ 7254 w 10000"/>
                <a:gd name="connsiteY3" fmla="*/ 575056 h 626852"/>
                <a:gd name="connsiteX4" fmla="*/ 10000 w 10000"/>
                <a:gd name="connsiteY4" fmla="*/ 307230 h 626852"/>
                <a:gd name="connsiteX0" fmla="*/ 0 w 10000"/>
                <a:gd name="connsiteY0" fmla="*/ 131872 h 437526"/>
                <a:gd name="connsiteX1" fmla="*/ 2638 w 10000"/>
                <a:gd name="connsiteY1" fmla="*/ 436557 h 437526"/>
                <a:gd name="connsiteX2" fmla="*/ 5014 w 10000"/>
                <a:gd name="connsiteY2" fmla="*/ 115 h 437526"/>
                <a:gd name="connsiteX3" fmla="*/ 7254 w 10000"/>
                <a:gd name="connsiteY3" fmla="*/ 389698 h 437526"/>
                <a:gd name="connsiteX4" fmla="*/ 10000 w 10000"/>
                <a:gd name="connsiteY4" fmla="*/ 121872 h 43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437526">
                  <a:moveTo>
                    <a:pt x="0" y="131872"/>
                  </a:moveTo>
                  <a:cubicBezTo>
                    <a:pt x="1503" y="99794"/>
                    <a:pt x="1802" y="458516"/>
                    <a:pt x="2638" y="436557"/>
                  </a:cubicBezTo>
                  <a:cubicBezTo>
                    <a:pt x="3474" y="414598"/>
                    <a:pt x="4275" y="-8051"/>
                    <a:pt x="5014" y="115"/>
                  </a:cubicBezTo>
                  <a:cubicBezTo>
                    <a:pt x="5753" y="8281"/>
                    <a:pt x="6423" y="369405"/>
                    <a:pt x="7254" y="389698"/>
                  </a:cubicBezTo>
                  <a:cubicBezTo>
                    <a:pt x="8085" y="409991"/>
                    <a:pt x="7671" y="102779"/>
                    <a:pt x="10000" y="12187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2" name="Forme libre 91"/>
            <p:cNvSpPr/>
            <p:nvPr/>
          </p:nvSpPr>
          <p:spPr>
            <a:xfrm>
              <a:off x="2133021" y="4713238"/>
              <a:ext cx="5612528" cy="146841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85854"/>
                <a:gd name="connsiteY0" fmla="*/ 0 h 228472"/>
                <a:gd name="connsiteX1" fmla="*/ 702999 w 1885854"/>
                <a:gd name="connsiteY1" fmla="*/ 28661 h 228472"/>
                <a:gd name="connsiteX2" fmla="*/ 1052039 w 1885854"/>
                <a:gd name="connsiteY2" fmla="*/ 228452 h 228472"/>
                <a:gd name="connsiteX3" fmla="*/ 1364962 w 1885854"/>
                <a:gd name="connsiteY3" fmla="*/ 40893 h 228472"/>
                <a:gd name="connsiteX4" fmla="*/ 1885854 w 1885854"/>
                <a:gd name="connsiteY4" fmla="*/ 3890 h 228472"/>
                <a:gd name="connsiteX0" fmla="*/ 0 w 1885854"/>
                <a:gd name="connsiteY0" fmla="*/ 0 h 228472"/>
                <a:gd name="connsiteX1" fmla="*/ 702999 w 1885854"/>
                <a:gd name="connsiteY1" fmla="*/ 28661 h 228472"/>
                <a:gd name="connsiteX2" fmla="*/ 1052039 w 1885854"/>
                <a:gd name="connsiteY2" fmla="*/ 228452 h 228472"/>
                <a:gd name="connsiteX3" fmla="*/ 1364962 w 1885854"/>
                <a:gd name="connsiteY3" fmla="*/ 40893 h 228472"/>
                <a:gd name="connsiteX4" fmla="*/ 1593058 w 1885854"/>
                <a:gd name="connsiteY4" fmla="*/ 12522 h 228472"/>
                <a:gd name="connsiteX5" fmla="*/ 1885854 w 1885854"/>
                <a:gd name="connsiteY5" fmla="*/ 3890 h 228472"/>
                <a:gd name="connsiteX0" fmla="*/ 0 w 1885854"/>
                <a:gd name="connsiteY0" fmla="*/ 1641 h 230122"/>
                <a:gd name="connsiteX1" fmla="*/ 702999 w 1885854"/>
                <a:gd name="connsiteY1" fmla="*/ 30302 h 230122"/>
                <a:gd name="connsiteX2" fmla="*/ 1052039 w 1885854"/>
                <a:gd name="connsiteY2" fmla="*/ 230093 h 230122"/>
                <a:gd name="connsiteX3" fmla="*/ 1286995 w 1885854"/>
                <a:gd name="connsiteY3" fmla="*/ 14868 h 230122"/>
                <a:gd name="connsiteX4" fmla="*/ 1593058 w 1885854"/>
                <a:gd name="connsiteY4" fmla="*/ 14163 h 230122"/>
                <a:gd name="connsiteX5" fmla="*/ 1885854 w 1885854"/>
                <a:gd name="connsiteY5" fmla="*/ 5531 h 230122"/>
                <a:gd name="connsiteX0" fmla="*/ 0 w 1885854"/>
                <a:gd name="connsiteY0" fmla="*/ 15682 h 44512"/>
                <a:gd name="connsiteX1" fmla="*/ 702999 w 1885854"/>
                <a:gd name="connsiteY1" fmla="*/ 44343 h 44512"/>
                <a:gd name="connsiteX2" fmla="*/ 1006768 w 1885854"/>
                <a:gd name="connsiteY2" fmla="*/ 174 h 44512"/>
                <a:gd name="connsiteX3" fmla="*/ 1286995 w 1885854"/>
                <a:gd name="connsiteY3" fmla="*/ 28909 h 44512"/>
                <a:gd name="connsiteX4" fmla="*/ 1593058 w 1885854"/>
                <a:gd name="connsiteY4" fmla="*/ 28204 h 44512"/>
                <a:gd name="connsiteX5" fmla="*/ 1885854 w 1885854"/>
                <a:gd name="connsiteY5" fmla="*/ 19572 h 44512"/>
                <a:gd name="connsiteX0" fmla="*/ 0 w 1885854"/>
                <a:gd name="connsiteY0" fmla="*/ 15592 h 39427"/>
                <a:gd name="connsiteX1" fmla="*/ 778451 w 1885854"/>
                <a:gd name="connsiteY1" fmla="*/ 39223 h 39427"/>
                <a:gd name="connsiteX2" fmla="*/ 1006768 w 1885854"/>
                <a:gd name="connsiteY2" fmla="*/ 84 h 39427"/>
                <a:gd name="connsiteX3" fmla="*/ 1286995 w 1885854"/>
                <a:gd name="connsiteY3" fmla="*/ 28819 h 39427"/>
                <a:gd name="connsiteX4" fmla="*/ 1593058 w 1885854"/>
                <a:gd name="connsiteY4" fmla="*/ 28114 h 39427"/>
                <a:gd name="connsiteX5" fmla="*/ 1885854 w 1885854"/>
                <a:gd name="connsiteY5" fmla="*/ 19482 h 39427"/>
                <a:gd name="connsiteX0" fmla="*/ 0 w 1885854"/>
                <a:gd name="connsiteY0" fmla="*/ 15592 h 39267"/>
                <a:gd name="connsiteX1" fmla="*/ 531708 w 1885854"/>
                <a:gd name="connsiteY1" fmla="*/ 7994 h 39267"/>
                <a:gd name="connsiteX2" fmla="*/ 778451 w 1885854"/>
                <a:gd name="connsiteY2" fmla="*/ 39223 h 39267"/>
                <a:gd name="connsiteX3" fmla="*/ 1006768 w 1885854"/>
                <a:gd name="connsiteY3" fmla="*/ 84 h 39267"/>
                <a:gd name="connsiteX4" fmla="*/ 1286995 w 1885854"/>
                <a:gd name="connsiteY4" fmla="*/ 28819 h 39267"/>
                <a:gd name="connsiteX5" fmla="*/ 1593058 w 1885854"/>
                <a:gd name="connsiteY5" fmla="*/ 28114 h 39267"/>
                <a:gd name="connsiteX6" fmla="*/ 1885854 w 1885854"/>
                <a:gd name="connsiteY6" fmla="*/ 19482 h 39267"/>
                <a:gd name="connsiteX0" fmla="*/ 0 w 1885854"/>
                <a:gd name="connsiteY0" fmla="*/ 18087 h 41720"/>
                <a:gd name="connsiteX1" fmla="*/ 526678 w 1885854"/>
                <a:gd name="connsiteY1" fmla="*/ 429 h 41720"/>
                <a:gd name="connsiteX2" fmla="*/ 778451 w 1885854"/>
                <a:gd name="connsiteY2" fmla="*/ 41718 h 41720"/>
                <a:gd name="connsiteX3" fmla="*/ 1006768 w 1885854"/>
                <a:gd name="connsiteY3" fmla="*/ 2579 h 41720"/>
                <a:gd name="connsiteX4" fmla="*/ 1286995 w 1885854"/>
                <a:gd name="connsiteY4" fmla="*/ 31314 h 41720"/>
                <a:gd name="connsiteX5" fmla="*/ 1593058 w 1885854"/>
                <a:gd name="connsiteY5" fmla="*/ 30609 h 41720"/>
                <a:gd name="connsiteX6" fmla="*/ 1885854 w 1885854"/>
                <a:gd name="connsiteY6" fmla="*/ 21977 h 41720"/>
                <a:gd name="connsiteX0" fmla="*/ 0 w 1885854"/>
                <a:gd name="connsiteY0" fmla="*/ 25539 h 49218"/>
                <a:gd name="connsiteX1" fmla="*/ 524163 w 1885854"/>
                <a:gd name="connsiteY1" fmla="*/ 335 h 49218"/>
                <a:gd name="connsiteX2" fmla="*/ 778451 w 1885854"/>
                <a:gd name="connsiteY2" fmla="*/ 49170 h 49218"/>
                <a:gd name="connsiteX3" fmla="*/ 1006768 w 1885854"/>
                <a:gd name="connsiteY3" fmla="*/ 10031 h 49218"/>
                <a:gd name="connsiteX4" fmla="*/ 1286995 w 1885854"/>
                <a:gd name="connsiteY4" fmla="*/ 38766 h 49218"/>
                <a:gd name="connsiteX5" fmla="*/ 1593058 w 1885854"/>
                <a:gd name="connsiteY5" fmla="*/ 38061 h 49218"/>
                <a:gd name="connsiteX6" fmla="*/ 1885854 w 1885854"/>
                <a:gd name="connsiteY6" fmla="*/ 29429 h 49218"/>
                <a:gd name="connsiteX0" fmla="*/ 0 w 1883339"/>
                <a:gd name="connsiteY0" fmla="*/ 25539 h 49218"/>
                <a:gd name="connsiteX1" fmla="*/ 524163 w 1883339"/>
                <a:gd name="connsiteY1" fmla="*/ 335 h 49218"/>
                <a:gd name="connsiteX2" fmla="*/ 778451 w 1883339"/>
                <a:gd name="connsiteY2" fmla="*/ 49170 h 49218"/>
                <a:gd name="connsiteX3" fmla="*/ 1006768 w 1883339"/>
                <a:gd name="connsiteY3" fmla="*/ 10031 h 49218"/>
                <a:gd name="connsiteX4" fmla="*/ 1286995 w 1883339"/>
                <a:gd name="connsiteY4" fmla="*/ 38766 h 49218"/>
                <a:gd name="connsiteX5" fmla="*/ 1593058 w 1883339"/>
                <a:gd name="connsiteY5" fmla="*/ 38061 h 49218"/>
                <a:gd name="connsiteX6" fmla="*/ 1883339 w 1883339"/>
                <a:gd name="connsiteY6" fmla="*/ 24399 h 49218"/>
                <a:gd name="connsiteX0" fmla="*/ 0 w 1883339"/>
                <a:gd name="connsiteY0" fmla="*/ 25595 h 49274"/>
                <a:gd name="connsiteX1" fmla="*/ 524163 w 1883339"/>
                <a:gd name="connsiteY1" fmla="*/ 391 h 49274"/>
                <a:gd name="connsiteX2" fmla="*/ 778451 w 1883339"/>
                <a:gd name="connsiteY2" fmla="*/ 49226 h 49274"/>
                <a:gd name="connsiteX3" fmla="*/ 1006768 w 1883339"/>
                <a:gd name="connsiteY3" fmla="*/ 10087 h 49274"/>
                <a:gd name="connsiteX4" fmla="*/ 1286995 w 1883339"/>
                <a:gd name="connsiteY4" fmla="*/ 38822 h 49274"/>
                <a:gd name="connsiteX5" fmla="*/ 1593058 w 1883339"/>
                <a:gd name="connsiteY5" fmla="*/ 38117 h 49274"/>
                <a:gd name="connsiteX6" fmla="*/ 1883339 w 1883339"/>
                <a:gd name="connsiteY6" fmla="*/ 24455 h 49274"/>
                <a:gd name="connsiteX0" fmla="*/ 0 w 1883339"/>
                <a:gd name="connsiteY0" fmla="*/ 25595 h 49274"/>
                <a:gd name="connsiteX1" fmla="*/ 524163 w 1883339"/>
                <a:gd name="connsiteY1" fmla="*/ 391 h 49274"/>
                <a:gd name="connsiteX2" fmla="*/ 778451 w 1883339"/>
                <a:gd name="connsiteY2" fmla="*/ 49226 h 49274"/>
                <a:gd name="connsiteX3" fmla="*/ 1006768 w 1883339"/>
                <a:gd name="connsiteY3" fmla="*/ 10087 h 49274"/>
                <a:gd name="connsiteX4" fmla="*/ 1286995 w 1883339"/>
                <a:gd name="connsiteY4" fmla="*/ 38822 h 49274"/>
                <a:gd name="connsiteX5" fmla="*/ 1593058 w 1883339"/>
                <a:gd name="connsiteY5" fmla="*/ 38117 h 49274"/>
                <a:gd name="connsiteX6" fmla="*/ 1883339 w 1883339"/>
                <a:gd name="connsiteY6" fmla="*/ 24455 h 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3339" h="49274">
                  <a:moveTo>
                    <a:pt x="0" y="25595"/>
                  </a:moveTo>
                  <a:cubicBezTo>
                    <a:pt x="155267" y="23490"/>
                    <a:pt x="394421" y="-3547"/>
                    <a:pt x="524163" y="391"/>
                  </a:cubicBezTo>
                  <a:cubicBezTo>
                    <a:pt x="653905" y="4329"/>
                    <a:pt x="698017" y="47610"/>
                    <a:pt x="778451" y="49226"/>
                  </a:cubicBezTo>
                  <a:cubicBezTo>
                    <a:pt x="858885" y="50842"/>
                    <a:pt x="922011" y="11821"/>
                    <a:pt x="1006768" y="10087"/>
                  </a:cubicBezTo>
                  <a:cubicBezTo>
                    <a:pt x="1091525" y="8353"/>
                    <a:pt x="1189280" y="34150"/>
                    <a:pt x="1286995" y="38822"/>
                  </a:cubicBezTo>
                  <a:cubicBezTo>
                    <a:pt x="1384710" y="43494"/>
                    <a:pt x="1506243" y="44284"/>
                    <a:pt x="1593058" y="38117"/>
                  </a:cubicBezTo>
                  <a:cubicBezTo>
                    <a:pt x="1679873" y="31950"/>
                    <a:pt x="1745674" y="24217"/>
                    <a:pt x="1883339" y="2445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4" name="Forme libre 93"/>
            <p:cNvSpPr/>
            <p:nvPr/>
          </p:nvSpPr>
          <p:spPr>
            <a:xfrm>
              <a:off x="1861784" y="4383494"/>
              <a:ext cx="5612528" cy="12236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85854"/>
                <a:gd name="connsiteY0" fmla="*/ 0 h 228472"/>
                <a:gd name="connsiteX1" fmla="*/ 702999 w 1885854"/>
                <a:gd name="connsiteY1" fmla="*/ 28661 h 228472"/>
                <a:gd name="connsiteX2" fmla="*/ 1052039 w 1885854"/>
                <a:gd name="connsiteY2" fmla="*/ 228452 h 228472"/>
                <a:gd name="connsiteX3" fmla="*/ 1364962 w 1885854"/>
                <a:gd name="connsiteY3" fmla="*/ 40893 h 228472"/>
                <a:gd name="connsiteX4" fmla="*/ 1885854 w 1885854"/>
                <a:gd name="connsiteY4" fmla="*/ 3890 h 228472"/>
                <a:gd name="connsiteX0" fmla="*/ 0 w 1885854"/>
                <a:gd name="connsiteY0" fmla="*/ 0 h 228472"/>
                <a:gd name="connsiteX1" fmla="*/ 702999 w 1885854"/>
                <a:gd name="connsiteY1" fmla="*/ 28661 h 228472"/>
                <a:gd name="connsiteX2" fmla="*/ 1052039 w 1885854"/>
                <a:gd name="connsiteY2" fmla="*/ 228452 h 228472"/>
                <a:gd name="connsiteX3" fmla="*/ 1364962 w 1885854"/>
                <a:gd name="connsiteY3" fmla="*/ 40893 h 228472"/>
                <a:gd name="connsiteX4" fmla="*/ 1593058 w 1885854"/>
                <a:gd name="connsiteY4" fmla="*/ 12522 h 228472"/>
                <a:gd name="connsiteX5" fmla="*/ 1885854 w 1885854"/>
                <a:gd name="connsiteY5" fmla="*/ 3890 h 228472"/>
                <a:gd name="connsiteX0" fmla="*/ 0 w 1885854"/>
                <a:gd name="connsiteY0" fmla="*/ 1641 h 230122"/>
                <a:gd name="connsiteX1" fmla="*/ 702999 w 1885854"/>
                <a:gd name="connsiteY1" fmla="*/ 30302 h 230122"/>
                <a:gd name="connsiteX2" fmla="*/ 1052039 w 1885854"/>
                <a:gd name="connsiteY2" fmla="*/ 230093 h 230122"/>
                <a:gd name="connsiteX3" fmla="*/ 1286995 w 1885854"/>
                <a:gd name="connsiteY3" fmla="*/ 14868 h 230122"/>
                <a:gd name="connsiteX4" fmla="*/ 1593058 w 1885854"/>
                <a:gd name="connsiteY4" fmla="*/ 14163 h 230122"/>
                <a:gd name="connsiteX5" fmla="*/ 1885854 w 1885854"/>
                <a:gd name="connsiteY5" fmla="*/ 5531 h 230122"/>
                <a:gd name="connsiteX0" fmla="*/ 0 w 1885854"/>
                <a:gd name="connsiteY0" fmla="*/ 15682 h 44512"/>
                <a:gd name="connsiteX1" fmla="*/ 702999 w 1885854"/>
                <a:gd name="connsiteY1" fmla="*/ 44343 h 44512"/>
                <a:gd name="connsiteX2" fmla="*/ 1006768 w 1885854"/>
                <a:gd name="connsiteY2" fmla="*/ 174 h 44512"/>
                <a:gd name="connsiteX3" fmla="*/ 1286995 w 1885854"/>
                <a:gd name="connsiteY3" fmla="*/ 28909 h 44512"/>
                <a:gd name="connsiteX4" fmla="*/ 1593058 w 1885854"/>
                <a:gd name="connsiteY4" fmla="*/ 28204 h 44512"/>
                <a:gd name="connsiteX5" fmla="*/ 1885854 w 1885854"/>
                <a:gd name="connsiteY5" fmla="*/ 19572 h 44512"/>
                <a:gd name="connsiteX0" fmla="*/ 0 w 1885854"/>
                <a:gd name="connsiteY0" fmla="*/ 15592 h 39427"/>
                <a:gd name="connsiteX1" fmla="*/ 778451 w 1885854"/>
                <a:gd name="connsiteY1" fmla="*/ 39223 h 39427"/>
                <a:gd name="connsiteX2" fmla="*/ 1006768 w 1885854"/>
                <a:gd name="connsiteY2" fmla="*/ 84 h 39427"/>
                <a:gd name="connsiteX3" fmla="*/ 1286995 w 1885854"/>
                <a:gd name="connsiteY3" fmla="*/ 28819 h 39427"/>
                <a:gd name="connsiteX4" fmla="*/ 1593058 w 1885854"/>
                <a:gd name="connsiteY4" fmla="*/ 28114 h 39427"/>
                <a:gd name="connsiteX5" fmla="*/ 1885854 w 1885854"/>
                <a:gd name="connsiteY5" fmla="*/ 19482 h 39427"/>
                <a:gd name="connsiteX0" fmla="*/ 0 w 1885854"/>
                <a:gd name="connsiteY0" fmla="*/ 15592 h 39267"/>
                <a:gd name="connsiteX1" fmla="*/ 531708 w 1885854"/>
                <a:gd name="connsiteY1" fmla="*/ 7994 h 39267"/>
                <a:gd name="connsiteX2" fmla="*/ 778451 w 1885854"/>
                <a:gd name="connsiteY2" fmla="*/ 39223 h 39267"/>
                <a:gd name="connsiteX3" fmla="*/ 1006768 w 1885854"/>
                <a:gd name="connsiteY3" fmla="*/ 84 h 39267"/>
                <a:gd name="connsiteX4" fmla="*/ 1286995 w 1885854"/>
                <a:gd name="connsiteY4" fmla="*/ 28819 h 39267"/>
                <a:gd name="connsiteX5" fmla="*/ 1593058 w 1885854"/>
                <a:gd name="connsiteY5" fmla="*/ 28114 h 39267"/>
                <a:gd name="connsiteX6" fmla="*/ 1885854 w 1885854"/>
                <a:gd name="connsiteY6" fmla="*/ 19482 h 39267"/>
                <a:gd name="connsiteX0" fmla="*/ 0 w 1885854"/>
                <a:gd name="connsiteY0" fmla="*/ 18087 h 41720"/>
                <a:gd name="connsiteX1" fmla="*/ 526678 w 1885854"/>
                <a:gd name="connsiteY1" fmla="*/ 429 h 41720"/>
                <a:gd name="connsiteX2" fmla="*/ 778451 w 1885854"/>
                <a:gd name="connsiteY2" fmla="*/ 41718 h 41720"/>
                <a:gd name="connsiteX3" fmla="*/ 1006768 w 1885854"/>
                <a:gd name="connsiteY3" fmla="*/ 2579 h 41720"/>
                <a:gd name="connsiteX4" fmla="*/ 1286995 w 1885854"/>
                <a:gd name="connsiteY4" fmla="*/ 31314 h 41720"/>
                <a:gd name="connsiteX5" fmla="*/ 1593058 w 1885854"/>
                <a:gd name="connsiteY5" fmla="*/ 30609 h 41720"/>
                <a:gd name="connsiteX6" fmla="*/ 1885854 w 1885854"/>
                <a:gd name="connsiteY6" fmla="*/ 21977 h 41720"/>
                <a:gd name="connsiteX0" fmla="*/ 0 w 1885854"/>
                <a:gd name="connsiteY0" fmla="*/ 25539 h 49218"/>
                <a:gd name="connsiteX1" fmla="*/ 524163 w 1885854"/>
                <a:gd name="connsiteY1" fmla="*/ 335 h 49218"/>
                <a:gd name="connsiteX2" fmla="*/ 778451 w 1885854"/>
                <a:gd name="connsiteY2" fmla="*/ 49170 h 49218"/>
                <a:gd name="connsiteX3" fmla="*/ 1006768 w 1885854"/>
                <a:gd name="connsiteY3" fmla="*/ 10031 h 49218"/>
                <a:gd name="connsiteX4" fmla="*/ 1286995 w 1885854"/>
                <a:gd name="connsiteY4" fmla="*/ 38766 h 49218"/>
                <a:gd name="connsiteX5" fmla="*/ 1593058 w 1885854"/>
                <a:gd name="connsiteY5" fmla="*/ 38061 h 49218"/>
                <a:gd name="connsiteX6" fmla="*/ 1885854 w 1885854"/>
                <a:gd name="connsiteY6" fmla="*/ 29429 h 49218"/>
                <a:gd name="connsiteX0" fmla="*/ 0 w 1883339"/>
                <a:gd name="connsiteY0" fmla="*/ 25539 h 49218"/>
                <a:gd name="connsiteX1" fmla="*/ 524163 w 1883339"/>
                <a:gd name="connsiteY1" fmla="*/ 335 h 49218"/>
                <a:gd name="connsiteX2" fmla="*/ 778451 w 1883339"/>
                <a:gd name="connsiteY2" fmla="*/ 49170 h 49218"/>
                <a:gd name="connsiteX3" fmla="*/ 1006768 w 1883339"/>
                <a:gd name="connsiteY3" fmla="*/ 10031 h 49218"/>
                <a:gd name="connsiteX4" fmla="*/ 1286995 w 1883339"/>
                <a:gd name="connsiteY4" fmla="*/ 38766 h 49218"/>
                <a:gd name="connsiteX5" fmla="*/ 1593058 w 1883339"/>
                <a:gd name="connsiteY5" fmla="*/ 38061 h 49218"/>
                <a:gd name="connsiteX6" fmla="*/ 1883339 w 1883339"/>
                <a:gd name="connsiteY6" fmla="*/ 24399 h 49218"/>
                <a:gd name="connsiteX0" fmla="*/ 0 w 1883339"/>
                <a:gd name="connsiteY0" fmla="*/ 25595 h 49274"/>
                <a:gd name="connsiteX1" fmla="*/ 524163 w 1883339"/>
                <a:gd name="connsiteY1" fmla="*/ 391 h 49274"/>
                <a:gd name="connsiteX2" fmla="*/ 778451 w 1883339"/>
                <a:gd name="connsiteY2" fmla="*/ 49226 h 49274"/>
                <a:gd name="connsiteX3" fmla="*/ 1006768 w 1883339"/>
                <a:gd name="connsiteY3" fmla="*/ 10087 h 49274"/>
                <a:gd name="connsiteX4" fmla="*/ 1286995 w 1883339"/>
                <a:gd name="connsiteY4" fmla="*/ 38822 h 49274"/>
                <a:gd name="connsiteX5" fmla="*/ 1593058 w 1883339"/>
                <a:gd name="connsiteY5" fmla="*/ 38117 h 49274"/>
                <a:gd name="connsiteX6" fmla="*/ 1883339 w 1883339"/>
                <a:gd name="connsiteY6" fmla="*/ 24455 h 49274"/>
                <a:gd name="connsiteX0" fmla="*/ 0 w 1883339"/>
                <a:gd name="connsiteY0" fmla="*/ 25595 h 49274"/>
                <a:gd name="connsiteX1" fmla="*/ 524163 w 1883339"/>
                <a:gd name="connsiteY1" fmla="*/ 391 h 49274"/>
                <a:gd name="connsiteX2" fmla="*/ 778451 w 1883339"/>
                <a:gd name="connsiteY2" fmla="*/ 49226 h 49274"/>
                <a:gd name="connsiteX3" fmla="*/ 1006768 w 1883339"/>
                <a:gd name="connsiteY3" fmla="*/ 10087 h 49274"/>
                <a:gd name="connsiteX4" fmla="*/ 1286995 w 1883339"/>
                <a:gd name="connsiteY4" fmla="*/ 38822 h 49274"/>
                <a:gd name="connsiteX5" fmla="*/ 1593058 w 1883339"/>
                <a:gd name="connsiteY5" fmla="*/ 38117 h 49274"/>
                <a:gd name="connsiteX6" fmla="*/ 1883339 w 1883339"/>
                <a:gd name="connsiteY6" fmla="*/ 24455 h 49274"/>
                <a:gd name="connsiteX0" fmla="*/ 0 w 1883339"/>
                <a:gd name="connsiteY0" fmla="*/ 29118 h 52797"/>
                <a:gd name="connsiteX1" fmla="*/ 250497 w 1883339"/>
                <a:gd name="connsiteY1" fmla="*/ 4561 h 52797"/>
                <a:gd name="connsiteX2" fmla="*/ 524163 w 1883339"/>
                <a:gd name="connsiteY2" fmla="*/ 3914 h 52797"/>
                <a:gd name="connsiteX3" fmla="*/ 778451 w 1883339"/>
                <a:gd name="connsiteY3" fmla="*/ 52749 h 52797"/>
                <a:gd name="connsiteX4" fmla="*/ 1006768 w 1883339"/>
                <a:gd name="connsiteY4" fmla="*/ 13610 h 52797"/>
                <a:gd name="connsiteX5" fmla="*/ 1286995 w 1883339"/>
                <a:gd name="connsiteY5" fmla="*/ 42345 h 52797"/>
                <a:gd name="connsiteX6" fmla="*/ 1593058 w 1883339"/>
                <a:gd name="connsiteY6" fmla="*/ 41640 h 52797"/>
                <a:gd name="connsiteX7" fmla="*/ 1883339 w 1883339"/>
                <a:gd name="connsiteY7" fmla="*/ 27978 h 52797"/>
                <a:gd name="connsiteX0" fmla="*/ 0 w 1883339"/>
                <a:gd name="connsiteY0" fmla="*/ 29118 h 52797"/>
                <a:gd name="connsiteX1" fmla="*/ 250497 w 1883339"/>
                <a:gd name="connsiteY1" fmla="*/ 4561 h 52797"/>
                <a:gd name="connsiteX2" fmla="*/ 524163 w 1883339"/>
                <a:gd name="connsiteY2" fmla="*/ 3914 h 52797"/>
                <a:gd name="connsiteX3" fmla="*/ 778451 w 1883339"/>
                <a:gd name="connsiteY3" fmla="*/ 52749 h 52797"/>
                <a:gd name="connsiteX4" fmla="*/ 1006768 w 1883339"/>
                <a:gd name="connsiteY4" fmla="*/ 13610 h 52797"/>
                <a:gd name="connsiteX5" fmla="*/ 1286995 w 1883339"/>
                <a:gd name="connsiteY5" fmla="*/ 42345 h 52797"/>
                <a:gd name="connsiteX6" fmla="*/ 1593058 w 1883339"/>
                <a:gd name="connsiteY6" fmla="*/ 41640 h 52797"/>
                <a:gd name="connsiteX7" fmla="*/ 1883339 w 1883339"/>
                <a:gd name="connsiteY7" fmla="*/ 27978 h 52797"/>
                <a:gd name="connsiteX0" fmla="*/ 0 w 1883339"/>
                <a:gd name="connsiteY0" fmla="*/ 24936 h 49511"/>
                <a:gd name="connsiteX1" fmla="*/ 250497 w 1883339"/>
                <a:gd name="connsiteY1" fmla="*/ 379 h 49511"/>
                <a:gd name="connsiteX2" fmla="*/ 506558 w 1883339"/>
                <a:gd name="connsiteY2" fmla="*/ 34943 h 49511"/>
                <a:gd name="connsiteX3" fmla="*/ 778451 w 1883339"/>
                <a:gd name="connsiteY3" fmla="*/ 48567 h 49511"/>
                <a:gd name="connsiteX4" fmla="*/ 1006768 w 1883339"/>
                <a:gd name="connsiteY4" fmla="*/ 9428 h 49511"/>
                <a:gd name="connsiteX5" fmla="*/ 1286995 w 1883339"/>
                <a:gd name="connsiteY5" fmla="*/ 38163 h 49511"/>
                <a:gd name="connsiteX6" fmla="*/ 1593058 w 1883339"/>
                <a:gd name="connsiteY6" fmla="*/ 37458 h 49511"/>
                <a:gd name="connsiteX7" fmla="*/ 1883339 w 1883339"/>
                <a:gd name="connsiteY7" fmla="*/ 23796 h 49511"/>
                <a:gd name="connsiteX0" fmla="*/ 0 w 1883339"/>
                <a:gd name="connsiteY0" fmla="*/ 24936 h 41875"/>
                <a:gd name="connsiteX1" fmla="*/ 250497 w 1883339"/>
                <a:gd name="connsiteY1" fmla="*/ 379 h 41875"/>
                <a:gd name="connsiteX2" fmla="*/ 506558 w 1883339"/>
                <a:gd name="connsiteY2" fmla="*/ 34943 h 41875"/>
                <a:gd name="connsiteX3" fmla="*/ 793541 w 1883339"/>
                <a:gd name="connsiteY3" fmla="*/ 30962 h 41875"/>
                <a:gd name="connsiteX4" fmla="*/ 1006768 w 1883339"/>
                <a:gd name="connsiteY4" fmla="*/ 9428 h 41875"/>
                <a:gd name="connsiteX5" fmla="*/ 1286995 w 1883339"/>
                <a:gd name="connsiteY5" fmla="*/ 38163 h 41875"/>
                <a:gd name="connsiteX6" fmla="*/ 1593058 w 1883339"/>
                <a:gd name="connsiteY6" fmla="*/ 37458 h 41875"/>
                <a:gd name="connsiteX7" fmla="*/ 1883339 w 1883339"/>
                <a:gd name="connsiteY7" fmla="*/ 23796 h 41875"/>
                <a:gd name="connsiteX0" fmla="*/ 0 w 1883339"/>
                <a:gd name="connsiteY0" fmla="*/ 24936 h 42357"/>
                <a:gd name="connsiteX1" fmla="*/ 250497 w 1883339"/>
                <a:gd name="connsiteY1" fmla="*/ 379 h 42357"/>
                <a:gd name="connsiteX2" fmla="*/ 506558 w 1883339"/>
                <a:gd name="connsiteY2" fmla="*/ 34943 h 42357"/>
                <a:gd name="connsiteX3" fmla="*/ 793541 w 1883339"/>
                <a:gd name="connsiteY3" fmla="*/ 30962 h 42357"/>
                <a:gd name="connsiteX4" fmla="*/ 1077190 w 1883339"/>
                <a:gd name="connsiteY4" fmla="*/ 1883 h 42357"/>
                <a:gd name="connsiteX5" fmla="*/ 1286995 w 1883339"/>
                <a:gd name="connsiteY5" fmla="*/ 38163 h 42357"/>
                <a:gd name="connsiteX6" fmla="*/ 1593058 w 1883339"/>
                <a:gd name="connsiteY6" fmla="*/ 37458 h 42357"/>
                <a:gd name="connsiteX7" fmla="*/ 1883339 w 1883339"/>
                <a:gd name="connsiteY7" fmla="*/ 23796 h 42357"/>
                <a:gd name="connsiteX0" fmla="*/ 0 w 1883339"/>
                <a:gd name="connsiteY0" fmla="*/ 24936 h 49975"/>
                <a:gd name="connsiteX1" fmla="*/ 250497 w 1883339"/>
                <a:gd name="connsiteY1" fmla="*/ 379 h 49975"/>
                <a:gd name="connsiteX2" fmla="*/ 506558 w 1883339"/>
                <a:gd name="connsiteY2" fmla="*/ 34943 h 49975"/>
                <a:gd name="connsiteX3" fmla="*/ 793541 w 1883339"/>
                <a:gd name="connsiteY3" fmla="*/ 30962 h 49975"/>
                <a:gd name="connsiteX4" fmla="*/ 1077190 w 1883339"/>
                <a:gd name="connsiteY4" fmla="*/ 1883 h 49975"/>
                <a:gd name="connsiteX5" fmla="*/ 1339811 w 1883339"/>
                <a:gd name="connsiteY5" fmla="*/ 48224 h 49975"/>
                <a:gd name="connsiteX6" fmla="*/ 1593058 w 1883339"/>
                <a:gd name="connsiteY6" fmla="*/ 37458 h 49975"/>
                <a:gd name="connsiteX7" fmla="*/ 1883339 w 1883339"/>
                <a:gd name="connsiteY7" fmla="*/ 23796 h 49975"/>
                <a:gd name="connsiteX0" fmla="*/ 0 w 1883339"/>
                <a:gd name="connsiteY0" fmla="*/ 24936 h 38641"/>
                <a:gd name="connsiteX1" fmla="*/ 250497 w 1883339"/>
                <a:gd name="connsiteY1" fmla="*/ 379 h 38641"/>
                <a:gd name="connsiteX2" fmla="*/ 506558 w 1883339"/>
                <a:gd name="connsiteY2" fmla="*/ 34943 h 38641"/>
                <a:gd name="connsiteX3" fmla="*/ 793541 w 1883339"/>
                <a:gd name="connsiteY3" fmla="*/ 30962 h 38641"/>
                <a:gd name="connsiteX4" fmla="*/ 1077190 w 1883339"/>
                <a:gd name="connsiteY4" fmla="*/ 1883 h 38641"/>
                <a:gd name="connsiteX5" fmla="*/ 1334781 w 1883339"/>
                <a:gd name="connsiteY5" fmla="*/ 18043 h 38641"/>
                <a:gd name="connsiteX6" fmla="*/ 1593058 w 1883339"/>
                <a:gd name="connsiteY6" fmla="*/ 37458 h 38641"/>
                <a:gd name="connsiteX7" fmla="*/ 1883339 w 1883339"/>
                <a:gd name="connsiteY7" fmla="*/ 23796 h 38641"/>
                <a:gd name="connsiteX0" fmla="*/ 0 w 1883339"/>
                <a:gd name="connsiteY0" fmla="*/ 24936 h 41062"/>
                <a:gd name="connsiteX1" fmla="*/ 250497 w 1883339"/>
                <a:gd name="connsiteY1" fmla="*/ 379 h 41062"/>
                <a:gd name="connsiteX2" fmla="*/ 506558 w 1883339"/>
                <a:gd name="connsiteY2" fmla="*/ 34943 h 41062"/>
                <a:gd name="connsiteX3" fmla="*/ 793541 w 1883339"/>
                <a:gd name="connsiteY3" fmla="*/ 30962 h 41062"/>
                <a:gd name="connsiteX4" fmla="*/ 1077190 w 1883339"/>
                <a:gd name="connsiteY4" fmla="*/ 1883 h 41062"/>
                <a:gd name="connsiteX5" fmla="*/ 1334781 w 1883339"/>
                <a:gd name="connsiteY5" fmla="*/ 18043 h 41062"/>
                <a:gd name="connsiteX6" fmla="*/ 1620723 w 1883339"/>
                <a:gd name="connsiteY6" fmla="*/ 39973 h 41062"/>
                <a:gd name="connsiteX7" fmla="*/ 1883339 w 1883339"/>
                <a:gd name="connsiteY7" fmla="*/ 23796 h 41062"/>
                <a:gd name="connsiteX0" fmla="*/ 0 w 1883339"/>
                <a:gd name="connsiteY0" fmla="*/ 24936 h 41062"/>
                <a:gd name="connsiteX1" fmla="*/ 250497 w 1883339"/>
                <a:gd name="connsiteY1" fmla="*/ 379 h 41062"/>
                <a:gd name="connsiteX2" fmla="*/ 506558 w 1883339"/>
                <a:gd name="connsiteY2" fmla="*/ 34943 h 41062"/>
                <a:gd name="connsiteX3" fmla="*/ 793541 w 1883339"/>
                <a:gd name="connsiteY3" fmla="*/ 30962 h 41062"/>
                <a:gd name="connsiteX4" fmla="*/ 1077190 w 1883339"/>
                <a:gd name="connsiteY4" fmla="*/ 1883 h 41062"/>
                <a:gd name="connsiteX5" fmla="*/ 1334781 w 1883339"/>
                <a:gd name="connsiteY5" fmla="*/ 18043 h 41062"/>
                <a:gd name="connsiteX6" fmla="*/ 1620723 w 1883339"/>
                <a:gd name="connsiteY6" fmla="*/ 39973 h 41062"/>
                <a:gd name="connsiteX7" fmla="*/ 1883339 w 1883339"/>
                <a:gd name="connsiteY7" fmla="*/ 26311 h 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3339" h="41062">
                  <a:moveTo>
                    <a:pt x="0" y="24936"/>
                  </a:moveTo>
                  <a:cubicBezTo>
                    <a:pt x="193910" y="27131"/>
                    <a:pt x="163137" y="4580"/>
                    <a:pt x="250497" y="379"/>
                  </a:cubicBezTo>
                  <a:cubicBezTo>
                    <a:pt x="337858" y="-3822"/>
                    <a:pt x="419823" y="28169"/>
                    <a:pt x="506558" y="34943"/>
                  </a:cubicBezTo>
                  <a:cubicBezTo>
                    <a:pt x="593293" y="41717"/>
                    <a:pt x="698436" y="36472"/>
                    <a:pt x="793541" y="30962"/>
                  </a:cubicBezTo>
                  <a:cubicBezTo>
                    <a:pt x="888646" y="25452"/>
                    <a:pt x="986983" y="4036"/>
                    <a:pt x="1077190" y="1883"/>
                  </a:cubicBezTo>
                  <a:cubicBezTo>
                    <a:pt x="1167397" y="-270"/>
                    <a:pt x="1244192" y="11695"/>
                    <a:pt x="1334781" y="18043"/>
                  </a:cubicBezTo>
                  <a:cubicBezTo>
                    <a:pt x="1425370" y="24391"/>
                    <a:pt x="1533908" y="46140"/>
                    <a:pt x="1620723" y="39973"/>
                  </a:cubicBezTo>
                  <a:cubicBezTo>
                    <a:pt x="1707538" y="33806"/>
                    <a:pt x="1745674" y="26073"/>
                    <a:pt x="1883339" y="2631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5" name="Forme libre 94"/>
            <p:cNvSpPr/>
            <p:nvPr/>
          </p:nvSpPr>
          <p:spPr>
            <a:xfrm>
              <a:off x="1593806" y="4032450"/>
              <a:ext cx="5612528" cy="168171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85854"/>
                <a:gd name="connsiteY0" fmla="*/ 0 h 228472"/>
                <a:gd name="connsiteX1" fmla="*/ 702999 w 1885854"/>
                <a:gd name="connsiteY1" fmla="*/ 28661 h 228472"/>
                <a:gd name="connsiteX2" fmla="*/ 1052039 w 1885854"/>
                <a:gd name="connsiteY2" fmla="*/ 228452 h 228472"/>
                <a:gd name="connsiteX3" fmla="*/ 1364962 w 1885854"/>
                <a:gd name="connsiteY3" fmla="*/ 40893 h 228472"/>
                <a:gd name="connsiteX4" fmla="*/ 1885854 w 1885854"/>
                <a:gd name="connsiteY4" fmla="*/ 3890 h 228472"/>
                <a:gd name="connsiteX0" fmla="*/ 0 w 1885854"/>
                <a:gd name="connsiteY0" fmla="*/ 0 h 228472"/>
                <a:gd name="connsiteX1" fmla="*/ 702999 w 1885854"/>
                <a:gd name="connsiteY1" fmla="*/ 28661 h 228472"/>
                <a:gd name="connsiteX2" fmla="*/ 1052039 w 1885854"/>
                <a:gd name="connsiteY2" fmla="*/ 228452 h 228472"/>
                <a:gd name="connsiteX3" fmla="*/ 1364962 w 1885854"/>
                <a:gd name="connsiteY3" fmla="*/ 40893 h 228472"/>
                <a:gd name="connsiteX4" fmla="*/ 1593058 w 1885854"/>
                <a:gd name="connsiteY4" fmla="*/ 12522 h 228472"/>
                <a:gd name="connsiteX5" fmla="*/ 1885854 w 1885854"/>
                <a:gd name="connsiteY5" fmla="*/ 3890 h 228472"/>
                <a:gd name="connsiteX0" fmla="*/ 0 w 1885854"/>
                <a:gd name="connsiteY0" fmla="*/ 1641 h 230122"/>
                <a:gd name="connsiteX1" fmla="*/ 702999 w 1885854"/>
                <a:gd name="connsiteY1" fmla="*/ 30302 h 230122"/>
                <a:gd name="connsiteX2" fmla="*/ 1052039 w 1885854"/>
                <a:gd name="connsiteY2" fmla="*/ 230093 h 230122"/>
                <a:gd name="connsiteX3" fmla="*/ 1286995 w 1885854"/>
                <a:gd name="connsiteY3" fmla="*/ 14868 h 230122"/>
                <a:gd name="connsiteX4" fmla="*/ 1593058 w 1885854"/>
                <a:gd name="connsiteY4" fmla="*/ 14163 h 230122"/>
                <a:gd name="connsiteX5" fmla="*/ 1885854 w 1885854"/>
                <a:gd name="connsiteY5" fmla="*/ 5531 h 230122"/>
                <a:gd name="connsiteX0" fmla="*/ 0 w 1885854"/>
                <a:gd name="connsiteY0" fmla="*/ 15682 h 44512"/>
                <a:gd name="connsiteX1" fmla="*/ 702999 w 1885854"/>
                <a:gd name="connsiteY1" fmla="*/ 44343 h 44512"/>
                <a:gd name="connsiteX2" fmla="*/ 1006768 w 1885854"/>
                <a:gd name="connsiteY2" fmla="*/ 174 h 44512"/>
                <a:gd name="connsiteX3" fmla="*/ 1286995 w 1885854"/>
                <a:gd name="connsiteY3" fmla="*/ 28909 h 44512"/>
                <a:gd name="connsiteX4" fmla="*/ 1593058 w 1885854"/>
                <a:gd name="connsiteY4" fmla="*/ 28204 h 44512"/>
                <a:gd name="connsiteX5" fmla="*/ 1885854 w 1885854"/>
                <a:gd name="connsiteY5" fmla="*/ 19572 h 44512"/>
                <a:gd name="connsiteX0" fmla="*/ 0 w 1885854"/>
                <a:gd name="connsiteY0" fmla="*/ 15592 h 39427"/>
                <a:gd name="connsiteX1" fmla="*/ 778451 w 1885854"/>
                <a:gd name="connsiteY1" fmla="*/ 39223 h 39427"/>
                <a:gd name="connsiteX2" fmla="*/ 1006768 w 1885854"/>
                <a:gd name="connsiteY2" fmla="*/ 84 h 39427"/>
                <a:gd name="connsiteX3" fmla="*/ 1286995 w 1885854"/>
                <a:gd name="connsiteY3" fmla="*/ 28819 h 39427"/>
                <a:gd name="connsiteX4" fmla="*/ 1593058 w 1885854"/>
                <a:gd name="connsiteY4" fmla="*/ 28114 h 39427"/>
                <a:gd name="connsiteX5" fmla="*/ 1885854 w 1885854"/>
                <a:gd name="connsiteY5" fmla="*/ 19482 h 39427"/>
                <a:gd name="connsiteX0" fmla="*/ 0 w 1885854"/>
                <a:gd name="connsiteY0" fmla="*/ 15592 h 39267"/>
                <a:gd name="connsiteX1" fmla="*/ 531708 w 1885854"/>
                <a:gd name="connsiteY1" fmla="*/ 7994 h 39267"/>
                <a:gd name="connsiteX2" fmla="*/ 778451 w 1885854"/>
                <a:gd name="connsiteY2" fmla="*/ 39223 h 39267"/>
                <a:gd name="connsiteX3" fmla="*/ 1006768 w 1885854"/>
                <a:gd name="connsiteY3" fmla="*/ 84 h 39267"/>
                <a:gd name="connsiteX4" fmla="*/ 1286995 w 1885854"/>
                <a:gd name="connsiteY4" fmla="*/ 28819 h 39267"/>
                <a:gd name="connsiteX5" fmla="*/ 1593058 w 1885854"/>
                <a:gd name="connsiteY5" fmla="*/ 28114 h 39267"/>
                <a:gd name="connsiteX6" fmla="*/ 1885854 w 1885854"/>
                <a:gd name="connsiteY6" fmla="*/ 19482 h 39267"/>
                <a:gd name="connsiteX0" fmla="*/ 0 w 1885854"/>
                <a:gd name="connsiteY0" fmla="*/ 18087 h 41720"/>
                <a:gd name="connsiteX1" fmla="*/ 526678 w 1885854"/>
                <a:gd name="connsiteY1" fmla="*/ 429 h 41720"/>
                <a:gd name="connsiteX2" fmla="*/ 778451 w 1885854"/>
                <a:gd name="connsiteY2" fmla="*/ 41718 h 41720"/>
                <a:gd name="connsiteX3" fmla="*/ 1006768 w 1885854"/>
                <a:gd name="connsiteY3" fmla="*/ 2579 h 41720"/>
                <a:gd name="connsiteX4" fmla="*/ 1286995 w 1885854"/>
                <a:gd name="connsiteY4" fmla="*/ 31314 h 41720"/>
                <a:gd name="connsiteX5" fmla="*/ 1593058 w 1885854"/>
                <a:gd name="connsiteY5" fmla="*/ 30609 h 41720"/>
                <a:gd name="connsiteX6" fmla="*/ 1885854 w 1885854"/>
                <a:gd name="connsiteY6" fmla="*/ 21977 h 41720"/>
                <a:gd name="connsiteX0" fmla="*/ 0 w 1885854"/>
                <a:gd name="connsiteY0" fmla="*/ 25539 h 49218"/>
                <a:gd name="connsiteX1" fmla="*/ 524163 w 1885854"/>
                <a:gd name="connsiteY1" fmla="*/ 335 h 49218"/>
                <a:gd name="connsiteX2" fmla="*/ 778451 w 1885854"/>
                <a:gd name="connsiteY2" fmla="*/ 49170 h 49218"/>
                <a:gd name="connsiteX3" fmla="*/ 1006768 w 1885854"/>
                <a:gd name="connsiteY3" fmla="*/ 10031 h 49218"/>
                <a:gd name="connsiteX4" fmla="*/ 1286995 w 1885854"/>
                <a:gd name="connsiteY4" fmla="*/ 38766 h 49218"/>
                <a:gd name="connsiteX5" fmla="*/ 1593058 w 1885854"/>
                <a:gd name="connsiteY5" fmla="*/ 38061 h 49218"/>
                <a:gd name="connsiteX6" fmla="*/ 1885854 w 1885854"/>
                <a:gd name="connsiteY6" fmla="*/ 29429 h 49218"/>
                <a:gd name="connsiteX0" fmla="*/ 0 w 1883339"/>
                <a:gd name="connsiteY0" fmla="*/ 25539 h 49218"/>
                <a:gd name="connsiteX1" fmla="*/ 524163 w 1883339"/>
                <a:gd name="connsiteY1" fmla="*/ 335 h 49218"/>
                <a:gd name="connsiteX2" fmla="*/ 778451 w 1883339"/>
                <a:gd name="connsiteY2" fmla="*/ 49170 h 49218"/>
                <a:gd name="connsiteX3" fmla="*/ 1006768 w 1883339"/>
                <a:gd name="connsiteY3" fmla="*/ 10031 h 49218"/>
                <a:gd name="connsiteX4" fmla="*/ 1286995 w 1883339"/>
                <a:gd name="connsiteY4" fmla="*/ 38766 h 49218"/>
                <a:gd name="connsiteX5" fmla="*/ 1593058 w 1883339"/>
                <a:gd name="connsiteY5" fmla="*/ 38061 h 49218"/>
                <a:gd name="connsiteX6" fmla="*/ 1883339 w 1883339"/>
                <a:gd name="connsiteY6" fmla="*/ 24399 h 49218"/>
                <a:gd name="connsiteX0" fmla="*/ 0 w 1883339"/>
                <a:gd name="connsiteY0" fmla="*/ 25595 h 49274"/>
                <a:gd name="connsiteX1" fmla="*/ 524163 w 1883339"/>
                <a:gd name="connsiteY1" fmla="*/ 391 h 49274"/>
                <a:gd name="connsiteX2" fmla="*/ 778451 w 1883339"/>
                <a:gd name="connsiteY2" fmla="*/ 49226 h 49274"/>
                <a:gd name="connsiteX3" fmla="*/ 1006768 w 1883339"/>
                <a:gd name="connsiteY3" fmla="*/ 10087 h 49274"/>
                <a:gd name="connsiteX4" fmla="*/ 1286995 w 1883339"/>
                <a:gd name="connsiteY4" fmla="*/ 38822 h 49274"/>
                <a:gd name="connsiteX5" fmla="*/ 1593058 w 1883339"/>
                <a:gd name="connsiteY5" fmla="*/ 38117 h 49274"/>
                <a:gd name="connsiteX6" fmla="*/ 1883339 w 1883339"/>
                <a:gd name="connsiteY6" fmla="*/ 24455 h 49274"/>
                <a:gd name="connsiteX0" fmla="*/ 0 w 1883339"/>
                <a:gd name="connsiteY0" fmla="*/ 25595 h 49274"/>
                <a:gd name="connsiteX1" fmla="*/ 524163 w 1883339"/>
                <a:gd name="connsiteY1" fmla="*/ 391 h 49274"/>
                <a:gd name="connsiteX2" fmla="*/ 778451 w 1883339"/>
                <a:gd name="connsiteY2" fmla="*/ 49226 h 49274"/>
                <a:gd name="connsiteX3" fmla="*/ 1006768 w 1883339"/>
                <a:gd name="connsiteY3" fmla="*/ 10087 h 49274"/>
                <a:gd name="connsiteX4" fmla="*/ 1286995 w 1883339"/>
                <a:gd name="connsiteY4" fmla="*/ 38822 h 49274"/>
                <a:gd name="connsiteX5" fmla="*/ 1593058 w 1883339"/>
                <a:gd name="connsiteY5" fmla="*/ 38117 h 49274"/>
                <a:gd name="connsiteX6" fmla="*/ 1883339 w 1883339"/>
                <a:gd name="connsiteY6" fmla="*/ 24455 h 49274"/>
                <a:gd name="connsiteX0" fmla="*/ 0 w 1883339"/>
                <a:gd name="connsiteY0" fmla="*/ 29118 h 52797"/>
                <a:gd name="connsiteX1" fmla="*/ 250497 w 1883339"/>
                <a:gd name="connsiteY1" fmla="*/ 4561 h 52797"/>
                <a:gd name="connsiteX2" fmla="*/ 524163 w 1883339"/>
                <a:gd name="connsiteY2" fmla="*/ 3914 h 52797"/>
                <a:gd name="connsiteX3" fmla="*/ 778451 w 1883339"/>
                <a:gd name="connsiteY3" fmla="*/ 52749 h 52797"/>
                <a:gd name="connsiteX4" fmla="*/ 1006768 w 1883339"/>
                <a:gd name="connsiteY4" fmla="*/ 13610 h 52797"/>
                <a:gd name="connsiteX5" fmla="*/ 1286995 w 1883339"/>
                <a:gd name="connsiteY5" fmla="*/ 42345 h 52797"/>
                <a:gd name="connsiteX6" fmla="*/ 1593058 w 1883339"/>
                <a:gd name="connsiteY6" fmla="*/ 41640 h 52797"/>
                <a:gd name="connsiteX7" fmla="*/ 1883339 w 1883339"/>
                <a:gd name="connsiteY7" fmla="*/ 27978 h 52797"/>
                <a:gd name="connsiteX0" fmla="*/ 0 w 1883339"/>
                <a:gd name="connsiteY0" fmla="*/ 29118 h 52797"/>
                <a:gd name="connsiteX1" fmla="*/ 250497 w 1883339"/>
                <a:gd name="connsiteY1" fmla="*/ 4561 h 52797"/>
                <a:gd name="connsiteX2" fmla="*/ 524163 w 1883339"/>
                <a:gd name="connsiteY2" fmla="*/ 3914 h 52797"/>
                <a:gd name="connsiteX3" fmla="*/ 778451 w 1883339"/>
                <a:gd name="connsiteY3" fmla="*/ 52749 h 52797"/>
                <a:gd name="connsiteX4" fmla="*/ 1006768 w 1883339"/>
                <a:gd name="connsiteY4" fmla="*/ 13610 h 52797"/>
                <a:gd name="connsiteX5" fmla="*/ 1286995 w 1883339"/>
                <a:gd name="connsiteY5" fmla="*/ 42345 h 52797"/>
                <a:gd name="connsiteX6" fmla="*/ 1593058 w 1883339"/>
                <a:gd name="connsiteY6" fmla="*/ 41640 h 52797"/>
                <a:gd name="connsiteX7" fmla="*/ 1883339 w 1883339"/>
                <a:gd name="connsiteY7" fmla="*/ 27978 h 52797"/>
                <a:gd name="connsiteX0" fmla="*/ 0 w 1883339"/>
                <a:gd name="connsiteY0" fmla="*/ 24936 h 49511"/>
                <a:gd name="connsiteX1" fmla="*/ 250497 w 1883339"/>
                <a:gd name="connsiteY1" fmla="*/ 379 h 49511"/>
                <a:gd name="connsiteX2" fmla="*/ 506558 w 1883339"/>
                <a:gd name="connsiteY2" fmla="*/ 34943 h 49511"/>
                <a:gd name="connsiteX3" fmla="*/ 778451 w 1883339"/>
                <a:gd name="connsiteY3" fmla="*/ 48567 h 49511"/>
                <a:gd name="connsiteX4" fmla="*/ 1006768 w 1883339"/>
                <a:gd name="connsiteY4" fmla="*/ 9428 h 49511"/>
                <a:gd name="connsiteX5" fmla="*/ 1286995 w 1883339"/>
                <a:gd name="connsiteY5" fmla="*/ 38163 h 49511"/>
                <a:gd name="connsiteX6" fmla="*/ 1593058 w 1883339"/>
                <a:gd name="connsiteY6" fmla="*/ 37458 h 49511"/>
                <a:gd name="connsiteX7" fmla="*/ 1883339 w 1883339"/>
                <a:gd name="connsiteY7" fmla="*/ 23796 h 49511"/>
                <a:gd name="connsiteX0" fmla="*/ 0 w 1883339"/>
                <a:gd name="connsiteY0" fmla="*/ 24936 h 41875"/>
                <a:gd name="connsiteX1" fmla="*/ 250497 w 1883339"/>
                <a:gd name="connsiteY1" fmla="*/ 379 h 41875"/>
                <a:gd name="connsiteX2" fmla="*/ 506558 w 1883339"/>
                <a:gd name="connsiteY2" fmla="*/ 34943 h 41875"/>
                <a:gd name="connsiteX3" fmla="*/ 793541 w 1883339"/>
                <a:gd name="connsiteY3" fmla="*/ 30962 h 41875"/>
                <a:gd name="connsiteX4" fmla="*/ 1006768 w 1883339"/>
                <a:gd name="connsiteY4" fmla="*/ 9428 h 41875"/>
                <a:gd name="connsiteX5" fmla="*/ 1286995 w 1883339"/>
                <a:gd name="connsiteY5" fmla="*/ 38163 h 41875"/>
                <a:gd name="connsiteX6" fmla="*/ 1593058 w 1883339"/>
                <a:gd name="connsiteY6" fmla="*/ 37458 h 41875"/>
                <a:gd name="connsiteX7" fmla="*/ 1883339 w 1883339"/>
                <a:gd name="connsiteY7" fmla="*/ 23796 h 41875"/>
                <a:gd name="connsiteX0" fmla="*/ 0 w 1883339"/>
                <a:gd name="connsiteY0" fmla="*/ 24936 h 42357"/>
                <a:gd name="connsiteX1" fmla="*/ 250497 w 1883339"/>
                <a:gd name="connsiteY1" fmla="*/ 379 h 42357"/>
                <a:gd name="connsiteX2" fmla="*/ 506558 w 1883339"/>
                <a:gd name="connsiteY2" fmla="*/ 34943 h 42357"/>
                <a:gd name="connsiteX3" fmla="*/ 793541 w 1883339"/>
                <a:gd name="connsiteY3" fmla="*/ 30962 h 42357"/>
                <a:gd name="connsiteX4" fmla="*/ 1077190 w 1883339"/>
                <a:gd name="connsiteY4" fmla="*/ 1883 h 42357"/>
                <a:gd name="connsiteX5" fmla="*/ 1286995 w 1883339"/>
                <a:gd name="connsiteY5" fmla="*/ 38163 h 42357"/>
                <a:gd name="connsiteX6" fmla="*/ 1593058 w 1883339"/>
                <a:gd name="connsiteY6" fmla="*/ 37458 h 42357"/>
                <a:gd name="connsiteX7" fmla="*/ 1883339 w 1883339"/>
                <a:gd name="connsiteY7" fmla="*/ 23796 h 42357"/>
                <a:gd name="connsiteX0" fmla="*/ 0 w 1883339"/>
                <a:gd name="connsiteY0" fmla="*/ 24936 h 49975"/>
                <a:gd name="connsiteX1" fmla="*/ 250497 w 1883339"/>
                <a:gd name="connsiteY1" fmla="*/ 379 h 49975"/>
                <a:gd name="connsiteX2" fmla="*/ 506558 w 1883339"/>
                <a:gd name="connsiteY2" fmla="*/ 34943 h 49975"/>
                <a:gd name="connsiteX3" fmla="*/ 793541 w 1883339"/>
                <a:gd name="connsiteY3" fmla="*/ 30962 h 49975"/>
                <a:gd name="connsiteX4" fmla="*/ 1077190 w 1883339"/>
                <a:gd name="connsiteY4" fmla="*/ 1883 h 49975"/>
                <a:gd name="connsiteX5" fmla="*/ 1339811 w 1883339"/>
                <a:gd name="connsiteY5" fmla="*/ 48224 h 49975"/>
                <a:gd name="connsiteX6" fmla="*/ 1593058 w 1883339"/>
                <a:gd name="connsiteY6" fmla="*/ 37458 h 49975"/>
                <a:gd name="connsiteX7" fmla="*/ 1883339 w 1883339"/>
                <a:gd name="connsiteY7" fmla="*/ 23796 h 49975"/>
                <a:gd name="connsiteX0" fmla="*/ 0 w 1883339"/>
                <a:gd name="connsiteY0" fmla="*/ 24936 h 38641"/>
                <a:gd name="connsiteX1" fmla="*/ 250497 w 1883339"/>
                <a:gd name="connsiteY1" fmla="*/ 379 h 38641"/>
                <a:gd name="connsiteX2" fmla="*/ 506558 w 1883339"/>
                <a:gd name="connsiteY2" fmla="*/ 34943 h 38641"/>
                <a:gd name="connsiteX3" fmla="*/ 793541 w 1883339"/>
                <a:gd name="connsiteY3" fmla="*/ 30962 h 38641"/>
                <a:gd name="connsiteX4" fmla="*/ 1077190 w 1883339"/>
                <a:gd name="connsiteY4" fmla="*/ 1883 h 38641"/>
                <a:gd name="connsiteX5" fmla="*/ 1334781 w 1883339"/>
                <a:gd name="connsiteY5" fmla="*/ 18043 h 38641"/>
                <a:gd name="connsiteX6" fmla="*/ 1593058 w 1883339"/>
                <a:gd name="connsiteY6" fmla="*/ 37458 h 38641"/>
                <a:gd name="connsiteX7" fmla="*/ 1883339 w 1883339"/>
                <a:gd name="connsiteY7" fmla="*/ 23796 h 38641"/>
                <a:gd name="connsiteX0" fmla="*/ 0 w 1883339"/>
                <a:gd name="connsiteY0" fmla="*/ 24936 h 41062"/>
                <a:gd name="connsiteX1" fmla="*/ 250497 w 1883339"/>
                <a:gd name="connsiteY1" fmla="*/ 379 h 41062"/>
                <a:gd name="connsiteX2" fmla="*/ 506558 w 1883339"/>
                <a:gd name="connsiteY2" fmla="*/ 34943 h 41062"/>
                <a:gd name="connsiteX3" fmla="*/ 793541 w 1883339"/>
                <a:gd name="connsiteY3" fmla="*/ 30962 h 41062"/>
                <a:gd name="connsiteX4" fmla="*/ 1077190 w 1883339"/>
                <a:gd name="connsiteY4" fmla="*/ 1883 h 41062"/>
                <a:gd name="connsiteX5" fmla="*/ 1334781 w 1883339"/>
                <a:gd name="connsiteY5" fmla="*/ 18043 h 41062"/>
                <a:gd name="connsiteX6" fmla="*/ 1620723 w 1883339"/>
                <a:gd name="connsiteY6" fmla="*/ 39973 h 41062"/>
                <a:gd name="connsiteX7" fmla="*/ 1883339 w 1883339"/>
                <a:gd name="connsiteY7" fmla="*/ 23796 h 41062"/>
                <a:gd name="connsiteX0" fmla="*/ 0 w 1883339"/>
                <a:gd name="connsiteY0" fmla="*/ 24936 h 41062"/>
                <a:gd name="connsiteX1" fmla="*/ 250497 w 1883339"/>
                <a:gd name="connsiteY1" fmla="*/ 379 h 41062"/>
                <a:gd name="connsiteX2" fmla="*/ 506558 w 1883339"/>
                <a:gd name="connsiteY2" fmla="*/ 34943 h 41062"/>
                <a:gd name="connsiteX3" fmla="*/ 793541 w 1883339"/>
                <a:gd name="connsiteY3" fmla="*/ 30962 h 41062"/>
                <a:gd name="connsiteX4" fmla="*/ 1077190 w 1883339"/>
                <a:gd name="connsiteY4" fmla="*/ 1883 h 41062"/>
                <a:gd name="connsiteX5" fmla="*/ 1334781 w 1883339"/>
                <a:gd name="connsiteY5" fmla="*/ 18043 h 41062"/>
                <a:gd name="connsiteX6" fmla="*/ 1620723 w 1883339"/>
                <a:gd name="connsiteY6" fmla="*/ 39973 h 41062"/>
                <a:gd name="connsiteX7" fmla="*/ 1883339 w 1883339"/>
                <a:gd name="connsiteY7" fmla="*/ 26311 h 41062"/>
                <a:gd name="connsiteX0" fmla="*/ 0 w 1883339"/>
                <a:gd name="connsiteY0" fmla="*/ 23309 h 39435"/>
                <a:gd name="connsiteX1" fmla="*/ 253012 w 1883339"/>
                <a:gd name="connsiteY1" fmla="*/ 21387 h 39435"/>
                <a:gd name="connsiteX2" fmla="*/ 506558 w 1883339"/>
                <a:gd name="connsiteY2" fmla="*/ 33316 h 39435"/>
                <a:gd name="connsiteX3" fmla="*/ 793541 w 1883339"/>
                <a:gd name="connsiteY3" fmla="*/ 29335 h 39435"/>
                <a:gd name="connsiteX4" fmla="*/ 1077190 w 1883339"/>
                <a:gd name="connsiteY4" fmla="*/ 256 h 39435"/>
                <a:gd name="connsiteX5" fmla="*/ 1334781 w 1883339"/>
                <a:gd name="connsiteY5" fmla="*/ 16416 h 39435"/>
                <a:gd name="connsiteX6" fmla="*/ 1620723 w 1883339"/>
                <a:gd name="connsiteY6" fmla="*/ 38346 h 39435"/>
                <a:gd name="connsiteX7" fmla="*/ 1883339 w 1883339"/>
                <a:gd name="connsiteY7" fmla="*/ 24684 h 39435"/>
                <a:gd name="connsiteX0" fmla="*/ 0 w 1883339"/>
                <a:gd name="connsiteY0" fmla="*/ 23309 h 39435"/>
                <a:gd name="connsiteX1" fmla="*/ 265587 w 1883339"/>
                <a:gd name="connsiteY1" fmla="*/ 36477 h 39435"/>
                <a:gd name="connsiteX2" fmla="*/ 506558 w 1883339"/>
                <a:gd name="connsiteY2" fmla="*/ 33316 h 39435"/>
                <a:gd name="connsiteX3" fmla="*/ 793541 w 1883339"/>
                <a:gd name="connsiteY3" fmla="*/ 29335 h 39435"/>
                <a:gd name="connsiteX4" fmla="*/ 1077190 w 1883339"/>
                <a:gd name="connsiteY4" fmla="*/ 256 h 39435"/>
                <a:gd name="connsiteX5" fmla="*/ 1334781 w 1883339"/>
                <a:gd name="connsiteY5" fmla="*/ 16416 h 39435"/>
                <a:gd name="connsiteX6" fmla="*/ 1620723 w 1883339"/>
                <a:gd name="connsiteY6" fmla="*/ 38346 h 39435"/>
                <a:gd name="connsiteX7" fmla="*/ 1883339 w 1883339"/>
                <a:gd name="connsiteY7" fmla="*/ 24684 h 39435"/>
                <a:gd name="connsiteX0" fmla="*/ 0 w 1883339"/>
                <a:gd name="connsiteY0" fmla="*/ 35882 h 52008"/>
                <a:gd name="connsiteX1" fmla="*/ 265587 w 1883339"/>
                <a:gd name="connsiteY1" fmla="*/ 49050 h 52008"/>
                <a:gd name="connsiteX2" fmla="*/ 514103 w 1883339"/>
                <a:gd name="connsiteY2" fmla="*/ 618 h 52008"/>
                <a:gd name="connsiteX3" fmla="*/ 793541 w 1883339"/>
                <a:gd name="connsiteY3" fmla="*/ 41908 h 52008"/>
                <a:gd name="connsiteX4" fmla="*/ 1077190 w 1883339"/>
                <a:gd name="connsiteY4" fmla="*/ 12829 h 52008"/>
                <a:gd name="connsiteX5" fmla="*/ 1334781 w 1883339"/>
                <a:gd name="connsiteY5" fmla="*/ 28989 h 52008"/>
                <a:gd name="connsiteX6" fmla="*/ 1620723 w 1883339"/>
                <a:gd name="connsiteY6" fmla="*/ 50919 h 52008"/>
                <a:gd name="connsiteX7" fmla="*/ 1883339 w 1883339"/>
                <a:gd name="connsiteY7" fmla="*/ 37257 h 52008"/>
                <a:gd name="connsiteX0" fmla="*/ 0 w 1883339"/>
                <a:gd name="connsiteY0" fmla="*/ 35882 h 52048"/>
                <a:gd name="connsiteX1" fmla="*/ 265587 w 1883339"/>
                <a:gd name="connsiteY1" fmla="*/ 49050 h 52048"/>
                <a:gd name="connsiteX2" fmla="*/ 514103 w 1883339"/>
                <a:gd name="connsiteY2" fmla="*/ 618 h 52048"/>
                <a:gd name="connsiteX3" fmla="*/ 828752 w 1883339"/>
                <a:gd name="connsiteY3" fmla="*/ 51968 h 52048"/>
                <a:gd name="connsiteX4" fmla="*/ 1077190 w 1883339"/>
                <a:gd name="connsiteY4" fmla="*/ 12829 h 52048"/>
                <a:gd name="connsiteX5" fmla="*/ 1334781 w 1883339"/>
                <a:gd name="connsiteY5" fmla="*/ 28989 h 52048"/>
                <a:gd name="connsiteX6" fmla="*/ 1620723 w 1883339"/>
                <a:gd name="connsiteY6" fmla="*/ 50919 h 52048"/>
                <a:gd name="connsiteX7" fmla="*/ 1883339 w 1883339"/>
                <a:gd name="connsiteY7" fmla="*/ 37257 h 52048"/>
                <a:gd name="connsiteX0" fmla="*/ 0 w 1883339"/>
                <a:gd name="connsiteY0" fmla="*/ 35882 h 55331"/>
                <a:gd name="connsiteX1" fmla="*/ 265587 w 1883339"/>
                <a:gd name="connsiteY1" fmla="*/ 49050 h 55331"/>
                <a:gd name="connsiteX2" fmla="*/ 514103 w 1883339"/>
                <a:gd name="connsiteY2" fmla="*/ 618 h 55331"/>
                <a:gd name="connsiteX3" fmla="*/ 828752 w 1883339"/>
                <a:gd name="connsiteY3" fmla="*/ 51968 h 55331"/>
                <a:gd name="connsiteX4" fmla="*/ 1084735 w 1883339"/>
                <a:gd name="connsiteY4" fmla="*/ 48040 h 55331"/>
                <a:gd name="connsiteX5" fmla="*/ 1334781 w 1883339"/>
                <a:gd name="connsiteY5" fmla="*/ 28989 h 55331"/>
                <a:gd name="connsiteX6" fmla="*/ 1620723 w 1883339"/>
                <a:gd name="connsiteY6" fmla="*/ 50919 h 55331"/>
                <a:gd name="connsiteX7" fmla="*/ 1883339 w 1883339"/>
                <a:gd name="connsiteY7" fmla="*/ 37257 h 55331"/>
                <a:gd name="connsiteX0" fmla="*/ 0 w 1883339"/>
                <a:gd name="connsiteY0" fmla="*/ 35882 h 56432"/>
                <a:gd name="connsiteX1" fmla="*/ 265587 w 1883339"/>
                <a:gd name="connsiteY1" fmla="*/ 49050 h 56432"/>
                <a:gd name="connsiteX2" fmla="*/ 514103 w 1883339"/>
                <a:gd name="connsiteY2" fmla="*/ 618 h 56432"/>
                <a:gd name="connsiteX3" fmla="*/ 828752 w 1883339"/>
                <a:gd name="connsiteY3" fmla="*/ 51968 h 56432"/>
                <a:gd name="connsiteX4" fmla="*/ 1084735 w 1883339"/>
                <a:gd name="connsiteY4" fmla="*/ 48040 h 56432"/>
                <a:gd name="connsiteX5" fmla="*/ 1364962 w 1883339"/>
                <a:gd name="connsiteY5" fmla="*/ 1323 h 56432"/>
                <a:gd name="connsiteX6" fmla="*/ 1620723 w 1883339"/>
                <a:gd name="connsiteY6" fmla="*/ 50919 h 56432"/>
                <a:gd name="connsiteX7" fmla="*/ 1883339 w 1883339"/>
                <a:gd name="connsiteY7" fmla="*/ 37257 h 56432"/>
                <a:gd name="connsiteX0" fmla="*/ 0 w 1883339"/>
                <a:gd name="connsiteY0" fmla="*/ 35882 h 56432"/>
                <a:gd name="connsiteX1" fmla="*/ 265587 w 1883339"/>
                <a:gd name="connsiteY1" fmla="*/ 49050 h 56432"/>
                <a:gd name="connsiteX2" fmla="*/ 514103 w 1883339"/>
                <a:gd name="connsiteY2" fmla="*/ 618 h 56432"/>
                <a:gd name="connsiteX3" fmla="*/ 828752 w 1883339"/>
                <a:gd name="connsiteY3" fmla="*/ 51968 h 56432"/>
                <a:gd name="connsiteX4" fmla="*/ 1084735 w 1883339"/>
                <a:gd name="connsiteY4" fmla="*/ 48040 h 56432"/>
                <a:gd name="connsiteX5" fmla="*/ 1364962 w 1883339"/>
                <a:gd name="connsiteY5" fmla="*/ 1323 h 56432"/>
                <a:gd name="connsiteX6" fmla="*/ 1615693 w 1883339"/>
                <a:gd name="connsiteY6" fmla="*/ 43374 h 56432"/>
                <a:gd name="connsiteX7" fmla="*/ 1883339 w 1883339"/>
                <a:gd name="connsiteY7" fmla="*/ 37257 h 5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3339" h="56432">
                  <a:moveTo>
                    <a:pt x="0" y="35882"/>
                  </a:moveTo>
                  <a:lnTo>
                    <a:pt x="265587" y="49050"/>
                  </a:lnTo>
                  <a:cubicBezTo>
                    <a:pt x="352948" y="44849"/>
                    <a:pt x="427368" y="-6156"/>
                    <a:pt x="514103" y="618"/>
                  </a:cubicBezTo>
                  <a:cubicBezTo>
                    <a:pt x="600838" y="7392"/>
                    <a:pt x="733647" y="44064"/>
                    <a:pt x="828752" y="51968"/>
                  </a:cubicBezTo>
                  <a:cubicBezTo>
                    <a:pt x="923857" y="59872"/>
                    <a:pt x="995367" y="56481"/>
                    <a:pt x="1084735" y="48040"/>
                  </a:cubicBezTo>
                  <a:cubicBezTo>
                    <a:pt x="1174103" y="39599"/>
                    <a:pt x="1276469" y="2101"/>
                    <a:pt x="1364962" y="1323"/>
                  </a:cubicBezTo>
                  <a:cubicBezTo>
                    <a:pt x="1453455" y="545"/>
                    <a:pt x="1528878" y="49541"/>
                    <a:pt x="1615693" y="43374"/>
                  </a:cubicBezTo>
                  <a:cubicBezTo>
                    <a:pt x="1702508" y="37207"/>
                    <a:pt x="1745674" y="37019"/>
                    <a:pt x="1883339" y="37257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6" name="Forme libre 95"/>
            <p:cNvSpPr/>
            <p:nvPr/>
          </p:nvSpPr>
          <p:spPr>
            <a:xfrm>
              <a:off x="1339762" y="3720557"/>
              <a:ext cx="5612528" cy="12417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85854"/>
                <a:gd name="connsiteY0" fmla="*/ 0 h 228472"/>
                <a:gd name="connsiteX1" fmla="*/ 702999 w 1885854"/>
                <a:gd name="connsiteY1" fmla="*/ 28661 h 228472"/>
                <a:gd name="connsiteX2" fmla="*/ 1052039 w 1885854"/>
                <a:gd name="connsiteY2" fmla="*/ 228452 h 228472"/>
                <a:gd name="connsiteX3" fmla="*/ 1364962 w 1885854"/>
                <a:gd name="connsiteY3" fmla="*/ 40893 h 228472"/>
                <a:gd name="connsiteX4" fmla="*/ 1885854 w 1885854"/>
                <a:gd name="connsiteY4" fmla="*/ 3890 h 228472"/>
                <a:gd name="connsiteX0" fmla="*/ 0 w 1885854"/>
                <a:gd name="connsiteY0" fmla="*/ 0 h 228472"/>
                <a:gd name="connsiteX1" fmla="*/ 702999 w 1885854"/>
                <a:gd name="connsiteY1" fmla="*/ 28661 h 228472"/>
                <a:gd name="connsiteX2" fmla="*/ 1052039 w 1885854"/>
                <a:gd name="connsiteY2" fmla="*/ 228452 h 228472"/>
                <a:gd name="connsiteX3" fmla="*/ 1364962 w 1885854"/>
                <a:gd name="connsiteY3" fmla="*/ 40893 h 228472"/>
                <a:gd name="connsiteX4" fmla="*/ 1593058 w 1885854"/>
                <a:gd name="connsiteY4" fmla="*/ 12522 h 228472"/>
                <a:gd name="connsiteX5" fmla="*/ 1885854 w 1885854"/>
                <a:gd name="connsiteY5" fmla="*/ 3890 h 228472"/>
                <a:gd name="connsiteX0" fmla="*/ 0 w 1885854"/>
                <a:gd name="connsiteY0" fmla="*/ 1641 h 230122"/>
                <a:gd name="connsiteX1" fmla="*/ 702999 w 1885854"/>
                <a:gd name="connsiteY1" fmla="*/ 30302 h 230122"/>
                <a:gd name="connsiteX2" fmla="*/ 1052039 w 1885854"/>
                <a:gd name="connsiteY2" fmla="*/ 230093 h 230122"/>
                <a:gd name="connsiteX3" fmla="*/ 1286995 w 1885854"/>
                <a:gd name="connsiteY3" fmla="*/ 14868 h 230122"/>
                <a:gd name="connsiteX4" fmla="*/ 1593058 w 1885854"/>
                <a:gd name="connsiteY4" fmla="*/ 14163 h 230122"/>
                <a:gd name="connsiteX5" fmla="*/ 1885854 w 1885854"/>
                <a:gd name="connsiteY5" fmla="*/ 5531 h 230122"/>
                <a:gd name="connsiteX0" fmla="*/ 0 w 1885854"/>
                <a:gd name="connsiteY0" fmla="*/ 15682 h 44512"/>
                <a:gd name="connsiteX1" fmla="*/ 702999 w 1885854"/>
                <a:gd name="connsiteY1" fmla="*/ 44343 h 44512"/>
                <a:gd name="connsiteX2" fmla="*/ 1006768 w 1885854"/>
                <a:gd name="connsiteY2" fmla="*/ 174 h 44512"/>
                <a:gd name="connsiteX3" fmla="*/ 1286995 w 1885854"/>
                <a:gd name="connsiteY3" fmla="*/ 28909 h 44512"/>
                <a:gd name="connsiteX4" fmla="*/ 1593058 w 1885854"/>
                <a:gd name="connsiteY4" fmla="*/ 28204 h 44512"/>
                <a:gd name="connsiteX5" fmla="*/ 1885854 w 1885854"/>
                <a:gd name="connsiteY5" fmla="*/ 19572 h 44512"/>
                <a:gd name="connsiteX0" fmla="*/ 0 w 1885854"/>
                <a:gd name="connsiteY0" fmla="*/ 15592 h 39427"/>
                <a:gd name="connsiteX1" fmla="*/ 778451 w 1885854"/>
                <a:gd name="connsiteY1" fmla="*/ 39223 h 39427"/>
                <a:gd name="connsiteX2" fmla="*/ 1006768 w 1885854"/>
                <a:gd name="connsiteY2" fmla="*/ 84 h 39427"/>
                <a:gd name="connsiteX3" fmla="*/ 1286995 w 1885854"/>
                <a:gd name="connsiteY3" fmla="*/ 28819 h 39427"/>
                <a:gd name="connsiteX4" fmla="*/ 1593058 w 1885854"/>
                <a:gd name="connsiteY4" fmla="*/ 28114 h 39427"/>
                <a:gd name="connsiteX5" fmla="*/ 1885854 w 1885854"/>
                <a:gd name="connsiteY5" fmla="*/ 19482 h 39427"/>
                <a:gd name="connsiteX0" fmla="*/ 0 w 1885854"/>
                <a:gd name="connsiteY0" fmla="*/ 15592 h 39267"/>
                <a:gd name="connsiteX1" fmla="*/ 531708 w 1885854"/>
                <a:gd name="connsiteY1" fmla="*/ 7994 h 39267"/>
                <a:gd name="connsiteX2" fmla="*/ 778451 w 1885854"/>
                <a:gd name="connsiteY2" fmla="*/ 39223 h 39267"/>
                <a:gd name="connsiteX3" fmla="*/ 1006768 w 1885854"/>
                <a:gd name="connsiteY3" fmla="*/ 84 h 39267"/>
                <a:gd name="connsiteX4" fmla="*/ 1286995 w 1885854"/>
                <a:gd name="connsiteY4" fmla="*/ 28819 h 39267"/>
                <a:gd name="connsiteX5" fmla="*/ 1593058 w 1885854"/>
                <a:gd name="connsiteY5" fmla="*/ 28114 h 39267"/>
                <a:gd name="connsiteX6" fmla="*/ 1885854 w 1885854"/>
                <a:gd name="connsiteY6" fmla="*/ 19482 h 39267"/>
                <a:gd name="connsiteX0" fmla="*/ 0 w 1885854"/>
                <a:gd name="connsiteY0" fmla="*/ 18087 h 41720"/>
                <a:gd name="connsiteX1" fmla="*/ 526678 w 1885854"/>
                <a:gd name="connsiteY1" fmla="*/ 429 h 41720"/>
                <a:gd name="connsiteX2" fmla="*/ 778451 w 1885854"/>
                <a:gd name="connsiteY2" fmla="*/ 41718 h 41720"/>
                <a:gd name="connsiteX3" fmla="*/ 1006768 w 1885854"/>
                <a:gd name="connsiteY3" fmla="*/ 2579 h 41720"/>
                <a:gd name="connsiteX4" fmla="*/ 1286995 w 1885854"/>
                <a:gd name="connsiteY4" fmla="*/ 31314 h 41720"/>
                <a:gd name="connsiteX5" fmla="*/ 1593058 w 1885854"/>
                <a:gd name="connsiteY5" fmla="*/ 30609 h 41720"/>
                <a:gd name="connsiteX6" fmla="*/ 1885854 w 1885854"/>
                <a:gd name="connsiteY6" fmla="*/ 21977 h 41720"/>
                <a:gd name="connsiteX0" fmla="*/ 0 w 1885854"/>
                <a:gd name="connsiteY0" fmla="*/ 25539 h 49218"/>
                <a:gd name="connsiteX1" fmla="*/ 524163 w 1885854"/>
                <a:gd name="connsiteY1" fmla="*/ 335 h 49218"/>
                <a:gd name="connsiteX2" fmla="*/ 778451 w 1885854"/>
                <a:gd name="connsiteY2" fmla="*/ 49170 h 49218"/>
                <a:gd name="connsiteX3" fmla="*/ 1006768 w 1885854"/>
                <a:gd name="connsiteY3" fmla="*/ 10031 h 49218"/>
                <a:gd name="connsiteX4" fmla="*/ 1286995 w 1885854"/>
                <a:gd name="connsiteY4" fmla="*/ 38766 h 49218"/>
                <a:gd name="connsiteX5" fmla="*/ 1593058 w 1885854"/>
                <a:gd name="connsiteY5" fmla="*/ 38061 h 49218"/>
                <a:gd name="connsiteX6" fmla="*/ 1885854 w 1885854"/>
                <a:gd name="connsiteY6" fmla="*/ 29429 h 49218"/>
                <a:gd name="connsiteX0" fmla="*/ 0 w 1883339"/>
                <a:gd name="connsiteY0" fmla="*/ 25539 h 49218"/>
                <a:gd name="connsiteX1" fmla="*/ 524163 w 1883339"/>
                <a:gd name="connsiteY1" fmla="*/ 335 h 49218"/>
                <a:gd name="connsiteX2" fmla="*/ 778451 w 1883339"/>
                <a:gd name="connsiteY2" fmla="*/ 49170 h 49218"/>
                <a:gd name="connsiteX3" fmla="*/ 1006768 w 1883339"/>
                <a:gd name="connsiteY3" fmla="*/ 10031 h 49218"/>
                <a:gd name="connsiteX4" fmla="*/ 1286995 w 1883339"/>
                <a:gd name="connsiteY4" fmla="*/ 38766 h 49218"/>
                <a:gd name="connsiteX5" fmla="*/ 1593058 w 1883339"/>
                <a:gd name="connsiteY5" fmla="*/ 38061 h 49218"/>
                <a:gd name="connsiteX6" fmla="*/ 1883339 w 1883339"/>
                <a:gd name="connsiteY6" fmla="*/ 24399 h 49218"/>
                <a:gd name="connsiteX0" fmla="*/ 0 w 1883339"/>
                <a:gd name="connsiteY0" fmla="*/ 25595 h 49274"/>
                <a:gd name="connsiteX1" fmla="*/ 524163 w 1883339"/>
                <a:gd name="connsiteY1" fmla="*/ 391 h 49274"/>
                <a:gd name="connsiteX2" fmla="*/ 778451 w 1883339"/>
                <a:gd name="connsiteY2" fmla="*/ 49226 h 49274"/>
                <a:gd name="connsiteX3" fmla="*/ 1006768 w 1883339"/>
                <a:gd name="connsiteY3" fmla="*/ 10087 h 49274"/>
                <a:gd name="connsiteX4" fmla="*/ 1286995 w 1883339"/>
                <a:gd name="connsiteY4" fmla="*/ 38822 h 49274"/>
                <a:gd name="connsiteX5" fmla="*/ 1593058 w 1883339"/>
                <a:gd name="connsiteY5" fmla="*/ 38117 h 49274"/>
                <a:gd name="connsiteX6" fmla="*/ 1883339 w 1883339"/>
                <a:gd name="connsiteY6" fmla="*/ 24455 h 49274"/>
                <a:gd name="connsiteX0" fmla="*/ 0 w 1883339"/>
                <a:gd name="connsiteY0" fmla="*/ 25595 h 49274"/>
                <a:gd name="connsiteX1" fmla="*/ 524163 w 1883339"/>
                <a:gd name="connsiteY1" fmla="*/ 391 h 49274"/>
                <a:gd name="connsiteX2" fmla="*/ 778451 w 1883339"/>
                <a:gd name="connsiteY2" fmla="*/ 49226 h 49274"/>
                <a:gd name="connsiteX3" fmla="*/ 1006768 w 1883339"/>
                <a:gd name="connsiteY3" fmla="*/ 10087 h 49274"/>
                <a:gd name="connsiteX4" fmla="*/ 1286995 w 1883339"/>
                <a:gd name="connsiteY4" fmla="*/ 38822 h 49274"/>
                <a:gd name="connsiteX5" fmla="*/ 1593058 w 1883339"/>
                <a:gd name="connsiteY5" fmla="*/ 38117 h 49274"/>
                <a:gd name="connsiteX6" fmla="*/ 1883339 w 1883339"/>
                <a:gd name="connsiteY6" fmla="*/ 24455 h 49274"/>
                <a:gd name="connsiteX0" fmla="*/ 0 w 1883339"/>
                <a:gd name="connsiteY0" fmla="*/ 29118 h 52797"/>
                <a:gd name="connsiteX1" fmla="*/ 250497 w 1883339"/>
                <a:gd name="connsiteY1" fmla="*/ 4561 h 52797"/>
                <a:gd name="connsiteX2" fmla="*/ 524163 w 1883339"/>
                <a:gd name="connsiteY2" fmla="*/ 3914 h 52797"/>
                <a:gd name="connsiteX3" fmla="*/ 778451 w 1883339"/>
                <a:gd name="connsiteY3" fmla="*/ 52749 h 52797"/>
                <a:gd name="connsiteX4" fmla="*/ 1006768 w 1883339"/>
                <a:gd name="connsiteY4" fmla="*/ 13610 h 52797"/>
                <a:gd name="connsiteX5" fmla="*/ 1286995 w 1883339"/>
                <a:gd name="connsiteY5" fmla="*/ 42345 h 52797"/>
                <a:gd name="connsiteX6" fmla="*/ 1593058 w 1883339"/>
                <a:gd name="connsiteY6" fmla="*/ 41640 h 52797"/>
                <a:gd name="connsiteX7" fmla="*/ 1883339 w 1883339"/>
                <a:gd name="connsiteY7" fmla="*/ 27978 h 52797"/>
                <a:gd name="connsiteX0" fmla="*/ 0 w 1883339"/>
                <a:gd name="connsiteY0" fmla="*/ 29118 h 52797"/>
                <a:gd name="connsiteX1" fmla="*/ 250497 w 1883339"/>
                <a:gd name="connsiteY1" fmla="*/ 4561 h 52797"/>
                <a:gd name="connsiteX2" fmla="*/ 524163 w 1883339"/>
                <a:gd name="connsiteY2" fmla="*/ 3914 h 52797"/>
                <a:gd name="connsiteX3" fmla="*/ 778451 w 1883339"/>
                <a:gd name="connsiteY3" fmla="*/ 52749 h 52797"/>
                <a:gd name="connsiteX4" fmla="*/ 1006768 w 1883339"/>
                <a:gd name="connsiteY4" fmla="*/ 13610 h 52797"/>
                <a:gd name="connsiteX5" fmla="*/ 1286995 w 1883339"/>
                <a:gd name="connsiteY5" fmla="*/ 42345 h 52797"/>
                <a:gd name="connsiteX6" fmla="*/ 1593058 w 1883339"/>
                <a:gd name="connsiteY6" fmla="*/ 41640 h 52797"/>
                <a:gd name="connsiteX7" fmla="*/ 1883339 w 1883339"/>
                <a:gd name="connsiteY7" fmla="*/ 27978 h 52797"/>
                <a:gd name="connsiteX0" fmla="*/ 0 w 1883339"/>
                <a:gd name="connsiteY0" fmla="*/ 24936 h 49511"/>
                <a:gd name="connsiteX1" fmla="*/ 250497 w 1883339"/>
                <a:gd name="connsiteY1" fmla="*/ 379 h 49511"/>
                <a:gd name="connsiteX2" fmla="*/ 506558 w 1883339"/>
                <a:gd name="connsiteY2" fmla="*/ 34943 h 49511"/>
                <a:gd name="connsiteX3" fmla="*/ 778451 w 1883339"/>
                <a:gd name="connsiteY3" fmla="*/ 48567 h 49511"/>
                <a:gd name="connsiteX4" fmla="*/ 1006768 w 1883339"/>
                <a:gd name="connsiteY4" fmla="*/ 9428 h 49511"/>
                <a:gd name="connsiteX5" fmla="*/ 1286995 w 1883339"/>
                <a:gd name="connsiteY5" fmla="*/ 38163 h 49511"/>
                <a:gd name="connsiteX6" fmla="*/ 1593058 w 1883339"/>
                <a:gd name="connsiteY6" fmla="*/ 37458 h 49511"/>
                <a:gd name="connsiteX7" fmla="*/ 1883339 w 1883339"/>
                <a:gd name="connsiteY7" fmla="*/ 23796 h 49511"/>
                <a:gd name="connsiteX0" fmla="*/ 0 w 1883339"/>
                <a:gd name="connsiteY0" fmla="*/ 24936 h 41875"/>
                <a:gd name="connsiteX1" fmla="*/ 250497 w 1883339"/>
                <a:gd name="connsiteY1" fmla="*/ 379 h 41875"/>
                <a:gd name="connsiteX2" fmla="*/ 506558 w 1883339"/>
                <a:gd name="connsiteY2" fmla="*/ 34943 h 41875"/>
                <a:gd name="connsiteX3" fmla="*/ 793541 w 1883339"/>
                <a:gd name="connsiteY3" fmla="*/ 30962 h 41875"/>
                <a:gd name="connsiteX4" fmla="*/ 1006768 w 1883339"/>
                <a:gd name="connsiteY4" fmla="*/ 9428 h 41875"/>
                <a:gd name="connsiteX5" fmla="*/ 1286995 w 1883339"/>
                <a:gd name="connsiteY5" fmla="*/ 38163 h 41875"/>
                <a:gd name="connsiteX6" fmla="*/ 1593058 w 1883339"/>
                <a:gd name="connsiteY6" fmla="*/ 37458 h 41875"/>
                <a:gd name="connsiteX7" fmla="*/ 1883339 w 1883339"/>
                <a:gd name="connsiteY7" fmla="*/ 23796 h 41875"/>
                <a:gd name="connsiteX0" fmla="*/ 0 w 1883339"/>
                <a:gd name="connsiteY0" fmla="*/ 24936 h 42357"/>
                <a:gd name="connsiteX1" fmla="*/ 250497 w 1883339"/>
                <a:gd name="connsiteY1" fmla="*/ 379 h 42357"/>
                <a:gd name="connsiteX2" fmla="*/ 506558 w 1883339"/>
                <a:gd name="connsiteY2" fmla="*/ 34943 h 42357"/>
                <a:gd name="connsiteX3" fmla="*/ 793541 w 1883339"/>
                <a:gd name="connsiteY3" fmla="*/ 30962 h 42357"/>
                <a:gd name="connsiteX4" fmla="*/ 1077190 w 1883339"/>
                <a:gd name="connsiteY4" fmla="*/ 1883 h 42357"/>
                <a:gd name="connsiteX5" fmla="*/ 1286995 w 1883339"/>
                <a:gd name="connsiteY5" fmla="*/ 38163 h 42357"/>
                <a:gd name="connsiteX6" fmla="*/ 1593058 w 1883339"/>
                <a:gd name="connsiteY6" fmla="*/ 37458 h 42357"/>
                <a:gd name="connsiteX7" fmla="*/ 1883339 w 1883339"/>
                <a:gd name="connsiteY7" fmla="*/ 23796 h 42357"/>
                <a:gd name="connsiteX0" fmla="*/ 0 w 1883339"/>
                <a:gd name="connsiteY0" fmla="*/ 24936 h 49975"/>
                <a:gd name="connsiteX1" fmla="*/ 250497 w 1883339"/>
                <a:gd name="connsiteY1" fmla="*/ 379 h 49975"/>
                <a:gd name="connsiteX2" fmla="*/ 506558 w 1883339"/>
                <a:gd name="connsiteY2" fmla="*/ 34943 h 49975"/>
                <a:gd name="connsiteX3" fmla="*/ 793541 w 1883339"/>
                <a:gd name="connsiteY3" fmla="*/ 30962 h 49975"/>
                <a:gd name="connsiteX4" fmla="*/ 1077190 w 1883339"/>
                <a:gd name="connsiteY4" fmla="*/ 1883 h 49975"/>
                <a:gd name="connsiteX5" fmla="*/ 1339811 w 1883339"/>
                <a:gd name="connsiteY5" fmla="*/ 48224 h 49975"/>
                <a:gd name="connsiteX6" fmla="*/ 1593058 w 1883339"/>
                <a:gd name="connsiteY6" fmla="*/ 37458 h 49975"/>
                <a:gd name="connsiteX7" fmla="*/ 1883339 w 1883339"/>
                <a:gd name="connsiteY7" fmla="*/ 23796 h 49975"/>
                <a:gd name="connsiteX0" fmla="*/ 0 w 1883339"/>
                <a:gd name="connsiteY0" fmla="*/ 24936 h 38641"/>
                <a:gd name="connsiteX1" fmla="*/ 250497 w 1883339"/>
                <a:gd name="connsiteY1" fmla="*/ 379 h 38641"/>
                <a:gd name="connsiteX2" fmla="*/ 506558 w 1883339"/>
                <a:gd name="connsiteY2" fmla="*/ 34943 h 38641"/>
                <a:gd name="connsiteX3" fmla="*/ 793541 w 1883339"/>
                <a:gd name="connsiteY3" fmla="*/ 30962 h 38641"/>
                <a:gd name="connsiteX4" fmla="*/ 1077190 w 1883339"/>
                <a:gd name="connsiteY4" fmla="*/ 1883 h 38641"/>
                <a:gd name="connsiteX5" fmla="*/ 1334781 w 1883339"/>
                <a:gd name="connsiteY5" fmla="*/ 18043 h 38641"/>
                <a:gd name="connsiteX6" fmla="*/ 1593058 w 1883339"/>
                <a:gd name="connsiteY6" fmla="*/ 37458 h 38641"/>
                <a:gd name="connsiteX7" fmla="*/ 1883339 w 1883339"/>
                <a:gd name="connsiteY7" fmla="*/ 23796 h 38641"/>
                <a:gd name="connsiteX0" fmla="*/ 0 w 1883339"/>
                <a:gd name="connsiteY0" fmla="*/ 24936 h 41062"/>
                <a:gd name="connsiteX1" fmla="*/ 250497 w 1883339"/>
                <a:gd name="connsiteY1" fmla="*/ 379 h 41062"/>
                <a:gd name="connsiteX2" fmla="*/ 506558 w 1883339"/>
                <a:gd name="connsiteY2" fmla="*/ 34943 h 41062"/>
                <a:gd name="connsiteX3" fmla="*/ 793541 w 1883339"/>
                <a:gd name="connsiteY3" fmla="*/ 30962 h 41062"/>
                <a:gd name="connsiteX4" fmla="*/ 1077190 w 1883339"/>
                <a:gd name="connsiteY4" fmla="*/ 1883 h 41062"/>
                <a:gd name="connsiteX5" fmla="*/ 1334781 w 1883339"/>
                <a:gd name="connsiteY5" fmla="*/ 18043 h 41062"/>
                <a:gd name="connsiteX6" fmla="*/ 1620723 w 1883339"/>
                <a:gd name="connsiteY6" fmla="*/ 39973 h 41062"/>
                <a:gd name="connsiteX7" fmla="*/ 1883339 w 1883339"/>
                <a:gd name="connsiteY7" fmla="*/ 23796 h 41062"/>
                <a:gd name="connsiteX0" fmla="*/ 0 w 1883339"/>
                <a:gd name="connsiteY0" fmla="*/ 24936 h 41062"/>
                <a:gd name="connsiteX1" fmla="*/ 250497 w 1883339"/>
                <a:gd name="connsiteY1" fmla="*/ 379 h 41062"/>
                <a:gd name="connsiteX2" fmla="*/ 506558 w 1883339"/>
                <a:gd name="connsiteY2" fmla="*/ 34943 h 41062"/>
                <a:gd name="connsiteX3" fmla="*/ 793541 w 1883339"/>
                <a:gd name="connsiteY3" fmla="*/ 30962 h 41062"/>
                <a:gd name="connsiteX4" fmla="*/ 1077190 w 1883339"/>
                <a:gd name="connsiteY4" fmla="*/ 1883 h 41062"/>
                <a:gd name="connsiteX5" fmla="*/ 1334781 w 1883339"/>
                <a:gd name="connsiteY5" fmla="*/ 18043 h 41062"/>
                <a:gd name="connsiteX6" fmla="*/ 1620723 w 1883339"/>
                <a:gd name="connsiteY6" fmla="*/ 39973 h 41062"/>
                <a:gd name="connsiteX7" fmla="*/ 1883339 w 1883339"/>
                <a:gd name="connsiteY7" fmla="*/ 26311 h 41062"/>
                <a:gd name="connsiteX0" fmla="*/ 0 w 1883339"/>
                <a:gd name="connsiteY0" fmla="*/ 24936 h 41062"/>
                <a:gd name="connsiteX1" fmla="*/ 250497 w 1883339"/>
                <a:gd name="connsiteY1" fmla="*/ 379 h 41062"/>
                <a:gd name="connsiteX2" fmla="*/ 543977 w 1883339"/>
                <a:gd name="connsiteY2" fmla="*/ 34943 h 41062"/>
                <a:gd name="connsiteX3" fmla="*/ 793541 w 1883339"/>
                <a:gd name="connsiteY3" fmla="*/ 30962 h 41062"/>
                <a:gd name="connsiteX4" fmla="*/ 1077190 w 1883339"/>
                <a:gd name="connsiteY4" fmla="*/ 1883 h 41062"/>
                <a:gd name="connsiteX5" fmla="*/ 1334781 w 1883339"/>
                <a:gd name="connsiteY5" fmla="*/ 18043 h 41062"/>
                <a:gd name="connsiteX6" fmla="*/ 1620723 w 1883339"/>
                <a:gd name="connsiteY6" fmla="*/ 39973 h 41062"/>
                <a:gd name="connsiteX7" fmla="*/ 1883339 w 1883339"/>
                <a:gd name="connsiteY7" fmla="*/ 26311 h 41062"/>
                <a:gd name="connsiteX0" fmla="*/ 0 w 1883339"/>
                <a:gd name="connsiteY0" fmla="*/ 27405 h 43531"/>
                <a:gd name="connsiteX1" fmla="*/ 200605 w 1883339"/>
                <a:gd name="connsiteY1" fmla="*/ 353 h 43531"/>
                <a:gd name="connsiteX2" fmla="*/ 543977 w 1883339"/>
                <a:gd name="connsiteY2" fmla="*/ 37412 h 43531"/>
                <a:gd name="connsiteX3" fmla="*/ 793541 w 1883339"/>
                <a:gd name="connsiteY3" fmla="*/ 33431 h 43531"/>
                <a:gd name="connsiteX4" fmla="*/ 1077190 w 1883339"/>
                <a:gd name="connsiteY4" fmla="*/ 4352 h 43531"/>
                <a:gd name="connsiteX5" fmla="*/ 1334781 w 1883339"/>
                <a:gd name="connsiteY5" fmla="*/ 20512 h 43531"/>
                <a:gd name="connsiteX6" fmla="*/ 1620723 w 1883339"/>
                <a:gd name="connsiteY6" fmla="*/ 42442 h 43531"/>
                <a:gd name="connsiteX7" fmla="*/ 1883339 w 1883339"/>
                <a:gd name="connsiteY7" fmla="*/ 28780 h 43531"/>
                <a:gd name="connsiteX0" fmla="*/ 0 w 1883339"/>
                <a:gd name="connsiteY0" fmla="*/ 23309 h 39435"/>
                <a:gd name="connsiteX1" fmla="*/ 240519 w 1883339"/>
                <a:gd name="connsiteY1" fmla="*/ 1246 h 39435"/>
                <a:gd name="connsiteX2" fmla="*/ 543977 w 1883339"/>
                <a:gd name="connsiteY2" fmla="*/ 33316 h 39435"/>
                <a:gd name="connsiteX3" fmla="*/ 793541 w 1883339"/>
                <a:gd name="connsiteY3" fmla="*/ 29335 h 39435"/>
                <a:gd name="connsiteX4" fmla="*/ 1077190 w 1883339"/>
                <a:gd name="connsiteY4" fmla="*/ 256 h 39435"/>
                <a:gd name="connsiteX5" fmla="*/ 1334781 w 1883339"/>
                <a:gd name="connsiteY5" fmla="*/ 16416 h 39435"/>
                <a:gd name="connsiteX6" fmla="*/ 1620723 w 1883339"/>
                <a:gd name="connsiteY6" fmla="*/ 38346 h 39435"/>
                <a:gd name="connsiteX7" fmla="*/ 1883339 w 1883339"/>
                <a:gd name="connsiteY7" fmla="*/ 24684 h 39435"/>
                <a:gd name="connsiteX0" fmla="*/ 0 w 1883339"/>
                <a:gd name="connsiteY0" fmla="*/ 23715 h 42135"/>
                <a:gd name="connsiteX1" fmla="*/ 240519 w 1883339"/>
                <a:gd name="connsiteY1" fmla="*/ 1652 h 42135"/>
                <a:gd name="connsiteX2" fmla="*/ 543977 w 1883339"/>
                <a:gd name="connsiteY2" fmla="*/ 33722 h 42135"/>
                <a:gd name="connsiteX3" fmla="*/ 793541 w 1883339"/>
                <a:gd name="connsiteY3" fmla="*/ 39720 h 42135"/>
                <a:gd name="connsiteX4" fmla="*/ 1077190 w 1883339"/>
                <a:gd name="connsiteY4" fmla="*/ 662 h 42135"/>
                <a:gd name="connsiteX5" fmla="*/ 1334781 w 1883339"/>
                <a:gd name="connsiteY5" fmla="*/ 16822 h 42135"/>
                <a:gd name="connsiteX6" fmla="*/ 1620723 w 1883339"/>
                <a:gd name="connsiteY6" fmla="*/ 38752 h 42135"/>
                <a:gd name="connsiteX7" fmla="*/ 1883339 w 1883339"/>
                <a:gd name="connsiteY7" fmla="*/ 25090 h 42135"/>
                <a:gd name="connsiteX0" fmla="*/ 0 w 1883339"/>
                <a:gd name="connsiteY0" fmla="*/ 23498 h 39624"/>
                <a:gd name="connsiteX1" fmla="*/ 240519 w 1883339"/>
                <a:gd name="connsiteY1" fmla="*/ 1435 h 39624"/>
                <a:gd name="connsiteX2" fmla="*/ 543977 w 1883339"/>
                <a:gd name="connsiteY2" fmla="*/ 33505 h 39624"/>
                <a:gd name="connsiteX3" fmla="*/ 786057 w 1883339"/>
                <a:gd name="connsiteY3" fmla="*/ 34514 h 39624"/>
                <a:gd name="connsiteX4" fmla="*/ 1077190 w 1883339"/>
                <a:gd name="connsiteY4" fmla="*/ 445 h 39624"/>
                <a:gd name="connsiteX5" fmla="*/ 1334781 w 1883339"/>
                <a:gd name="connsiteY5" fmla="*/ 16605 h 39624"/>
                <a:gd name="connsiteX6" fmla="*/ 1620723 w 1883339"/>
                <a:gd name="connsiteY6" fmla="*/ 38535 h 39624"/>
                <a:gd name="connsiteX7" fmla="*/ 1883339 w 1883339"/>
                <a:gd name="connsiteY7" fmla="*/ 24873 h 39624"/>
                <a:gd name="connsiteX0" fmla="*/ 0 w 1883339"/>
                <a:gd name="connsiteY0" fmla="*/ 22471 h 38535"/>
                <a:gd name="connsiteX1" fmla="*/ 240519 w 1883339"/>
                <a:gd name="connsiteY1" fmla="*/ 408 h 38535"/>
                <a:gd name="connsiteX2" fmla="*/ 543977 w 1883339"/>
                <a:gd name="connsiteY2" fmla="*/ 32478 h 38535"/>
                <a:gd name="connsiteX3" fmla="*/ 786057 w 1883339"/>
                <a:gd name="connsiteY3" fmla="*/ 33487 h 38535"/>
                <a:gd name="connsiteX4" fmla="*/ 1029793 w 1883339"/>
                <a:gd name="connsiteY4" fmla="*/ 9397 h 38535"/>
                <a:gd name="connsiteX5" fmla="*/ 1334781 w 1883339"/>
                <a:gd name="connsiteY5" fmla="*/ 15578 h 38535"/>
                <a:gd name="connsiteX6" fmla="*/ 1620723 w 1883339"/>
                <a:gd name="connsiteY6" fmla="*/ 37508 h 38535"/>
                <a:gd name="connsiteX7" fmla="*/ 1883339 w 1883339"/>
                <a:gd name="connsiteY7" fmla="*/ 23846 h 38535"/>
                <a:gd name="connsiteX0" fmla="*/ 0 w 1883339"/>
                <a:gd name="connsiteY0" fmla="*/ 27899 h 43535"/>
                <a:gd name="connsiteX1" fmla="*/ 240519 w 1883339"/>
                <a:gd name="connsiteY1" fmla="*/ 5836 h 43535"/>
                <a:gd name="connsiteX2" fmla="*/ 543977 w 1883339"/>
                <a:gd name="connsiteY2" fmla="*/ 37906 h 43535"/>
                <a:gd name="connsiteX3" fmla="*/ 786057 w 1883339"/>
                <a:gd name="connsiteY3" fmla="*/ 38915 h 43535"/>
                <a:gd name="connsiteX4" fmla="*/ 1029793 w 1883339"/>
                <a:gd name="connsiteY4" fmla="*/ 14825 h 43535"/>
                <a:gd name="connsiteX5" fmla="*/ 1334781 w 1883339"/>
                <a:gd name="connsiteY5" fmla="*/ 1049 h 43535"/>
                <a:gd name="connsiteX6" fmla="*/ 1620723 w 1883339"/>
                <a:gd name="connsiteY6" fmla="*/ 42936 h 43535"/>
                <a:gd name="connsiteX7" fmla="*/ 1883339 w 1883339"/>
                <a:gd name="connsiteY7" fmla="*/ 29274 h 43535"/>
                <a:gd name="connsiteX0" fmla="*/ 0 w 1883339"/>
                <a:gd name="connsiteY0" fmla="*/ 27168 h 41669"/>
                <a:gd name="connsiteX1" fmla="*/ 240519 w 1883339"/>
                <a:gd name="connsiteY1" fmla="*/ 5105 h 41669"/>
                <a:gd name="connsiteX2" fmla="*/ 543977 w 1883339"/>
                <a:gd name="connsiteY2" fmla="*/ 37175 h 41669"/>
                <a:gd name="connsiteX3" fmla="*/ 786057 w 1883339"/>
                <a:gd name="connsiteY3" fmla="*/ 38184 h 41669"/>
                <a:gd name="connsiteX4" fmla="*/ 1029793 w 1883339"/>
                <a:gd name="connsiteY4" fmla="*/ 14094 h 41669"/>
                <a:gd name="connsiteX5" fmla="*/ 1334781 w 1883339"/>
                <a:gd name="connsiteY5" fmla="*/ 318 h 41669"/>
                <a:gd name="connsiteX6" fmla="*/ 1595777 w 1883339"/>
                <a:gd name="connsiteY6" fmla="*/ 27237 h 41669"/>
                <a:gd name="connsiteX7" fmla="*/ 1883339 w 1883339"/>
                <a:gd name="connsiteY7" fmla="*/ 28543 h 4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3339" h="41669">
                  <a:moveTo>
                    <a:pt x="0" y="27168"/>
                  </a:moveTo>
                  <a:cubicBezTo>
                    <a:pt x="193910" y="29363"/>
                    <a:pt x="153159" y="9306"/>
                    <a:pt x="240519" y="5105"/>
                  </a:cubicBezTo>
                  <a:cubicBezTo>
                    <a:pt x="327880" y="904"/>
                    <a:pt x="457242" y="30401"/>
                    <a:pt x="543977" y="37175"/>
                  </a:cubicBezTo>
                  <a:cubicBezTo>
                    <a:pt x="630712" y="43949"/>
                    <a:pt x="705088" y="42031"/>
                    <a:pt x="786057" y="38184"/>
                  </a:cubicBezTo>
                  <a:cubicBezTo>
                    <a:pt x="867026" y="34337"/>
                    <a:pt x="938339" y="20405"/>
                    <a:pt x="1029793" y="14094"/>
                  </a:cubicBezTo>
                  <a:cubicBezTo>
                    <a:pt x="1121247" y="7783"/>
                    <a:pt x="1240450" y="-1873"/>
                    <a:pt x="1334781" y="318"/>
                  </a:cubicBezTo>
                  <a:cubicBezTo>
                    <a:pt x="1429112" y="2509"/>
                    <a:pt x="1508962" y="33404"/>
                    <a:pt x="1595777" y="27237"/>
                  </a:cubicBezTo>
                  <a:cubicBezTo>
                    <a:pt x="1682592" y="21070"/>
                    <a:pt x="1745674" y="28305"/>
                    <a:pt x="1883339" y="28543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22" name="Grouper 121"/>
          <p:cNvGrpSpPr/>
          <p:nvPr/>
        </p:nvGrpSpPr>
        <p:grpSpPr>
          <a:xfrm>
            <a:off x="1905773" y="2222368"/>
            <a:ext cx="5147723" cy="1569750"/>
            <a:chOff x="1872311" y="3292069"/>
            <a:chExt cx="5147723" cy="1569750"/>
          </a:xfrm>
        </p:grpSpPr>
        <p:sp>
          <p:nvSpPr>
            <p:cNvPr id="123" name="Ellipse 122"/>
            <p:cNvSpPr/>
            <p:nvPr/>
          </p:nvSpPr>
          <p:spPr>
            <a:xfrm>
              <a:off x="1872311" y="3521669"/>
              <a:ext cx="221911" cy="22739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2117106" y="3649372"/>
              <a:ext cx="523254" cy="53617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2448629" y="4115170"/>
              <a:ext cx="295363" cy="27514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2539115" y="4313360"/>
              <a:ext cx="475685" cy="44312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2826315" y="3557989"/>
              <a:ext cx="295363" cy="27514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3013515" y="3841431"/>
              <a:ext cx="221911" cy="20672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3202704" y="4121666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3523760" y="4443087"/>
              <a:ext cx="295363" cy="27514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3442558" y="3402975"/>
              <a:ext cx="475685" cy="44312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3978235" y="3980498"/>
              <a:ext cx="244103" cy="22739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4011912" y="4073150"/>
              <a:ext cx="432441" cy="40283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4254299" y="4418697"/>
              <a:ext cx="475685" cy="44312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4248935" y="3513362"/>
              <a:ext cx="268512" cy="25013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4596715" y="3728420"/>
              <a:ext cx="475685" cy="44312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4981007" y="4208237"/>
              <a:ext cx="201737" cy="18792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5023194" y="4531601"/>
              <a:ext cx="201737" cy="20672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5085874" y="3292069"/>
              <a:ext cx="475685" cy="44312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0" name="Ellipse 139"/>
            <p:cNvSpPr/>
            <p:nvPr/>
          </p:nvSpPr>
          <p:spPr>
            <a:xfrm>
              <a:off x="5503959" y="3773581"/>
              <a:ext cx="268512" cy="27514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1" name="Ellipse 140"/>
            <p:cNvSpPr/>
            <p:nvPr/>
          </p:nvSpPr>
          <p:spPr>
            <a:xfrm>
              <a:off x="5632026" y="4071391"/>
              <a:ext cx="393128" cy="36621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807400" y="4522923"/>
              <a:ext cx="324899" cy="30265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5970778" y="3590063"/>
              <a:ext cx="244102" cy="22739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4" name="Ellipse 143"/>
            <p:cNvSpPr/>
            <p:nvPr/>
          </p:nvSpPr>
          <p:spPr>
            <a:xfrm>
              <a:off x="6315653" y="4007000"/>
              <a:ext cx="166725" cy="1553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5" name="Ellipse 144"/>
            <p:cNvSpPr/>
            <p:nvPr/>
          </p:nvSpPr>
          <p:spPr>
            <a:xfrm>
              <a:off x="6458967" y="4103339"/>
              <a:ext cx="432441" cy="40283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6" name="Ellipse 145"/>
            <p:cNvSpPr/>
            <p:nvPr/>
          </p:nvSpPr>
          <p:spPr>
            <a:xfrm>
              <a:off x="6751522" y="4554951"/>
              <a:ext cx="268512" cy="27514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ZoneTexte 190"/>
              <p:cNvSpPr txBox="1"/>
              <p:nvPr/>
            </p:nvSpPr>
            <p:spPr>
              <a:xfrm>
                <a:off x="4516863" y="4285341"/>
                <a:ext cx="37349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b="1" i="1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fr-FR" sz="3000" b="1" dirty="0"/>
              </a:p>
            </p:txBody>
          </p:sp>
        </mc:Choice>
        <mc:Fallback xmlns="">
          <p:sp>
            <p:nvSpPr>
              <p:cNvPr id="191" name="ZoneTexte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861" y="4285339"/>
                <a:ext cx="37349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Forme libre 203"/>
          <p:cNvSpPr/>
          <p:nvPr/>
        </p:nvSpPr>
        <p:spPr>
          <a:xfrm rot="18991513">
            <a:off x="4560928" y="4888672"/>
            <a:ext cx="348131" cy="1256690"/>
          </a:xfrm>
          <a:custGeom>
            <a:avLst/>
            <a:gdLst>
              <a:gd name="connsiteX0" fmla="*/ 18688 w 363244"/>
              <a:gd name="connsiteY0" fmla="*/ 2120347 h 2120347"/>
              <a:gd name="connsiteX1" fmla="*/ 5436 w 363244"/>
              <a:gd name="connsiteY1" fmla="*/ 1258956 h 2120347"/>
              <a:gd name="connsiteX2" fmla="*/ 5436 w 363244"/>
              <a:gd name="connsiteY2" fmla="*/ 702365 h 2120347"/>
              <a:gd name="connsiteX3" fmla="*/ 71696 w 363244"/>
              <a:gd name="connsiteY3" fmla="*/ 397565 h 2120347"/>
              <a:gd name="connsiteX4" fmla="*/ 363244 w 363244"/>
              <a:gd name="connsiteY4" fmla="*/ 0 h 2120347"/>
              <a:gd name="connsiteX0" fmla="*/ 20641 w 365197"/>
              <a:gd name="connsiteY0" fmla="*/ 2120347 h 2120347"/>
              <a:gd name="connsiteX1" fmla="*/ 7389 w 365197"/>
              <a:gd name="connsiteY1" fmla="*/ 1258956 h 2120347"/>
              <a:gd name="connsiteX2" fmla="*/ 7389 w 365197"/>
              <a:gd name="connsiteY2" fmla="*/ 702365 h 2120347"/>
              <a:gd name="connsiteX3" fmla="*/ 100154 w 365197"/>
              <a:gd name="connsiteY3" fmla="*/ 318052 h 2120347"/>
              <a:gd name="connsiteX4" fmla="*/ 365197 w 365197"/>
              <a:gd name="connsiteY4" fmla="*/ 0 h 2120347"/>
              <a:gd name="connsiteX0" fmla="*/ 8055 w 364722"/>
              <a:gd name="connsiteY0" fmla="*/ 2138513 h 2138513"/>
              <a:gd name="connsiteX1" fmla="*/ 6914 w 364722"/>
              <a:gd name="connsiteY1" fmla="*/ 1258956 h 2138513"/>
              <a:gd name="connsiteX2" fmla="*/ 6914 w 364722"/>
              <a:gd name="connsiteY2" fmla="*/ 702365 h 2138513"/>
              <a:gd name="connsiteX3" fmla="*/ 99679 w 364722"/>
              <a:gd name="connsiteY3" fmla="*/ 318052 h 2138513"/>
              <a:gd name="connsiteX4" fmla="*/ 364722 w 364722"/>
              <a:gd name="connsiteY4" fmla="*/ 0 h 2138513"/>
              <a:gd name="connsiteX0" fmla="*/ 10506 w 367173"/>
              <a:gd name="connsiteY0" fmla="*/ 2138513 h 2138513"/>
              <a:gd name="connsiteX1" fmla="*/ 3309 w 367173"/>
              <a:gd name="connsiteY1" fmla="*/ 1265012 h 2138513"/>
              <a:gd name="connsiteX2" fmla="*/ 9365 w 367173"/>
              <a:gd name="connsiteY2" fmla="*/ 702365 h 2138513"/>
              <a:gd name="connsiteX3" fmla="*/ 102130 w 367173"/>
              <a:gd name="connsiteY3" fmla="*/ 318052 h 2138513"/>
              <a:gd name="connsiteX4" fmla="*/ 367173 w 367173"/>
              <a:gd name="connsiteY4" fmla="*/ 0 h 2138513"/>
              <a:gd name="connsiteX0" fmla="*/ 10506 w 336895"/>
              <a:gd name="connsiteY0" fmla="*/ 2102179 h 2102179"/>
              <a:gd name="connsiteX1" fmla="*/ 3309 w 336895"/>
              <a:gd name="connsiteY1" fmla="*/ 1228678 h 2102179"/>
              <a:gd name="connsiteX2" fmla="*/ 9365 w 336895"/>
              <a:gd name="connsiteY2" fmla="*/ 666031 h 2102179"/>
              <a:gd name="connsiteX3" fmla="*/ 102130 w 336895"/>
              <a:gd name="connsiteY3" fmla="*/ 281718 h 2102179"/>
              <a:gd name="connsiteX4" fmla="*/ 336895 w 336895"/>
              <a:gd name="connsiteY4" fmla="*/ 0 h 2102179"/>
              <a:gd name="connsiteX0" fmla="*/ 10506 w 349006"/>
              <a:gd name="connsiteY0" fmla="*/ 2108235 h 2108235"/>
              <a:gd name="connsiteX1" fmla="*/ 3309 w 349006"/>
              <a:gd name="connsiteY1" fmla="*/ 1234734 h 2108235"/>
              <a:gd name="connsiteX2" fmla="*/ 9365 w 349006"/>
              <a:gd name="connsiteY2" fmla="*/ 672087 h 2108235"/>
              <a:gd name="connsiteX3" fmla="*/ 102130 w 349006"/>
              <a:gd name="connsiteY3" fmla="*/ 287774 h 2108235"/>
              <a:gd name="connsiteX4" fmla="*/ 349006 w 349006"/>
              <a:gd name="connsiteY4" fmla="*/ 0 h 2108235"/>
              <a:gd name="connsiteX0" fmla="*/ 3309 w 349006"/>
              <a:gd name="connsiteY0" fmla="*/ 1234734 h 1234734"/>
              <a:gd name="connsiteX1" fmla="*/ 9365 w 349006"/>
              <a:gd name="connsiteY1" fmla="*/ 672087 h 1234734"/>
              <a:gd name="connsiteX2" fmla="*/ 102130 w 349006"/>
              <a:gd name="connsiteY2" fmla="*/ 287774 h 1234734"/>
              <a:gd name="connsiteX3" fmla="*/ 349006 w 349006"/>
              <a:gd name="connsiteY3" fmla="*/ 0 h 1234734"/>
              <a:gd name="connsiteX0" fmla="*/ 0 w 339641"/>
              <a:gd name="connsiteY0" fmla="*/ 672087 h 672087"/>
              <a:gd name="connsiteX1" fmla="*/ 92765 w 339641"/>
              <a:gd name="connsiteY1" fmla="*/ 287774 h 672087"/>
              <a:gd name="connsiteX2" fmla="*/ 339641 w 339641"/>
              <a:gd name="connsiteY2" fmla="*/ 0 h 672087"/>
              <a:gd name="connsiteX0" fmla="*/ 0 w 303641"/>
              <a:gd name="connsiteY0" fmla="*/ 448887 h 448887"/>
              <a:gd name="connsiteX1" fmla="*/ 56765 w 303641"/>
              <a:gd name="connsiteY1" fmla="*/ 287774 h 448887"/>
              <a:gd name="connsiteX2" fmla="*/ 303641 w 303641"/>
              <a:gd name="connsiteY2" fmla="*/ 0 h 448887"/>
              <a:gd name="connsiteX0" fmla="*/ 0 w 303641"/>
              <a:gd name="connsiteY0" fmla="*/ 448887 h 448887"/>
              <a:gd name="connsiteX1" fmla="*/ 56765 w 303641"/>
              <a:gd name="connsiteY1" fmla="*/ 287774 h 448887"/>
              <a:gd name="connsiteX2" fmla="*/ 303641 w 303641"/>
              <a:gd name="connsiteY2" fmla="*/ 0 h 448887"/>
              <a:gd name="connsiteX0" fmla="*/ 0 w 303641"/>
              <a:gd name="connsiteY0" fmla="*/ 448887 h 448887"/>
              <a:gd name="connsiteX1" fmla="*/ 303641 w 303641"/>
              <a:gd name="connsiteY1" fmla="*/ 0 h 448887"/>
              <a:gd name="connsiteX0" fmla="*/ 0 w 303641"/>
              <a:gd name="connsiteY0" fmla="*/ 448887 h 448887"/>
              <a:gd name="connsiteX1" fmla="*/ 303641 w 303641"/>
              <a:gd name="connsiteY1" fmla="*/ 0 h 448887"/>
              <a:gd name="connsiteX0" fmla="*/ 0 w 303765"/>
              <a:gd name="connsiteY0" fmla="*/ 450493 h 450493"/>
              <a:gd name="connsiteX1" fmla="*/ 303641 w 303765"/>
              <a:gd name="connsiteY1" fmla="*/ 1606 h 450493"/>
              <a:gd name="connsiteX0" fmla="*/ 0 w 465777"/>
              <a:gd name="connsiteY0" fmla="*/ 841621 h 841622"/>
              <a:gd name="connsiteX1" fmla="*/ 465703 w 465777"/>
              <a:gd name="connsiteY1" fmla="*/ 546 h 841622"/>
              <a:gd name="connsiteX0" fmla="*/ 0 w 465804"/>
              <a:gd name="connsiteY0" fmla="*/ 841579 h 841578"/>
              <a:gd name="connsiteX1" fmla="*/ 371760 w 465804"/>
              <a:gd name="connsiteY1" fmla="*/ 322898 h 841578"/>
              <a:gd name="connsiteX2" fmla="*/ 465703 w 465804"/>
              <a:gd name="connsiteY2" fmla="*/ 504 h 841578"/>
              <a:gd name="connsiteX0" fmla="*/ 20661 w 486465"/>
              <a:gd name="connsiteY0" fmla="*/ 841579 h 841580"/>
              <a:gd name="connsiteX1" fmla="*/ 25082 w 486465"/>
              <a:gd name="connsiteY1" fmla="*/ 623574 h 841580"/>
              <a:gd name="connsiteX2" fmla="*/ 392421 w 486465"/>
              <a:gd name="connsiteY2" fmla="*/ 322898 h 841580"/>
              <a:gd name="connsiteX3" fmla="*/ 486364 w 486465"/>
              <a:gd name="connsiteY3" fmla="*/ 504 h 841580"/>
              <a:gd name="connsiteX0" fmla="*/ 20661 w 486459"/>
              <a:gd name="connsiteY0" fmla="*/ 841649 h 841648"/>
              <a:gd name="connsiteX1" fmla="*/ 25082 w 486459"/>
              <a:gd name="connsiteY1" fmla="*/ 623644 h 841648"/>
              <a:gd name="connsiteX2" fmla="*/ 370813 w 486459"/>
              <a:gd name="connsiteY2" fmla="*/ 244531 h 841648"/>
              <a:gd name="connsiteX3" fmla="*/ 486364 w 486459"/>
              <a:gd name="connsiteY3" fmla="*/ 574 h 841648"/>
              <a:gd name="connsiteX0" fmla="*/ 20661 w 486459"/>
              <a:gd name="connsiteY0" fmla="*/ 841649 h 841650"/>
              <a:gd name="connsiteX1" fmla="*/ 25082 w 486459"/>
              <a:gd name="connsiteY1" fmla="*/ 623644 h 841650"/>
              <a:gd name="connsiteX2" fmla="*/ 370813 w 486459"/>
              <a:gd name="connsiteY2" fmla="*/ 244531 h 841650"/>
              <a:gd name="connsiteX3" fmla="*/ 486364 w 486459"/>
              <a:gd name="connsiteY3" fmla="*/ 574 h 841650"/>
              <a:gd name="connsiteX0" fmla="*/ 20661 w 486479"/>
              <a:gd name="connsiteY0" fmla="*/ 841781 h 841780"/>
              <a:gd name="connsiteX1" fmla="*/ 25082 w 486479"/>
              <a:gd name="connsiteY1" fmla="*/ 623776 h 841780"/>
              <a:gd name="connsiteX2" fmla="*/ 370813 w 486479"/>
              <a:gd name="connsiteY2" fmla="*/ 244663 h 841780"/>
              <a:gd name="connsiteX3" fmla="*/ 486364 w 486479"/>
              <a:gd name="connsiteY3" fmla="*/ 706 h 841780"/>
              <a:gd name="connsiteX0" fmla="*/ 20661 w 486524"/>
              <a:gd name="connsiteY0" fmla="*/ 841744 h 841745"/>
              <a:gd name="connsiteX1" fmla="*/ 25082 w 486524"/>
              <a:gd name="connsiteY1" fmla="*/ 623739 h 841745"/>
              <a:gd name="connsiteX2" fmla="*/ 446443 w 486524"/>
              <a:gd name="connsiteY2" fmla="*/ 270773 h 841745"/>
              <a:gd name="connsiteX3" fmla="*/ 486364 w 486524"/>
              <a:gd name="connsiteY3" fmla="*/ 669 h 841745"/>
              <a:gd name="connsiteX0" fmla="*/ 20661 w 486524"/>
              <a:gd name="connsiteY0" fmla="*/ 841744 h 841743"/>
              <a:gd name="connsiteX1" fmla="*/ 25082 w 486524"/>
              <a:gd name="connsiteY1" fmla="*/ 623739 h 841743"/>
              <a:gd name="connsiteX2" fmla="*/ 446443 w 486524"/>
              <a:gd name="connsiteY2" fmla="*/ 270773 h 841743"/>
              <a:gd name="connsiteX3" fmla="*/ 486364 w 486524"/>
              <a:gd name="connsiteY3" fmla="*/ 669 h 841743"/>
              <a:gd name="connsiteX0" fmla="*/ 47507 w 526507"/>
              <a:gd name="connsiteY0" fmla="*/ 842611 h 842612"/>
              <a:gd name="connsiteX1" fmla="*/ 19515 w 526507"/>
              <a:gd name="connsiteY1" fmla="*/ 585388 h 842612"/>
              <a:gd name="connsiteX2" fmla="*/ 473289 w 526507"/>
              <a:gd name="connsiteY2" fmla="*/ 271640 h 842612"/>
              <a:gd name="connsiteX3" fmla="*/ 513210 w 526507"/>
              <a:gd name="connsiteY3" fmla="*/ 1536 h 84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507" h="842612">
                <a:moveTo>
                  <a:pt x="47507" y="842611"/>
                </a:moveTo>
                <a:cubicBezTo>
                  <a:pt x="64450" y="817171"/>
                  <a:pt x="-42445" y="671835"/>
                  <a:pt x="19515" y="585388"/>
                </a:cubicBezTo>
                <a:cubicBezTo>
                  <a:pt x="81475" y="498941"/>
                  <a:pt x="391007" y="368949"/>
                  <a:pt x="473289" y="271640"/>
                </a:cubicBezTo>
                <a:cubicBezTo>
                  <a:pt x="555572" y="174331"/>
                  <a:pt x="519572" y="-19165"/>
                  <a:pt x="513210" y="1536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Forme libre 204"/>
          <p:cNvSpPr/>
          <p:nvPr/>
        </p:nvSpPr>
        <p:spPr>
          <a:xfrm flipH="1">
            <a:off x="3627820" y="5458362"/>
            <a:ext cx="2232980" cy="157638"/>
          </a:xfrm>
          <a:custGeom>
            <a:avLst/>
            <a:gdLst>
              <a:gd name="connsiteX0" fmla="*/ 0 w 1879600"/>
              <a:gd name="connsiteY0" fmla="*/ 25691 h 1264139"/>
              <a:gd name="connsiteX1" fmla="*/ 723900 w 1879600"/>
              <a:gd name="connsiteY1" fmla="*/ 241591 h 1264139"/>
              <a:gd name="connsiteX2" fmla="*/ 952500 w 1879600"/>
              <a:gd name="connsiteY2" fmla="*/ 1143291 h 1264139"/>
              <a:gd name="connsiteX3" fmla="*/ 1168400 w 1879600"/>
              <a:gd name="connsiteY3" fmla="*/ 1155991 h 1264139"/>
              <a:gd name="connsiteX4" fmla="*/ 1270000 w 1879600"/>
              <a:gd name="connsiteY4" fmla="*/ 228891 h 1264139"/>
              <a:gd name="connsiteX5" fmla="*/ 1879600 w 1879600"/>
              <a:gd name="connsiteY5" fmla="*/ 291 h 1264139"/>
              <a:gd name="connsiteX0" fmla="*/ 0 w 1879600"/>
              <a:gd name="connsiteY0" fmla="*/ 25691 h 1302096"/>
              <a:gd name="connsiteX1" fmla="*/ 723900 w 1879600"/>
              <a:gd name="connsiteY1" fmla="*/ 241591 h 1302096"/>
              <a:gd name="connsiteX2" fmla="*/ 876300 w 1879600"/>
              <a:gd name="connsiteY2" fmla="*/ 1206791 h 1302096"/>
              <a:gd name="connsiteX3" fmla="*/ 1168400 w 1879600"/>
              <a:gd name="connsiteY3" fmla="*/ 1155991 h 1302096"/>
              <a:gd name="connsiteX4" fmla="*/ 1270000 w 1879600"/>
              <a:gd name="connsiteY4" fmla="*/ 228891 h 1302096"/>
              <a:gd name="connsiteX5" fmla="*/ 1879600 w 1879600"/>
              <a:gd name="connsiteY5" fmla="*/ 291 h 1302096"/>
              <a:gd name="connsiteX0" fmla="*/ 0 w 1879600"/>
              <a:gd name="connsiteY0" fmla="*/ 25749 h 1328294"/>
              <a:gd name="connsiteX1" fmla="*/ 723900 w 1879600"/>
              <a:gd name="connsiteY1" fmla="*/ 241649 h 1328294"/>
              <a:gd name="connsiteX2" fmla="*/ 876300 w 1879600"/>
              <a:gd name="connsiteY2" fmla="*/ 1206849 h 1328294"/>
              <a:gd name="connsiteX3" fmla="*/ 1168400 w 1879600"/>
              <a:gd name="connsiteY3" fmla="*/ 1206849 h 1328294"/>
              <a:gd name="connsiteX4" fmla="*/ 1270000 w 1879600"/>
              <a:gd name="connsiteY4" fmla="*/ 228949 h 1328294"/>
              <a:gd name="connsiteX5" fmla="*/ 1879600 w 1879600"/>
              <a:gd name="connsiteY5" fmla="*/ 349 h 1328294"/>
              <a:gd name="connsiteX0" fmla="*/ 0 w 1879600"/>
              <a:gd name="connsiteY0" fmla="*/ 25555 h 1324935"/>
              <a:gd name="connsiteX1" fmla="*/ 723900 w 1879600"/>
              <a:gd name="connsiteY1" fmla="*/ 241455 h 1324935"/>
              <a:gd name="connsiteX2" fmla="*/ 876300 w 1879600"/>
              <a:gd name="connsiteY2" fmla="*/ 1206655 h 1324935"/>
              <a:gd name="connsiteX3" fmla="*/ 1168400 w 1879600"/>
              <a:gd name="connsiteY3" fmla="*/ 1206655 h 1324935"/>
              <a:gd name="connsiteX4" fmla="*/ 1270000 w 1879600"/>
              <a:gd name="connsiteY4" fmla="*/ 279555 h 1324935"/>
              <a:gd name="connsiteX5" fmla="*/ 1879600 w 1879600"/>
              <a:gd name="connsiteY5" fmla="*/ 155 h 1324935"/>
              <a:gd name="connsiteX0" fmla="*/ 0 w 1879600"/>
              <a:gd name="connsiteY0" fmla="*/ 25615 h 1326572"/>
              <a:gd name="connsiteX1" fmla="*/ 723900 w 1879600"/>
              <a:gd name="connsiteY1" fmla="*/ 241515 h 1326572"/>
              <a:gd name="connsiteX2" fmla="*/ 876300 w 1879600"/>
              <a:gd name="connsiteY2" fmla="*/ 1206715 h 1326572"/>
              <a:gd name="connsiteX3" fmla="*/ 1168400 w 1879600"/>
              <a:gd name="connsiteY3" fmla="*/ 1206715 h 1326572"/>
              <a:gd name="connsiteX4" fmla="*/ 1257300 w 1879600"/>
              <a:gd name="connsiteY4" fmla="*/ 254215 h 1326572"/>
              <a:gd name="connsiteX5" fmla="*/ 1879600 w 1879600"/>
              <a:gd name="connsiteY5" fmla="*/ 215 h 1326572"/>
              <a:gd name="connsiteX0" fmla="*/ 0 w 1930400"/>
              <a:gd name="connsiteY0" fmla="*/ 0 h 1300957"/>
              <a:gd name="connsiteX1" fmla="*/ 723900 w 1930400"/>
              <a:gd name="connsiteY1" fmla="*/ 215900 h 1300957"/>
              <a:gd name="connsiteX2" fmla="*/ 876300 w 1930400"/>
              <a:gd name="connsiteY2" fmla="*/ 1181100 h 1300957"/>
              <a:gd name="connsiteX3" fmla="*/ 1168400 w 1930400"/>
              <a:gd name="connsiteY3" fmla="*/ 1181100 h 1300957"/>
              <a:gd name="connsiteX4" fmla="*/ 1257300 w 1930400"/>
              <a:gd name="connsiteY4" fmla="*/ 228600 h 1300957"/>
              <a:gd name="connsiteX5" fmla="*/ 1930400 w 1930400"/>
              <a:gd name="connsiteY5" fmla="*/ 38100 h 1300957"/>
              <a:gd name="connsiteX0" fmla="*/ 0 w 1930400"/>
              <a:gd name="connsiteY0" fmla="*/ 0 h 1300957"/>
              <a:gd name="connsiteX1" fmla="*/ 723900 w 1930400"/>
              <a:gd name="connsiteY1" fmla="*/ 215900 h 1300957"/>
              <a:gd name="connsiteX2" fmla="*/ 876300 w 1930400"/>
              <a:gd name="connsiteY2" fmla="*/ 1181100 h 1300957"/>
              <a:gd name="connsiteX3" fmla="*/ 1168400 w 1930400"/>
              <a:gd name="connsiteY3" fmla="*/ 1181100 h 1300957"/>
              <a:gd name="connsiteX4" fmla="*/ 1257300 w 1930400"/>
              <a:gd name="connsiteY4" fmla="*/ 228600 h 1300957"/>
              <a:gd name="connsiteX5" fmla="*/ 1930400 w 1930400"/>
              <a:gd name="connsiteY5" fmla="*/ 12700 h 1300957"/>
              <a:gd name="connsiteX0" fmla="*/ 0 w 1930400"/>
              <a:gd name="connsiteY0" fmla="*/ 0 h 1304143"/>
              <a:gd name="connsiteX1" fmla="*/ 723900 w 1930400"/>
              <a:gd name="connsiteY1" fmla="*/ 215900 h 1304143"/>
              <a:gd name="connsiteX2" fmla="*/ 876300 w 1930400"/>
              <a:gd name="connsiteY2" fmla="*/ 1181100 h 1304143"/>
              <a:gd name="connsiteX3" fmla="*/ 1168400 w 1930400"/>
              <a:gd name="connsiteY3" fmla="*/ 1181100 h 1304143"/>
              <a:gd name="connsiteX4" fmla="*/ 1257300 w 1930400"/>
              <a:gd name="connsiteY4" fmla="*/ 177800 h 1304143"/>
              <a:gd name="connsiteX5" fmla="*/ 1930400 w 1930400"/>
              <a:gd name="connsiteY5" fmla="*/ 12700 h 1304143"/>
              <a:gd name="connsiteX0" fmla="*/ 0 w 2019300"/>
              <a:gd name="connsiteY0" fmla="*/ 13921 h 1318064"/>
              <a:gd name="connsiteX1" fmla="*/ 723900 w 2019300"/>
              <a:gd name="connsiteY1" fmla="*/ 229821 h 1318064"/>
              <a:gd name="connsiteX2" fmla="*/ 876300 w 2019300"/>
              <a:gd name="connsiteY2" fmla="*/ 1195021 h 1318064"/>
              <a:gd name="connsiteX3" fmla="*/ 1168400 w 2019300"/>
              <a:gd name="connsiteY3" fmla="*/ 1195021 h 1318064"/>
              <a:gd name="connsiteX4" fmla="*/ 1257300 w 2019300"/>
              <a:gd name="connsiteY4" fmla="*/ 191721 h 1318064"/>
              <a:gd name="connsiteX5" fmla="*/ 2019300 w 2019300"/>
              <a:gd name="connsiteY5" fmla="*/ 1221 h 1318064"/>
              <a:gd name="connsiteX0" fmla="*/ 0 w 2019300"/>
              <a:gd name="connsiteY0" fmla="*/ 13921 h 1325277"/>
              <a:gd name="connsiteX1" fmla="*/ 723900 w 2019300"/>
              <a:gd name="connsiteY1" fmla="*/ 229821 h 1325277"/>
              <a:gd name="connsiteX2" fmla="*/ 838200 w 2019300"/>
              <a:gd name="connsiteY2" fmla="*/ 1207721 h 1325277"/>
              <a:gd name="connsiteX3" fmla="*/ 1168400 w 2019300"/>
              <a:gd name="connsiteY3" fmla="*/ 1195021 h 1325277"/>
              <a:gd name="connsiteX4" fmla="*/ 1257300 w 2019300"/>
              <a:gd name="connsiteY4" fmla="*/ 191721 h 1325277"/>
              <a:gd name="connsiteX5" fmla="*/ 2019300 w 2019300"/>
              <a:gd name="connsiteY5" fmla="*/ 1221 h 1325277"/>
              <a:gd name="connsiteX0" fmla="*/ 0 w 2019300"/>
              <a:gd name="connsiteY0" fmla="*/ 13921 h 1353761"/>
              <a:gd name="connsiteX1" fmla="*/ 723900 w 2019300"/>
              <a:gd name="connsiteY1" fmla="*/ 229821 h 1353761"/>
              <a:gd name="connsiteX2" fmla="*/ 838200 w 2019300"/>
              <a:gd name="connsiteY2" fmla="*/ 1207721 h 1353761"/>
              <a:gd name="connsiteX3" fmla="*/ 891418 w 2019300"/>
              <a:gd name="connsiteY3" fmla="*/ 1347711 h 1353761"/>
              <a:gd name="connsiteX4" fmla="*/ 1168400 w 2019300"/>
              <a:gd name="connsiteY4" fmla="*/ 1195021 h 1353761"/>
              <a:gd name="connsiteX5" fmla="*/ 1257300 w 2019300"/>
              <a:gd name="connsiteY5" fmla="*/ 191721 h 1353761"/>
              <a:gd name="connsiteX6" fmla="*/ 2019300 w 2019300"/>
              <a:gd name="connsiteY6" fmla="*/ 1221 h 1353761"/>
              <a:gd name="connsiteX0" fmla="*/ 0 w 2019300"/>
              <a:gd name="connsiteY0" fmla="*/ 13921 h 1353829"/>
              <a:gd name="connsiteX1" fmla="*/ 723900 w 2019300"/>
              <a:gd name="connsiteY1" fmla="*/ 229821 h 1353829"/>
              <a:gd name="connsiteX2" fmla="*/ 838200 w 2019300"/>
              <a:gd name="connsiteY2" fmla="*/ 1207721 h 1353829"/>
              <a:gd name="connsiteX3" fmla="*/ 891418 w 2019300"/>
              <a:gd name="connsiteY3" fmla="*/ 1347711 h 1353829"/>
              <a:gd name="connsiteX4" fmla="*/ 1227874 w 2019300"/>
              <a:gd name="connsiteY4" fmla="*/ 1325247 h 1353829"/>
              <a:gd name="connsiteX5" fmla="*/ 1168400 w 2019300"/>
              <a:gd name="connsiteY5" fmla="*/ 1195021 h 1353829"/>
              <a:gd name="connsiteX6" fmla="*/ 1257300 w 2019300"/>
              <a:gd name="connsiteY6" fmla="*/ 191721 h 1353829"/>
              <a:gd name="connsiteX7" fmla="*/ 2019300 w 2019300"/>
              <a:gd name="connsiteY7" fmla="*/ 1221 h 1353829"/>
              <a:gd name="connsiteX0" fmla="*/ 0 w 2019300"/>
              <a:gd name="connsiteY0" fmla="*/ 13921 h 1379376"/>
              <a:gd name="connsiteX1" fmla="*/ 723900 w 2019300"/>
              <a:gd name="connsiteY1" fmla="*/ 229821 h 1379376"/>
              <a:gd name="connsiteX2" fmla="*/ 838200 w 2019300"/>
              <a:gd name="connsiteY2" fmla="*/ 1207721 h 1379376"/>
              <a:gd name="connsiteX3" fmla="*/ 891418 w 2019300"/>
              <a:gd name="connsiteY3" fmla="*/ 1347711 h 1379376"/>
              <a:gd name="connsiteX4" fmla="*/ 1411396 w 2019300"/>
              <a:gd name="connsiteY4" fmla="*/ 1370176 h 1379376"/>
              <a:gd name="connsiteX5" fmla="*/ 1168400 w 2019300"/>
              <a:gd name="connsiteY5" fmla="*/ 1195021 h 1379376"/>
              <a:gd name="connsiteX6" fmla="*/ 1257300 w 2019300"/>
              <a:gd name="connsiteY6" fmla="*/ 191721 h 1379376"/>
              <a:gd name="connsiteX7" fmla="*/ 2019300 w 2019300"/>
              <a:gd name="connsiteY7" fmla="*/ 1221 h 1379376"/>
              <a:gd name="connsiteX0" fmla="*/ 0 w 2019300"/>
              <a:gd name="connsiteY0" fmla="*/ 13921 h 1379376"/>
              <a:gd name="connsiteX1" fmla="*/ 723900 w 2019300"/>
              <a:gd name="connsiteY1" fmla="*/ 229821 h 1379376"/>
              <a:gd name="connsiteX2" fmla="*/ 838200 w 2019300"/>
              <a:gd name="connsiteY2" fmla="*/ 1207721 h 1379376"/>
              <a:gd name="connsiteX3" fmla="*/ 891418 w 2019300"/>
              <a:gd name="connsiteY3" fmla="*/ 1347711 h 1379376"/>
              <a:gd name="connsiteX4" fmla="*/ 1365514 w 2019300"/>
              <a:gd name="connsiteY4" fmla="*/ 1370176 h 1379376"/>
              <a:gd name="connsiteX5" fmla="*/ 1168400 w 2019300"/>
              <a:gd name="connsiteY5" fmla="*/ 1195021 h 1379376"/>
              <a:gd name="connsiteX6" fmla="*/ 1257300 w 2019300"/>
              <a:gd name="connsiteY6" fmla="*/ 191721 h 1379376"/>
              <a:gd name="connsiteX7" fmla="*/ 2019300 w 2019300"/>
              <a:gd name="connsiteY7" fmla="*/ 1221 h 1379376"/>
              <a:gd name="connsiteX0" fmla="*/ 0 w 2019300"/>
              <a:gd name="connsiteY0" fmla="*/ 13921 h 1379376"/>
              <a:gd name="connsiteX1" fmla="*/ 723900 w 2019300"/>
              <a:gd name="connsiteY1" fmla="*/ 229821 h 1379376"/>
              <a:gd name="connsiteX2" fmla="*/ 838200 w 2019300"/>
              <a:gd name="connsiteY2" fmla="*/ 1207721 h 1379376"/>
              <a:gd name="connsiteX3" fmla="*/ 891418 w 2019300"/>
              <a:gd name="connsiteY3" fmla="*/ 1347711 h 1379376"/>
              <a:gd name="connsiteX4" fmla="*/ 1365514 w 2019300"/>
              <a:gd name="connsiteY4" fmla="*/ 1370176 h 1379376"/>
              <a:gd name="connsiteX5" fmla="*/ 1168400 w 2019300"/>
              <a:gd name="connsiteY5" fmla="*/ 1195021 h 1379376"/>
              <a:gd name="connsiteX6" fmla="*/ 1257300 w 2019300"/>
              <a:gd name="connsiteY6" fmla="*/ 191721 h 1379376"/>
              <a:gd name="connsiteX7" fmla="*/ 2019300 w 2019300"/>
              <a:gd name="connsiteY7" fmla="*/ 1221 h 1379376"/>
              <a:gd name="connsiteX0" fmla="*/ 0 w 2019300"/>
              <a:gd name="connsiteY0" fmla="*/ 13921 h 1420125"/>
              <a:gd name="connsiteX1" fmla="*/ 723900 w 2019300"/>
              <a:gd name="connsiteY1" fmla="*/ 229821 h 1420125"/>
              <a:gd name="connsiteX2" fmla="*/ 838200 w 2019300"/>
              <a:gd name="connsiteY2" fmla="*/ 1207721 h 1420125"/>
              <a:gd name="connsiteX3" fmla="*/ 891418 w 2019300"/>
              <a:gd name="connsiteY3" fmla="*/ 1347711 h 1420125"/>
              <a:gd name="connsiteX4" fmla="*/ 1334927 w 2019300"/>
              <a:gd name="connsiteY4" fmla="*/ 1415105 h 1420125"/>
              <a:gd name="connsiteX5" fmla="*/ 1168400 w 2019300"/>
              <a:gd name="connsiteY5" fmla="*/ 1195021 h 1420125"/>
              <a:gd name="connsiteX6" fmla="*/ 1257300 w 2019300"/>
              <a:gd name="connsiteY6" fmla="*/ 191721 h 1420125"/>
              <a:gd name="connsiteX7" fmla="*/ 2019300 w 2019300"/>
              <a:gd name="connsiteY7" fmla="*/ 1221 h 1420125"/>
              <a:gd name="connsiteX0" fmla="*/ 0 w 2019300"/>
              <a:gd name="connsiteY0" fmla="*/ 13921 h 1435926"/>
              <a:gd name="connsiteX1" fmla="*/ 723900 w 2019300"/>
              <a:gd name="connsiteY1" fmla="*/ 229821 h 1435926"/>
              <a:gd name="connsiteX2" fmla="*/ 838200 w 2019300"/>
              <a:gd name="connsiteY2" fmla="*/ 1207721 h 1435926"/>
              <a:gd name="connsiteX3" fmla="*/ 891418 w 2019300"/>
              <a:gd name="connsiteY3" fmla="*/ 1347711 h 1435926"/>
              <a:gd name="connsiteX4" fmla="*/ 998471 w 2019300"/>
              <a:gd name="connsiteY4" fmla="*/ 1426335 h 1435926"/>
              <a:gd name="connsiteX5" fmla="*/ 1334927 w 2019300"/>
              <a:gd name="connsiteY5" fmla="*/ 1415105 h 1435926"/>
              <a:gd name="connsiteX6" fmla="*/ 1168400 w 2019300"/>
              <a:gd name="connsiteY6" fmla="*/ 1195021 h 1435926"/>
              <a:gd name="connsiteX7" fmla="*/ 1257300 w 2019300"/>
              <a:gd name="connsiteY7" fmla="*/ 191721 h 1435926"/>
              <a:gd name="connsiteX8" fmla="*/ 2019300 w 2019300"/>
              <a:gd name="connsiteY8" fmla="*/ 1221 h 1435926"/>
              <a:gd name="connsiteX0" fmla="*/ 0 w 2019300"/>
              <a:gd name="connsiteY0" fmla="*/ 13921 h 1435926"/>
              <a:gd name="connsiteX1" fmla="*/ 723900 w 2019300"/>
              <a:gd name="connsiteY1" fmla="*/ 229821 h 1435926"/>
              <a:gd name="connsiteX2" fmla="*/ 838200 w 2019300"/>
              <a:gd name="connsiteY2" fmla="*/ 1207721 h 1435926"/>
              <a:gd name="connsiteX3" fmla="*/ 769069 w 2019300"/>
              <a:gd name="connsiteY3" fmla="*/ 1358943 h 1435926"/>
              <a:gd name="connsiteX4" fmla="*/ 998471 w 2019300"/>
              <a:gd name="connsiteY4" fmla="*/ 1426335 h 1435926"/>
              <a:gd name="connsiteX5" fmla="*/ 1334927 w 2019300"/>
              <a:gd name="connsiteY5" fmla="*/ 1415105 h 1435926"/>
              <a:gd name="connsiteX6" fmla="*/ 1168400 w 2019300"/>
              <a:gd name="connsiteY6" fmla="*/ 1195021 h 1435926"/>
              <a:gd name="connsiteX7" fmla="*/ 1257300 w 2019300"/>
              <a:gd name="connsiteY7" fmla="*/ 191721 h 1435926"/>
              <a:gd name="connsiteX8" fmla="*/ 2019300 w 2019300"/>
              <a:gd name="connsiteY8" fmla="*/ 1221 h 1435926"/>
              <a:gd name="connsiteX0" fmla="*/ 0 w 2019300"/>
              <a:gd name="connsiteY0" fmla="*/ 13921 h 1435926"/>
              <a:gd name="connsiteX1" fmla="*/ 723900 w 2019300"/>
              <a:gd name="connsiteY1" fmla="*/ 229821 h 1435926"/>
              <a:gd name="connsiteX2" fmla="*/ 838200 w 2019300"/>
              <a:gd name="connsiteY2" fmla="*/ 1207721 h 1435926"/>
              <a:gd name="connsiteX3" fmla="*/ 723188 w 2019300"/>
              <a:gd name="connsiteY3" fmla="*/ 1358943 h 1435926"/>
              <a:gd name="connsiteX4" fmla="*/ 998471 w 2019300"/>
              <a:gd name="connsiteY4" fmla="*/ 1426335 h 1435926"/>
              <a:gd name="connsiteX5" fmla="*/ 1334927 w 2019300"/>
              <a:gd name="connsiteY5" fmla="*/ 1415105 h 1435926"/>
              <a:gd name="connsiteX6" fmla="*/ 1168400 w 2019300"/>
              <a:gd name="connsiteY6" fmla="*/ 1195021 h 1435926"/>
              <a:gd name="connsiteX7" fmla="*/ 1257300 w 2019300"/>
              <a:gd name="connsiteY7" fmla="*/ 191721 h 1435926"/>
              <a:gd name="connsiteX8" fmla="*/ 2019300 w 2019300"/>
              <a:gd name="connsiteY8" fmla="*/ 1221 h 1435926"/>
              <a:gd name="connsiteX0" fmla="*/ 0 w 2019300"/>
              <a:gd name="connsiteY0" fmla="*/ 13921 h 1435926"/>
              <a:gd name="connsiteX1" fmla="*/ 723900 w 2019300"/>
              <a:gd name="connsiteY1" fmla="*/ 229821 h 1435926"/>
              <a:gd name="connsiteX2" fmla="*/ 838200 w 2019300"/>
              <a:gd name="connsiteY2" fmla="*/ 1207721 h 1435926"/>
              <a:gd name="connsiteX3" fmla="*/ 616134 w 2019300"/>
              <a:gd name="connsiteY3" fmla="*/ 1347711 h 1435926"/>
              <a:gd name="connsiteX4" fmla="*/ 998471 w 2019300"/>
              <a:gd name="connsiteY4" fmla="*/ 1426335 h 1435926"/>
              <a:gd name="connsiteX5" fmla="*/ 1334927 w 2019300"/>
              <a:gd name="connsiteY5" fmla="*/ 1415105 h 1435926"/>
              <a:gd name="connsiteX6" fmla="*/ 1168400 w 2019300"/>
              <a:gd name="connsiteY6" fmla="*/ 1195021 h 1435926"/>
              <a:gd name="connsiteX7" fmla="*/ 1257300 w 2019300"/>
              <a:gd name="connsiteY7" fmla="*/ 191721 h 1435926"/>
              <a:gd name="connsiteX8" fmla="*/ 2019300 w 2019300"/>
              <a:gd name="connsiteY8" fmla="*/ 1221 h 1435926"/>
              <a:gd name="connsiteX0" fmla="*/ 0 w 2019300"/>
              <a:gd name="connsiteY0" fmla="*/ 13921 h 1435926"/>
              <a:gd name="connsiteX1" fmla="*/ 723900 w 2019300"/>
              <a:gd name="connsiteY1" fmla="*/ 229821 h 1435926"/>
              <a:gd name="connsiteX2" fmla="*/ 838200 w 2019300"/>
              <a:gd name="connsiteY2" fmla="*/ 1207721 h 1435926"/>
              <a:gd name="connsiteX3" fmla="*/ 677308 w 2019300"/>
              <a:gd name="connsiteY3" fmla="*/ 1370175 h 1435926"/>
              <a:gd name="connsiteX4" fmla="*/ 998471 w 2019300"/>
              <a:gd name="connsiteY4" fmla="*/ 1426335 h 1435926"/>
              <a:gd name="connsiteX5" fmla="*/ 1334927 w 2019300"/>
              <a:gd name="connsiteY5" fmla="*/ 1415105 h 1435926"/>
              <a:gd name="connsiteX6" fmla="*/ 1168400 w 2019300"/>
              <a:gd name="connsiteY6" fmla="*/ 1195021 h 1435926"/>
              <a:gd name="connsiteX7" fmla="*/ 1257300 w 2019300"/>
              <a:gd name="connsiteY7" fmla="*/ 191721 h 1435926"/>
              <a:gd name="connsiteX8" fmla="*/ 2019300 w 2019300"/>
              <a:gd name="connsiteY8" fmla="*/ 1221 h 1435926"/>
              <a:gd name="connsiteX0" fmla="*/ 0 w 2019300"/>
              <a:gd name="connsiteY0" fmla="*/ 13921 h 1435926"/>
              <a:gd name="connsiteX1" fmla="*/ 723900 w 2019300"/>
              <a:gd name="connsiteY1" fmla="*/ 229821 h 1435926"/>
              <a:gd name="connsiteX2" fmla="*/ 838200 w 2019300"/>
              <a:gd name="connsiteY2" fmla="*/ 1207721 h 1435926"/>
              <a:gd name="connsiteX3" fmla="*/ 646721 w 2019300"/>
              <a:gd name="connsiteY3" fmla="*/ 1347711 h 1435926"/>
              <a:gd name="connsiteX4" fmla="*/ 998471 w 2019300"/>
              <a:gd name="connsiteY4" fmla="*/ 1426335 h 1435926"/>
              <a:gd name="connsiteX5" fmla="*/ 1334927 w 2019300"/>
              <a:gd name="connsiteY5" fmla="*/ 1415105 h 1435926"/>
              <a:gd name="connsiteX6" fmla="*/ 1168400 w 2019300"/>
              <a:gd name="connsiteY6" fmla="*/ 1195021 h 1435926"/>
              <a:gd name="connsiteX7" fmla="*/ 1257300 w 2019300"/>
              <a:gd name="connsiteY7" fmla="*/ 191721 h 1435926"/>
              <a:gd name="connsiteX8" fmla="*/ 2019300 w 2019300"/>
              <a:gd name="connsiteY8" fmla="*/ 1221 h 1435926"/>
              <a:gd name="connsiteX0" fmla="*/ 0 w 2019300"/>
              <a:gd name="connsiteY0" fmla="*/ 13921 h 1435926"/>
              <a:gd name="connsiteX1" fmla="*/ 723900 w 2019300"/>
              <a:gd name="connsiteY1" fmla="*/ 229821 h 1435926"/>
              <a:gd name="connsiteX2" fmla="*/ 838200 w 2019300"/>
              <a:gd name="connsiteY2" fmla="*/ 1207721 h 1435926"/>
              <a:gd name="connsiteX3" fmla="*/ 646721 w 2019300"/>
              <a:gd name="connsiteY3" fmla="*/ 1336479 h 1435926"/>
              <a:gd name="connsiteX4" fmla="*/ 998471 w 2019300"/>
              <a:gd name="connsiteY4" fmla="*/ 1426335 h 1435926"/>
              <a:gd name="connsiteX5" fmla="*/ 1334927 w 2019300"/>
              <a:gd name="connsiteY5" fmla="*/ 1415105 h 1435926"/>
              <a:gd name="connsiteX6" fmla="*/ 1168400 w 2019300"/>
              <a:gd name="connsiteY6" fmla="*/ 1195021 h 1435926"/>
              <a:gd name="connsiteX7" fmla="*/ 1257300 w 2019300"/>
              <a:gd name="connsiteY7" fmla="*/ 191721 h 1435926"/>
              <a:gd name="connsiteX8" fmla="*/ 2019300 w 2019300"/>
              <a:gd name="connsiteY8" fmla="*/ 1221 h 1435926"/>
              <a:gd name="connsiteX0" fmla="*/ 0 w 2019300"/>
              <a:gd name="connsiteY0" fmla="*/ 13921 h 1435926"/>
              <a:gd name="connsiteX1" fmla="*/ 723900 w 2019300"/>
              <a:gd name="connsiteY1" fmla="*/ 229821 h 1435926"/>
              <a:gd name="connsiteX2" fmla="*/ 838200 w 2019300"/>
              <a:gd name="connsiteY2" fmla="*/ 1207721 h 1435926"/>
              <a:gd name="connsiteX3" fmla="*/ 723188 w 2019300"/>
              <a:gd name="connsiteY3" fmla="*/ 1347711 h 1435926"/>
              <a:gd name="connsiteX4" fmla="*/ 998471 w 2019300"/>
              <a:gd name="connsiteY4" fmla="*/ 1426335 h 1435926"/>
              <a:gd name="connsiteX5" fmla="*/ 1334927 w 2019300"/>
              <a:gd name="connsiteY5" fmla="*/ 1415105 h 1435926"/>
              <a:gd name="connsiteX6" fmla="*/ 1168400 w 2019300"/>
              <a:gd name="connsiteY6" fmla="*/ 1195021 h 1435926"/>
              <a:gd name="connsiteX7" fmla="*/ 1257300 w 2019300"/>
              <a:gd name="connsiteY7" fmla="*/ 191721 h 1435926"/>
              <a:gd name="connsiteX8" fmla="*/ 2019300 w 2019300"/>
              <a:gd name="connsiteY8" fmla="*/ 1221 h 1435926"/>
              <a:gd name="connsiteX0" fmla="*/ 0 w 2019300"/>
              <a:gd name="connsiteY0" fmla="*/ 13921 h 1435926"/>
              <a:gd name="connsiteX1" fmla="*/ 723900 w 2019300"/>
              <a:gd name="connsiteY1" fmla="*/ 229821 h 1435926"/>
              <a:gd name="connsiteX2" fmla="*/ 838200 w 2019300"/>
              <a:gd name="connsiteY2" fmla="*/ 1207721 h 1435926"/>
              <a:gd name="connsiteX3" fmla="*/ 600841 w 2019300"/>
              <a:gd name="connsiteY3" fmla="*/ 1280318 h 1435926"/>
              <a:gd name="connsiteX4" fmla="*/ 998471 w 2019300"/>
              <a:gd name="connsiteY4" fmla="*/ 1426335 h 1435926"/>
              <a:gd name="connsiteX5" fmla="*/ 1334927 w 2019300"/>
              <a:gd name="connsiteY5" fmla="*/ 1415105 h 1435926"/>
              <a:gd name="connsiteX6" fmla="*/ 1168400 w 2019300"/>
              <a:gd name="connsiteY6" fmla="*/ 1195021 h 1435926"/>
              <a:gd name="connsiteX7" fmla="*/ 1257300 w 2019300"/>
              <a:gd name="connsiteY7" fmla="*/ 191721 h 1435926"/>
              <a:gd name="connsiteX8" fmla="*/ 2019300 w 2019300"/>
              <a:gd name="connsiteY8" fmla="*/ 1221 h 1435926"/>
              <a:gd name="connsiteX0" fmla="*/ 0 w 2019300"/>
              <a:gd name="connsiteY0" fmla="*/ 13921 h 1435347"/>
              <a:gd name="connsiteX1" fmla="*/ 723900 w 2019300"/>
              <a:gd name="connsiteY1" fmla="*/ 229821 h 1435347"/>
              <a:gd name="connsiteX2" fmla="*/ 838200 w 2019300"/>
              <a:gd name="connsiteY2" fmla="*/ 1207721 h 1435347"/>
              <a:gd name="connsiteX3" fmla="*/ 600841 w 2019300"/>
              <a:gd name="connsiteY3" fmla="*/ 1280318 h 1435347"/>
              <a:gd name="connsiteX4" fmla="*/ 769069 w 2019300"/>
              <a:gd name="connsiteY4" fmla="*/ 1426334 h 1435347"/>
              <a:gd name="connsiteX5" fmla="*/ 998471 w 2019300"/>
              <a:gd name="connsiteY5" fmla="*/ 1426335 h 1435347"/>
              <a:gd name="connsiteX6" fmla="*/ 1334927 w 2019300"/>
              <a:gd name="connsiteY6" fmla="*/ 1415105 h 1435347"/>
              <a:gd name="connsiteX7" fmla="*/ 1168400 w 2019300"/>
              <a:gd name="connsiteY7" fmla="*/ 1195021 h 1435347"/>
              <a:gd name="connsiteX8" fmla="*/ 1257300 w 2019300"/>
              <a:gd name="connsiteY8" fmla="*/ 191721 h 1435347"/>
              <a:gd name="connsiteX9" fmla="*/ 2019300 w 2019300"/>
              <a:gd name="connsiteY9" fmla="*/ 1221 h 1435347"/>
              <a:gd name="connsiteX0" fmla="*/ 0 w 2019300"/>
              <a:gd name="connsiteY0" fmla="*/ 13921 h 1475959"/>
              <a:gd name="connsiteX1" fmla="*/ 723900 w 2019300"/>
              <a:gd name="connsiteY1" fmla="*/ 229821 h 1475959"/>
              <a:gd name="connsiteX2" fmla="*/ 838200 w 2019300"/>
              <a:gd name="connsiteY2" fmla="*/ 1207721 h 1475959"/>
              <a:gd name="connsiteX3" fmla="*/ 600841 w 2019300"/>
              <a:gd name="connsiteY3" fmla="*/ 1280318 h 1475959"/>
              <a:gd name="connsiteX4" fmla="*/ 707896 w 2019300"/>
              <a:gd name="connsiteY4" fmla="*/ 1471263 h 1475959"/>
              <a:gd name="connsiteX5" fmla="*/ 998471 w 2019300"/>
              <a:gd name="connsiteY5" fmla="*/ 1426335 h 1475959"/>
              <a:gd name="connsiteX6" fmla="*/ 1334927 w 2019300"/>
              <a:gd name="connsiteY6" fmla="*/ 1415105 h 1475959"/>
              <a:gd name="connsiteX7" fmla="*/ 1168400 w 2019300"/>
              <a:gd name="connsiteY7" fmla="*/ 1195021 h 1475959"/>
              <a:gd name="connsiteX8" fmla="*/ 1257300 w 2019300"/>
              <a:gd name="connsiteY8" fmla="*/ 191721 h 1475959"/>
              <a:gd name="connsiteX9" fmla="*/ 2019300 w 2019300"/>
              <a:gd name="connsiteY9" fmla="*/ 1221 h 1475959"/>
              <a:gd name="connsiteX0" fmla="*/ 0 w 2019300"/>
              <a:gd name="connsiteY0" fmla="*/ 13921 h 1465363"/>
              <a:gd name="connsiteX1" fmla="*/ 723900 w 2019300"/>
              <a:gd name="connsiteY1" fmla="*/ 229821 h 1465363"/>
              <a:gd name="connsiteX2" fmla="*/ 838200 w 2019300"/>
              <a:gd name="connsiteY2" fmla="*/ 1207721 h 1465363"/>
              <a:gd name="connsiteX3" fmla="*/ 600841 w 2019300"/>
              <a:gd name="connsiteY3" fmla="*/ 1280318 h 1465363"/>
              <a:gd name="connsiteX4" fmla="*/ 738484 w 2019300"/>
              <a:gd name="connsiteY4" fmla="*/ 1460031 h 1465363"/>
              <a:gd name="connsiteX5" fmla="*/ 998471 w 2019300"/>
              <a:gd name="connsiteY5" fmla="*/ 1426335 h 1465363"/>
              <a:gd name="connsiteX6" fmla="*/ 1334927 w 2019300"/>
              <a:gd name="connsiteY6" fmla="*/ 1415105 h 1465363"/>
              <a:gd name="connsiteX7" fmla="*/ 1168400 w 2019300"/>
              <a:gd name="connsiteY7" fmla="*/ 1195021 h 1465363"/>
              <a:gd name="connsiteX8" fmla="*/ 1257300 w 2019300"/>
              <a:gd name="connsiteY8" fmla="*/ 191721 h 1465363"/>
              <a:gd name="connsiteX9" fmla="*/ 2019300 w 2019300"/>
              <a:gd name="connsiteY9" fmla="*/ 1221 h 1465363"/>
              <a:gd name="connsiteX0" fmla="*/ 0 w 2019300"/>
              <a:gd name="connsiteY0" fmla="*/ 13921 h 1465363"/>
              <a:gd name="connsiteX1" fmla="*/ 723900 w 2019300"/>
              <a:gd name="connsiteY1" fmla="*/ 229821 h 1465363"/>
              <a:gd name="connsiteX2" fmla="*/ 838200 w 2019300"/>
              <a:gd name="connsiteY2" fmla="*/ 1207721 h 1465363"/>
              <a:gd name="connsiteX3" fmla="*/ 631427 w 2019300"/>
              <a:gd name="connsiteY3" fmla="*/ 1347712 h 1465363"/>
              <a:gd name="connsiteX4" fmla="*/ 738484 w 2019300"/>
              <a:gd name="connsiteY4" fmla="*/ 1460031 h 1465363"/>
              <a:gd name="connsiteX5" fmla="*/ 998471 w 2019300"/>
              <a:gd name="connsiteY5" fmla="*/ 1426335 h 1465363"/>
              <a:gd name="connsiteX6" fmla="*/ 1334927 w 2019300"/>
              <a:gd name="connsiteY6" fmla="*/ 1415105 h 1465363"/>
              <a:gd name="connsiteX7" fmla="*/ 1168400 w 2019300"/>
              <a:gd name="connsiteY7" fmla="*/ 1195021 h 1465363"/>
              <a:gd name="connsiteX8" fmla="*/ 1257300 w 2019300"/>
              <a:gd name="connsiteY8" fmla="*/ 191721 h 1465363"/>
              <a:gd name="connsiteX9" fmla="*/ 2019300 w 2019300"/>
              <a:gd name="connsiteY9" fmla="*/ 1221 h 1465363"/>
              <a:gd name="connsiteX0" fmla="*/ 0 w 2019300"/>
              <a:gd name="connsiteY0" fmla="*/ 13921 h 1454966"/>
              <a:gd name="connsiteX1" fmla="*/ 723900 w 2019300"/>
              <a:gd name="connsiteY1" fmla="*/ 229821 h 1454966"/>
              <a:gd name="connsiteX2" fmla="*/ 838200 w 2019300"/>
              <a:gd name="connsiteY2" fmla="*/ 1207721 h 1454966"/>
              <a:gd name="connsiteX3" fmla="*/ 631427 w 2019300"/>
              <a:gd name="connsiteY3" fmla="*/ 1347712 h 1454966"/>
              <a:gd name="connsiteX4" fmla="*/ 799658 w 2019300"/>
              <a:gd name="connsiteY4" fmla="*/ 1448798 h 1454966"/>
              <a:gd name="connsiteX5" fmla="*/ 998471 w 2019300"/>
              <a:gd name="connsiteY5" fmla="*/ 1426335 h 1454966"/>
              <a:gd name="connsiteX6" fmla="*/ 1334927 w 2019300"/>
              <a:gd name="connsiteY6" fmla="*/ 1415105 h 1454966"/>
              <a:gd name="connsiteX7" fmla="*/ 1168400 w 2019300"/>
              <a:gd name="connsiteY7" fmla="*/ 1195021 h 1454966"/>
              <a:gd name="connsiteX8" fmla="*/ 1257300 w 2019300"/>
              <a:gd name="connsiteY8" fmla="*/ 191721 h 1454966"/>
              <a:gd name="connsiteX9" fmla="*/ 2019300 w 2019300"/>
              <a:gd name="connsiteY9" fmla="*/ 1221 h 1454966"/>
              <a:gd name="connsiteX0" fmla="*/ 92747 w 1388147"/>
              <a:gd name="connsiteY0" fmla="*/ 229821 h 1454966"/>
              <a:gd name="connsiteX1" fmla="*/ 207047 w 1388147"/>
              <a:gd name="connsiteY1" fmla="*/ 1207721 h 1454966"/>
              <a:gd name="connsiteX2" fmla="*/ 274 w 1388147"/>
              <a:gd name="connsiteY2" fmla="*/ 1347712 h 1454966"/>
              <a:gd name="connsiteX3" fmla="*/ 168505 w 1388147"/>
              <a:gd name="connsiteY3" fmla="*/ 1448798 h 1454966"/>
              <a:gd name="connsiteX4" fmla="*/ 367318 w 1388147"/>
              <a:gd name="connsiteY4" fmla="*/ 1426335 h 1454966"/>
              <a:gd name="connsiteX5" fmla="*/ 703774 w 1388147"/>
              <a:gd name="connsiteY5" fmla="*/ 1415105 h 1454966"/>
              <a:gd name="connsiteX6" fmla="*/ 537247 w 1388147"/>
              <a:gd name="connsiteY6" fmla="*/ 1195021 h 1454966"/>
              <a:gd name="connsiteX7" fmla="*/ 626147 w 1388147"/>
              <a:gd name="connsiteY7" fmla="*/ 191721 h 1454966"/>
              <a:gd name="connsiteX8" fmla="*/ 1388147 w 1388147"/>
              <a:gd name="connsiteY8" fmla="*/ 1221 h 1454966"/>
              <a:gd name="connsiteX0" fmla="*/ 207047 w 1388147"/>
              <a:gd name="connsiteY0" fmla="*/ 1207721 h 1454966"/>
              <a:gd name="connsiteX1" fmla="*/ 274 w 1388147"/>
              <a:gd name="connsiteY1" fmla="*/ 1347712 h 1454966"/>
              <a:gd name="connsiteX2" fmla="*/ 168505 w 1388147"/>
              <a:gd name="connsiteY2" fmla="*/ 1448798 h 1454966"/>
              <a:gd name="connsiteX3" fmla="*/ 367318 w 1388147"/>
              <a:gd name="connsiteY3" fmla="*/ 1426335 h 1454966"/>
              <a:gd name="connsiteX4" fmla="*/ 703774 w 1388147"/>
              <a:gd name="connsiteY4" fmla="*/ 1415105 h 1454966"/>
              <a:gd name="connsiteX5" fmla="*/ 537247 w 1388147"/>
              <a:gd name="connsiteY5" fmla="*/ 1195021 h 1454966"/>
              <a:gd name="connsiteX6" fmla="*/ 626147 w 1388147"/>
              <a:gd name="connsiteY6" fmla="*/ 191721 h 1454966"/>
              <a:gd name="connsiteX7" fmla="*/ 1388147 w 1388147"/>
              <a:gd name="connsiteY7" fmla="*/ 1221 h 1454966"/>
              <a:gd name="connsiteX0" fmla="*/ 274 w 1388147"/>
              <a:gd name="connsiteY0" fmla="*/ 1347712 h 1454966"/>
              <a:gd name="connsiteX1" fmla="*/ 168505 w 1388147"/>
              <a:gd name="connsiteY1" fmla="*/ 1448798 h 1454966"/>
              <a:gd name="connsiteX2" fmla="*/ 367318 w 1388147"/>
              <a:gd name="connsiteY2" fmla="*/ 1426335 h 1454966"/>
              <a:gd name="connsiteX3" fmla="*/ 703774 w 1388147"/>
              <a:gd name="connsiteY3" fmla="*/ 1415105 h 1454966"/>
              <a:gd name="connsiteX4" fmla="*/ 537247 w 1388147"/>
              <a:gd name="connsiteY4" fmla="*/ 1195021 h 1454966"/>
              <a:gd name="connsiteX5" fmla="*/ 626147 w 1388147"/>
              <a:gd name="connsiteY5" fmla="*/ 191721 h 1454966"/>
              <a:gd name="connsiteX6" fmla="*/ 1388147 w 1388147"/>
              <a:gd name="connsiteY6" fmla="*/ 1221 h 1454966"/>
              <a:gd name="connsiteX0" fmla="*/ 0 w 1219642"/>
              <a:gd name="connsiteY0" fmla="*/ 1448798 h 1454966"/>
              <a:gd name="connsiteX1" fmla="*/ 198813 w 1219642"/>
              <a:gd name="connsiteY1" fmla="*/ 1426335 h 1454966"/>
              <a:gd name="connsiteX2" fmla="*/ 535269 w 1219642"/>
              <a:gd name="connsiteY2" fmla="*/ 1415105 h 1454966"/>
              <a:gd name="connsiteX3" fmla="*/ 368742 w 1219642"/>
              <a:gd name="connsiteY3" fmla="*/ 1195021 h 1454966"/>
              <a:gd name="connsiteX4" fmla="*/ 457642 w 1219642"/>
              <a:gd name="connsiteY4" fmla="*/ 191721 h 1454966"/>
              <a:gd name="connsiteX5" fmla="*/ 1219642 w 1219642"/>
              <a:gd name="connsiteY5" fmla="*/ 1221 h 1454966"/>
              <a:gd name="connsiteX0" fmla="*/ 0 w 1020829"/>
              <a:gd name="connsiteY0" fmla="*/ 1426335 h 1435194"/>
              <a:gd name="connsiteX1" fmla="*/ 336456 w 1020829"/>
              <a:gd name="connsiteY1" fmla="*/ 1415105 h 1435194"/>
              <a:gd name="connsiteX2" fmla="*/ 169929 w 1020829"/>
              <a:gd name="connsiteY2" fmla="*/ 1195021 h 1435194"/>
              <a:gd name="connsiteX3" fmla="*/ 258829 w 1020829"/>
              <a:gd name="connsiteY3" fmla="*/ 191721 h 1435194"/>
              <a:gd name="connsiteX4" fmla="*/ 1020829 w 1020829"/>
              <a:gd name="connsiteY4" fmla="*/ 1221 h 1435194"/>
              <a:gd name="connsiteX0" fmla="*/ 181685 w 866058"/>
              <a:gd name="connsiteY0" fmla="*/ 1415105 h 1415105"/>
              <a:gd name="connsiteX1" fmla="*/ 15158 w 866058"/>
              <a:gd name="connsiteY1" fmla="*/ 1195021 h 1415105"/>
              <a:gd name="connsiteX2" fmla="*/ 104058 w 866058"/>
              <a:gd name="connsiteY2" fmla="*/ 191721 h 1415105"/>
              <a:gd name="connsiteX3" fmla="*/ 866058 w 866058"/>
              <a:gd name="connsiteY3" fmla="*/ 1221 h 1415105"/>
              <a:gd name="connsiteX0" fmla="*/ 15158 w 866058"/>
              <a:gd name="connsiteY0" fmla="*/ 1195021 h 1195021"/>
              <a:gd name="connsiteX1" fmla="*/ 104058 w 866058"/>
              <a:gd name="connsiteY1" fmla="*/ 191721 h 1195021"/>
              <a:gd name="connsiteX2" fmla="*/ 866058 w 866058"/>
              <a:gd name="connsiteY2" fmla="*/ 1221 h 1195021"/>
              <a:gd name="connsiteX0" fmla="*/ 15158 w 806568"/>
              <a:gd name="connsiteY0" fmla="*/ 1187072 h 1187072"/>
              <a:gd name="connsiteX1" fmla="*/ 104058 w 806568"/>
              <a:gd name="connsiteY1" fmla="*/ 183772 h 1187072"/>
              <a:gd name="connsiteX2" fmla="*/ 806568 w 806568"/>
              <a:gd name="connsiteY2" fmla="*/ 1835 h 1187072"/>
              <a:gd name="connsiteX0" fmla="*/ 8150 w 799560"/>
              <a:gd name="connsiteY0" fmla="*/ 1187072 h 1187072"/>
              <a:gd name="connsiteX1" fmla="*/ 97050 w 799560"/>
              <a:gd name="connsiteY1" fmla="*/ 183772 h 1187072"/>
              <a:gd name="connsiteX2" fmla="*/ 799560 w 799560"/>
              <a:gd name="connsiteY2" fmla="*/ 1835 h 1187072"/>
              <a:gd name="connsiteX0" fmla="*/ 0 w 702510"/>
              <a:gd name="connsiteY0" fmla="*/ 183772 h 183772"/>
              <a:gd name="connsiteX1" fmla="*/ 702510 w 702510"/>
              <a:gd name="connsiteY1" fmla="*/ 1835 h 183772"/>
              <a:gd name="connsiteX0" fmla="*/ 0 w 661297"/>
              <a:gd name="connsiteY0" fmla="*/ 149498 h 149498"/>
              <a:gd name="connsiteX1" fmla="*/ 661297 w 661297"/>
              <a:gd name="connsiteY1" fmla="*/ 10270 h 149498"/>
              <a:gd name="connsiteX0" fmla="*/ 0 w 661297"/>
              <a:gd name="connsiteY0" fmla="*/ 140303 h 140303"/>
              <a:gd name="connsiteX1" fmla="*/ 661297 w 661297"/>
              <a:gd name="connsiteY1" fmla="*/ 1075 h 140303"/>
              <a:gd name="connsiteX0" fmla="*/ 0 w 673661"/>
              <a:gd name="connsiteY0" fmla="*/ 133667 h 133667"/>
              <a:gd name="connsiteX1" fmla="*/ 673661 w 673661"/>
              <a:gd name="connsiteY1" fmla="*/ 1557 h 133667"/>
              <a:gd name="connsiteX0" fmla="*/ 0 w 642982"/>
              <a:gd name="connsiteY0" fmla="*/ 131259 h 131259"/>
              <a:gd name="connsiteX1" fmla="*/ 642982 w 642982"/>
              <a:gd name="connsiteY1" fmla="*/ 1799 h 131259"/>
              <a:gd name="connsiteX0" fmla="*/ 0 w 2041410"/>
              <a:gd name="connsiteY0" fmla="*/ 90017 h 90016"/>
              <a:gd name="connsiteX1" fmla="*/ 2041410 w 2041410"/>
              <a:gd name="connsiteY1" fmla="*/ 19683 h 90016"/>
              <a:gd name="connsiteX0" fmla="*/ 0 w 2041410"/>
              <a:gd name="connsiteY0" fmla="*/ 70421 h 183447"/>
              <a:gd name="connsiteX1" fmla="*/ 1018403 w 2041410"/>
              <a:gd name="connsiteY1" fmla="*/ 181125 h 183447"/>
              <a:gd name="connsiteX2" fmla="*/ 2041410 w 2041410"/>
              <a:gd name="connsiteY2" fmla="*/ 87 h 183447"/>
              <a:gd name="connsiteX0" fmla="*/ 0 w 2041410"/>
              <a:gd name="connsiteY0" fmla="*/ 70421 h 185602"/>
              <a:gd name="connsiteX1" fmla="*/ 1018403 w 2041410"/>
              <a:gd name="connsiteY1" fmla="*/ 181125 h 185602"/>
              <a:gd name="connsiteX2" fmla="*/ 2041410 w 2041410"/>
              <a:gd name="connsiteY2" fmla="*/ 87 h 185602"/>
              <a:gd name="connsiteX0" fmla="*/ 0 w 2041410"/>
              <a:gd name="connsiteY0" fmla="*/ 70425 h 187681"/>
              <a:gd name="connsiteX1" fmla="*/ 1018403 w 2041410"/>
              <a:gd name="connsiteY1" fmla="*/ 181129 h 187681"/>
              <a:gd name="connsiteX2" fmla="*/ 2041410 w 2041410"/>
              <a:gd name="connsiteY2" fmla="*/ 91 h 187681"/>
              <a:gd name="connsiteX0" fmla="*/ 0 w 2041410"/>
              <a:gd name="connsiteY0" fmla="*/ 70406 h 181110"/>
              <a:gd name="connsiteX1" fmla="*/ 1018403 w 2041410"/>
              <a:gd name="connsiteY1" fmla="*/ 181110 h 181110"/>
              <a:gd name="connsiteX2" fmla="*/ 2041410 w 2041410"/>
              <a:gd name="connsiteY2" fmla="*/ 72 h 181110"/>
              <a:gd name="connsiteX0" fmla="*/ 0 w 2041410"/>
              <a:gd name="connsiteY0" fmla="*/ 70402 h 189555"/>
              <a:gd name="connsiteX1" fmla="*/ 638484 w 2041410"/>
              <a:gd name="connsiteY1" fmla="*/ 189553 h 189555"/>
              <a:gd name="connsiteX2" fmla="*/ 2041410 w 2041410"/>
              <a:gd name="connsiteY2" fmla="*/ 68 h 189555"/>
              <a:gd name="connsiteX0" fmla="*/ 0 w 2041410"/>
              <a:gd name="connsiteY0" fmla="*/ 70333 h 189484"/>
              <a:gd name="connsiteX1" fmla="*/ 638484 w 2041410"/>
              <a:gd name="connsiteY1" fmla="*/ 189484 h 189484"/>
              <a:gd name="connsiteX2" fmla="*/ 1551908 w 2041410"/>
              <a:gd name="connsiteY2" fmla="*/ 62782 h 189484"/>
              <a:gd name="connsiteX3" fmla="*/ 2041410 w 2041410"/>
              <a:gd name="connsiteY3" fmla="*/ -1 h 189484"/>
              <a:gd name="connsiteX0" fmla="*/ 0 w 2041410"/>
              <a:gd name="connsiteY0" fmla="*/ 108911 h 229538"/>
              <a:gd name="connsiteX1" fmla="*/ 638484 w 2041410"/>
              <a:gd name="connsiteY1" fmla="*/ 228062 h 229538"/>
              <a:gd name="connsiteX2" fmla="*/ 1543826 w 2041410"/>
              <a:gd name="connsiteY2" fmla="*/ 0 h 229538"/>
              <a:gd name="connsiteX3" fmla="*/ 2041410 w 2041410"/>
              <a:gd name="connsiteY3" fmla="*/ 38577 h 229538"/>
              <a:gd name="connsiteX0" fmla="*/ 0 w 2041410"/>
              <a:gd name="connsiteY0" fmla="*/ 109445 h 230074"/>
              <a:gd name="connsiteX1" fmla="*/ 638484 w 2041410"/>
              <a:gd name="connsiteY1" fmla="*/ 228596 h 230074"/>
              <a:gd name="connsiteX2" fmla="*/ 1543826 w 2041410"/>
              <a:gd name="connsiteY2" fmla="*/ 534 h 230074"/>
              <a:gd name="connsiteX3" fmla="*/ 2041410 w 2041410"/>
              <a:gd name="connsiteY3" fmla="*/ 39111 h 230074"/>
              <a:gd name="connsiteX0" fmla="*/ 0 w 2041410"/>
              <a:gd name="connsiteY0" fmla="*/ 109284 h 229912"/>
              <a:gd name="connsiteX1" fmla="*/ 638484 w 2041410"/>
              <a:gd name="connsiteY1" fmla="*/ 228435 h 229912"/>
              <a:gd name="connsiteX2" fmla="*/ 1543826 w 2041410"/>
              <a:gd name="connsiteY2" fmla="*/ 373 h 229912"/>
              <a:gd name="connsiteX3" fmla="*/ 2041410 w 2041410"/>
              <a:gd name="connsiteY3" fmla="*/ 38950 h 2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410" h="229912">
                <a:moveTo>
                  <a:pt x="0" y="109284"/>
                </a:moveTo>
                <a:cubicBezTo>
                  <a:pt x="171081" y="91133"/>
                  <a:pt x="381180" y="246587"/>
                  <a:pt x="638484" y="228435"/>
                </a:cubicBezTo>
                <a:cubicBezTo>
                  <a:pt x="895788" y="210283"/>
                  <a:pt x="1313298" y="4407"/>
                  <a:pt x="1543826" y="373"/>
                </a:cubicBezTo>
                <a:cubicBezTo>
                  <a:pt x="1774354" y="-3661"/>
                  <a:pt x="1875549" y="26091"/>
                  <a:pt x="2041410" y="3895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Rectangle 205"/>
          <p:cNvSpPr/>
          <p:nvPr/>
        </p:nvSpPr>
        <p:spPr>
          <a:xfrm>
            <a:off x="111154" y="1823516"/>
            <a:ext cx="9144000" cy="32465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3" name="Grouper 92"/>
          <p:cNvGrpSpPr/>
          <p:nvPr/>
        </p:nvGrpSpPr>
        <p:grpSpPr>
          <a:xfrm>
            <a:off x="2147347" y="4641353"/>
            <a:ext cx="551956" cy="1709486"/>
            <a:chOff x="2427389" y="4950554"/>
            <a:chExt cx="551956" cy="1709486"/>
          </a:xfrm>
        </p:grpSpPr>
        <p:grpSp>
          <p:nvGrpSpPr>
            <p:cNvPr id="97" name="Grouper 96"/>
            <p:cNvGrpSpPr/>
            <p:nvPr/>
          </p:nvGrpSpPr>
          <p:grpSpPr>
            <a:xfrm>
              <a:off x="2427389" y="4950554"/>
              <a:ext cx="551956" cy="1707820"/>
              <a:chOff x="1473512" y="2121005"/>
              <a:chExt cx="667867" cy="2500421"/>
            </a:xfrm>
          </p:grpSpPr>
          <p:sp>
            <p:nvSpPr>
              <p:cNvPr id="99" name="Ellipse 124"/>
              <p:cNvSpPr/>
              <p:nvPr/>
            </p:nvSpPr>
            <p:spPr>
              <a:xfrm rot="16200000">
                <a:off x="620928" y="3100974"/>
                <a:ext cx="2373036" cy="667867"/>
              </a:xfrm>
              <a:custGeom>
                <a:avLst/>
                <a:gdLst>
                  <a:gd name="connsiteX0" fmla="*/ 0 w 1595238"/>
                  <a:gd name="connsiteY0" fmla="*/ 293688 h 587375"/>
                  <a:gd name="connsiteX1" fmla="*/ 797619 w 1595238"/>
                  <a:gd name="connsiteY1" fmla="*/ 0 h 587375"/>
                  <a:gd name="connsiteX2" fmla="*/ 1595238 w 1595238"/>
                  <a:gd name="connsiteY2" fmla="*/ 293688 h 587375"/>
                  <a:gd name="connsiteX3" fmla="*/ 797619 w 1595238"/>
                  <a:gd name="connsiteY3" fmla="*/ 587376 h 587375"/>
                  <a:gd name="connsiteX4" fmla="*/ 0 w 1595238"/>
                  <a:gd name="connsiteY4" fmla="*/ 293688 h 587375"/>
                  <a:gd name="connsiteX0" fmla="*/ 0 w 1675652"/>
                  <a:gd name="connsiteY0" fmla="*/ 293688 h 588068"/>
                  <a:gd name="connsiteX1" fmla="*/ 797619 w 1675652"/>
                  <a:gd name="connsiteY1" fmla="*/ 0 h 588068"/>
                  <a:gd name="connsiteX2" fmla="*/ 1595238 w 1675652"/>
                  <a:gd name="connsiteY2" fmla="*/ 293688 h 588068"/>
                  <a:gd name="connsiteX3" fmla="*/ 1557982 w 1675652"/>
                  <a:gd name="connsiteY3" fmla="*/ 372794 h 588068"/>
                  <a:gd name="connsiteX4" fmla="*/ 797619 w 1675652"/>
                  <a:gd name="connsiteY4" fmla="*/ 587376 h 588068"/>
                  <a:gd name="connsiteX5" fmla="*/ 0 w 1675652"/>
                  <a:gd name="connsiteY5" fmla="*/ 293688 h 588068"/>
                  <a:gd name="connsiteX0" fmla="*/ 0 w 2253974"/>
                  <a:gd name="connsiteY0" fmla="*/ 293688 h 619238"/>
                  <a:gd name="connsiteX1" fmla="*/ 797619 w 2253974"/>
                  <a:gd name="connsiteY1" fmla="*/ 0 h 619238"/>
                  <a:gd name="connsiteX2" fmla="*/ 1595238 w 2253974"/>
                  <a:gd name="connsiteY2" fmla="*/ 293688 h 619238"/>
                  <a:gd name="connsiteX3" fmla="*/ 2236077 w 2253974"/>
                  <a:gd name="connsiteY3" fmla="*/ 578277 h 619238"/>
                  <a:gd name="connsiteX4" fmla="*/ 797619 w 2253974"/>
                  <a:gd name="connsiteY4" fmla="*/ 587376 h 619238"/>
                  <a:gd name="connsiteX5" fmla="*/ 0 w 2253974"/>
                  <a:gd name="connsiteY5" fmla="*/ 293688 h 619238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587376"/>
                  <a:gd name="connsiteX1" fmla="*/ 797619 w 2253974"/>
                  <a:gd name="connsiteY1" fmla="*/ 0 h 587376"/>
                  <a:gd name="connsiteX2" fmla="*/ 1595238 w 2253974"/>
                  <a:gd name="connsiteY2" fmla="*/ 293688 h 587376"/>
                  <a:gd name="connsiteX3" fmla="*/ 2236077 w 2253974"/>
                  <a:gd name="connsiteY3" fmla="*/ 578277 h 587376"/>
                  <a:gd name="connsiteX4" fmla="*/ 797619 w 2253974"/>
                  <a:gd name="connsiteY4" fmla="*/ 587376 h 587376"/>
                  <a:gd name="connsiteX5" fmla="*/ 0 w 2253974"/>
                  <a:gd name="connsiteY5" fmla="*/ 293688 h 587376"/>
                  <a:gd name="connsiteX0" fmla="*/ 0 w 2342071"/>
                  <a:gd name="connsiteY0" fmla="*/ 323887 h 617575"/>
                  <a:gd name="connsiteX1" fmla="*/ 797619 w 2342071"/>
                  <a:gd name="connsiteY1" fmla="*/ 30199 h 617575"/>
                  <a:gd name="connsiteX2" fmla="*/ 2252784 w 2342071"/>
                  <a:gd name="connsiteY2" fmla="*/ 51622 h 617575"/>
                  <a:gd name="connsiteX3" fmla="*/ 2236077 w 2342071"/>
                  <a:gd name="connsiteY3" fmla="*/ 608476 h 617575"/>
                  <a:gd name="connsiteX4" fmla="*/ 797619 w 2342071"/>
                  <a:gd name="connsiteY4" fmla="*/ 617575 h 617575"/>
                  <a:gd name="connsiteX5" fmla="*/ 0 w 2342071"/>
                  <a:gd name="connsiteY5" fmla="*/ 323887 h 617575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21423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42071"/>
                  <a:gd name="connsiteY0" fmla="*/ 304239 h 597927"/>
                  <a:gd name="connsiteX1" fmla="*/ 797619 w 2342071"/>
                  <a:gd name="connsiteY1" fmla="*/ 10551 h 597927"/>
                  <a:gd name="connsiteX2" fmla="*/ 2252784 w 2342071"/>
                  <a:gd name="connsiteY2" fmla="*/ 16562 h 597927"/>
                  <a:gd name="connsiteX3" fmla="*/ 2236077 w 2342071"/>
                  <a:gd name="connsiteY3" fmla="*/ 588828 h 597927"/>
                  <a:gd name="connsiteX4" fmla="*/ 797619 w 2342071"/>
                  <a:gd name="connsiteY4" fmla="*/ 597927 h 597927"/>
                  <a:gd name="connsiteX5" fmla="*/ 0 w 2342071"/>
                  <a:gd name="connsiteY5" fmla="*/ 304239 h 597927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6011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31389"/>
                  <a:gd name="connsiteY0" fmla="*/ 293688 h 588551"/>
                  <a:gd name="connsiteX1" fmla="*/ 797619 w 2331389"/>
                  <a:gd name="connsiteY1" fmla="*/ 0 h 588551"/>
                  <a:gd name="connsiteX2" fmla="*/ 2252784 w 2331389"/>
                  <a:gd name="connsiteY2" fmla="*/ 6011 h 588551"/>
                  <a:gd name="connsiteX3" fmla="*/ 2210972 w 2331389"/>
                  <a:gd name="connsiteY3" fmla="*/ 588551 h 588551"/>
                  <a:gd name="connsiteX4" fmla="*/ 797619 w 2331389"/>
                  <a:gd name="connsiteY4" fmla="*/ 587376 h 588551"/>
                  <a:gd name="connsiteX5" fmla="*/ 0 w 2331389"/>
                  <a:gd name="connsiteY5" fmla="*/ 293688 h 588551"/>
                  <a:gd name="connsiteX0" fmla="*/ 0 w 2341704"/>
                  <a:gd name="connsiteY0" fmla="*/ 293688 h 588551"/>
                  <a:gd name="connsiteX1" fmla="*/ 797619 w 2341704"/>
                  <a:gd name="connsiteY1" fmla="*/ 0 h 588551"/>
                  <a:gd name="connsiteX2" fmla="*/ 2252784 w 2341704"/>
                  <a:gd name="connsiteY2" fmla="*/ 6011 h 588551"/>
                  <a:gd name="connsiteX3" fmla="*/ 2210972 w 2341704"/>
                  <a:gd name="connsiteY3" fmla="*/ 588551 h 588551"/>
                  <a:gd name="connsiteX4" fmla="*/ 797619 w 2341704"/>
                  <a:gd name="connsiteY4" fmla="*/ 587376 h 588551"/>
                  <a:gd name="connsiteX5" fmla="*/ 0 w 2341704"/>
                  <a:gd name="connsiteY5" fmla="*/ 293688 h 588551"/>
                  <a:gd name="connsiteX0" fmla="*/ 0 w 2327525"/>
                  <a:gd name="connsiteY0" fmla="*/ 309798 h 604661"/>
                  <a:gd name="connsiteX1" fmla="*/ 797619 w 2327525"/>
                  <a:gd name="connsiteY1" fmla="*/ 16110 h 604661"/>
                  <a:gd name="connsiteX2" fmla="*/ 2225754 w 2327525"/>
                  <a:gd name="connsiteY2" fmla="*/ 0 h 604661"/>
                  <a:gd name="connsiteX3" fmla="*/ 2210972 w 2327525"/>
                  <a:gd name="connsiteY3" fmla="*/ 604661 h 604661"/>
                  <a:gd name="connsiteX4" fmla="*/ 797619 w 2327525"/>
                  <a:gd name="connsiteY4" fmla="*/ 603486 h 604661"/>
                  <a:gd name="connsiteX5" fmla="*/ 0 w 2327525"/>
                  <a:gd name="connsiteY5" fmla="*/ 309798 h 604661"/>
                  <a:gd name="connsiteX0" fmla="*/ 0 w 2352529"/>
                  <a:gd name="connsiteY0" fmla="*/ 309798 h 604661"/>
                  <a:gd name="connsiteX1" fmla="*/ 797619 w 2352529"/>
                  <a:gd name="connsiteY1" fmla="*/ 16110 h 604661"/>
                  <a:gd name="connsiteX2" fmla="*/ 2225754 w 2352529"/>
                  <a:gd name="connsiteY2" fmla="*/ 0 h 604661"/>
                  <a:gd name="connsiteX3" fmla="*/ 2210972 w 2352529"/>
                  <a:gd name="connsiteY3" fmla="*/ 604661 h 604661"/>
                  <a:gd name="connsiteX4" fmla="*/ 797619 w 2352529"/>
                  <a:gd name="connsiteY4" fmla="*/ 603486 h 604661"/>
                  <a:gd name="connsiteX5" fmla="*/ 0 w 2352529"/>
                  <a:gd name="connsiteY5" fmla="*/ 309798 h 604661"/>
                  <a:gd name="connsiteX0" fmla="*/ 0 w 2346834"/>
                  <a:gd name="connsiteY0" fmla="*/ 309798 h 604661"/>
                  <a:gd name="connsiteX1" fmla="*/ 797619 w 2346834"/>
                  <a:gd name="connsiteY1" fmla="*/ 16110 h 604661"/>
                  <a:gd name="connsiteX2" fmla="*/ 2225754 w 2346834"/>
                  <a:gd name="connsiteY2" fmla="*/ 0 h 604661"/>
                  <a:gd name="connsiteX3" fmla="*/ 2210972 w 2346834"/>
                  <a:gd name="connsiteY3" fmla="*/ 604661 h 604661"/>
                  <a:gd name="connsiteX4" fmla="*/ 797619 w 2346834"/>
                  <a:gd name="connsiteY4" fmla="*/ 603486 h 604661"/>
                  <a:gd name="connsiteX5" fmla="*/ 0 w 2346834"/>
                  <a:gd name="connsiteY5" fmla="*/ 309798 h 604661"/>
                  <a:gd name="connsiteX0" fmla="*/ 0 w 2351706"/>
                  <a:gd name="connsiteY0" fmla="*/ 309798 h 604661"/>
                  <a:gd name="connsiteX1" fmla="*/ 797619 w 2351706"/>
                  <a:gd name="connsiteY1" fmla="*/ 16110 h 604661"/>
                  <a:gd name="connsiteX2" fmla="*/ 2225754 w 2351706"/>
                  <a:gd name="connsiteY2" fmla="*/ 0 h 604661"/>
                  <a:gd name="connsiteX3" fmla="*/ 2210972 w 2351706"/>
                  <a:gd name="connsiteY3" fmla="*/ 604661 h 604661"/>
                  <a:gd name="connsiteX4" fmla="*/ 797619 w 2351706"/>
                  <a:gd name="connsiteY4" fmla="*/ 603486 h 604661"/>
                  <a:gd name="connsiteX5" fmla="*/ 0 w 2351706"/>
                  <a:gd name="connsiteY5" fmla="*/ 309798 h 604661"/>
                  <a:gd name="connsiteX0" fmla="*/ 11853 w 2363559"/>
                  <a:gd name="connsiteY0" fmla="*/ 309798 h 604661"/>
                  <a:gd name="connsiteX1" fmla="*/ 472712 w 2363559"/>
                  <a:gd name="connsiteY1" fmla="*/ 16110 h 604661"/>
                  <a:gd name="connsiteX2" fmla="*/ 2237607 w 2363559"/>
                  <a:gd name="connsiteY2" fmla="*/ 0 h 604661"/>
                  <a:gd name="connsiteX3" fmla="*/ 2222825 w 2363559"/>
                  <a:gd name="connsiteY3" fmla="*/ 604661 h 604661"/>
                  <a:gd name="connsiteX4" fmla="*/ 809472 w 2363559"/>
                  <a:gd name="connsiteY4" fmla="*/ 603486 h 604661"/>
                  <a:gd name="connsiteX5" fmla="*/ 11853 w 2363559"/>
                  <a:gd name="connsiteY5" fmla="*/ 309798 h 604661"/>
                  <a:gd name="connsiteX0" fmla="*/ 34 w 2351740"/>
                  <a:gd name="connsiteY0" fmla="*/ 309798 h 616580"/>
                  <a:gd name="connsiteX1" fmla="*/ 460893 w 2351740"/>
                  <a:gd name="connsiteY1" fmla="*/ 16110 h 616580"/>
                  <a:gd name="connsiteX2" fmla="*/ 2225788 w 2351740"/>
                  <a:gd name="connsiteY2" fmla="*/ 0 h 616580"/>
                  <a:gd name="connsiteX3" fmla="*/ 2211006 w 2351740"/>
                  <a:gd name="connsiteY3" fmla="*/ 604661 h 616580"/>
                  <a:gd name="connsiteX4" fmla="*/ 449223 w 2351740"/>
                  <a:gd name="connsiteY4" fmla="*/ 616580 h 616580"/>
                  <a:gd name="connsiteX5" fmla="*/ 34 w 2351740"/>
                  <a:gd name="connsiteY5" fmla="*/ 309798 h 616580"/>
                  <a:gd name="connsiteX0" fmla="*/ 125 w 2351831"/>
                  <a:gd name="connsiteY0" fmla="*/ 309798 h 616580"/>
                  <a:gd name="connsiteX1" fmla="*/ 460984 w 2351831"/>
                  <a:gd name="connsiteY1" fmla="*/ 16110 h 616580"/>
                  <a:gd name="connsiteX2" fmla="*/ 2225879 w 2351831"/>
                  <a:gd name="connsiteY2" fmla="*/ 0 h 616580"/>
                  <a:gd name="connsiteX3" fmla="*/ 2211097 w 2351831"/>
                  <a:gd name="connsiteY3" fmla="*/ 604661 h 616580"/>
                  <a:gd name="connsiteX4" fmla="*/ 439635 w 2351831"/>
                  <a:gd name="connsiteY4" fmla="*/ 616580 h 616580"/>
                  <a:gd name="connsiteX5" fmla="*/ 125 w 2351831"/>
                  <a:gd name="connsiteY5" fmla="*/ 309798 h 616580"/>
                  <a:gd name="connsiteX0" fmla="*/ 67688 w 2129041"/>
                  <a:gd name="connsiteY0" fmla="*/ 322895 h 616580"/>
                  <a:gd name="connsiteX1" fmla="*/ 238194 w 2129041"/>
                  <a:gd name="connsiteY1" fmla="*/ 16110 h 616580"/>
                  <a:gd name="connsiteX2" fmla="*/ 2003089 w 2129041"/>
                  <a:gd name="connsiteY2" fmla="*/ 0 h 616580"/>
                  <a:gd name="connsiteX3" fmla="*/ 1988307 w 2129041"/>
                  <a:gd name="connsiteY3" fmla="*/ 604661 h 616580"/>
                  <a:gd name="connsiteX4" fmla="*/ 216845 w 2129041"/>
                  <a:gd name="connsiteY4" fmla="*/ 616580 h 616580"/>
                  <a:gd name="connsiteX5" fmla="*/ 67688 w 2129041"/>
                  <a:gd name="connsiteY5" fmla="*/ 322895 h 616580"/>
                  <a:gd name="connsiteX0" fmla="*/ 54564 w 2115917"/>
                  <a:gd name="connsiteY0" fmla="*/ 322895 h 616580"/>
                  <a:gd name="connsiteX1" fmla="*/ 225070 w 2115917"/>
                  <a:gd name="connsiteY1" fmla="*/ 16110 h 616580"/>
                  <a:gd name="connsiteX2" fmla="*/ 1989965 w 2115917"/>
                  <a:gd name="connsiteY2" fmla="*/ 0 h 616580"/>
                  <a:gd name="connsiteX3" fmla="*/ 1975183 w 2115917"/>
                  <a:gd name="connsiteY3" fmla="*/ 604661 h 616580"/>
                  <a:gd name="connsiteX4" fmla="*/ 203721 w 2115917"/>
                  <a:gd name="connsiteY4" fmla="*/ 616580 h 616580"/>
                  <a:gd name="connsiteX5" fmla="*/ 54564 w 2115917"/>
                  <a:gd name="connsiteY5" fmla="*/ 322895 h 616580"/>
                  <a:gd name="connsiteX0" fmla="*/ 349 w 2061702"/>
                  <a:gd name="connsiteY0" fmla="*/ 322895 h 616580"/>
                  <a:gd name="connsiteX1" fmla="*/ 170855 w 2061702"/>
                  <a:gd name="connsiteY1" fmla="*/ 16110 h 616580"/>
                  <a:gd name="connsiteX2" fmla="*/ 1935750 w 2061702"/>
                  <a:gd name="connsiteY2" fmla="*/ 0 h 616580"/>
                  <a:gd name="connsiteX3" fmla="*/ 1920968 w 2061702"/>
                  <a:gd name="connsiteY3" fmla="*/ 604661 h 616580"/>
                  <a:gd name="connsiteX4" fmla="*/ 149506 w 2061702"/>
                  <a:gd name="connsiteY4" fmla="*/ 616580 h 616580"/>
                  <a:gd name="connsiteX5" fmla="*/ 349 w 2061702"/>
                  <a:gd name="connsiteY5" fmla="*/ 322895 h 616580"/>
                  <a:gd name="connsiteX0" fmla="*/ 263 w 2061616"/>
                  <a:gd name="connsiteY0" fmla="*/ 322895 h 616580"/>
                  <a:gd name="connsiteX1" fmla="*/ 170769 w 2061616"/>
                  <a:gd name="connsiteY1" fmla="*/ 16110 h 616580"/>
                  <a:gd name="connsiteX2" fmla="*/ 1935664 w 2061616"/>
                  <a:gd name="connsiteY2" fmla="*/ 0 h 616580"/>
                  <a:gd name="connsiteX3" fmla="*/ 1920882 w 2061616"/>
                  <a:gd name="connsiteY3" fmla="*/ 604661 h 616580"/>
                  <a:gd name="connsiteX4" fmla="*/ 149420 w 2061616"/>
                  <a:gd name="connsiteY4" fmla="*/ 616580 h 616580"/>
                  <a:gd name="connsiteX5" fmla="*/ 263 w 2061616"/>
                  <a:gd name="connsiteY5" fmla="*/ 322895 h 616580"/>
                  <a:gd name="connsiteX0" fmla="*/ 263 w 2061616"/>
                  <a:gd name="connsiteY0" fmla="*/ 322895 h 616580"/>
                  <a:gd name="connsiteX1" fmla="*/ 170769 w 2061616"/>
                  <a:gd name="connsiteY1" fmla="*/ 16110 h 616580"/>
                  <a:gd name="connsiteX2" fmla="*/ 1935664 w 2061616"/>
                  <a:gd name="connsiteY2" fmla="*/ 0 h 616580"/>
                  <a:gd name="connsiteX3" fmla="*/ 1920882 w 2061616"/>
                  <a:gd name="connsiteY3" fmla="*/ 604661 h 616580"/>
                  <a:gd name="connsiteX4" fmla="*/ 149420 w 2061616"/>
                  <a:gd name="connsiteY4" fmla="*/ 616580 h 616580"/>
                  <a:gd name="connsiteX5" fmla="*/ 263 w 2061616"/>
                  <a:gd name="connsiteY5" fmla="*/ 322895 h 616580"/>
                  <a:gd name="connsiteX0" fmla="*/ 263 w 2061616"/>
                  <a:gd name="connsiteY0" fmla="*/ 322895 h 616580"/>
                  <a:gd name="connsiteX1" fmla="*/ 170769 w 2061616"/>
                  <a:gd name="connsiteY1" fmla="*/ 16110 h 616580"/>
                  <a:gd name="connsiteX2" fmla="*/ 1935664 w 2061616"/>
                  <a:gd name="connsiteY2" fmla="*/ 0 h 616580"/>
                  <a:gd name="connsiteX3" fmla="*/ 1920882 w 2061616"/>
                  <a:gd name="connsiteY3" fmla="*/ 604661 h 616580"/>
                  <a:gd name="connsiteX4" fmla="*/ 1319680 w 2061616"/>
                  <a:gd name="connsiteY4" fmla="*/ 609135 h 616580"/>
                  <a:gd name="connsiteX5" fmla="*/ 149420 w 2061616"/>
                  <a:gd name="connsiteY5" fmla="*/ 616580 h 616580"/>
                  <a:gd name="connsiteX6" fmla="*/ 263 w 2061616"/>
                  <a:gd name="connsiteY6" fmla="*/ 322895 h 616580"/>
                  <a:gd name="connsiteX0" fmla="*/ 263 w 2061616"/>
                  <a:gd name="connsiteY0" fmla="*/ 322895 h 636299"/>
                  <a:gd name="connsiteX1" fmla="*/ 170769 w 2061616"/>
                  <a:gd name="connsiteY1" fmla="*/ 16110 h 636299"/>
                  <a:gd name="connsiteX2" fmla="*/ 1935664 w 2061616"/>
                  <a:gd name="connsiteY2" fmla="*/ 0 h 636299"/>
                  <a:gd name="connsiteX3" fmla="*/ 1920882 w 2061616"/>
                  <a:gd name="connsiteY3" fmla="*/ 604661 h 636299"/>
                  <a:gd name="connsiteX4" fmla="*/ 1319680 w 2061616"/>
                  <a:gd name="connsiteY4" fmla="*/ 609135 h 636299"/>
                  <a:gd name="connsiteX5" fmla="*/ 149420 w 2061616"/>
                  <a:gd name="connsiteY5" fmla="*/ 616580 h 636299"/>
                  <a:gd name="connsiteX6" fmla="*/ 263 w 2061616"/>
                  <a:gd name="connsiteY6" fmla="*/ 322895 h 636299"/>
                  <a:gd name="connsiteX0" fmla="*/ 263 w 2061616"/>
                  <a:gd name="connsiteY0" fmla="*/ 322895 h 626318"/>
                  <a:gd name="connsiteX1" fmla="*/ 170769 w 2061616"/>
                  <a:gd name="connsiteY1" fmla="*/ 16110 h 626318"/>
                  <a:gd name="connsiteX2" fmla="*/ 1935664 w 2061616"/>
                  <a:gd name="connsiteY2" fmla="*/ 0 h 626318"/>
                  <a:gd name="connsiteX3" fmla="*/ 1920882 w 2061616"/>
                  <a:gd name="connsiteY3" fmla="*/ 604661 h 626318"/>
                  <a:gd name="connsiteX4" fmla="*/ 1309520 w 2061616"/>
                  <a:gd name="connsiteY4" fmla="*/ 519797 h 626318"/>
                  <a:gd name="connsiteX5" fmla="*/ 149420 w 2061616"/>
                  <a:gd name="connsiteY5" fmla="*/ 616580 h 626318"/>
                  <a:gd name="connsiteX6" fmla="*/ 263 w 2061616"/>
                  <a:gd name="connsiteY6" fmla="*/ 322895 h 626318"/>
                  <a:gd name="connsiteX0" fmla="*/ 263 w 2061616"/>
                  <a:gd name="connsiteY0" fmla="*/ 325390 h 628813"/>
                  <a:gd name="connsiteX1" fmla="*/ 170769 w 2061616"/>
                  <a:gd name="connsiteY1" fmla="*/ 18605 h 628813"/>
                  <a:gd name="connsiteX2" fmla="*/ 1340001 w 2061616"/>
                  <a:gd name="connsiteY2" fmla="*/ 0 h 628813"/>
                  <a:gd name="connsiteX3" fmla="*/ 1935664 w 2061616"/>
                  <a:gd name="connsiteY3" fmla="*/ 2495 h 628813"/>
                  <a:gd name="connsiteX4" fmla="*/ 1920882 w 2061616"/>
                  <a:gd name="connsiteY4" fmla="*/ 607156 h 628813"/>
                  <a:gd name="connsiteX5" fmla="*/ 1309520 w 2061616"/>
                  <a:gd name="connsiteY5" fmla="*/ 522292 h 628813"/>
                  <a:gd name="connsiteX6" fmla="*/ 149420 w 2061616"/>
                  <a:gd name="connsiteY6" fmla="*/ 619075 h 628813"/>
                  <a:gd name="connsiteX7" fmla="*/ 263 w 2061616"/>
                  <a:gd name="connsiteY7" fmla="*/ 325390 h 628813"/>
                  <a:gd name="connsiteX0" fmla="*/ 263 w 2061616"/>
                  <a:gd name="connsiteY0" fmla="*/ 369971 h 673394"/>
                  <a:gd name="connsiteX1" fmla="*/ 170769 w 2061616"/>
                  <a:gd name="connsiteY1" fmla="*/ 63186 h 673394"/>
                  <a:gd name="connsiteX2" fmla="*/ 1340001 w 2061616"/>
                  <a:gd name="connsiteY2" fmla="*/ 44581 h 673394"/>
                  <a:gd name="connsiteX3" fmla="*/ 1935664 w 2061616"/>
                  <a:gd name="connsiteY3" fmla="*/ 47076 h 673394"/>
                  <a:gd name="connsiteX4" fmla="*/ 1920882 w 2061616"/>
                  <a:gd name="connsiteY4" fmla="*/ 651737 h 673394"/>
                  <a:gd name="connsiteX5" fmla="*/ 1309520 w 2061616"/>
                  <a:gd name="connsiteY5" fmla="*/ 566873 h 673394"/>
                  <a:gd name="connsiteX6" fmla="*/ 149420 w 2061616"/>
                  <a:gd name="connsiteY6" fmla="*/ 663656 h 673394"/>
                  <a:gd name="connsiteX7" fmla="*/ 263 w 2061616"/>
                  <a:gd name="connsiteY7" fmla="*/ 369971 h 673394"/>
                  <a:gd name="connsiteX0" fmla="*/ 263 w 2061616"/>
                  <a:gd name="connsiteY0" fmla="*/ 354328 h 657751"/>
                  <a:gd name="connsiteX1" fmla="*/ 170769 w 2061616"/>
                  <a:gd name="connsiteY1" fmla="*/ 47543 h 657751"/>
                  <a:gd name="connsiteX2" fmla="*/ 1279043 w 2061616"/>
                  <a:gd name="connsiteY2" fmla="*/ 111408 h 657751"/>
                  <a:gd name="connsiteX3" fmla="*/ 1935664 w 2061616"/>
                  <a:gd name="connsiteY3" fmla="*/ 31433 h 657751"/>
                  <a:gd name="connsiteX4" fmla="*/ 1920882 w 2061616"/>
                  <a:gd name="connsiteY4" fmla="*/ 636094 h 657751"/>
                  <a:gd name="connsiteX5" fmla="*/ 1309520 w 2061616"/>
                  <a:gd name="connsiteY5" fmla="*/ 551230 h 657751"/>
                  <a:gd name="connsiteX6" fmla="*/ 149420 w 2061616"/>
                  <a:gd name="connsiteY6" fmla="*/ 648013 h 657751"/>
                  <a:gd name="connsiteX7" fmla="*/ 263 w 2061616"/>
                  <a:gd name="connsiteY7" fmla="*/ 354328 h 657751"/>
                  <a:gd name="connsiteX0" fmla="*/ 263 w 2061616"/>
                  <a:gd name="connsiteY0" fmla="*/ 322895 h 626318"/>
                  <a:gd name="connsiteX1" fmla="*/ 170769 w 2061616"/>
                  <a:gd name="connsiteY1" fmla="*/ 16110 h 626318"/>
                  <a:gd name="connsiteX2" fmla="*/ 1279043 w 2061616"/>
                  <a:gd name="connsiteY2" fmla="*/ 79975 h 626318"/>
                  <a:gd name="connsiteX3" fmla="*/ 1935664 w 2061616"/>
                  <a:gd name="connsiteY3" fmla="*/ 0 h 626318"/>
                  <a:gd name="connsiteX4" fmla="*/ 1920882 w 2061616"/>
                  <a:gd name="connsiteY4" fmla="*/ 604661 h 626318"/>
                  <a:gd name="connsiteX5" fmla="*/ 1309520 w 2061616"/>
                  <a:gd name="connsiteY5" fmla="*/ 519797 h 626318"/>
                  <a:gd name="connsiteX6" fmla="*/ 149420 w 2061616"/>
                  <a:gd name="connsiteY6" fmla="*/ 616580 h 626318"/>
                  <a:gd name="connsiteX7" fmla="*/ 263 w 2061616"/>
                  <a:gd name="connsiteY7" fmla="*/ 322895 h 626318"/>
                  <a:gd name="connsiteX0" fmla="*/ 263 w 2061616"/>
                  <a:gd name="connsiteY0" fmla="*/ 322895 h 626318"/>
                  <a:gd name="connsiteX1" fmla="*/ 170769 w 2061616"/>
                  <a:gd name="connsiteY1" fmla="*/ 16110 h 626318"/>
                  <a:gd name="connsiteX2" fmla="*/ 1279043 w 2061616"/>
                  <a:gd name="connsiteY2" fmla="*/ 79975 h 626318"/>
                  <a:gd name="connsiteX3" fmla="*/ 1935664 w 2061616"/>
                  <a:gd name="connsiteY3" fmla="*/ 0 h 626318"/>
                  <a:gd name="connsiteX4" fmla="*/ 1920882 w 2061616"/>
                  <a:gd name="connsiteY4" fmla="*/ 604661 h 626318"/>
                  <a:gd name="connsiteX5" fmla="*/ 1309520 w 2061616"/>
                  <a:gd name="connsiteY5" fmla="*/ 519797 h 626318"/>
                  <a:gd name="connsiteX6" fmla="*/ 149420 w 2061616"/>
                  <a:gd name="connsiteY6" fmla="*/ 616580 h 626318"/>
                  <a:gd name="connsiteX7" fmla="*/ 263 w 2061616"/>
                  <a:gd name="connsiteY7" fmla="*/ 322895 h 626318"/>
                  <a:gd name="connsiteX0" fmla="*/ 263 w 2061616"/>
                  <a:gd name="connsiteY0" fmla="*/ 322895 h 626318"/>
                  <a:gd name="connsiteX1" fmla="*/ 170769 w 2061616"/>
                  <a:gd name="connsiteY1" fmla="*/ 16110 h 626318"/>
                  <a:gd name="connsiteX2" fmla="*/ 1329842 w 2061616"/>
                  <a:gd name="connsiteY2" fmla="*/ 100591 h 626318"/>
                  <a:gd name="connsiteX3" fmla="*/ 1935664 w 2061616"/>
                  <a:gd name="connsiteY3" fmla="*/ 0 h 626318"/>
                  <a:gd name="connsiteX4" fmla="*/ 1920882 w 2061616"/>
                  <a:gd name="connsiteY4" fmla="*/ 604661 h 626318"/>
                  <a:gd name="connsiteX5" fmla="*/ 1309520 w 2061616"/>
                  <a:gd name="connsiteY5" fmla="*/ 519797 h 626318"/>
                  <a:gd name="connsiteX6" fmla="*/ 149420 w 2061616"/>
                  <a:gd name="connsiteY6" fmla="*/ 616580 h 626318"/>
                  <a:gd name="connsiteX7" fmla="*/ 263 w 2061616"/>
                  <a:gd name="connsiteY7" fmla="*/ 322895 h 626318"/>
                  <a:gd name="connsiteX0" fmla="*/ 263 w 2061616"/>
                  <a:gd name="connsiteY0" fmla="*/ 322895 h 626318"/>
                  <a:gd name="connsiteX1" fmla="*/ 170769 w 2061616"/>
                  <a:gd name="connsiteY1" fmla="*/ 16110 h 626318"/>
                  <a:gd name="connsiteX2" fmla="*/ 1329842 w 2061616"/>
                  <a:gd name="connsiteY2" fmla="*/ 100591 h 626318"/>
                  <a:gd name="connsiteX3" fmla="*/ 1935664 w 2061616"/>
                  <a:gd name="connsiteY3" fmla="*/ 0 h 626318"/>
                  <a:gd name="connsiteX4" fmla="*/ 1920882 w 2061616"/>
                  <a:gd name="connsiteY4" fmla="*/ 604661 h 626318"/>
                  <a:gd name="connsiteX5" fmla="*/ 1309520 w 2061616"/>
                  <a:gd name="connsiteY5" fmla="*/ 519797 h 626318"/>
                  <a:gd name="connsiteX6" fmla="*/ 149420 w 2061616"/>
                  <a:gd name="connsiteY6" fmla="*/ 616580 h 626318"/>
                  <a:gd name="connsiteX7" fmla="*/ 263 w 2061616"/>
                  <a:gd name="connsiteY7" fmla="*/ 322895 h 626318"/>
                  <a:gd name="connsiteX0" fmla="*/ 263 w 2061616"/>
                  <a:gd name="connsiteY0" fmla="*/ 322895 h 620809"/>
                  <a:gd name="connsiteX1" fmla="*/ 170769 w 2061616"/>
                  <a:gd name="connsiteY1" fmla="*/ 16110 h 620809"/>
                  <a:gd name="connsiteX2" fmla="*/ 1329842 w 2061616"/>
                  <a:gd name="connsiteY2" fmla="*/ 100591 h 620809"/>
                  <a:gd name="connsiteX3" fmla="*/ 1935664 w 2061616"/>
                  <a:gd name="connsiteY3" fmla="*/ 0 h 620809"/>
                  <a:gd name="connsiteX4" fmla="*/ 1920882 w 2061616"/>
                  <a:gd name="connsiteY4" fmla="*/ 604661 h 620809"/>
                  <a:gd name="connsiteX5" fmla="*/ 1309520 w 2061616"/>
                  <a:gd name="connsiteY5" fmla="*/ 519797 h 620809"/>
                  <a:gd name="connsiteX6" fmla="*/ 149420 w 2061616"/>
                  <a:gd name="connsiteY6" fmla="*/ 616580 h 620809"/>
                  <a:gd name="connsiteX7" fmla="*/ 263 w 2061616"/>
                  <a:gd name="connsiteY7" fmla="*/ 322895 h 620809"/>
                  <a:gd name="connsiteX0" fmla="*/ 263 w 2061616"/>
                  <a:gd name="connsiteY0" fmla="*/ 322895 h 621379"/>
                  <a:gd name="connsiteX1" fmla="*/ 170769 w 2061616"/>
                  <a:gd name="connsiteY1" fmla="*/ 16110 h 621379"/>
                  <a:gd name="connsiteX2" fmla="*/ 1329842 w 2061616"/>
                  <a:gd name="connsiteY2" fmla="*/ 100591 h 621379"/>
                  <a:gd name="connsiteX3" fmla="*/ 1935664 w 2061616"/>
                  <a:gd name="connsiteY3" fmla="*/ 0 h 621379"/>
                  <a:gd name="connsiteX4" fmla="*/ 1920882 w 2061616"/>
                  <a:gd name="connsiteY4" fmla="*/ 604661 h 621379"/>
                  <a:gd name="connsiteX5" fmla="*/ 1309520 w 2061616"/>
                  <a:gd name="connsiteY5" fmla="*/ 519797 h 621379"/>
                  <a:gd name="connsiteX6" fmla="*/ 149420 w 2061616"/>
                  <a:gd name="connsiteY6" fmla="*/ 616580 h 621379"/>
                  <a:gd name="connsiteX7" fmla="*/ 263 w 2061616"/>
                  <a:gd name="connsiteY7" fmla="*/ 322895 h 621379"/>
                  <a:gd name="connsiteX0" fmla="*/ 263 w 2061616"/>
                  <a:gd name="connsiteY0" fmla="*/ 322895 h 621379"/>
                  <a:gd name="connsiteX1" fmla="*/ 170769 w 2061616"/>
                  <a:gd name="connsiteY1" fmla="*/ 16110 h 621379"/>
                  <a:gd name="connsiteX2" fmla="*/ 1329842 w 2061616"/>
                  <a:gd name="connsiteY2" fmla="*/ 100591 h 621379"/>
                  <a:gd name="connsiteX3" fmla="*/ 1935664 w 2061616"/>
                  <a:gd name="connsiteY3" fmla="*/ 0 h 621379"/>
                  <a:gd name="connsiteX4" fmla="*/ 1920882 w 2061616"/>
                  <a:gd name="connsiteY4" fmla="*/ 604661 h 621379"/>
                  <a:gd name="connsiteX5" fmla="*/ 1309520 w 2061616"/>
                  <a:gd name="connsiteY5" fmla="*/ 519797 h 621379"/>
                  <a:gd name="connsiteX6" fmla="*/ 149420 w 2061616"/>
                  <a:gd name="connsiteY6" fmla="*/ 616580 h 621379"/>
                  <a:gd name="connsiteX7" fmla="*/ 263 w 2061616"/>
                  <a:gd name="connsiteY7" fmla="*/ 322895 h 621379"/>
                  <a:gd name="connsiteX0" fmla="*/ 263 w 2061616"/>
                  <a:gd name="connsiteY0" fmla="*/ 322895 h 621379"/>
                  <a:gd name="connsiteX1" fmla="*/ 170769 w 2061616"/>
                  <a:gd name="connsiteY1" fmla="*/ 16110 h 621379"/>
                  <a:gd name="connsiteX2" fmla="*/ 1329842 w 2061616"/>
                  <a:gd name="connsiteY2" fmla="*/ 100591 h 621379"/>
                  <a:gd name="connsiteX3" fmla="*/ 1935664 w 2061616"/>
                  <a:gd name="connsiteY3" fmla="*/ 0 h 621379"/>
                  <a:gd name="connsiteX4" fmla="*/ 1920882 w 2061616"/>
                  <a:gd name="connsiteY4" fmla="*/ 604661 h 621379"/>
                  <a:gd name="connsiteX5" fmla="*/ 1309520 w 2061616"/>
                  <a:gd name="connsiteY5" fmla="*/ 519797 h 621379"/>
                  <a:gd name="connsiteX6" fmla="*/ 149420 w 2061616"/>
                  <a:gd name="connsiteY6" fmla="*/ 616580 h 621379"/>
                  <a:gd name="connsiteX7" fmla="*/ 263 w 2061616"/>
                  <a:gd name="connsiteY7" fmla="*/ 322895 h 621379"/>
                  <a:gd name="connsiteX0" fmla="*/ 263 w 2061616"/>
                  <a:gd name="connsiteY0" fmla="*/ 342659 h 641143"/>
                  <a:gd name="connsiteX1" fmla="*/ 170769 w 2061616"/>
                  <a:gd name="connsiteY1" fmla="*/ 35874 h 641143"/>
                  <a:gd name="connsiteX2" fmla="*/ 1329842 w 2061616"/>
                  <a:gd name="connsiteY2" fmla="*/ 120355 h 641143"/>
                  <a:gd name="connsiteX3" fmla="*/ 1935664 w 2061616"/>
                  <a:gd name="connsiteY3" fmla="*/ 19764 h 641143"/>
                  <a:gd name="connsiteX4" fmla="*/ 1920882 w 2061616"/>
                  <a:gd name="connsiteY4" fmla="*/ 624425 h 641143"/>
                  <a:gd name="connsiteX5" fmla="*/ 1309520 w 2061616"/>
                  <a:gd name="connsiteY5" fmla="*/ 539561 h 641143"/>
                  <a:gd name="connsiteX6" fmla="*/ 149420 w 2061616"/>
                  <a:gd name="connsiteY6" fmla="*/ 636344 h 641143"/>
                  <a:gd name="connsiteX7" fmla="*/ 263 w 2061616"/>
                  <a:gd name="connsiteY7" fmla="*/ 342659 h 641143"/>
                  <a:gd name="connsiteX0" fmla="*/ 263 w 2061616"/>
                  <a:gd name="connsiteY0" fmla="*/ 343658 h 642142"/>
                  <a:gd name="connsiteX1" fmla="*/ 170769 w 2061616"/>
                  <a:gd name="connsiteY1" fmla="*/ 36873 h 642142"/>
                  <a:gd name="connsiteX2" fmla="*/ 1329842 w 2061616"/>
                  <a:gd name="connsiteY2" fmla="*/ 121354 h 642142"/>
                  <a:gd name="connsiteX3" fmla="*/ 1935664 w 2061616"/>
                  <a:gd name="connsiteY3" fmla="*/ 20763 h 642142"/>
                  <a:gd name="connsiteX4" fmla="*/ 1920882 w 2061616"/>
                  <a:gd name="connsiteY4" fmla="*/ 625424 h 642142"/>
                  <a:gd name="connsiteX5" fmla="*/ 1309520 w 2061616"/>
                  <a:gd name="connsiteY5" fmla="*/ 540560 h 642142"/>
                  <a:gd name="connsiteX6" fmla="*/ 149420 w 2061616"/>
                  <a:gd name="connsiteY6" fmla="*/ 637343 h 642142"/>
                  <a:gd name="connsiteX7" fmla="*/ 263 w 2061616"/>
                  <a:gd name="connsiteY7" fmla="*/ 343658 h 642142"/>
                  <a:gd name="connsiteX0" fmla="*/ 263 w 2061616"/>
                  <a:gd name="connsiteY0" fmla="*/ 322896 h 621380"/>
                  <a:gd name="connsiteX1" fmla="*/ 170769 w 2061616"/>
                  <a:gd name="connsiteY1" fmla="*/ 16111 h 621380"/>
                  <a:gd name="connsiteX2" fmla="*/ 1329842 w 2061616"/>
                  <a:gd name="connsiteY2" fmla="*/ 100592 h 621380"/>
                  <a:gd name="connsiteX3" fmla="*/ 1935664 w 2061616"/>
                  <a:gd name="connsiteY3" fmla="*/ 1 h 621380"/>
                  <a:gd name="connsiteX4" fmla="*/ 1920882 w 2061616"/>
                  <a:gd name="connsiteY4" fmla="*/ 604662 h 621380"/>
                  <a:gd name="connsiteX5" fmla="*/ 1309520 w 2061616"/>
                  <a:gd name="connsiteY5" fmla="*/ 519798 h 621380"/>
                  <a:gd name="connsiteX6" fmla="*/ 149420 w 2061616"/>
                  <a:gd name="connsiteY6" fmla="*/ 616581 h 621380"/>
                  <a:gd name="connsiteX7" fmla="*/ 263 w 2061616"/>
                  <a:gd name="connsiteY7" fmla="*/ 322896 h 621380"/>
                  <a:gd name="connsiteX0" fmla="*/ 263 w 2061616"/>
                  <a:gd name="connsiteY0" fmla="*/ 322895 h 621379"/>
                  <a:gd name="connsiteX1" fmla="*/ 170769 w 2061616"/>
                  <a:gd name="connsiteY1" fmla="*/ 16110 h 621379"/>
                  <a:gd name="connsiteX2" fmla="*/ 1299364 w 2061616"/>
                  <a:gd name="connsiteY2" fmla="*/ 93720 h 621379"/>
                  <a:gd name="connsiteX3" fmla="*/ 1935664 w 2061616"/>
                  <a:gd name="connsiteY3" fmla="*/ 0 h 621379"/>
                  <a:gd name="connsiteX4" fmla="*/ 1920882 w 2061616"/>
                  <a:gd name="connsiteY4" fmla="*/ 604661 h 621379"/>
                  <a:gd name="connsiteX5" fmla="*/ 1309520 w 2061616"/>
                  <a:gd name="connsiteY5" fmla="*/ 519797 h 621379"/>
                  <a:gd name="connsiteX6" fmla="*/ 149420 w 2061616"/>
                  <a:gd name="connsiteY6" fmla="*/ 616580 h 621379"/>
                  <a:gd name="connsiteX7" fmla="*/ 263 w 2061616"/>
                  <a:gd name="connsiteY7" fmla="*/ 322895 h 621379"/>
                  <a:gd name="connsiteX0" fmla="*/ 263 w 2061616"/>
                  <a:gd name="connsiteY0" fmla="*/ 322895 h 621379"/>
                  <a:gd name="connsiteX1" fmla="*/ 170769 w 2061616"/>
                  <a:gd name="connsiteY1" fmla="*/ 16110 h 621379"/>
                  <a:gd name="connsiteX2" fmla="*/ 1299364 w 2061616"/>
                  <a:gd name="connsiteY2" fmla="*/ 93720 h 621379"/>
                  <a:gd name="connsiteX3" fmla="*/ 1935664 w 2061616"/>
                  <a:gd name="connsiteY3" fmla="*/ 0 h 621379"/>
                  <a:gd name="connsiteX4" fmla="*/ 1920882 w 2061616"/>
                  <a:gd name="connsiteY4" fmla="*/ 604661 h 621379"/>
                  <a:gd name="connsiteX5" fmla="*/ 1309520 w 2061616"/>
                  <a:gd name="connsiteY5" fmla="*/ 519797 h 621379"/>
                  <a:gd name="connsiteX6" fmla="*/ 149420 w 2061616"/>
                  <a:gd name="connsiteY6" fmla="*/ 616580 h 621379"/>
                  <a:gd name="connsiteX7" fmla="*/ 263 w 2061616"/>
                  <a:gd name="connsiteY7" fmla="*/ 322895 h 621379"/>
                  <a:gd name="connsiteX0" fmla="*/ 263 w 2061616"/>
                  <a:gd name="connsiteY0" fmla="*/ 322895 h 621379"/>
                  <a:gd name="connsiteX1" fmla="*/ 170769 w 2061616"/>
                  <a:gd name="connsiteY1" fmla="*/ 16110 h 621379"/>
                  <a:gd name="connsiteX2" fmla="*/ 1299364 w 2061616"/>
                  <a:gd name="connsiteY2" fmla="*/ 93720 h 621379"/>
                  <a:gd name="connsiteX3" fmla="*/ 1935664 w 2061616"/>
                  <a:gd name="connsiteY3" fmla="*/ 0 h 621379"/>
                  <a:gd name="connsiteX4" fmla="*/ 1920882 w 2061616"/>
                  <a:gd name="connsiteY4" fmla="*/ 604661 h 621379"/>
                  <a:gd name="connsiteX5" fmla="*/ 1309520 w 2061616"/>
                  <a:gd name="connsiteY5" fmla="*/ 519797 h 621379"/>
                  <a:gd name="connsiteX6" fmla="*/ 149420 w 2061616"/>
                  <a:gd name="connsiteY6" fmla="*/ 616580 h 621379"/>
                  <a:gd name="connsiteX7" fmla="*/ 263 w 2061616"/>
                  <a:gd name="connsiteY7" fmla="*/ 322895 h 621379"/>
                  <a:gd name="connsiteX0" fmla="*/ 263 w 2061616"/>
                  <a:gd name="connsiteY0" fmla="*/ 322895 h 621379"/>
                  <a:gd name="connsiteX1" fmla="*/ 170769 w 2061616"/>
                  <a:gd name="connsiteY1" fmla="*/ 16110 h 621379"/>
                  <a:gd name="connsiteX2" fmla="*/ 1299364 w 2061616"/>
                  <a:gd name="connsiteY2" fmla="*/ 93720 h 621379"/>
                  <a:gd name="connsiteX3" fmla="*/ 1935664 w 2061616"/>
                  <a:gd name="connsiteY3" fmla="*/ 0 h 621379"/>
                  <a:gd name="connsiteX4" fmla="*/ 1920882 w 2061616"/>
                  <a:gd name="connsiteY4" fmla="*/ 604661 h 621379"/>
                  <a:gd name="connsiteX5" fmla="*/ 1309520 w 2061616"/>
                  <a:gd name="connsiteY5" fmla="*/ 519797 h 621379"/>
                  <a:gd name="connsiteX6" fmla="*/ 149420 w 2061616"/>
                  <a:gd name="connsiteY6" fmla="*/ 616580 h 621379"/>
                  <a:gd name="connsiteX7" fmla="*/ 263 w 2061616"/>
                  <a:gd name="connsiteY7" fmla="*/ 322895 h 621379"/>
                  <a:gd name="connsiteX0" fmla="*/ 263 w 2061616"/>
                  <a:gd name="connsiteY0" fmla="*/ 322895 h 621379"/>
                  <a:gd name="connsiteX1" fmla="*/ 170769 w 2061616"/>
                  <a:gd name="connsiteY1" fmla="*/ 16110 h 621379"/>
                  <a:gd name="connsiteX2" fmla="*/ 1258725 w 2061616"/>
                  <a:gd name="connsiteY2" fmla="*/ 100595 h 621379"/>
                  <a:gd name="connsiteX3" fmla="*/ 1935664 w 2061616"/>
                  <a:gd name="connsiteY3" fmla="*/ 0 h 621379"/>
                  <a:gd name="connsiteX4" fmla="*/ 1920882 w 2061616"/>
                  <a:gd name="connsiteY4" fmla="*/ 604661 h 621379"/>
                  <a:gd name="connsiteX5" fmla="*/ 1309520 w 2061616"/>
                  <a:gd name="connsiteY5" fmla="*/ 519797 h 621379"/>
                  <a:gd name="connsiteX6" fmla="*/ 149420 w 2061616"/>
                  <a:gd name="connsiteY6" fmla="*/ 616580 h 621379"/>
                  <a:gd name="connsiteX7" fmla="*/ 263 w 2061616"/>
                  <a:gd name="connsiteY7" fmla="*/ 322895 h 621379"/>
                  <a:gd name="connsiteX0" fmla="*/ 263 w 2061616"/>
                  <a:gd name="connsiteY0" fmla="*/ 322895 h 621379"/>
                  <a:gd name="connsiteX1" fmla="*/ 170769 w 2061616"/>
                  <a:gd name="connsiteY1" fmla="*/ 16110 h 621379"/>
                  <a:gd name="connsiteX2" fmla="*/ 1258725 w 2061616"/>
                  <a:gd name="connsiteY2" fmla="*/ 100595 h 621379"/>
                  <a:gd name="connsiteX3" fmla="*/ 1935664 w 2061616"/>
                  <a:gd name="connsiteY3" fmla="*/ 0 h 621379"/>
                  <a:gd name="connsiteX4" fmla="*/ 1920882 w 2061616"/>
                  <a:gd name="connsiteY4" fmla="*/ 604661 h 621379"/>
                  <a:gd name="connsiteX5" fmla="*/ 1309520 w 2061616"/>
                  <a:gd name="connsiteY5" fmla="*/ 519797 h 621379"/>
                  <a:gd name="connsiteX6" fmla="*/ 149420 w 2061616"/>
                  <a:gd name="connsiteY6" fmla="*/ 616580 h 621379"/>
                  <a:gd name="connsiteX7" fmla="*/ 263 w 2061616"/>
                  <a:gd name="connsiteY7" fmla="*/ 322895 h 621379"/>
                  <a:gd name="connsiteX0" fmla="*/ 263 w 2061616"/>
                  <a:gd name="connsiteY0" fmla="*/ 322895 h 621379"/>
                  <a:gd name="connsiteX1" fmla="*/ 170769 w 2061616"/>
                  <a:gd name="connsiteY1" fmla="*/ 16110 h 621379"/>
                  <a:gd name="connsiteX2" fmla="*/ 1258725 w 2061616"/>
                  <a:gd name="connsiteY2" fmla="*/ 100595 h 621379"/>
                  <a:gd name="connsiteX3" fmla="*/ 1935664 w 2061616"/>
                  <a:gd name="connsiteY3" fmla="*/ 0 h 621379"/>
                  <a:gd name="connsiteX4" fmla="*/ 1920882 w 2061616"/>
                  <a:gd name="connsiteY4" fmla="*/ 604661 h 621379"/>
                  <a:gd name="connsiteX5" fmla="*/ 1309520 w 2061616"/>
                  <a:gd name="connsiteY5" fmla="*/ 519797 h 621379"/>
                  <a:gd name="connsiteX6" fmla="*/ 149420 w 2061616"/>
                  <a:gd name="connsiteY6" fmla="*/ 616580 h 621379"/>
                  <a:gd name="connsiteX7" fmla="*/ 263 w 2061616"/>
                  <a:gd name="connsiteY7" fmla="*/ 322895 h 621379"/>
                  <a:gd name="connsiteX0" fmla="*/ 263 w 2061616"/>
                  <a:gd name="connsiteY0" fmla="*/ 322895 h 621027"/>
                  <a:gd name="connsiteX1" fmla="*/ 170769 w 2061616"/>
                  <a:gd name="connsiteY1" fmla="*/ 16110 h 621027"/>
                  <a:gd name="connsiteX2" fmla="*/ 1258725 w 2061616"/>
                  <a:gd name="connsiteY2" fmla="*/ 100595 h 621027"/>
                  <a:gd name="connsiteX3" fmla="*/ 1935664 w 2061616"/>
                  <a:gd name="connsiteY3" fmla="*/ 0 h 621027"/>
                  <a:gd name="connsiteX4" fmla="*/ 1920882 w 2061616"/>
                  <a:gd name="connsiteY4" fmla="*/ 604661 h 621027"/>
                  <a:gd name="connsiteX5" fmla="*/ 1309520 w 2061616"/>
                  <a:gd name="connsiteY5" fmla="*/ 519797 h 621027"/>
                  <a:gd name="connsiteX6" fmla="*/ 149420 w 2061616"/>
                  <a:gd name="connsiteY6" fmla="*/ 616580 h 621027"/>
                  <a:gd name="connsiteX7" fmla="*/ 263 w 2061616"/>
                  <a:gd name="connsiteY7" fmla="*/ 322895 h 621027"/>
                  <a:gd name="connsiteX0" fmla="*/ 263 w 2061616"/>
                  <a:gd name="connsiteY0" fmla="*/ 322895 h 620864"/>
                  <a:gd name="connsiteX1" fmla="*/ 170769 w 2061616"/>
                  <a:gd name="connsiteY1" fmla="*/ 16110 h 620864"/>
                  <a:gd name="connsiteX2" fmla="*/ 1258725 w 2061616"/>
                  <a:gd name="connsiteY2" fmla="*/ 100595 h 620864"/>
                  <a:gd name="connsiteX3" fmla="*/ 1935664 w 2061616"/>
                  <a:gd name="connsiteY3" fmla="*/ 0 h 620864"/>
                  <a:gd name="connsiteX4" fmla="*/ 1920882 w 2061616"/>
                  <a:gd name="connsiteY4" fmla="*/ 604661 h 620864"/>
                  <a:gd name="connsiteX5" fmla="*/ 1268878 w 2061616"/>
                  <a:gd name="connsiteY5" fmla="*/ 512927 h 620864"/>
                  <a:gd name="connsiteX6" fmla="*/ 149420 w 2061616"/>
                  <a:gd name="connsiteY6" fmla="*/ 616580 h 620864"/>
                  <a:gd name="connsiteX7" fmla="*/ 263 w 2061616"/>
                  <a:gd name="connsiteY7" fmla="*/ 322895 h 620864"/>
                  <a:gd name="connsiteX0" fmla="*/ 263 w 2061616"/>
                  <a:gd name="connsiteY0" fmla="*/ 322895 h 624748"/>
                  <a:gd name="connsiteX1" fmla="*/ 170769 w 2061616"/>
                  <a:gd name="connsiteY1" fmla="*/ 16110 h 624748"/>
                  <a:gd name="connsiteX2" fmla="*/ 1258725 w 2061616"/>
                  <a:gd name="connsiteY2" fmla="*/ 100595 h 624748"/>
                  <a:gd name="connsiteX3" fmla="*/ 1935664 w 2061616"/>
                  <a:gd name="connsiteY3" fmla="*/ 0 h 624748"/>
                  <a:gd name="connsiteX4" fmla="*/ 1920882 w 2061616"/>
                  <a:gd name="connsiteY4" fmla="*/ 604661 h 624748"/>
                  <a:gd name="connsiteX5" fmla="*/ 1268878 w 2061616"/>
                  <a:gd name="connsiteY5" fmla="*/ 512927 h 624748"/>
                  <a:gd name="connsiteX6" fmla="*/ 740590 w 2061616"/>
                  <a:gd name="connsiteY6" fmla="*/ 540411 h 624748"/>
                  <a:gd name="connsiteX7" fmla="*/ 149420 w 2061616"/>
                  <a:gd name="connsiteY7" fmla="*/ 616580 h 624748"/>
                  <a:gd name="connsiteX8" fmla="*/ 263 w 2061616"/>
                  <a:gd name="connsiteY8" fmla="*/ 322895 h 624748"/>
                  <a:gd name="connsiteX0" fmla="*/ 263 w 2061616"/>
                  <a:gd name="connsiteY0" fmla="*/ 322895 h 681841"/>
                  <a:gd name="connsiteX1" fmla="*/ 170769 w 2061616"/>
                  <a:gd name="connsiteY1" fmla="*/ 16110 h 681841"/>
                  <a:gd name="connsiteX2" fmla="*/ 1258725 w 2061616"/>
                  <a:gd name="connsiteY2" fmla="*/ 100595 h 681841"/>
                  <a:gd name="connsiteX3" fmla="*/ 1935664 w 2061616"/>
                  <a:gd name="connsiteY3" fmla="*/ 0 h 681841"/>
                  <a:gd name="connsiteX4" fmla="*/ 1920882 w 2061616"/>
                  <a:gd name="connsiteY4" fmla="*/ 604661 h 681841"/>
                  <a:gd name="connsiteX5" fmla="*/ 1268878 w 2061616"/>
                  <a:gd name="connsiteY5" fmla="*/ 512927 h 681841"/>
                  <a:gd name="connsiteX6" fmla="*/ 730430 w 2061616"/>
                  <a:gd name="connsiteY6" fmla="*/ 677855 h 681841"/>
                  <a:gd name="connsiteX7" fmla="*/ 149420 w 2061616"/>
                  <a:gd name="connsiteY7" fmla="*/ 616580 h 681841"/>
                  <a:gd name="connsiteX8" fmla="*/ 263 w 2061616"/>
                  <a:gd name="connsiteY8" fmla="*/ 322895 h 681841"/>
                  <a:gd name="connsiteX0" fmla="*/ 263 w 2061616"/>
                  <a:gd name="connsiteY0" fmla="*/ 322895 h 647471"/>
                  <a:gd name="connsiteX1" fmla="*/ 170769 w 2061616"/>
                  <a:gd name="connsiteY1" fmla="*/ 16110 h 647471"/>
                  <a:gd name="connsiteX2" fmla="*/ 1258725 w 2061616"/>
                  <a:gd name="connsiteY2" fmla="*/ 100595 h 647471"/>
                  <a:gd name="connsiteX3" fmla="*/ 1935664 w 2061616"/>
                  <a:gd name="connsiteY3" fmla="*/ 0 h 647471"/>
                  <a:gd name="connsiteX4" fmla="*/ 1920882 w 2061616"/>
                  <a:gd name="connsiteY4" fmla="*/ 604661 h 647471"/>
                  <a:gd name="connsiteX5" fmla="*/ 1268878 w 2061616"/>
                  <a:gd name="connsiteY5" fmla="*/ 512927 h 647471"/>
                  <a:gd name="connsiteX6" fmla="*/ 649153 w 2061616"/>
                  <a:gd name="connsiteY6" fmla="*/ 636622 h 647471"/>
                  <a:gd name="connsiteX7" fmla="*/ 149420 w 2061616"/>
                  <a:gd name="connsiteY7" fmla="*/ 616580 h 647471"/>
                  <a:gd name="connsiteX8" fmla="*/ 263 w 2061616"/>
                  <a:gd name="connsiteY8" fmla="*/ 322895 h 647471"/>
                  <a:gd name="connsiteX0" fmla="*/ 263 w 2061616"/>
                  <a:gd name="connsiteY0" fmla="*/ 322895 h 647471"/>
                  <a:gd name="connsiteX1" fmla="*/ 170769 w 2061616"/>
                  <a:gd name="connsiteY1" fmla="*/ 16110 h 647471"/>
                  <a:gd name="connsiteX2" fmla="*/ 608517 w 2061616"/>
                  <a:gd name="connsiteY2" fmla="*/ 38740 h 647471"/>
                  <a:gd name="connsiteX3" fmla="*/ 1258725 w 2061616"/>
                  <a:gd name="connsiteY3" fmla="*/ 100595 h 647471"/>
                  <a:gd name="connsiteX4" fmla="*/ 1935664 w 2061616"/>
                  <a:gd name="connsiteY4" fmla="*/ 0 h 647471"/>
                  <a:gd name="connsiteX5" fmla="*/ 1920882 w 2061616"/>
                  <a:gd name="connsiteY5" fmla="*/ 604661 h 647471"/>
                  <a:gd name="connsiteX6" fmla="*/ 1268878 w 2061616"/>
                  <a:gd name="connsiteY6" fmla="*/ 512927 h 647471"/>
                  <a:gd name="connsiteX7" fmla="*/ 649153 w 2061616"/>
                  <a:gd name="connsiteY7" fmla="*/ 636622 h 647471"/>
                  <a:gd name="connsiteX8" fmla="*/ 149420 w 2061616"/>
                  <a:gd name="connsiteY8" fmla="*/ 616580 h 647471"/>
                  <a:gd name="connsiteX9" fmla="*/ 263 w 2061616"/>
                  <a:gd name="connsiteY9" fmla="*/ 322895 h 647471"/>
                  <a:gd name="connsiteX0" fmla="*/ 263 w 2061616"/>
                  <a:gd name="connsiteY0" fmla="*/ 359748 h 684324"/>
                  <a:gd name="connsiteX1" fmla="*/ 170769 w 2061616"/>
                  <a:gd name="connsiteY1" fmla="*/ 52963 h 684324"/>
                  <a:gd name="connsiteX2" fmla="*/ 659313 w 2061616"/>
                  <a:gd name="connsiteY2" fmla="*/ 0 h 684324"/>
                  <a:gd name="connsiteX3" fmla="*/ 1258725 w 2061616"/>
                  <a:gd name="connsiteY3" fmla="*/ 137448 h 684324"/>
                  <a:gd name="connsiteX4" fmla="*/ 1935664 w 2061616"/>
                  <a:gd name="connsiteY4" fmla="*/ 36853 h 684324"/>
                  <a:gd name="connsiteX5" fmla="*/ 1920882 w 2061616"/>
                  <a:gd name="connsiteY5" fmla="*/ 641514 h 684324"/>
                  <a:gd name="connsiteX6" fmla="*/ 1268878 w 2061616"/>
                  <a:gd name="connsiteY6" fmla="*/ 549780 h 684324"/>
                  <a:gd name="connsiteX7" fmla="*/ 649153 w 2061616"/>
                  <a:gd name="connsiteY7" fmla="*/ 673475 h 684324"/>
                  <a:gd name="connsiteX8" fmla="*/ 149420 w 2061616"/>
                  <a:gd name="connsiteY8" fmla="*/ 653433 h 684324"/>
                  <a:gd name="connsiteX9" fmla="*/ 263 w 2061616"/>
                  <a:gd name="connsiteY9" fmla="*/ 359748 h 684324"/>
                  <a:gd name="connsiteX0" fmla="*/ 263 w 2061616"/>
                  <a:gd name="connsiteY0" fmla="*/ 339131 h 663707"/>
                  <a:gd name="connsiteX1" fmla="*/ 170769 w 2061616"/>
                  <a:gd name="connsiteY1" fmla="*/ 32346 h 663707"/>
                  <a:gd name="connsiteX2" fmla="*/ 638995 w 2061616"/>
                  <a:gd name="connsiteY2" fmla="*/ 0 h 663707"/>
                  <a:gd name="connsiteX3" fmla="*/ 1258725 w 2061616"/>
                  <a:gd name="connsiteY3" fmla="*/ 116831 h 663707"/>
                  <a:gd name="connsiteX4" fmla="*/ 1935664 w 2061616"/>
                  <a:gd name="connsiteY4" fmla="*/ 16236 h 663707"/>
                  <a:gd name="connsiteX5" fmla="*/ 1920882 w 2061616"/>
                  <a:gd name="connsiteY5" fmla="*/ 620897 h 663707"/>
                  <a:gd name="connsiteX6" fmla="*/ 1268878 w 2061616"/>
                  <a:gd name="connsiteY6" fmla="*/ 529163 h 663707"/>
                  <a:gd name="connsiteX7" fmla="*/ 649153 w 2061616"/>
                  <a:gd name="connsiteY7" fmla="*/ 652858 h 663707"/>
                  <a:gd name="connsiteX8" fmla="*/ 149420 w 2061616"/>
                  <a:gd name="connsiteY8" fmla="*/ 632816 h 663707"/>
                  <a:gd name="connsiteX9" fmla="*/ 263 w 2061616"/>
                  <a:gd name="connsiteY9" fmla="*/ 339131 h 663707"/>
                  <a:gd name="connsiteX0" fmla="*/ 263 w 2061616"/>
                  <a:gd name="connsiteY0" fmla="*/ 339790 h 664366"/>
                  <a:gd name="connsiteX1" fmla="*/ 170769 w 2061616"/>
                  <a:gd name="connsiteY1" fmla="*/ 33005 h 664366"/>
                  <a:gd name="connsiteX2" fmla="*/ 638995 w 2061616"/>
                  <a:gd name="connsiteY2" fmla="*/ 659 h 664366"/>
                  <a:gd name="connsiteX3" fmla="*/ 1258725 w 2061616"/>
                  <a:gd name="connsiteY3" fmla="*/ 117490 h 664366"/>
                  <a:gd name="connsiteX4" fmla="*/ 1935664 w 2061616"/>
                  <a:gd name="connsiteY4" fmla="*/ 16895 h 664366"/>
                  <a:gd name="connsiteX5" fmla="*/ 1920882 w 2061616"/>
                  <a:gd name="connsiteY5" fmla="*/ 621556 h 664366"/>
                  <a:gd name="connsiteX6" fmla="*/ 1268878 w 2061616"/>
                  <a:gd name="connsiteY6" fmla="*/ 529822 h 664366"/>
                  <a:gd name="connsiteX7" fmla="*/ 649153 w 2061616"/>
                  <a:gd name="connsiteY7" fmla="*/ 653517 h 664366"/>
                  <a:gd name="connsiteX8" fmla="*/ 149420 w 2061616"/>
                  <a:gd name="connsiteY8" fmla="*/ 633475 h 664366"/>
                  <a:gd name="connsiteX9" fmla="*/ 263 w 2061616"/>
                  <a:gd name="connsiteY9" fmla="*/ 339790 h 664366"/>
                  <a:gd name="connsiteX0" fmla="*/ 263 w 2061616"/>
                  <a:gd name="connsiteY0" fmla="*/ 354240 h 678816"/>
                  <a:gd name="connsiteX1" fmla="*/ 170769 w 2061616"/>
                  <a:gd name="connsiteY1" fmla="*/ 47455 h 678816"/>
                  <a:gd name="connsiteX2" fmla="*/ 638995 w 2061616"/>
                  <a:gd name="connsiteY2" fmla="*/ 15109 h 678816"/>
                  <a:gd name="connsiteX3" fmla="*/ 1258725 w 2061616"/>
                  <a:gd name="connsiteY3" fmla="*/ 131940 h 678816"/>
                  <a:gd name="connsiteX4" fmla="*/ 1935664 w 2061616"/>
                  <a:gd name="connsiteY4" fmla="*/ 31345 h 678816"/>
                  <a:gd name="connsiteX5" fmla="*/ 1920882 w 2061616"/>
                  <a:gd name="connsiteY5" fmla="*/ 636006 h 678816"/>
                  <a:gd name="connsiteX6" fmla="*/ 1268878 w 2061616"/>
                  <a:gd name="connsiteY6" fmla="*/ 544272 h 678816"/>
                  <a:gd name="connsiteX7" fmla="*/ 649153 w 2061616"/>
                  <a:gd name="connsiteY7" fmla="*/ 667967 h 678816"/>
                  <a:gd name="connsiteX8" fmla="*/ 149420 w 2061616"/>
                  <a:gd name="connsiteY8" fmla="*/ 647925 h 678816"/>
                  <a:gd name="connsiteX9" fmla="*/ 263 w 2061616"/>
                  <a:gd name="connsiteY9" fmla="*/ 354240 h 678816"/>
                  <a:gd name="connsiteX0" fmla="*/ 263 w 2061616"/>
                  <a:gd name="connsiteY0" fmla="*/ 343294 h 667870"/>
                  <a:gd name="connsiteX1" fmla="*/ 170769 w 2061616"/>
                  <a:gd name="connsiteY1" fmla="*/ 36509 h 667870"/>
                  <a:gd name="connsiteX2" fmla="*/ 638995 w 2061616"/>
                  <a:gd name="connsiteY2" fmla="*/ 4163 h 667870"/>
                  <a:gd name="connsiteX3" fmla="*/ 1258725 w 2061616"/>
                  <a:gd name="connsiteY3" fmla="*/ 120994 h 667870"/>
                  <a:gd name="connsiteX4" fmla="*/ 1935664 w 2061616"/>
                  <a:gd name="connsiteY4" fmla="*/ 20399 h 667870"/>
                  <a:gd name="connsiteX5" fmla="*/ 1920882 w 2061616"/>
                  <a:gd name="connsiteY5" fmla="*/ 625060 h 667870"/>
                  <a:gd name="connsiteX6" fmla="*/ 1268878 w 2061616"/>
                  <a:gd name="connsiteY6" fmla="*/ 533326 h 667870"/>
                  <a:gd name="connsiteX7" fmla="*/ 649153 w 2061616"/>
                  <a:gd name="connsiteY7" fmla="*/ 657021 h 667870"/>
                  <a:gd name="connsiteX8" fmla="*/ 149420 w 2061616"/>
                  <a:gd name="connsiteY8" fmla="*/ 636979 h 667870"/>
                  <a:gd name="connsiteX9" fmla="*/ 263 w 2061616"/>
                  <a:gd name="connsiteY9" fmla="*/ 343294 h 667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1616" h="667870">
                    <a:moveTo>
                      <a:pt x="263" y="343294"/>
                    </a:moveTo>
                    <a:cubicBezTo>
                      <a:pt x="3825" y="243213"/>
                      <a:pt x="37270" y="42604"/>
                      <a:pt x="170769" y="36509"/>
                    </a:cubicBezTo>
                    <a:cubicBezTo>
                      <a:pt x="326844" y="25727"/>
                      <a:pt x="421963" y="-12544"/>
                      <a:pt x="638995" y="4163"/>
                    </a:cubicBezTo>
                    <a:cubicBezTo>
                      <a:pt x="856027" y="20870"/>
                      <a:pt x="1042614" y="118288"/>
                      <a:pt x="1258725" y="120994"/>
                    </a:cubicBezTo>
                    <a:cubicBezTo>
                      <a:pt x="1474836" y="123700"/>
                      <a:pt x="1684761" y="108194"/>
                      <a:pt x="1935664" y="20399"/>
                    </a:cubicBezTo>
                    <a:cubicBezTo>
                      <a:pt x="2076444" y="105535"/>
                      <a:pt x="2134384" y="537084"/>
                      <a:pt x="1920882" y="625060"/>
                    </a:cubicBezTo>
                    <a:cubicBezTo>
                      <a:pt x="1717095" y="596772"/>
                      <a:pt x="1512827" y="550559"/>
                      <a:pt x="1268878" y="533326"/>
                    </a:cubicBezTo>
                    <a:cubicBezTo>
                      <a:pt x="1072163" y="522618"/>
                      <a:pt x="835729" y="639746"/>
                      <a:pt x="649153" y="657021"/>
                    </a:cubicBezTo>
                    <a:cubicBezTo>
                      <a:pt x="462577" y="674297"/>
                      <a:pt x="272808" y="673232"/>
                      <a:pt x="149420" y="636979"/>
                    </a:cubicBezTo>
                    <a:cubicBezTo>
                      <a:pt x="28380" y="550269"/>
                      <a:pt x="-3299" y="443375"/>
                      <a:pt x="263" y="34329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48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0" name="Ellipse 99"/>
              <p:cNvSpPr/>
              <p:nvPr/>
            </p:nvSpPr>
            <p:spPr>
              <a:xfrm rot="16200000">
                <a:off x="1682555" y="2080013"/>
                <a:ext cx="247532" cy="5895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5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2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1" name="Connecteur droit 100"/>
              <p:cNvCxnSpPr/>
              <p:nvPr/>
            </p:nvCxnSpPr>
            <p:spPr>
              <a:xfrm rot="5400000" flipV="1">
                <a:off x="1397348" y="2215028"/>
                <a:ext cx="192923" cy="4878"/>
              </a:xfrm>
              <a:prstGeom prst="line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 rot="5400000" flipV="1">
                <a:off x="1997345" y="2215028"/>
                <a:ext cx="192923" cy="4878"/>
              </a:xfrm>
              <a:prstGeom prst="line">
                <a:avLst/>
              </a:prstGeom>
              <a:ln w="25400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Ellipse 97"/>
            <p:cNvSpPr/>
            <p:nvPr/>
          </p:nvSpPr>
          <p:spPr>
            <a:xfrm rot="16200000">
              <a:off x="2618229" y="6331889"/>
              <a:ext cx="169068" cy="48723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5000"/>
                  </a:schemeClr>
                </a:gs>
                <a:gs pos="83000">
                  <a:schemeClr val="accent2">
                    <a:lumMod val="40000"/>
                    <a:lumOff val="60000"/>
                    <a:alpha val="42000"/>
                  </a:schemeClr>
                </a:gs>
                <a:gs pos="100000">
                  <a:schemeClr val="accent2">
                    <a:lumMod val="20000"/>
                    <a:lumOff val="80000"/>
                    <a:alpha val="5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r 2"/>
          <p:cNvGrpSpPr/>
          <p:nvPr/>
        </p:nvGrpSpPr>
        <p:grpSpPr>
          <a:xfrm>
            <a:off x="2595093" y="4713833"/>
            <a:ext cx="2707239" cy="1290077"/>
            <a:chOff x="2595093" y="4713833"/>
            <a:chExt cx="2707239" cy="1290077"/>
          </a:xfrm>
        </p:grpSpPr>
        <p:grpSp>
          <p:nvGrpSpPr>
            <p:cNvPr id="8" name="Grouper 7"/>
            <p:cNvGrpSpPr/>
            <p:nvPr/>
          </p:nvGrpSpPr>
          <p:grpSpPr>
            <a:xfrm>
              <a:off x="2595093" y="4809599"/>
              <a:ext cx="2707239" cy="1194311"/>
              <a:chOff x="2595093" y="4809599"/>
              <a:chExt cx="2707239" cy="1194311"/>
            </a:xfrm>
          </p:grpSpPr>
          <p:sp>
            <p:nvSpPr>
              <p:cNvPr id="6" name="Forme libre 5"/>
              <p:cNvSpPr/>
              <p:nvPr/>
            </p:nvSpPr>
            <p:spPr>
              <a:xfrm>
                <a:off x="2595093" y="4809599"/>
                <a:ext cx="109900" cy="1194311"/>
              </a:xfrm>
              <a:custGeom>
                <a:avLst/>
                <a:gdLst>
                  <a:gd name="connsiteX0" fmla="*/ 93924 w 138635"/>
                  <a:gd name="connsiteY0" fmla="*/ 0 h 1224000"/>
                  <a:gd name="connsiteX1" fmla="*/ 324 w 138635"/>
                  <a:gd name="connsiteY1" fmla="*/ 597600 h 1224000"/>
                  <a:gd name="connsiteX2" fmla="*/ 122724 w 138635"/>
                  <a:gd name="connsiteY2" fmla="*/ 1008000 h 1224000"/>
                  <a:gd name="connsiteX3" fmla="*/ 137124 w 138635"/>
                  <a:gd name="connsiteY3" fmla="*/ 1224000 h 1224000"/>
                  <a:gd name="connsiteX0" fmla="*/ 76271 w 120151"/>
                  <a:gd name="connsiteY0" fmla="*/ 0 h 1224000"/>
                  <a:gd name="connsiteX1" fmla="*/ 484 w 120151"/>
                  <a:gd name="connsiteY1" fmla="*/ 603537 h 1224000"/>
                  <a:gd name="connsiteX2" fmla="*/ 105071 w 120151"/>
                  <a:gd name="connsiteY2" fmla="*/ 1008000 h 1224000"/>
                  <a:gd name="connsiteX3" fmla="*/ 119471 w 120151"/>
                  <a:gd name="connsiteY3" fmla="*/ 1224000 h 1224000"/>
                  <a:gd name="connsiteX0" fmla="*/ 76271 w 113717"/>
                  <a:gd name="connsiteY0" fmla="*/ 0 h 1194311"/>
                  <a:gd name="connsiteX1" fmla="*/ 484 w 113717"/>
                  <a:gd name="connsiteY1" fmla="*/ 603537 h 1194311"/>
                  <a:gd name="connsiteX2" fmla="*/ 105071 w 113717"/>
                  <a:gd name="connsiteY2" fmla="*/ 1008000 h 1194311"/>
                  <a:gd name="connsiteX3" fmla="*/ 107596 w 113717"/>
                  <a:gd name="connsiteY3" fmla="*/ 1194311 h 1194311"/>
                  <a:gd name="connsiteX0" fmla="*/ 76108 w 109900"/>
                  <a:gd name="connsiteY0" fmla="*/ 0 h 1194311"/>
                  <a:gd name="connsiteX1" fmla="*/ 321 w 109900"/>
                  <a:gd name="connsiteY1" fmla="*/ 603537 h 1194311"/>
                  <a:gd name="connsiteX2" fmla="*/ 98970 w 109900"/>
                  <a:gd name="connsiteY2" fmla="*/ 1002062 h 1194311"/>
                  <a:gd name="connsiteX3" fmla="*/ 107433 w 109900"/>
                  <a:gd name="connsiteY3" fmla="*/ 1194311 h 119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00" h="1194311">
                    <a:moveTo>
                      <a:pt x="76108" y="0"/>
                    </a:moveTo>
                    <a:cubicBezTo>
                      <a:pt x="26908" y="214800"/>
                      <a:pt x="-3489" y="436527"/>
                      <a:pt x="321" y="603537"/>
                    </a:cubicBezTo>
                    <a:cubicBezTo>
                      <a:pt x="4131" y="770547"/>
                      <a:pt x="81118" y="903600"/>
                      <a:pt x="98970" y="1002062"/>
                    </a:cubicBezTo>
                    <a:cubicBezTo>
                      <a:pt x="116822" y="1100524"/>
                      <a:pt x="107433" y="1194311"/>
                      <a:pt x="107433" y="1194311"/>
                    </a:cubicBezTo>
                  </a:path>
                </a:pathLst>
              </a:custGeom>
              <a:noFill/>
              <a:ln w="22225">
                <a:solidFill>
                  <a:schemeClr val="accent3">
                    <a:lumMod val="75000"/>
                  </a:schemeClr>
                </a:solidFill>
                <a:headEnd type="diamond" w="lg" len="lg"/>
                <a:tailEnd type="triangle" w="lg" len="lg"/>
              </a:ln>
              <a:effectLst>
                <a:glow rad="63500">
                  <a:schemeClr val="accent3">
                    <a:lumMod val="40000"/>
                    <a:lumOff val="60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Forme libre 6"/>
              <p:cNvSpPr/>
              <p:nvPr/>
            </p:nvSpPr>
            <p:spPr>
              <a:xfrm>
                <a:off x="3616036" y="5454194"/>
                <a:ext cx="1686296" cy="168992"/>
              </a:xfrm>
              <a:custGeom>
                <a:avLst/>
                <a:gdLst>
                  <a:gd name="connsiteX0" fmla="*/ 0 w 1686296"/>
                  <a:gd name="connsiteY0" fmla="*/ 26268 h 168992"/>
                  <a:gd name="connsiteX1" fmla="*/ 528452 w 1686296"/>
                  <a:gd name="connsiteY1" fmla="*/ 2518 h 168992"/>
                  <a:gd name="connsiteX2" fmla="*/ 1045029 w 1686296"/>
                  <a:gd name="connsiteY2" fmla="*/ 79707 h 168992"/>
                  <a:gd name="connsiteX3" fmla="*/ 1508167 w 1686296"/>
                  <a:gd name="connsiteY3" fmla="*/ 162835 h 168992"/>
                  <a:gd name="connsiteX4" fmla="*/ 1686296 w 1686296"/>
                  <a:gd name="connsiteY4" fmla="*/ 162835 h 16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6296" h="168992">
                    <a:moveTo>
                      <a:pt x="0" y="26268"/>
                    </a:moveTo>
                    <a:cubicBezTo>
                      <a:pt x="177140" y="9940"/>
                      <a:pt x="354281" y="-6388"/>
                      <a:pt x="528452" y="2518"/>
                    </a:cubicBezTo>
                    <a:cubicBezTo>
                      <a:pt x="702623" y="11424"/>
                      <a:pt x="881743" y="52988"/>
                      <a:pt x="1045029" y="79707"/>
                    </a:cubicBezTo>
                    <a:cubicBezTo>
                      <a:pt x="1208315" y="106426"/>
                      <a:pt x="1401289" y="148980"/>
                      <a:pt x="1508167" y="162835"/>
                    </a:cubicBezTo>
                    <a:cubicBezTo>
                      <a:pt x="1615045" y="176690"/>
                      <a:pt x="1686296" y="162835"/>
                      <a:pt x="1686296" y="162835"/>
                    </a:cubicBezTo>
                  </a:path>
                </a:pathLst>
              </a:custGeom>
              <a:noFill/>
              <a:ln w="22225">
                <a:solidFill>
                  <a:schemeClr val="accent3">
                    <a:lumMod val="75000"/>
                  </a:schemeClr>
                </a:solidFill>
                <a:headEnd type="diamond" w="lg" len="lg"/>
                <a:tailEnd type="triangle" w="lg" len="lg"/>
              </a:ln>
              <a:effectLst>
                <a:glow rad="63500">
                  <a:schemeClr val="accent3">
                    <a:lumMod val="40000"/>
                    <a:lumOff val="60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84" name="Image 8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525274" y="5185702"/>
              <a:ext cx="214271" cy="322371"/>
            </a:xfrm>
            <a:prstGeom prst="rect">
              <a:avLst/>
            </a:prstGeom>
          </p:spPr>
        </p:pic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2738973" y="4659783"/>
              <a:ext cx="214271" cy="322371"/>
            </a:xfrm>
            <a:prstGeom prst="rect">
              <a:avLst/>
            </a:prstGeom>
          </p:spPr>
        </p:pic>
      </p:grpSp>
      <p:sp>
        <p:nvSpPr>
          <p:cNvPr id="86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66"/>
              <p:cNvSpPr txBox="1">
                <a:spLocks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u="sng" dirty="0">
                    <a:sym typeface="Wingdings"/>
                  </a:rPr>
                  <a:t>Gravity </a:t>
                </a:r>
                <a:r>
                  <a:rPr lang="fr-FR" sz="2200" u="sng" dirty="0" err="1">
                    <a:sym typeface="Wingdings"/>
                  </a:rPr>
                  <a:t>with</a:t>
                </a:r>
                <a:r>
                  <a:rPr lang="fr-FR" sz="2200" u="sng" dirty="0">
                    <a:sym typeface="Wingdings"/>
                  </a:rPr>
                  <a:t> extra compact dimensions: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>
                    <a:sym typeface="Wingdings"/>
                  </a:rPr>
                  <a:t>4d </a:t>
                </a:r>
                <a:r>
                  <a:rPr lang="fr-FR" sz="1800" dirty="0" err="1">
                    <a:sym typeface="Wingdings"/>
                  </a:rPr>
                  <a:t>spacetime</a:t>
                </a:r>
                <a:r>
                  <a:rPr lang="fr-FR" sz="1800" dirty="0">
                    <a:sym typeface="Wingdings"/>
                  </a:rPr>
                  <a:t> + a compact dimension in vacuum</a:t>
                </a:r>
                <a:endParaRPr lang="fr-FR" sz="1800" dirty="0"/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err="1">
                    <a:sym typeface="Wingdings"/>
                  </a:rPr>
                  <a:t>Deformation</a:t>
                </a:r>
                <a:r>
                  <a:rPr lang="fr-FR" sz="1800" dirty="0">
                    <a:sym typeface="Wingdings"/>
                  </a:rPr>
                  <a:t> of the </a:t>
                </a:r>
                <a:r>
                  <a:rPr lang="fr-FR" sz="1800" dirty="0" err="1">
                    <a:sym typeface="Wingdings"/>
                  </a:rPr>
                  <a:t>circle</a:t>
                </a:r>
                <a:r>
                  <a:rPr lang="fr-FR" sz="1800" dirty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charset="0"/>
                        <a:sym typeface="Wingdings"/>
                      </a:rPr>
                      <m:t>⇒</m:t>
                    </m:r>
                  </m:oMath>
                </a14:m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Deformation</a:t>
                </a:r>
                <a:r>
                  <a:rPr lang="fr-FR" sz="1800" dirty="0">
                    <a:sym typeface="Wingdings"/>
                  </a:rPr>
                  <a:t> of the 4d </a:t>
                </a:r>
                <a:r>
                  <a:rPr lang="fr-FR" sz="1800" dirty="0" err="1">
                    <a:sym typeface="Wingdings"/>
                  </a:rPr>
                  <a:t>spacetime</a:t>
                </a:r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b="1" dirty="0">
                    <a:sym typeface="Wingdings"/>
                  </a:rPr>
                  <a:t>Topological Soliton: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u="sng" dirty="0">
                    <a:sym typeface="Wingdings"/>
                  </a:rPr>
                  <a:t>state of </a:t>
                </a:r>
                <a:r>
                  <a:rPr lang="fr-FR" sz="1800" u="sng" dirty="0" err="1">
                    <a:sym typeface="Wingdings"/>
                  </a:rPr>
                  <a:t>gravity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produced</a:t>
                </a:r>
                <a:r>
                  <a:rPr lang="fr-FR" sz="1800" dirty="0">
                    <a:sym typeface="Wingdings"/>
                  </a:rPr>
                  <a:t> by the </a:t>
                </a:r>
                <a:r>
                  <a:rPr lang="fr-FR" sz="1800" dirty="0" err="1">
                    <a:sym typeface="Wingdings"/>
                  </a:rPr>
                  <a:t>degeneracy</a:t>
                </a:r>
                <a:r>
                  <a:rPr lang="fr-FR" sz="1800" dirty="0">
                    <a:sym typeface="Wingdings"/>
                  </a:rPr>
                  <a:t> of the </a:t>
                </a:r>
                <a:r>
                  <a:rPr lang="fr-FR" sz="1800" dirty="0" err="1">
                    <a:sym typeface="Wingdings"/>
                  </a:rPr>
                  <a:t>circle</a:t>
                </a:r>
                <a:r>
                  <a:rPr lang="fr-FR" sz="1800" dirty="0">
                    <a:sym typeface="Wingdings"/>
                  </a:rPr>
                  <a:t>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endParaRPr lang="fr-FR" sz="22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endParaRPr lang="fr-FR" sz="2400" dirty="0"/>
              </a:p>
            </p:txBody>
          </p:sp>
        </mc:Choice>
        <mc:Fallback xmlns="">
          <p:sp>
            <p:nvSpPr>
              <p:cNvPr id="33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  <a:blipFill rotWithShape="0">
                <a:blip r:embed="rId2"/>
                <a:stretch>
                  <a:fillRect l="-268" t="-1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Solitons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extra compact dimensions</a:t>
            </a:r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1105013" y="2133616"/>
            <a:ext cx="7034639" cy="2360540"/>
            <a:chOff x="1094125" y="3222488"/>
            <a:chExt cx="7034639" cy="2360540"/>
          </a:xfrm>
        </p:grpSpPr>
        <p:sp>
          <p:nvSpPr>
            <p:cNvPr id="49" name="Triangle 9"/>
            <p:cNvSpPr/>
            <p:nvPr/>
          </p:nvSpPr>
          <p:spPr>
            <a:xfrm>
              <a:off x="4197940" y="4857905"/>
              <a:ext cx="662547" cy="493283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131066">
                  <a:moveTo>
                    <a:pt x="93627" y="131066"/>
                  </a:moveTo>
                  <a:cubicBezTo>
                    <a:pt x="46916" y="103299"/>
                    <a:pt x="28109" y="35309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38394" y="99485"/>
                    <a:pt x="93627" y="1310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7500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Rectangle 2"/>
            <p:cNvSpPr/>
            <p:nvPr/>
          </p:nvSpPr>
          <p:spPr>
            <a:xfrm rot="16200000">
              <a:off x="3754377" y="845187"/>
              <a:ext cx="1714136" cy="7034639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1806161" y="3497826"/>
              <a:ext cx="1406238" cy="1721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5890226" y="3496312"/>
              <a:ext cx="1406238" cy="1721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orme libre 52"/>
            <p:cNvSpPr/>
            <p:nvPr/>
          </p:nvSpPr>
          <p:spPr>
            <a:xfrm>
              <a:off x="1376518" y="3824131"/>
              <a:ext cx="5537576" cy="681911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Forme libre 53"/>
            <p:cNvSpPr/>
            <p:nvPr/>
          </p:nvSpPr>
          <p:spPr>
            <a:xfrm rot="3047122">
              <a:off x="2931549" y="4209535"/>
              <a:ext cx="2187482" cy="394571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40404 h 146471"/>
                <a:gd name="connsiteX1" fmla="*/ 843363 w 1903885"/>
                <a:gd name="connsiteY1" fmla="*/ 3849 h 146471"/>
                <a:gd name="connsiteX2" fmla="*/ 1691799 w 1903885"/>
                <a:gd name="connsiteY2" fmla="*/ 146443 h 146471"/>
                <a:gd name="connsiteX3" fmla="*/ 1630083 w 1903885"/>
                <a:gd name="connsiteY3" fmla="*/ 52014 h 146471"/>
                <a:gd name="connsiteX4" fmla="*/ 1903885 w 1903885"/>
                <a:gd name="connsiteY4" fmla="*/ 28024 h 146471"/>
                <a:gd name="connsiteX0" fmla="*/ 0 w 1903885"/>
                <a:gd name="connsiteY0" fmla="*/ 26335 h 132402"/>
                <a:gd name="connsiteX1" fmla="*/ 861270 w 1903885"/>
                <a:gd name="connsiteY1" fmla="*/ 5127 h 132402"/>
                <a:gd name="connsiteX2" fmla="*/ 1691799 w 1903885"/>
                <a:gd name="connsiteY2" fmla="*/ 132374 h 132402"/>
                <a:gd name="connsiteX3" fmla="*/ 1630083 w 1903885"/>
                <a:gd name="connsiteY3" fmla="*/ 37945 h 132402"/>
                <a:gd name="connsiteX4" fmla="*/ 1903885 w 1903885"/>
                <a:gd name="connsiteY4" fmla="*/ 13955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885" h="132402">
                  <a:moveTo>
                    <a:pt x="0" y="26335"/>
                  </a:moveTo>
                  <a:cubicBezTo>
                    <a:pt x="250468" y="20696"/>
                    <a:pt x="579304" y="-12546"/>
                    <a:pt x="861270" y="5127"/>
                  </a:cubicBezTo>
                  <a:cubicBezTo>
                    <a:pt x="1143236" y="22800"/>
                    <a:pt x="1545353" y="127620"/>
                    <a:pt x="1691799" y="132374"/>
                  </a:cubicBezTo>
                  <a:cubicBezTo>
                    <a:pt x="1779129" y="134011"/>
                    <a:pt x="1625340" y="65424"/>
                    <a:pt x="1630083" y="37945"/>
                  </a:cubicBezTo>
                  <a:cubicBezTo>
                    <a:pt x="1634826" y="10467"/>
                    <a:pt x="1902392" y="26620"/>
                    <a:pt x="1903885" y="1395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Forme libre 54"/>
            <p:cNvSpPr/>
            <p:nvPr/>
          </p:nvSpPr>
          <p:spPr>
            <a:xfrm rot="3047122">
              <a:off x="2248222" y="4280888"/>
              <a:ext cx="2201554" cy="8475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</a:t>
              </a:r>
            </a:p>
          </p:txBody>
        </p:sp>
        <p:sp>
          <p:nvSpPr>
            <p:cNvPr id="56" name="Forme libre 55"/>
            <p:cNvSpPr/>
            <p:nvPr/>
          </p:nvSpPr>
          <p:spPr>
            <a:xfrm rot="3047122">
              <a:off x="3738970" y="4303244"/>
              <a:ext cx="2201554" cy="35801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7" name="Forme libre 56"/>
            <p:cNvSpPr/>
            <p:nvPr/>
          </p:nvSpPr>
          <p:spPr>
            <a:xfrm rot="3047122">
              <a:off x="4625083" y="4308883"/>
              <a:ext cx="2201554" cy="108559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Triangle 9"/>
            <p:cNvSpPr/>
            <p:nvPr/>
          </p:nvSpPr>
          <p:spPr>
            <a:xfrm>
              <a:off x="4052670" y="4701069"/>
              <a:ext cx="224797" cy="184018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4" h="48894">
                  <a:moveTo>
                    <a:pt x="0" y="33019"/>
                  </a:moveTo>
                  <a:lnTo>
                    <a:pt x="13335" y="0"/>
                  </a:lnTo>
                  <a:lnTo>
                    <a:pt x="55244" y="48894"/>
                  </a:lnTo>
                  <a:lnTo>
                    <a:pt x="0" y="3301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0" name="Forme libre 59"/>
            <p:cNvSpPr/>
            <p:nvPr/>
          </p:nvSpPr>
          <p:spPr>
            <a:xfrm>
              <a:off x="1644667" y="4142966"/>
              <a:ext cx="5537576" cy="116380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390525">
                  <a:moveTo>
                    <a:pt x="0" y="0"/>
                  </a:moveTo>
                  <a:cubicBezTo>
                    <a:pt x="239494" y="3460"/>
                    <a:pt x="512017" y="-6171"/>
                    <a:pt x="673228" y="58432"/>
                  </a:cubicBezTo>
                  <a:cubicBezTo>
                    <a:pt x="834439" y="123035"/>
                    <a:pt x="896247" y="360613"/>
                    <a:pt x="967269" y="387616"/>
                  </a:cubicBezTo>
                  <a:cubicBezTo>
                    <a:pt x="1038292" y="414619"/>
                    <a:pt x="1078299" y="245410"/>
                    <a:pt x="1099363" y="220451"/>
                  </a:cubicBezTo>
                  <a:cubicBezTo>
                    <a:pt x="1120427" y="195492"/>
                    <a:pt x="1157684" y="102924"/>
                    <a:pt x="1284155" y="66411"/>
                  </a:cubicBezTo>
                  <a:cubicBezTo>
                    <a:pt x="1410626" y="29898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Forme libre 60"/>
            <p:cNvSpPr/>
            <p:nvPr/>
          </p:nvSpPr>
          <p:spPr>
            <a:xfrm>
              <a:off x="1895954" y="4469525"/>
              <a:ext cx="5537576" cy="58415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196019">
                  <a:moveTo>
                    <a:pt x="0" y="896"/>
                  </a:moveTo>
                  <a:cubicBezTo>
                    <a:pt x="239494" y="4356"/>
                    <a:pt x="452253" y="-7724"/>
                    <a:pt x="607749" y="24795"/>
                  </a:cubicBezTo>
                  <a:cubicBezTo>
                    <a:pt x="763245" y="57314"/>
                    <a:pt x="813919" y="194766"/>
                    <a:pt x="932977" y="196011"/>
                  </a:cubicBezTo>
                  <a:cubicBezTo>
                    <a:pt x="1052035" y="197256"/>
                    <a:pt x="1167897" y="64554"/>
                    <a:pt x="1322099" y="32264"/>
                  </a:cubicBezTo>
                  <a:cubicBezTo>
                    <a:pt x="1476301" y="-26"/>
                    <a:pt x="1611524" y="-3458"/>
                    <a:pt x="1858188" y="227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Forme libre 61"/>
            <p:cNvSpPr/>
            <p:nvPr/>
          </p:nvSpPr>
          <p:spPr>
            <a:xfrm>
              <a:off x="2199245" y="4811887"/>
              <a:ext cx="5537576" cy="15293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1890527" y="2366304"/>
            <a:ext cx="5299147" cy="1367351"/>
            <a:chOff x="1879639" y="3455174"/>
            <a:chExt cx="5299147" cy="1367351"/>
          </a:xfrm>
        </p:grpSpPr>
        <p:grpSp>
          <p:nvGrpSpPr>
            <p:cNvPr id="111" name="Grouper 110"/>
            <p:cNvGrpSpPr/>
            <p:nvPr/>
          </p:nvGrpSpPr>
          <p:grpSpPr>
            <a:xfrm>
              <a:off x="1879639" y="3455174"/>
              <a:ext cx="5299147" cy="1367351"/>
              <a:chOff x="1852014" y="3435929"/>
              <a:chExt cx="5299147" cy="1367351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1852014" y="3435929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2124948" y="3758635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2383418" y="4094126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2655591" y="4427159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2713579" y="3470756"/>
                <a:ext cx="324899" cy="3026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3026911" y="3831095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3285381" y="4166586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3517156" y="4461986"/>
                <a:ext cx="324899" cy="3026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3566513" y="3510840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3898985" y="3876646"/>
                <a:ext cx="140400" cy="1411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4157336" y="4218554"/>
                <a:ext cx="140400" cy="140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4370090" y="4502070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4394964" y="3508003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0" name="Ellipse 149"/>
              <p:cNvSpPr>
                <a:spLocks noChangeAspect="1"/>
              </p:cNvSpPr>
              <p:nvPr/>
            </p:nvSpPr>
            <p:spPr>
              <a:xfrm>
                <a:off x="4721055" y="3880227"/>
                <a:ext cx="140400" cy="1307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4979525" y="4209300"/>
                <a:ext cx="137789" cy="1411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5198541" y="4499233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127152" y="3438591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5474599" y="3830709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5" name="Ellipse 154"/>
              <p:cNvSpPr/>
              <p:nvPr/>
            </p:nvSpPr>
            <p:spPr>
              <a:xfrm>
                <a:off x="5733069" y="4166200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6" name="Ellipse 155"/>
              <p:cNvSpPr/>
              <p:nvPr/>
            </p:nvSpPr>
            <p:spPr>
              <a:xfrm>
                <a:off x="5964844" y="4461600"/>
                <a:ext cx="324899" cy="3026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7" name="Ellipse 156"/>
              <p:cNvSpPr/>
              <p:nvPr/>
            </p:nvSpPr>
            <p:spPr>
              <a:xfrm>
                <a:off x="5954456" y="3445834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8" name="Ellipse 157"/>
              <p:cNvSpPr/>
              <p:nvPr/>
            </p:nvSpPr>
            <p:spPr>
              <a:xfrm>
                <a:off x="6227390" y="3768540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9" name="Ellipse 158"/>
              <p:cNvSpPr/>
              <p:nvPr/>
            </p:nvSpPr>
            <p:spPr>
              <a:xfrm>
                <a:off x="6485860" y="4104031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60" name="Ellipse 159"/>
              <p:cNvSpPr/>
              <p:nvPr/>
            </p:nvSpPr>
            <p:spPr>
              <a:xfrm>
                <a:off x="6758033" y="4437064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1" name="Ellipse 160"/>
            <p:cNvSpPr/>
            <p:nvPr/>
          </p:nvSpPr>
          <p:spPr>
            <a:xfrm>
              <a:off x="4535685" y="4129033"/>
              <a:ext cx="36285" cy="4089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er 182"/>
          <p:cNvGrpSpPr/>
          <p:nvPr/>
        </p:nvGrpSpPr>
        <p:grpSpPr>
          <a:xfrm>
            <a:off x="2168530" y="4653743"/>
            <a:ext cx="503906" cy="776867"/>
            <a:chOff x="1491371" y="2121005"/>
            <a:chExt cx="609727" cy="1137412"/>
          </a:xfrm>
        </p:grpSpPr>
        <p:sp>
          <p:nvSpPr>
            <p:cNvPr id="184" name="Ellipse 124"/>
            <p:cNvSpPr/>
            <p:nvPr/>
          </p:nvSpPr>
          <p:spPr>
            <a:xfrm rot="16200000">
              <a:off x="1289793" y="2449638"/>
              <a:ext cx="1012903" cy="604656"/>
            </a:xfrm>
            <a:custGeom>
              <a:avLst/>
              <a:gdLst>
                <a:gd name="connsiteX0" fmla="*/ 0 w 1595238"/>
                <a:gd name="connsiteY0" fmla="*/ 293688 h 587375"/>
                <a:gd name="connsiteX1" fmla="*/ 797619 w 1595238"/>
                <a:gd name="connsiteY1" fmla="*/ 0 h 587375"/>
                <a:gd name="connsiteX2" fmla="*/ 1595238 w 1595238"/>
                <a:gd name="connsiteY2" fmla="*/ 293688 h 587375"/>
                <a:gd name="connsiteX3" fmla="*/ 797619 w 1595238"/>
                <a:gd name="connsiteY3" fmla="*/ 587376 h 587375"/>
                <a:gd name="connsiteX4" fmla="*/ 0 w 1595238"/>
                <a:gd name="connsiteY4" fmla="*/ 293688 h 587375"/>
                <a:gd name="connsiteX0" fmla="*/ 0 w 1675652"/>
                <a:gd name="connsiteY0" fmla="*/ 293688 h 588068"/>
                <a:gd name="connsiteX1" fmla="*/ 797619 w 1675652"/>
                <a:gd name="connsiteY1" fmla="*/ 0 h 588068"/>
                <a:gd name="connsiteX2" fmla="*/ 1595238 w 1675652"/>
                <a:gd name="connsiteY2" fmla="*/ 293688 h 588068"/>
                <a:gd name="connsiteX3" fmla="*/ 1557982 w 1675652"/>
                <a:gd name="connsiteY3" fmla="*/ 372794 h 588068"/>
                <a:gd name="connsiteX4" fmla="*/ 797619 w 1675652"/>
                <a:gd name="connsiteY4" fmla="*/ 587376 h 588068"/>
                <a:gd name="connsiteX5" fmla="*/ 0 w 1675652"/>
                <a:gd name="connsiteY5" fmla="*/ 293688 h 588068"/>
                <a:gd name="connsiteX0" fmla="*/ 0 w 2253974"/>
                <a:gd name="connsiteY0" fmla="*/ 293688 h 619238"/>
                <a:gd name="connsiteX1" fmla="*/ 797619 w 2253974"/>
                <a:gd name="connsiteY1" fmla="*/ 0 h 619238"/>
                <a:gd name="connsiteX2" fmla="*/ 1595238 w 2253974"/>
                <a:gd name="connsiteY2" fmla="*/ 293688 h 619238"/>
                <a:gd name="connsiteX3" fmla="*/ 2236077 w 2253974"/>
                <a:gd name="connsiteY3" fmla="*/ 578277 h 619238"/>
                <a:gd name="connsiteX4" fmla="*/ 797619 w 2253974"/>
                <a:gd name="connsiteY4" fmla="*/ 587376 h 619238"/>
                <a:gd name="connsiteX5" fmla="*/ 0 w 2253974"/>
                <a:gd name="connsiteY5" fmla="*/ 293688 h 619238"/>
                <a:gd name="connsiteX0" fmla="*/ 0 w 2253974"/>
                <a:gd name="connsiteY0" fmla="*/ 293688 h 607871"/>
                <a:gd name="connsiteX1" fmla="*/ 797619 w 2253974"/>
                <a:gd name="connsiteY1" fmla="*/ 0 h 607871"/>
                <a:gd name="connsiteX2" fmla="*/ 1595238 w 2253974"/>
                <a:gd name="connsiteY2" fmla="*/ 293688 h 607871"/>
                <a:gd name="connsiteX3" fmla="*/ 2236077 w 2253974"/>
                <a:gd name="connsiteY3" fmla="*/ 578277 h 607871"/>
                <a:gd name="connsiteX4" fmla="*/ 797619 w 2253974"/>
                <a:gd name="connsiteY4" fmla="*/ 587376 h 607871"/>
                <a:gd name="connsiteX5" fmla="*/ 0 w 2253974"/>
                <a:gd name="connsiteY5" fmla="*/ 293688 h 607871"/>
                <a:gd name="connsiteX0" fmla="*/ 0 w 2253974"/>
                <a:gd name="connsiteY0" fmla="*/ 293688 h 607871"/>
                <a:gd name="connsiteX1" fmla="*/ 797619 w 2253974"/>
                <a:gd name="connsiteY1" fmla="*/ 0 h 607871"/>
                <a:gd name="connsiteX2" fmla="*/ 1595238 w 2253974"/>
                <a:gd name="connsiteY2" fmla="*/ 293688 h 607871"/>
                <a:gd name="connsiteX3" fmla="*/ 2236077 w 2253974"/>
                <a:gd name="connsiteY3" fmla="*/ 578277 h 607871"/>
                <a:gd name="connsiteX4" fmla="*/ 797619 w 2253974"/>
                <a:gd name="connsiteY4" fmla="*/ 587376 h 607871"/>
                <a:gd name="connsiteX5" fmla="*/ 0 w 2253974"/>
                <a:gd name="connsiteY5" fmla="*/ 293688 h 607871"/>
                <a:gd name="connsiteX0" fmla="*/ 0 w 2253974"/>
                <a:gd name="connsiteY0" fmla="*/ 293688 h 587376"/>
                <a:gd name="connsiteX1" fmla="*/ 797619 w 2253974"/>
                <a:gd name="connsiteY1" fmla="*/ 0 h 587376"/>
                <a:gd name="connsiteX2" fmla="*/ 1595238 w 2253974"/>
                <a:gd name="connsiteY2" fmla="*/ 293688 h 587376"/>
                <a:gd name="connsiteX3" fmla="*/ 2236077 w 2253974"/>
                <a:gd name="connsiteY3" fmla="*/ 578277 h 587376"/>
                <a:gd name="connsiteX4" fmla="*/ 797619 w 2253974"/>
                <a:gd name="connsiteY4" fmla="*/ 587376 h 587376"/>
                <a:gd name="connsiteX5" fmla="*/ 0 w 2253974"/>
                <a:gd name="connsiteY5" fmla="*/ 293688 h 587376"/>
                <a:gd name="connsiteX0" fmla="*/ 0 w 2342071"/>
                <a:gd name="connsiteY0" fmla="*/ 323887 h 617575"/>
                <a:gd name="connsiteX1" fmla="*/ 797619 w 2342071"/>
                <a:gd name="connsiteY1" fmla="*/ 30199 h 617575"/>
                <a:gd name="connsiteX2" fmla="*/ 2252784 w 2342071"/>
                <a:gd name="connsiteY2" fmla="*/ 51622 h 617575"/>
                <a:gd name="connsiteX3" fmla="*/ 2236077 w 2342071"/>
                <a:gd name="connsiteY3" fmla="*/ 608476 h 617575"/>
                <a:gd name="connsiteX4" fmla="*/ 797619 w 2342071"/>
                <a:gd name="connsiteY4" fmla="*/ 617575 h 617575"/>
                <a:gd name="connsiteX5" fmla="*/ 0 w 2342071"/>
                <a:gd name="connsiteY5" fmla="*/ 323887 h 617575"/>
                <a:gd name="connsiteX0" fmla="*/ 0 w 2342071"/>
                <a:gd name="connsiteY0" fmla="*/ 317816 h 611504"/>
                <a:gd name="connsiteX1" fmla="*/ 797619 w 2342071"/>
                <a:gd name="connsiteY1" fmla="*/ 24128 h 611504"/>
                <a:gd name="connsiteX2" fmla="*/ 2252784 w 2342071"/>
                <a:gd name="connsiteY2" fmla="*/ 45551 h 611504"/>
                <a:gd name="connsiteX3" fmla="*/ 2236077 w 2342071"/>
                <a:gd name="connsiteY3" fmla="*/ 602405 h 611504"/>
                <a:gd name="connsiteX4" fmla="*/ 797619 w 2342071"/>
                <a:gd name="connsiteY4" fmla="*/ 611504 h 611504"/>
                <a:gd name="connsiteX5" fmla="*/ 0 w 2342071"/>
                <a:gd name="connsiteY5" fmla="*/ 317816 h 611504"/>
                <a:gd name="connsiteX0" fmla="*/ 0 w 2342071"/>
                <a:gd name="connsiteY0" fmla="*/ 317816 h 611504"/>
                <a:gd name="connsiteX1" fmla="*/ 797619 w 2342071"/>
                <a:gd name="connsiteY1" fmla="*/ 24128 h 611504"/>
                <a:gd name="connsiteX2" fmla="*/ 2252784 w 2342071"/>
                <a:gd name="connsiteY2" fmla="*/ 45551 h 611504"/>
                <a:gd name="connsiteX3" fmla="*/ 2236077 w 2342071"/>
                <a:gd name="connsiteY3" fmla="*/ 602405 h 611504"/>
                <a:gd name="connsiteX4" fmla="*/ 797619 w 2342071"/>
                <a:gd name="connsiteY4" fmla="*/ 611504 h 611504"/>
                <a:gd name="connsiteX5" fmla="*/ 0 w 2342071"/>
                <a:gd name="connsiteY5" fmla="*/ 317816 h 611504"/>
                <a:gd name="connsiteX0" fmla="*/ 0 w 2342071"/>
                <a:gd name="connsiteY0" fmla="*/ 293688 h 587376"/>
                <a:gd name="connsiteX1" fmla="*/ 797619 w 2342071"/>
                <a:gd name="connsiteY1" fmla="*/ 0 h 587376"/>
                <a:gd name="connsiteX2" fmla="*/ 2252784 w 2342071"/>
                <a:gd name="connsiteY2" fmla="*/ 21423 h 587376"/>
                <a:gd name="connsiteX3" fmla="*/ 2236077 w 2342071"/>
                <a:gd name="connsiteY3" fmla="*/ 578277 h 587376"/>
                <a:gd name="connsiteX4" fmla="*/ 797619 w 2342071"/>
                <a:gd name="connsiteY4" fmla="*/ 587376 h 587376"/>
                <a:gd name="connsiteX5" fmla="*/ 0 w 2342071"/>
                <a:gd name="connsiteY5" fmla="*/ 293688 h 587376"/>
                <a:gd name="connsiteX0" fmla="*/ 0 w 2342071"/>
                <a:gd name="connsiteY0" fmla="*/ 304239 h 597927"/>
                <a:gd name="connsiteX1" fmla="*/ 797619 w 2342071"/>
                <a:gd name="connsiteY1" fmla="*/ 10551 h 597927"/>
                <a:gd name="connsiteX2" fmla="*/ 2252784 w 2342071"/>
                <a:gd name="connsiteY2" fmla="*/ 16562 h 597927"/>
                <a:gd name="connsiteX3" fmla="*/ 2236077 w 2342071"/>
                <a:gd name="connsiteY3" fmla="*/ 588828 h 597927"/>
                <a:gd name="connsiteX4" fmla="*/ 797619 w 2342071"/>
                <a:gd name="connsiteY4" fmla="*/ 597927 h 597927"/>
                <a:gd name="connsiteX5" fmla="*/ 0 w 2342071"/>
                <a:gd name="connsiteY5" fmla="*/ 304239 h 597927"/>
                <a:gd name="connsiteX0" fmla="*/ 0 w 2342071"/>
                <a:gd name="connsiteY0" fmla="*/ 293688 h 587376"/>
                <a:gd name="connsiteX1" fmla="*/ 797619 w 2342071"/>
                <a:gd name="connsiteY1" fmla="*/ 0 h 587376"/>
                <a:gd name="connsiteX2" fmla="*/ 2252784 w 2342071"/>
                <a:gd name="connsiteY2" fmla="*/ 6011 h 587376"/>
                <a:gd name="connsiteX3" fmla="*/ 2236077 w 2342071"/>
                <a:gd name="connsiteY3" fmla="*/ 578277 h 587376"/>
                <a:gd name="connsiteX4" fmla="*/ 797619 w 2342071"/>
                <a:gd name="connsiteY4" fmla="*/ 587376 h 587376"/>
                <a:gd name="connsiteX5" fmla="*/ 0 w 2342071"/>
                <a:gd name="connsiteY5" fmla="*/ 293688 h 587376"/>
                <a:gd name="connsiteX0" fmla="*/ 0 w 2331389"/>
                <a:gd name="connsiteY0" fmla="*/ 293688 h 588551"/>
                <a:gd name="connsiteX1" fmla="*/ 797619 w 2331389"/>
                <a:gd name="connsiteY1" fmla="*/ 0 h 588551"/>
                <a:gd name="connsiteX2" fmla="*/ 2252784 w 2331389"/>
                <a:gd name="connsiteY2" fmla="*/ 6011 h 588551"/>
                <a:gd name="connsiteX3" fmla="*/ 2210972 w 2331389"/>
                <a:gd name="connsiteY3" fmla="*/ 588551 h 588551"/>
                <a:gd name="connsiteX4" fmla="*/ 797619 w 2331389"/>
                <a:gd name="connsiteY4" fmla="*/ 587376 h 588551"/>
                <a:gd name="connsiteX5" fmla="*/ 0 w 2331389"/>
                <a:gd name="connsiteY5" fmla="*/ 293688 h 588551"/>
                <a:gd name="connsiteX0" fmla="*/ 0 w 2341704"/>
                <a:gd name="connsiteY0" fmla="*/ 293688 h 588551"/>
                <a:gd name="connsiteX1" fmla="*/ 797619 w 2341704"/>
                <a:gd name="connsiteY1" fmla="*/ 0 h 588551"/>
                <a:gd name="connsiteX2" fmla="*/ 2252784 w 2341704"/>
                <a:gd name="connsiteY2" fmla="*/ 6011 h 588551"/>
                <a:gd name="connsiteX3" fmla="*/ 2210972 w 2341704"/>
                <a:gd name="connsiteY3" fmla="*/ 588551 h 588551"/>
                <a:gd name="connsiteX4" fmla="*/ 797619 w 2341704"/>
                <a:gd name="connsiteY4" fmla="*/ 587376 h 588551"/>
                <a:gd name="connsiteX5" fmla="*/ 0 w 2341704"/>
                <a:gd name="connsiteY5" fmla="*/ 293688 h 588551"/>
                <a:gd name="connsiteX0" fmla="*/ 0 w 2327525"/>
                <a:gd name="connsiteY0" fmla="*/ 309798 h 604661"/>
                <a:gd name="connsiteX1" fmla="*/ 797619 w 2327525"/>
                <a:gd name="connsiteY1" fmla="*/ 16110 h 604661"/>
                <a:gd name="connsiteX2" fmla="*/ 2225754 w 2327525"/>
                <a:gd name="connsiteY2" fmla="*/ 0 h 604661"/>
                <a:gd name="connsiteX3" fmla="*/ 2210972 w 2327525"/>
                <a:gd name="connsiteY3" fmla="*/ 604661 h 604661"/>
                <a:gd name="connsiteX4" fmla="*/ 797619 w 2327525"/>
                <a:gd name="connsiteY4" fmla="*/ 603486 h 604661"/>
                <a:gd name="connsiteX5" fmla="*/ 0 w 2327525"/>
                <a:gd name="connsiteY5" fmla="*/ 309798 h 604661"/>
                <a:gd name="connsiteX0" fmla="*/ 0 w 2352529"/>
                <a:gd name="connsiteY0" fmla="*/ 309798 h 604661"/>
                <a:gd name="connsiteX1" fmla="*/ 797619 w 2352529"/>
                <a:gd name="connsiteY1" fmla="*/ 16110 h 604661"/>
                <a:gd name="connsiteX2" fmla="*/ 2225754 w 2352529"/>
                <a:gd name="connsiteY2" fmla="*/ 0 h 604661"/>
                <a:gd name="connsiteX3" fmla="*/ 2210972 w 2352529"/>
                <a:gd name="connsiteY3" fmla="*/ 604661 h 604661"/>
                <a:gd name="connsiteX4" fmla="*/ 797619 w 2352529"/>
                <a:gd name="connsiteY4" fmla="*/ 603486 h 604661"/>
                <a:gd name="connsiteX5" fmla="*/ 0 w 2352529"/>
                <a:gd name="connsiteY5" fmla="*/ 309798 h 604661"/>
                <a:gd name="connsiteX0" fmla="*/ 0 w 2346834"/>
                <a:gd name="connsiteY0" fmla="*/ 309798 h 604661"/>
                <a:gd name="connsiteX1" fmla="*/ 797619 w 2346834"/>
                <a:gd name="connsiteY1" fmla="*/ 16110 h 604661"/>
                <a:gd name="connsiteX2" fmla="*/ 2225754 w 2346834"/>
                <a:gd name="connsiteY2" fmla="*/ 0 h 604661"/>
                <a:gd name="connsiteX3" fmla="*/ 2210972 w 2346834"/>
                <a:gd name="connsiteY3" fmla="*/ 604661 h 604661"/>
                <a:gd name="connsiteX4" fmla="*/ 797619 w 2346834"/>
                <a:gd name="connsiteY4" fmla="*/ 603486 h 604661"/>
                <a:gd name="connsiteX5" fmla="*/ 0 w 2346834"/>
                <a:gd name="connsiteY5" fmla="*/ 309798 h 604661"/>
                <a:gd name="connsiteX0" fmla="*/ 0 w 2351706"/>
                <a:gd name="connsiteY0" fmla="*/ 309798 h 604661"/>
                <a:gd name="connsiteX1" fmla="*/ 797619 w 2351706"/>
                <a:gd name="connsiteY1" fmla="*/ 16110 h 604661"/>
                <a:gd name="connsiteX2" fmla="*/ 2225754 w 2351706"/>
                <a:gd name="connsiteY2" fmla="*/ 0 h 604661"/>
                <a:gd name="connsiteX3" fmla="*/ 2210972 w 2351706"/>
                <a:gd name="connsiteY3" fmla="*/ 604661 h 604661"/>
                <a:gd name="connsiteX4" fmla="*/ 797619 w 2351706"/>
                <a:gd name="connsiteY4" fmla="*/ 603486 h 604661"/>
                <a:gd name="connsiteX5" fmla="*/ 0 w 2351706"/>
                <a:gd name="connsiteY5" fmla="*/ 309798 h 604661"/>
                <a:gd name="connsiteX0" fmla="*/ 0 w 2315336"/>
                <a:gd name="connsiteY0" fmla="*/ 309796 h 604659"/>
                <a:gd name="connsiteX1" fmla="*/ 797619 w 2315336"/>
                <a:gd name="connsiteY1" fmla="*/ 16108 h 604659"/>
                <a:gd name="connsiteX2" fmla="*/ 2125847 w 2315336"/>
                <a:gd name="connsiteY2" fmla="*/ 1 h 604659"/>
                <a:gd name="connsiteX3" fmla="*/ 2210972 w 2315336"/>
                <a:gd name="connsiteY3" fmla="*/ 604659 h 604659"/>
                <a:gd name="connsiteX4" fmla="*/ 797619 w 2315336"/>
                <a:gd name="connsiteY4" fmla="*/ 603484 h 604659"/>
                <a:gd name="connsiteX5" fmla="*/ 0 w 2315336"/>
                <a:gd name="connsiteY5" fmla="*/ 309796 h 604659"/>
                <a:gd name="connsiteX0" fmla="*/ 0 w 2251796"/>
                <a:gd name="connsiteY0" fmla="*/ 309795 h 604658"/>
                <a:gd name="connsiteX1" fmla="*/ 797619 w 2251796"/>
                <a:gd name="connsiteY1" fmla="*/ 16107 h 604658"/>
                <a:gd name="connsiteX2" fmla="*/ 2125847 w 2251796"/>
                <a:gd name="connsiteY2" fmla="*/ 0 h 604658"/>
                <a:gd name="connsiteX3" fmla="*/ 2111061 w 2251796"/>
                <a:gd name="connsiteY3" fmla="*/ 604658 h 604658"/>
                <a:gd name="connsiteX4" fmla="*/ 797619 w 2251796"/>
                <a:gd name="connsiteY4" fmla="*/ 603483 h 604658"/>
                <a:gd name="connsiteX5" fmla="*/ 0 w 2251796"/>
                <a:gd name="connsiteY5" fmla="*/ 309795 h 604658"/>
                <a:gd name="connsiteX0" fmla="*/ 0 w 2326786"/>
                <a:gd name="connsiteY0" fmla="*/ 309795 h 604658"/>
                <a:gd name="connsiteX1" fmla="*/ 797619 w 2326786"/>
                <a:gd name="connsiteY1" fmla="*/ 16107 h 604658"/>
                <a:gd name="connsiteX2" fmla="*/ 2125847 w 2326786"/>
                <a:gd name="connsiteY2" fmla="*/ 0 h 604658"/>
                <a:gd name="connsiteX3" fmla="*/ 2111061 w 2326786"/>
                <a:gd name="connsiteY3" fmla="*/ 604658 h 604658"/>
                <a:gd name="connsiteX4" fmla="*/ 797619 w 2326786"/>
                <a:gd name="connsiteY4" fmla="*/ 603483 h 604658"/>
                <a:gd name="connsiteX5" fmla="*/ 0 w 2326786"/>
                <a:gd name="connsiteY5" fmla="*/ 309795 h 604658"/>
                <a:gd name="connsiteX0" fmla="*/ 0 w 2358408"/>
                <a:gd name="connsiteY0" fmla="*/ 309795 h 604658"/>
                <a:gd name="connsiteX1" fmla="*/ 797619 w 2358408"/>
                <a:gd name="connsiteY1" fmla="*/ 16107 h 604658"/>
                <a:gd name="connsiteX2" fmla="*/ 2125847 w 2358408"/>
                <a:gd name="connsiteY2" fmla="*/ 0 h 604658"/>
                <a:gd name="connsiteX3" fmla="*/ 2111061 w 2358408"/>
                <a:gd name="connsiteY3" fmla="*/ 604658 h 604658"/>
                <a:gd name="connsiteX4" fmla="*/ 797619 w 2358408"/>
                <a:gd name="connsiteY4" fmla="*/ 603483 h 604658"/>
                <a:gd name="connsiteX5" fmla="*/ 0 w 2358408"/>
                <a:gd name="connsiteY5" fmla="*/ 309795 h 60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408" h="604658">
                  <a:moveTo>
                    <a:pt x="0" y="309795"/>
                  </a:moveTo>
                  <a:cubicBezTo>
                    <a:pt x="0" y="147596"/>
                    <a:pt x="422155" y="61484"/>
                    <a:pt x="797619" y="16107"/>
                  </a:cubicBezTo>
                  <a:lnTo>
                    <a:pt x="2125847" y="0"/>
                  </a:lnTo>
                  <a:cubicBezTo>
                    <a:pt x="2366536" y="85139"/>
                    <a:pt x="2504396" y="495404"/>
                    <a:pt x="2111061" y="604658"/>
                  </a:cubicBezTo>
                  <a:lnTo>
                    <a:pt x="797619" y="603483"/>
                  </a:lnTo>
                  <a:cubicBezTo>
                    <a:pt x="424940" y="556052"/>
                    <a:pt x="0" y="471994"/>
                    <a:pt x="0" y="3097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9000"/>
                  </a:schemeClr>
                </a:gs>
                <a:gs pos="83000">
                  <a:schemeClr val="accent2">
                    <a:lumMod val="40000"/>
                    <a:lumOff val="60000"/>
                    <a:alpha val="49000"/>
                  </a:schemeClr>
                </a:gs>
                <a:gs pos="100000">
                  <a:schemeClr val="accent2">
                    <a:lumMod val="20000"/>
                    <a:lumOff val="80000"/>
                    <a:alpha val="48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Ellipse 184"/>
            <p:cNvSpPr/>
            <p:nvPr/>
          </p:nvSpPr>
          <p:spPr>
            <a:xfrm rot="16200000">
              <a:off x="1678678" y="2535353"/>
              <a:ext cx="247532" cy="581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5000"/>
                  </a:schemeClr>
                </a:gs>
                <a:gs pos="83000">
                  <a:schemeClr val="accent2">
                    <a:lumMod val="40000"/>
                    <a:lumOff val="60000"/>
                    <a:alpha val="48000"/>
                  </a:schemeClr>
                </a:gs>
                <a:gs pos="100000">
                  <a:schemeClr val="accent2">
                    <a:lumMod val="20000"/>
                    <a:lumOff val="80000"/>
                    <a:alpha val="48000"/>
                  </a:schemeClr>
                </a:gs>
              </a:gsLst>
              <a:lin ang="16200000" scaled="1"/>
              <a:tileRect/>
            </a:gradFill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Ellipse 185"/>
            <p:cNvSpPr/>
            <p:nvPr/>
          </p:nvSpPr>
          <p:spPr>
            <a:xfrm rot="16200000">
              <a:off x="1682555" y="2080013"/>
              <a:ext cx="247532" cy="5895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5000"/>
                  </a:schemeClr>
                </a:gs>
                <a:gs pos="83000">
                  <a:schemeClr val="accent2">
                    <a:lumMod val="40000"/>
                    <a:lumOff val="60000"/>
                    <a:alpha val="42000"/>
                  </a:schemeClr>
                </a:gs>
                <a:gs pos="100000">
                  <a:schemeClr val="accent2">
                    <a:lumMod val="20000"/>
                    <a:lumOff val="80000"/>
                    <a:alpha val="5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7" name="Connecteur droit 186"/>
            <p:cNvCxnSpPr/>
            <p:nvPr/>
          </p:nvCxnSpPr>
          <p:spPr>
            <a:xfrm rot="5400000" flipV="1">
              <a:off x="1397348" y="2215028"/>
              <a:ext cx="192923" cy="4878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/>
            <p:cNvCxnSpPr/>
            <p:nvPr/>
          </p:nvCxnSpPr>
          <p:spPr>
            <a:xfrm rot="5400000" flipV="1">
              <a:off x="1997345" y="2215028"/>
              <a:ext cx="192923" cy="4878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516863" y="4285341"/>
                <a:ext cx="37349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b="1" i="1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fr-FR" sz="3000" b="1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863" y="4285341"/>
                <a:ext cx="37349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er 17"/>
          <p:cNvGrpSpPr/>
          <p:nvPr/>
        </p:nvGrpSpPr>
        <p:grpSpPr>
          <a:xfrm>
            <a:off x="1137876" y="3069273"/>
            <a:ext cx="3328464" cy="1136838"/>
            <a:chOff x="1137876" y="3069273"/>
            <a:chExt cx="3328464" cy="1136838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1137876" y="3081058"/>
              <a:ext cx="3328464" cy="0"/>
            </a:xfrm>
            <a:prstGeom prst="straightConnector1">
              <a:avLst/>
            </a:prstGeom>
            <a:ln>
              <a:tailEnd type="triangl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139476" y="3069273"/>
              <a:ext cx="0" cy="113683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189322" y="4193861"/>
            <a:ext cx="1943674" cy="307777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err="1"/>
              <a:t>Degeneracy</a:t>
            </a:r>
            <a:r>
              <a:rPr lang="fr-FR" sz="1400" dirty="0"/>
              <a:t> of the </a:t>
            </a:r>
            <a:r>
              <a:rPr lang="fr-FR" sz="1400" dirty="0" err="1" smtClean="0"/>
              <a:t>circle</a:t>
            </a:r>
            <a:endParaRPr lang="fr-FR" sz="1400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1129554" y="4501637"/>
            <a:ext cx="282686" cy="983888"/>
            <a:chOff x="1129553" y="4501636"/>
            <a:chExt cx="1411594" cy="1872270"/>
          </a:xfrm>
        </p:grpSpPr>
        <p:cxnSp>
          <p:nvCxnSpPr>
            <p:cNvPr id="197" name="Connecteur droit 196"/>
            <p:cNvCxnSpPr/>
            <p:nvPr/>
          </p:nvCxnSpPr>
          <p:spPr>
            <a:xfrm flipH="1">
              <a:off x="1129553" y="4501636"/>
              <a:ext cx="0" cy="187227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8" name="Connecteur droit avec flèche 197"/>
            <p:cNvCxnSpPr/>
            <p:nvPr/>
          </p:nvCxnSpPr>
          <p:spPr>
            <a:xfrm>
              <a:off x="1129553" y="6369175"/>
              <a:ext cx="1411594" cy="0"/>
            </a:xfrm>
            <a:prstGeom prst="straightConnector1">
              <a:avLst/>
            </a:prstGeom>
            <a:ln>
              <a:tailEnd type="triangl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0" name="Grouper 89"/>
          <p:cNvGrpSpPr/>
          <p:nvPr/>
        </p:nvGrpSpPr>
        <p:grpSpPr>
          <a:xfrm rot="16140000">
            <a:off x="4027057" y="4272937"/>
            <a:ext cx="1542450" cy="2850304"/>
            <a:chOff x="2998158" y="1340767"/>
            <a:chExt cx="2952330" cy="4615449"/>
          </a:xfrm>
        </p:grpSpPr>
        <p:sp>
          <p:nvSpPr>
            <p:cNvPr id="91" name="Rectangle 2"/>
            <p:cNvSpPr/>
            <p:nvPr/>
          </p:nvSpPr>
          <p:spPr>
            <a:xfrm>
              <a:off x="2998158" y="1340767"/>
              <a:ext cx="2232248" cy="4536791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45219"/>
                <a:gd name="connsiteX1" fmla="*/ 373236 w 373236"/>
                <a:gd name="connsiteY1" fmla="*/ 0 h 2045219"/>
                <a:gd name="connsiteX2" fmla="*/ 368306 w 373236"/>
                <a:gd name="connsiteY2" fmla="*/ 1630784 h 2045219"/>
                <a:gd name="connsiteX3" fmla="*/ 0 w 373236"/>
                <a:gd name="connsiteY3" fmla="*/ 2045219 h 2045219"/>
                <a:gd name="connsiteX4" fmla="*/ 0 w 373236"/>
                <a:gd name="connsiteY4" fmla="*/ 431800 h 2045219"/>
                <a:gd name="connsiteX0" fmla="*/ 0 w 373236"/>
                <a:gd name="connsiteY0" fmla="*/ 431800 h 2045219"/>
                <a:gd name="connsiteX1" fmla="*/ 373236 w 373236"/>
                <a:gd name="connsiteY1" fmla="*/ 0 h 2045219"/>
                <a:gd name="connsiteX2" fmla="*/ 368306 w 373236"/>
                <a:gd name="connsiteY2" fmla="*/ 1588019 h 2045219"/>
                <a:gd name="connsiteX3" fmla="*/ 0 w 373236"/>
                <a:gd name="connsiteY3" fmla="*/ 2045219 h 2045219"/>
                <a:gd name="connsiteX4" fmla="*/ 0 w 373236"/>
                <a:gd name="connsiteY4" fmla="*/ 431800 h 2045219"/>
                <a:gd name="connsiteX0" fmla="*/ 0 w 373236"/>
                <a:gd name="connsiteY0" fmla="*/ 431800 h 2206777"/>
                <a:gd name="connsiteX1" fmla="*/ 373236 w 373236"/>
                <a:gd name="connsiteY1" fmla="*/ 0 h 2206777"/>
                <a:gd name="connsiteX2" fmla="*/ 368306 w 373236"/>
                <a:gd name="connsiteY2" fmla="*/ 1588019 h 2206777"/>
                <a:gd name="connsiteX3" fmla="*/ 0 w 373236"/>
                <a:gd name="connsiteY3" fmla="*/ 2206777 h 2206777"/>
                <a:gd name="connsiteX4" fmla="*/ 0 w 373236"/>
                <a:gd name="connsiteY4" fmla="*/ 431800 h 2206777"/>
                <a:gd name="connsiteX0" fmla="*/ 0 w 373236"/>
                <a:gd name="connsiteY0" fmla="*/ 431800 h 2192522"/>
                <a:gd name="connsiteX1" fmla="*/ 373236 w 373236"/>
                <a:gd name="connsiteY1" fmla="*/ 0 h 2192522"/>
                <a:gd name="connsiteX2" fmla="*/ 368306 w 373236"/>
                <a:gd name="connsiteY2" fmla="*/ 1588019 h 2192522"/>
                <a:gd name="connsiteX3" fmla="*/ 6576 w 373236"/>
                <a:gd name="connsiteY3" fmla="*/ 2192522 h 2192522"/>
                <a:gd name="connsiteX4" fmla="*/ 0 w 373236"/>
                <a:gd name="connsiteY4" fmla="*/ 431800 h 219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36" h="2192522">
                  <a:moveTo>
                    <a:pt x="0" y="431800"/>
                  </a:moveTo>
                  <a:lnTo>
                    <a:pt x="373236" y="0"/>
                  </a:lnTo>
                  <a:cubicBezTo>
                    <a:pt x="369003" y="543595"/>
                    <a:pt x="372539" y="1044424"/>
                    <a:pt x="368306" y="1588019"/>
                  </a:cubicBezTo>
                  <a:lnTo>
                    <a:pt x="6576" y="2192522"/>
                  </a:lnTo>
                  <a:lnTo>
                    <a:pt x="0" y="431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77000"/>
                  </a:schemeClr>
                </a:gs>
                <a:gs pos="35000">
                  <a:schemeClr val="accent1">
                    <a:lumMod val="0"/>
                    <a:lumOff val="100000"/>
                    <a:alpha val="76000"/>
                  </a:schemeClr>
                </a:gs>
                <a:gs pos="100000">
                  <a:schemeClr val="accent1">
                    <a:lumMod val="100000"/>
                    <a:alpha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2" name="Ellipse 91"/>
            <p:cNvSpPr/>
            <p:nvPr/>
          </p:nvSpPr>
          <p:spPr>
            <a:xfrm>
              <a:off x="4157060" y="2708479"/>
              <a:ext cx="485527" cy="19717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3" name="Forme libre 92"/>
            <p:cNvSpPr/>
            <p:nvPr/>
          </p:nvSpPr>
          <p:spPr>
            <a:xfrm>
              <a:off x="3016618" y="3859495"/>
              <a:ext cx="1498810" cy="500268"/>
            </a:xfrm>
            <a:custGeom>
              <a:avLst/>
              <a:gdLst>
                <a:gd name="connsiteX0" fmla="*/ 0 w 1379095"/>
                <a:gd name="connsiteY0" fmla="*/ 538006 h 538006"/>
                <a:gd name="connsiteX1" fmla="*/ 1169233 w 1379095"/>
                <a:gd name="connsiteY1" fmla="*/ 13350 h 538006"/>
                <a:gd name="connsiteX2" fmla="*/ 1379095 w 1379095"/>
                <a:gd name="connsiteY2" fmla="*/ 163252 h 538006"/>
                <a:gd name="connsiteX0" fmla="*/ 0 w 1469036"/>
                <a:gd name="connsiteY0" fmla="*/ 532550 h 532550"/>
                <a:gd name="connsiteX1" fmla="*/ 1169233 w 1469036"/>
                <a:gd name="connsiteY1" fmla="*/ 7894 h 532550"/>
                <a:gd name="connsiteX2" fmla="*/ 1469036 w 1469036"/>
                <a:gd name="connsiteY2" fmla="*/ 217757 h 532550"/>
                <a:gd name="connsiteX0" fmla="*/ 0 w 1364105"/>
                <a:gd name="connsiteY0" fmla="*/ 536394 h 536394"/>
                <a:gd name="connsiteX1" fmla="*/ 1169233 w 1364105"/>
                <a:gd name="connsiteY1" fmla="*/ 11738 h 536394"/>
                <a:gd name="connsiteX2" fmla="*/ 1364105 w 1364105"/>
                <a:gd name="connsiteY2" fmla="*/ 176631 h 536394"/>
                <a:gd name="connsiteX0" fmla="*/ 0 w 1382734"/>
                <a:gd name="connsiteY0" fmla="*/ 541348 h 541348"/>
                <a:gd name="connsiteX1" fmla="*/ 1169233 w 1382734"/>
                <a:gd name="connsiteY1" fmla="*/ 16692 h 541348"/>
                <a:gd name="connsiteX2" fmla="*/ 1364105 w 1382734"/>
                <a:gd name="connsiteY2" fmla="*/ 181585 h 541348"/>
                <a:gd name="connsiteX0" fmla="*/ 0 w 1382734"/>
                <a:gd name="connsiteY0" fmla="*/ 535452 h 535452"/>
                <a:gd name="connsiteX1" fmla="*/ 1169233 w 1382734"/>
                <a:gd name="connsiteY1" fmla="*/ 10796 h 535452"/>
                <a:gd name="connsiteX2" fmla="*/ 1364105 w 1382734"/>
                <a:gd name="connsiteY2" fmla="*/ 220660 h 535452"/>
                <a:gd name="connsiteX0" fmla="*/ 0 w 1382734"/>
                <a:gd name="connsiteY0" fmla="*/ 543622 h 543622"/>
                <a:gd name="connsiteX1" fmla="*/ 1169233 w 1382734"/>
                <a:gd name="connsiteY1" fmla="*/ 18966 h 543622"/>
                <a:gd name="connsiteX2" fmla="*/ 1364105 w 1382734"/>
                <a:gd name="connsiteY2" fmla="*/ 170464 h 543622"/>
                <a:gd name="connsiteX0" fmla="*/ 0 w 1436136"/>
                <a:gd name="connsiteY0" fmla="*/ 481474 h 481474"/>
                <a:gd name="connsiteX1" fmla="*/ 1221114 w 1436136"/>
                <a:gd name="connsiteY1" fmla="*/ 15184 h 481474"/>
                <a:gd name="connsiteX2" fmla="*/ 1415986 w 1436136"/>
                <a:gd name="connsiteY2" fmla="*/ 166682 h 481474"/>
                <a:gd name="connsiteX0" fmla="*/ 0 w 1387658"/>
                <a:gd name="connsiteY0" fmla="*/ 479449 h 479449"/>
                <a:gd name="connsiteX1" fmla="*/ 1221114 w 1387658"/>
                <a:gd name="connsiteY1" fmla="*/ 13159 h 479449"/>
                <a:gd name="connsiteX2" fmla="*/ 1351135 w 1387658"/>
                <a:gd name="connsiteY2" fmla="*/ 177627 h 479449"/>
                <a:gd name="connsiteX0" fmla="*/ 0 w 1368248"/>
                <a:gd name="connsiteY0" fmla="*/ 485399 h 485399"/>
                <a:gd name="connsiteX1" fmla="*/ 1149778 w 1368248"/>
                <a:gd name="connsiteY1" fmla="*/ 12624 h 485399"/>
                <a:gd name="connsiteX2" fmla="*/ 1351135 w 1368248"/>
                <a:gd name="connsiteY2" fmla="*/ 183577 h 485399"/>
                <a:gd name="connsiteX0" fmla="*/ 0 w 1351135"/>
                <a:gd name="connsiteY0" fmla="*/ 483346 h 483346"/>
                <a:gd name="connsiteX1" fmla="*/ 1149778 w 1351135"/>
                <a:gd name="connsiteY1" fmla="*/ 10571 h 483346"/>
                <a:gd name="connsiteX2" fmla="*/ 1351135 w 1351135"/>
                <a:gd name="connsiteY2" fmla="*/ 181524 h 483346"/>
                <a:gd name="connsiteX0" fmla="*/ 0 w 1403016"/>
                <a:gd name="connsiteY0" fmla="*/ 481387 h 481387"/>
                <a:gd name="connsiteX1" fmla="*/ 1149778 w 1403016"/>
                <a:gd name="connsiteY1" fmla="*/ 8612 h 481387"/>
                <a:gd name="connsiteX2" fmla="*/ 1403016 w 1403016"/>
                <a:gd name="connsiteY2" fmla="*/ 199020 h 481387"/>
                <a:gd name="connsiteX0" fmla="*/ 0 w 1403016"/>
                <a:gd name="connsiteY0" fmla="*/ 482272 h 482272"/>
                <a:gd name="connsiteX1" fmla="*/ 1149778 w 1403016"/>
                <a:gd name="connsiteY1" fmla="*/ 9497 h 482272"/>
                <a:gd name="connsiteX2" fmla="*/ 1403016 w 1403016"/>
                <a:gd name="connsiteY2" fmla="*/ 199905 h 482272"/>
                <a:gd name="connsiteX0" fmla="*/ 0 w 1403016"/>
                <a:gd name="connsiteY0" fmla="*/ 474142 h 474142"/>
                <a:gd name="connsiteX1" fmla="*/ 1149778 w 1403016"/>
                <a:gd name="connsiteY1" fmla="*/ 1367 h 474142"/>
                <a:gd name="connsiteX2" fmla="*/ 1403016 w 1403016"/>
                <a:gd name="connsiteY2" fmla="*/ 191775 h 474142"/>
                <a:gd name="connsiteX0" fmla="*/ 0 w 1498810"/>
                <a:gd name="connsiteY0" fmla="*/ 500268 h 500268"/>
                <a:gd name="connsiteX1" fmla="*/ 1245572 w 1498810"/>
                <a:gd name="connsiteY1" fmla="*/ 1367 h 500268"/>
                <a:gd name="connsiteX2" fmla="*/ 1498810 w 1498810"/>
                <a:gd name="connsiteY2" fmla="*/ 191775 h 50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8810" h="500268">
                  <a:moveTo>
                    <a:pt x="0" y="500268"/>
                  </a:moveTo>
                  <a:cubicBezTo>
                    <a:pt x="469692" y="269169"/>
                    <a:pt x="1102527" y="16003"/>
                    <a:pt x="1245572" y="1367"/>
                  </a:cubicBezTo>
                  <a:cubicBezTo>
                    <a:pt x="1388617" y="-13269"/>
                    <a:pt x="1473934" y="92320"/>
                    <a:pt x="1498810" y="191775"/>
                  </a:cubicBezTo>
                </a:path>
              </a:pathLst>
            </a:custGeom>
            <a:noFill/>
            <a:ln w="2222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4" name="Forme libre 93"/>
            <p:cNvSpPr/>
            <p:nvPr/>
          </p:nvSpPr>
          <p:spPr>
            <a:xfrm flipH="1" flipV="1">
              <a:off x="4645925" y="3209603"/>
              <a:ext cx="562807" cy="482887"/>
            </a:xfrm>
            <a:custGeom>
              <a:avLst/>
              <a:gdLst>
                <a:gd name="connsiteX0" fmla="*/ 0 w 1379095"/>
                <a:gd name="connsiteY0" fmla="*/ 538006 h 538006"/>
                <a:gd name="connsiteX1" fmla="*/ 1169233 w 1379095"/>
                <a:gd name="connsiteY1" fmla="*/ 13350 h 538006"/>
                <a:gd name="connsiteX2" fmla="*/ 1379095 w 1379095"/>
                <a:gd name="connsiteY2" fmla="*/ 163252 h 538006"/>
                <a:gd name="connsiteX0" fmla="*/ 0 w 1469036"/>
                <a:gd name="connsiteY0" fmla="*/ 532550 h 532550"/>
                <a:gd name="connsiteX1" fmla="*/ 1169233 w 1469036"/>
                <a:gd name="connsiteY1" fmla="*/ 7894 h 532550"/>
                <a:gd name="connsiteX2" fmla="*/ 1469036 w 1469036"/>
                <a:gd name="connsiteY2" fmla="*/ 217757 h 532550"/>
                <a:gd name="connsiteX0" fmla="*/ 0 w 1364105"/>
                <a:gd name="connsiteY0" fmla="*/ 536394 h 536394"/>
                <a:gd name="connsiteX1" fmla="*/ 1169233 w 1364105"/>
                <a:gd name="connsiteY1" fmla="*/ 11738 h 536394"/>
                <a:gd name="connsiteX2" fmla="*/ 1364105 w 1364105"/>
                <a:gd name="connsiteY2" fmla="*/ 176631 h 536394"/>
                <a:gd name="connsiteX0" fmla="*/ 0 w 1382734"/>
                <a:gd name="connsiteY0" fmla="*/ 541348 h 541348"/>
                <a:gd name="connsiteX1" fmla="*/ 1169233 w 1382734"/>
                <a:gd name="connsiteY1" fmla="*/ 16692 h 541348"/>
                <a:gd name="connsiteX2" fmla="*/ 1364105 w 1382734"/>
                <a:gd name="connsiteY2" fmla="*/ 181585 h 541348"/>
                <a:gd name="connsiteX0" fmla="*/ 0 w 1382734"/>
                <a:gd name="connsiteY0" fmla="*/ 535452 h 535452"/>
                <a:gd name="connsiteX1" fmla="*/ 1169233 w 1382734"/>
                <a:gd name="connsiteY1" fmla="*/ 10796 h 535452"/>
                <a:gd name="connsiteX2" fmla="*/ 1364105 w 1382734"/>
                <a:gd name="connsiteY2" fmla="*/ 220660 h 535452"/>
                <a:gd name="connsiteX0" fmla="*/ 0 w 1382734"/>
                <a:gd name="connsiteY0" fmla="*/ 543622 h 543622"/>
                <a:gd name="connsiteX1" fmla="*/ 1169233 w 1382734"/>
                <a:gd name="connsiteY1" fmla="*/ 18966 h 543622"/>
                <a:gd name="connsiteX2" fmla="*/ 1364105 w 1382734"/>
                <a:gd name="connsiteY2" fmla="*/ 170464 h 543622"/>
                <a:gd name="connsiteX0" fmla="*/ 0 w 1436136"/>
                <a:gd name="connsiteY0" fmla="*/ 481474 h 481474"/>
                <a:gd name="connsiteX1" fmla="*/ 1221114 w 1436136"/>
                <a:gd name="connsiteY1" fmla="*/ 15184 h 481474"/>
                <a:gd name="connsiteX2" fmla="*/ 1415986 w 1436136"/>
                <a:gd name="connsiteY2" fmla="*/ 166682 h 481474"/>
                <a:gd name="connsiteX0" fmla="*/ 0 w 1387658"/>
                <a:gd name="connsiteY0" fmla="*/ 479449 h 479449"/>
                <a:gd name="connsiteX1" fmla="*/ 1221114 w 1387658"/>
                <a:gd name="connsiteY1" fmla="*/ 13159 h 479449"/>
                <a:gd name="connsiteX2" fmla="*/ 1351135 w 1387658"/>
                <a:gd name="connsiteY2" fmla="*/ 177627 h 479449"/>
                <a:gd name="connsiteX0" fmla="*/ 0 w 1368248"/>
                <a:gd name="connsiteY0" fmla="*/ 485399 h 485399"/>
                <a:gd name="connsiteX1" fmla="*/ 1149778 w 1368248"/>
                <a:gd name="connsiteY1" fmla="*/ 12624 h 485399"/>
                <a:gd name="connsiteX2" fmla="*/ 1351135 w 1368248"/>
                <a:gd name="connsiteY2" fmla="*/ 183577 h 485399"/>
                <a:gd name="connsiteX0" fmla="*/ 0 w 1351135"/>
                <a:gd name="connsiteY0" fmla="*/ 483346 h 483346"/>
                <a:gd name="connsiteX1" fmla="*/ 1149778 w 1351135"/>
                <a:gd name="connsiteY1" fmla="*/ 10571 h 483346"/>
                <a:gd name="connsiteX2" fmla="*/ 1351135 w 1351135"/>
                <a:gd name="connsiteY2" fmla="*/ 181524 h 483346"/>
                <a:gd name="connsiteX0" fmla="*/ 0 w 1403016"/>
                <a:gd name="connsiteY0" fmla="*/ 481387 h 481387"/>
                <a:gd name="connsiteX1" fmla="*/ 1149778 w 1403016"/>
                <a:gd name="connsiteY1" fmla="*/ 8612 h 481387"/>
                <a:gd name="connsiteX2" fmla="*/ 1403016 w 1403016"/>
                <a:gd name="connsiteY2" fmla="*/ 199020 h 481387"/>
                <a:gd name="connsiteX0" fmla="*/ 0 w 1403016"/>
                <a:gd name="connsiteY0" fmla="*/ 482272 h 482272"/>
                <a:gd name="connsiteX1" fmla="*/ 1149778 w 1403016"/>
                <a:gd name="connsiteY1" fmla="*/ 9497 h 482272"/>
                <a:gd name="connsiteX2" fmla="*/ 1403016 w 1403016"/>
                <a:gd name="connsiteY2" fmla="*/ 199905 h 482272"/>
                <a:gd name="connsiteX0" fmla="*/ 0 w 1403016"/>
                <a:gd name="connsiteY0" fmla="*/ 474142 h 474142"/>
                <a:gd name="connsiteX1" fmla="*/ 1149778 w 1403016"/>
                <a:gd name="connsiteY1" fmla="*/ 1367 h 474142"/>
                <a:gd name="connsiteX2" fmla="*/ 1403016 w 1403016"/>
                <a:gd name="connsiteY2" fmla="*/ 191775 h 474142"/>
                <a:gd name="connsiteX0" fmla="*/ 0 w 1403016"/>
                <a:gd name="connsiteY0" fmla="*/ 282367 h 282367"/>
                <a:gd name="connsiteX1" fmla="*/ 1403016 w 1403016"/>
                <a:gd name="connsiteY1" fmla="*/ 0 h 282367"/>
                <a:gd name="connsiteX0" fmla="*/ 0 w 397825"/>
                <a:gd name="connsiteY0" fmla="*/ 191575 h 191575"/>
                <a:gd name="connsiteX1" fmla="*/ 397825 w 397825"/>
                <a:gd name="connsiteY1" fmla="*/ 0 h 191575"/>
                <a:gd name="connsiteX0" fmla="*/ 0 w 397860"/>
                <a:gd name="connsiteY0" fmla="*/ 191575 h 191575"/>
                <a:gd name="connsiteX1" fmla="*/ 397825 w 397860"/>
                <a:gd name="connsiteY1" fmla="*/ 0 h 191575"/>
                <a:gd name="connsiteX0" fmla="*/ 0 w 371924"/>
                <a:gd name="connsiteY0" fmla="*/ 288852 h 288852"/>
                <a:gd name="connsiteX1" fmla="*/ 371885 w 371924"/>
                <a:gd name="connsiteY1" fmla="*/ 0 h 288852"/>
                <a:gd name="connsiteX0" fmla="*/ 0 w 378751"/>
                <a:gd name="connsiteY0" fmla="*/ 288852 h 288852"/>
                <a:gd name="connsiteX1" fmla="*/ 371885 w 378751"/>
                <a:gd name="connsiteY1" fmla="*/ 0 h 288852"/>
                <a:gd name="connsiteX0" fmla="*/ 0 w 372400"/>
                <a:gd name="connsiteY0" fmla="*/ 334248 h 334248"/>
                <a:gd name="connsiteX1" fmla="*/ 365400 w 372400"/>
                <a:gd name="connsiteY1" fmla="*/ 0 h 334248"/>
                <a:gd name="connsiteX0" fmla="*/ 0 w 369809"/>
                <a:gd name="connsiteY0" fmla="*/ 334248 h 334248"/>
                <a:gd name="connsiteX1" fmla="*/ 365400 w 369809"/>
                <a:gd name="connsiteY1" fmla="*/ 0 h 334248"/>
                <a:gd name="connsiteX0" fmla="*/ 0 w 371211"/>
                <a:gd name="connsiteY0" fmla="*/ 334248 h 334248"/>
                <a:gd name="connsiteX1" fmla="*/ 365400 w 371211"/>
                <a:gd name="connsiteY1" fmla="*/ 0 h 334248"/>
                <a:gd name="connsiteX0" fmla="*/ 0 w 364886"/>
                <a:gd name="connsiteY0" fmla="*/ 392614 h 392614"/>
                <a:gd name="connsiteX1" fmla="*/ 358915 w 364886"/>
                <a:gd name="connsiteY1" fmla="*/ 0 h 392614"/>
                <a:gd name="connsiteX0" fmla="*/ 0 w 366984"/>
                <a:gd name="connsiteY0" fmla="*/ 392614 h 392614"/>
                <a:gd name="connsiteX1" fmla="*/ 358915 w 366984"/>
                <a:gd name="connsiteY1" fmla="*/ 0 h 392614"/>
                <a:gd name="connsiteX0" fmla="*/ 0 w 360654"/>
                <a:gd name="connsiteY0" fmla="*/ 392614 h 392614"/>
                <a:gd name="connsiteX1" fmla="*/ 358915 w 360654"/>
                <a:gd name="connsiteY1" fmla="*/ 0 h 392614"/>
                <a:gd name="connsiteX0" fmla="*/ 0 w 347883"/>
                <a:gd name="connsiteY0" fmla="*/ 392614 h 392614"/>
                <a:gd name="connsiteX1" fmla="*/ 345945 w 347883"/>
                <a:gd name="connsiteY1" fmla="*/ 0 h 392614"/>
                <a:gd name="connsiteX0" fmla="*/ 0 w 354627"/>
                <a:gd name="connsiteY0" fmla="*/ 392614 h 392614"/>
                <a:gd name="connsiteX1" fmla="*/ 345945 w 354627"/>
                <a:gd name="connsiteY1" fmla="*/ 0 h 392614"/>
                <a:gd name="connsiteX0" fmla="*/ 0 w 342360"/>
                <a:gd name="connsiteY0" fmla="*/ 386129 h 386129"/>
                <a:gd name="connsiteX1" fmla="*/ 332975 w 342360"/>
                <a:gd name="connsiteY1" fmla="*/ 0 h 386129"/>
                <a:gd name="connsiteX0" fmla="*/ 0 w 343119"/>
                <a:gd name="connsiteY0" fmla="*/ 386129 h 386129"/>
                <a:gd name="connsiteX1" fmla="*/ 332975 w 343119"/>
                <a:gd name="connsiteY1" fmla="*/ 0 h 386129"/>
                <a:gd name="connsiteX0" fmla="*/ 0 w 361415"/>
                <a:gd name="connsiteY0" fmla="*/ 379644 h 379644"/>
                <a:gd name="connsiteX1" fmla="*/ 352430 w 361415"/>
                <a:gd name="connsiteY1" fmla="*/ 0 h 379644"/>
                <a:gd name="connsiteX0" fmla="*/ 0 w 349189"/>
                <a:gd name="connsiteY0" fmla="*/ 373159 h 373159"/>
                <a:gd name="connsiteX1" fmla="*/ 339459 w 349189"/>
                <a:gd name="connsiteY1" fmla="*/ 0 h 373159"/>
                <a:gd name="connsiteX0" fmla="*/ 0 w 533895"/>
                <a:gd name="connsiteY0" fmla="*/ 460942 h 460942"/>
                <a:gd name="connsiteX1" fmla="*/ 529654 w 533895"/>
                <a:gd name="connsiteY1" fmla="*/ 0 h 460942"/>
                <a:gd name="connsiteX0" fmla="*/ 0 w 562807"/>
                <a:gd name="connsiteY0" fmla="*/ 482887 h 482887"/>
                <a:gd name="connsiteX1" fmla="*/ 558915 w 562807"/>
                <a:gd name="connsiteY1" fmla="*/ 0 h 4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2807" h="482887">
                  <a:moveTo>
                    <a:pt x="0" y="482887"/>
                  </a:moveTo>
                  <a:cubicBezTo>
                    <a:pt x="288250" y="367148"/>
                    <a:pt x="601403" y="174105"/>
                    <a:pt x="558915" y="0"/>
                  </a:cubicBezTo>
                </a:path>
              </a:pathLst>
            </a:custGeom>
            <a:noFill/>
            <a:ln w="2222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5" name="Forme libre 94"/>
            <p:cNvSpPr/>
            <p:nvPr/>
          </p:nvSpPr>
          <p:spPr>
            <a:xfrm rot="15065091" flipV="1">
              <a:off x="4296359" y="4578652"/>
              <a:ext cx="425191" cy="440034"/>
            </a:xfrm>
            <a:custGeom>
              <a:avLst/>
              <a:gdLst>
                <a:gd name="connsiteX0" fmla="*/ 0 w 1379095"/>
                <a:gd name="connsiteY0" fmla="*/ 538006 h 538006"/>
                <a:gd name="connsiteX1" fmla="*/ 1169233 w 1379095"/>
                <a:gd name="connsiteY1" fmla="*/ 13350 h 538006"/>
                <a:gd name="connsiteX2" fmla="*/ 1379095 w 1379095"/>
                <a:gd name="connsiteY2" fmla="*/ 163252 h 538006"/>
                <a:gd name="connsiteX0" fmla="*/ 0 w 1469036"/>
                <a:gd name="connsiteY0" fmla="*/ 532550 h 532550"/>
                <a:gd name="connsiteX1" fmla="*/ 1169233 w 1469036"/>
                <a:gd name="connsiteY1" fmla="*/ 7894 h 532550"/>
                <a:gd name="connsiteX2" fmla="*/ 1469036 w 1469036"/>
                <a:gd name="connsiteY2" fmla="*/ 217757 h 532550"/>
                <a:gd name="connsiteX0" fmla="*/ 0 w 1364105"/>
                <a:gd name="connsiteY0" fmla="*/ 536394 h 536394"/>
                <a:gd name="connsiteX1" fmla="*/ 1169233 w 1364105"/>
                <a:gd name="connsiteY1" fmla="*/ 11738 h 536394"/>
                <a:gd name="connsiteX2" fmla="*/ 1364105 w 1364105"/>
                <a:gd name="connsiteY2" fmla="*/ 176631 h 536394"/>
                <a:gd name="connsiteX0" fmla="*/ 0 w 1382734"/>
                <a:gd name="connsiteY0" fmla="*/ 541348 h 541348"/>
                <a:gd name="connsiteX1" fmla="*/ 1169233 w 1382734"/>
                <a:gd name="connsiteY1" fmla="*/ 16692 h 541348"/>
                <a:gd name="connsiteX2" fmla="*/ 1364105 w 1382734"/>
                <a:gd name="connsiteY2" fmla="*/ 181585 h 541348"/>
                <a:gd name="connsiteX0" fmla="*/ 0 w 1382734"/>
                <a:gd name="connsiteY0" fmla="*/ 535452 h 535452"/>
                <a:gd name="connsiteX1" fmla="*/ 1169233 w 1382734"/>
                <a:gd name="connsiteY1" fmla="*/ 10796 h 535452"/>
                <a:gd name="connsiteX2" fmla="*/ 1364105 w 1382734"/>
                <a:gd name="connsiteY2" fmla="*/ 220660 h 535452"/>
                <a:gd name="connsiteX0" fmla="*/ 0 w 1382734"/>
                <a:gd name="connsiteY0" fmla="*/ 543622 h 543622"/>
                <a:gd name="connsiteX1" fmla="*/ 1169233 w 1382734"/>
                <a:gd name="connsiteY1" fmla="*/ 18966 h 543622"/>
                <a:gd name="connsiteX2" fmla="*/ 1364105 w 1382734"/>
                <a:gd name="connsiteY2" fmla="*/ 170464 h 543622"/>
                <a:gd name="connsiteX0" fmla="*/ 0 w 1436136"/>
                <a:gd name="connsiteY0" fmla="*/ 481474 h 481474"/>
                <a:gd name="connsiteX1" fmla="*/ 1221114 w 1436136"/>
                <a:gd name="connsiteY1" fmla="*/ 15184 h 481474"/>
                <a:gd name="connsiteX2" fmla="*/ 1415986 w 1436136"/>
                <a:gd name="connsiteY2" fmla="*/ 166682 h 481474"/>
                <a:gd name="connsiteX0" fmla="*/ 0 w 1387658"/>
                <a:gd name="connsiteY0" fmla="*/ 479449 h 479449"/>
                <a:gd name="connsiteX1" fmla="*/ 1221114 w 1387658"/>
                <a:gd name="connsiteY1" fmla="*/ 13159 h 479449"/>
                <a:gd name="connsiteX2" fmla="*/ 1351135 w 1387658"/>
                <a:gd name="connsiteY2" fmla="*/ 177627 h 479449"/>
                <a:gd name="connsiteX0" fmla="*/ 0 w 1368248"/>
                <a:gd name="connsiteY0" fmla="*/ 485399 h 485399"/>
                <a:gd name="connsiteX1" fmla="*/ 1149778 w 1368248"/>
                <a:gd name="connsiteY1" fmla="*/ 12624 h 485399"/>
                <a:gd name="connsiteX2" fmla="*/ 1351135 w 1368248"/>
                <a:gd name="connsiteY2" fmla="*/ 183577 h 485399"/>
                <a:gd name="connsiteX0" fmla="*/ 0 w 1351135"/>
                <a:gd name="connsiteY0" fmla="*/ 483346 h 483346"/>
                <a:gd name="connsiteX1" fmla="*/ 1149778 w 1351135"/>
                <a:gd name="connsiteY1" fmla="*/ 10571 h 483346"/>
                <a:gd name="connsiteX2" fmla="*/ 1351135 w 1351135"/>
                <a:gd name="connsiteY2" fmla="*/ 181524 h 483346"/>
                <a:gd name="connsiteX0" fmla="*/ 0 w 1403016"/>
                <a:gd name="connsiteY0" fmla="*/ 481387 h 481387"/>
                <a:gd name="connsiteX1" fmla="*/ 1149778 w 1403016"/>
                <a:gd name="connsiteY1" fmla="*/ 8612 h 481387"/>
                <a:gd name="connsiteX2" fmla="*/ 1403016 w 1403016"/>
                <a:gd name="connsiteY2" fmla="*/ 199020 h 481387"/>
                <a:gd name="connsiteX0" fmla="*/ 0 w 1403016"/>
                <a:gd name="connsiteY0" fmla="*/ 482272 h 482272"/>
                <a:gd name="connsiteX1" fmla="*/ 1149778 w 1403016"/>
                <a:gd name="connsiteY1" fmla="*/ 9497 h 482272"/>
                <a:gd name="connsiteX2" fmla="*/ 1403016 w 1403016"/>
                <a:gd name="connsiteY2" fmla="*/ 199905 h 482272"/>
                <a:gd name="connsiteX0" fmla="*/ 0 w 1403016"/>
                <a:gd name="connsiteY0" fmla="*/ 474142 h 474142"/>
                <a:gd name="connsiteX1" fmla="*/ 1149778 w 1403016"/>
                <a:gd name="connsiteY1" fmla="*/ 1367 h 474142"/>
                <a:gd name="connsiteX2" fmla="*/ 1403016 w 1403016"/>
                <a:gd name="connsiteY2" fmla="*/ 191775 h 474142"/>
                <a:gd name="connsiteX0" fmla="*/ 0 w 1403016"/>
                <a:gd name="connsiteY0" fmla="*/ 282367 h 282367"/>
                <a:gd name="connsiteX1" fmla="*/ 1403016 w 1403016"/>
                <a:gd name="connsiteY1" fmla="*/ 0 h 282367"/>
                <a:gd name="connsiteX0" fmla="*/ 0 w 397825"/>
                <a:gd name="connsiteY0" fmla="*/ 191575 h 191575"/>
                <a:gd name="connsiteX1" fmla="*/ 397825 w 397825"/>
                <a:gd name="connsiteY1" fmla="*/ 0 h 191575"/>
                <a:gd name="connsiteX0" fmla="*/ 0 w 397860"/>
                <a:gd name="connsiteY0" fmla="*/ 191575 h 191575"/>
                <a:gd name="connsiteX1" fmla="*/ 397825 w 397860"/>
                <a:gd name="connsiteY1" fmla="*/ 0 h 191575"/>
                <a:gd name="connsiteX0" fmla="*/ 0 w 371924"/>
                <a:gd name="connsiteY0" fmla="*/ 288852 h 288852"/>
                <a:gd name="connsiteX1" fmla="*/ 371885 w 371924"/>
                <a:gd name="connsiteY1" fmla="*/ 0 h 288852"/>
                <a:gd name="connsiteX0" fmla="*/ 0 w 378751"/>
                <a:gd name="connsiteY0" fmla="*/ 288852 h 288852"/>
                <a:gd name="connsiteX1" fmla="*/ 371885 w 378751"/>
                <a:gd name="connsiteY1" fmla="*/ 0 h 288852"/>
                <a:gd name="connsiteX0" fmla="*/ 0 w 372400"/>
                <a:gd name="connsiteY0" fmla="*/ 334248 h 334248"/>
                <a:gd name="connsiteX1" fmla="*/ 365400 w 372400"/>
                <a:gd name="connsiteY1" fmla="*/ 0 h 334248"/>
                <a:gd name="connsiteX0" fmla="*/ 0 w 369809"/>
                <a:gd name="connsiteY0" fmla="*/ 334248 h 334248"/>
                <a:gd name="connsiteX1" fmla="*/ 365400 w 369809"/>
                <a:gd name="connsiteY1" fmla="*/ 0 h 334248"/>
                <a:gd name="connsiteX0" fmla="*/ 0 w 371211"/>
                <a:gd name="connsiteY0" fmla="*/ 334248 h 334248"/>
                <a:gd name="connsiteX1" fmla="*/ 365400 w 371211"/>
                <a:gd name="connsiteY1" fmla="*/ 0 h 334248"/>
                <a:gd name="connsiteX0" fmla="*/ 0 w 364886"/>
                <a:gd name="connsiteY0" fmla="*/ 392614 h 392614"/>
                <a:gd name="connsiteX1" fmla="*/ 358915 w 364886"/>
                <a:gd name="connsiteY1" fmla="*/ 0 h 392614"/>
                <a:gd name="connsiteX0" fmla="*/ 0 w 366984"/>
                <a:gd name="connsiteY0" fmla="*/ 392614 h 392614"/>
                <a:gd name="connsiteX1" fmla="*/ 358915 w 366984"/>
                <a:gd name="connsiteY1" fmla="*/ 0 h 392614"/>
                <a:gd name="connsiteX0" fmla="*/ 0 w 360654"/>
                <a:gd name="connsiteY0" fmla="*/ 392614 h 392614"/>
                <a:gd name="connsiteX1" fmla="*/ 358915 w 360654"/>
                <a:gd name="connsiteY1" fmla="*/ 0 h 392614"/>
                <a:gd name="connsiteX0" fmla="*/ 0 w 347883"/>
                <a:gd name="connsiteY0" fmla="*/ 392614 h 392614"/>
                <a:gd name="connsiteX1" fmla="*/ 345945 w 347883"/>
                <a:gd name="connsiteY1" fmla="*/ 0 h 392614"/>
                <a:gd name="connsiteX0" fmla="*/ 0 w 354627"/>
                <a:gd name="connsiteY0" fmla="*/ 392614 h 392614"/>
                <a:gd name="connsiteX1" fmla="*/ 345945 w 354627"/>
                <a:gd name="connsiteY1" fmla="*/ 0 h 392614"/>
                <a:gd name="connsiteX0" fmla="*/ 0 w 342360"/>
                <a:gd name="connsiteY0" fmla="*/ 386129 h 386129"/>
                <a:gd name="connsiteX1" fmla="*/ 332975 w 342360"/>
                <a:gd name="connsiteY1" fmla="*/ 0 h 386129"/>
                <a:gd name="connsiteX0" fmla="*/ 0 w 343119"/>
                <a:gd name="connsiteY0" fmla="*/ 386129 h 386129"/>
                <a:gd name="connsiteX1" fmla="*/ 332975 w 343119"/>
                <a:gd name="connsiteY1" fmla="*/ 0 h 386129"/>
                <a:gd name="connsiteX0" fmla="*/ 0 w 361415"/>
                <a:gd name="connsiteY0" fmla="*/ 379644 h 379644"/>
                <a:gd name="connsiteX1" fmla="*/ 352430 w 361415"/>
                <a:gd name="connsiteY1" fmla="*/ 0 h 379644"/>
                <a:gd name="connsiteX0" fmla="*/ 0 w 349189"/>
                <a:gd name="connsiteY0" fmla="*/ 373159 h 373159"/>
                <a:gd name="connsiteX1" fmla="*/ 339459 w 349189"/>
                <a:gd name="connsiteY1" fmla="*/ 0 h 373159"/>
                <a:gd name="connsiteX0" fmla="*/ 0 w 417281"/>
                <a:gd name="connsiteY0" fmla="*/ 424161 h 424161"/>
                <a:gd name="connsiteX1" fmla="*/ 410660 w 417281"/>
                <a:gd name="connsiteY1" fmla="*/ 0 h 424161"/>
                <a:gd name="connsiteX0" fmla="*/ 0 w 424892"/>
                <a:gd name="connsiteY0" fmla="*/ 424161 h 424161"/>
                <a:gd name="connsiteX1" fmla="*/ 410660 w 424892"/>
                <a:gd name="connsiteY1" fmla="*/ 0 h 424161"/>
                <a:gd name="connsiteX0" fmla="*/ 0 w 410666"/>
                <a:gd name="connsiteY0" fmla="*/ 445250 h 445250"/>
                <a:gd name="connsiteX1" fmla="*/ 394566 w 410666"/>
                <a:gd name="connsiteY1" fmla="*/ 0 h 445250"/>
                <a:gd name="connsiteX0" fmla="*/ 0 w 402210"/>
                <a:gd name="connsiteY0" fmla="*/ 445250 h 445250"/>
                <a:gd name="connsiteX1" fmla="*/ 394566 w 402210"/>
                <a:gd name="connsiteY1" fmla="*/ 0 h 445250"/>
                <a:gd name="connsiteX0" fmla="*/ 0 w 412306"/>
                <a:gd name="connsiteY0" fmla="*/ 386978 h 386978"/>
                <a:gd name="connsiteX1" fmla="*/ 405666 w 412306"/>
                <a:gd name="connsiteY1" fmla="*/ 0 h 386978"/>
                <a:gd name="connsiteX0" fmla="*/ 0 w 414601"/>
                <a:gd name="connsiteY0" fmla="*/ 405570 h 405570"/>
                <a:gd name="connsiteX1" fmla="*/ 408163 w 414601"/>
                <a:gd name="connsiteY1" fmla="*/ 0 h 405570"/>
                <a:gd name="connsiteX0" fmla="*/ 0 w 429157"/>
                <a:gd name="connsiteY0" fmla="*/ 437537 h 437537"/>
                <a:gd name="connsiteX1" fmla="*/ 423812 w 429157"/>
                <a:gd name="connsiteY1" fmla="*/ 0 h 437537"/>
                <a:gd name="connsiteX0" fmla="*/ 0 w 441641"/>
                <a:gd name="connsiteY0" fmla="*/ 437537 h 437537"/>
                <a:gd name="connsiteX1" fmla="*/ 423812 w 441641"/>
                <a:gd name="connsiteY1" fmla="*/ 0 h 437537"/>
                <a:gd name="connsiteX0" fmla="*/ 0 w 425191"/>
                <a:gd name="connsiteY0" fmla="*/ 440034 h 440034"/>
                <a:gd name="connsiteX1" fmla="*/ 405221 w 425191"/>
                <a:gd name="connsiteY1" fmla="*/ 0 h 44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5191" h="440034">
                  <a:moveTo>
                    <a:pt x="0" y="440034"/>
                  </a:moveTo>
                  <a:cubicBezTo>
                    <a:pt x="423162" y="278065"/>
                    <a:pt x="460639" y="134203"/>
                    <a:pt x="405221" y="0"/>
                  </a:cubicBezTo>
                </a:path>
              </a:pathLst>
            </a:custGeom>
            <a:noFill/>
            <a:ln w="2222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6" name="Forme libre 95"/>
            <p:cNvSpPr/>
            <p:nvPr/>
          </p:nvSpPr>
          <p:spPr>
            <a:xfrm rot="6534909">
              <a:off x="3966782" y="1972890"/>
              <a:ext cx="939230" cy="625382"/>
            </a:xfrm>
            <a:custGeom>
              <a:avLst/>
              <a:gdLst>
                <a:gd name="connsiteX0" fmla="*/ 0 w 1379095"/>
                <a:gd name="connsiteY0" fmla="*/ 538006 h 538006"/>
                <a:gd name="connsiteX1" fmla="*/ 1169233 w 1379095"/>
                <a:gd name="connsiteY1" fmla="*/ 13350 h 538006"/>
                <a:gd name="connsiteX2" fmla="*/ 1379095 w 1379095"/>
                <a:gd name="connsiteY2" fmla="*/ 163252 h 538006"/>
                <a:gd name="connsiteX0" fmla="*/ 0 w 1469036"/>
                <a:gd name="connsiteY0" fmla="*/ 532550 h 532550"/>
                <a:gd name="connsiteX1" fmla="*/ 1169233 w 1469036"/>
                <a:gd name="connsiteY1" fmla="*/ 7894 h 532550"/>
                <a:gd name="connsiteX2" fmla="*/ 1469036 w 1469036"/>
                <a:gd name="connsiteY2" fmla="*/ 217757 h 532550"/>
                <a:gd name="connsiteX0" fmla="*/ 0 w 1364105"/>
                <a:gd name="connsiteY0" fmla="*/ 536394 h 536394"/>
                <a:gd name="connsiteX1" fmla="*/ 1169233 w 1364105"/>
                <a:gd name="connsiteY1" fmla="*/ 11738 h 536394"/>
                <a:gd name="connsiteX2" fmla="*/ 1364105 w 1364105"/>
                <a:gd name="connsiteY2" fmla="*/ 176631 h 536394"/>
                <a:gd name="connsiteX0" fmla="*/ 0 w 1382734"/>
                <a:gd name="connsiteY0" fmla="*/ 541348 h 541348"/>
                <a:gd name="connsiteX1" fmla="*/ 1169233 w 1382734"/>
                <a:gd name="connsiteY1" fmla="*/ 16692 h 541348"/>
                <a:gd name="connsiteX2" fmla="*/ 1364105 w 1382734"/>
                <a:gd name="connsiteY2" fmla="*/ 181585 h 541348"/>
                <a:gd name="connsiteX0" fmla="*/ 0 w 1382734"/>
                <a:gd name="connsiteY0" fmla="*/ 535452 h 535452"/>
                <a:gd name="connsiteX1" fmla="*/ 1169233 w 1382734"/>
                <a:gd name="connsiteY1" fmla="*/ 10796 h 535452"/>
                <a:gd name="connsiteX2" fmla="*/ 1364105 w 1382734"/>
                <a:gd name="connsiteY2" fmla="*/ 220660 h 535452"/>
                <a:gd name="connsiteX0" fmla="*/ 0 w 1382734"/>
                <a:gd name="connsiteY0" fmla="*/ 543622 h 543622"/>
                <a:gd name="connsiteX1" fmla="*/ 1169233 w 1382734"/>
                <a:gd name="connsiteY1" fmla="*/ 18966 h 543622"/>
                <a:gd name="connsiteX2" fmla="*/ 1364105 w 1382734"/>
                <a:gd name="connsiteY2" fmla="*/ 170464 h 543622"/>
                <a:gd name="connsiteX0" fmla="*/ 0 w 1436136"/>
                <a:gd name="connsiteY0" fmla="*/ 481474 h 481474"/>
                <a:gd name="connsiteX1" fmla="*/ 1221114 w 1436136"/>
                <a:gd name="connsiteY1" fmla="*/ 15184 h 481474"/>
                <a:gd name="connsiteX2" fmla="*/ 1415986 w 1436136"/>
                <a:gd name="connsiteY2" fmla="*/ 166682 h 481474"/>
                <a:gd name="connsiteX0" fmla="*/ 0 w 1387658"/>
                <a:gd name="connsiteY0" fmla="*/ 479449 h 479449"/>
                <a:gd name="connsiteX1" fmla="*/ 1221114 w 1387658"/>
                <a:gd name="connsiteY1" fmla="*/ 13159 h 479449"/>
                <a:gd name="connsiteX2" fmla="*/ 1351135 w 1387658"/>
                <a:gd name="connsiteY2" fmla="*/ 177627 h 479449"/>
                <a:gd name="connsiteX0" fmla="*/ 0 w 1368248"/>
                <a:gd name="connsiteY0" fmla="*/ 485399 h 485399"/>
                <a:gd name="connsiteX1" fmla="*/ 1149778 w 1368248"/>
                <a:gd name="connsiteY1" fmla="*/ 12624 h 485399"/>
                <a:gd name="connsiteX2" fmla="*/ 1351135 w 1368248"/>
                <a:gd name="connsiteY2" fmla="*/ 183577 h 485399"/>
                <a:gd name="connsiteX0" fmla="*/ 0 w 1351135"/>
                <a:gd name="connsiteY0" fmla="*/ 483346 h 483346"/>
                <a:gd name="connsiteX1" fmla="*/ 1149778 w 1351135"/>
                <a:gd name="connsiteY1" fmla="*/ 10571 h 483346"/>
                <a:gd name="connsiteX2" fmla="*/ 1351135 w 1351135"/>
                <a:gd name="connsiteY2" fmla="*/ 181524 h 483346"/>
                <a:gd name="connsiteX0" fmla="*/ 0 w 1403016"/>
                <a:gd name="connsiteY0" fmla="*/ 481387 h 481387"/>
                <a:gd name="connsiteX1" fmla="*/ 1149778 w 1403016"/>
                <a:gd name="connsiteY1" fmla="*/ 8612 h 481387"/>
                <a:gd name="connsiteX2" fmla="*/ 1403016 w 1403016"/>
                <a:gd name="connsiteY2" fmla="*/ 199020 h 481387"/>
                <a:gd name="connsiteX0" fmla="*/ 0 w 1403016"/>
                <a:gd name="connsiteY0" fmla="*/ 482272 h 482272"/>
                <a:gd name="connsiteX1" fmla="*/ 1149778 w 1403016"/>
                <a:gd name="connsiteY1" fmla="*/ 9497 h 482272"/>
                <a:gd name="connsiteX2" fmla="*/ 1403016 w 1403016"/>
                <a:gd name="connsiteY2" fmla="*/ 199905 h 482272"/>
                <a:gd name="connsiteX0" fmla="*/ 0 w 1403016"/>
                <a:gd name="connsiteY0" fmla="*/ 474142 h 474142"/>
                <a:gd name="connsiteX1" fmla="*/ 1149778 w 1403016"/>
                <a:gd name="connsiteY1" fmla="*/ 1367 h 474142"/>
                <a:gd name="connsiteX2" fmla="*/ 1403016 w 1403016"/>
                <a:gd name="connsiteY2" fmla="*/ 191775 h 474142"/>
                <a:gd name="connsiteX0" fmla="*/ 0 w 1403016"/>
                <a:gd name="connsiteY0" fmla="*/ 282367 h 282367"/>
                <a:gd name="connsiteX1" fmla="*/ 1403016 w 1403016"/>
                <a:gd name="connsiteY1" fmla="*/ 0 h 282367"/>
                <a:gd name="connsiteX0" fmla="*/ 0 w 397825"/>
                <a:gd name="connsiteY0" fmla="*/ 191575 h 191575"/>
                <a:gd name="connsiteX1" fmla="*/ 397825 w 397825"/>
                <a:gd name="connsiteY1" fmla="*/ 0 h 191575"/>
                <a:gd name="connsiteX0" fmla="*/ 0 w 397860"/>
                <a:gd name="connsiteY0" fmla="*/ 191575 h 191575"/>
                <a:gd name="connsiteX1" fmla="*/ 397825 w 397860"/>
                <a:gd name="connsiteY1" fmla="*/ 0 h 191575"/>
                <a:gd name="connsiteX0" fmla="*/ 0 w 371924"/>
                <a:gd name="connsiteY0" fmla="*/ 288852 h 288852"/>
                <a:gd name="connsiteX1" fmla="*/ 371885 w 371924"/>
                <a:gd name="connsiteY1" fmla="*/ 0 h 288852"/>
                <a:gd name="connsiteX0" fmla="*/ 0 w 378751"/>
                <a:gd name="connsiteY0" fmla="*/ 288852 h 288852"/>
                <a:gd name="connsiteX1" fmla="*/ 371885 w 378751"/>
                <a:gd name="connsiteY1" fmla="*/ 0 h 288852"/>
                <a:gd name="connsiteX0" fmla="*/ 0 w 372400"/>
                <a:gd name="connsiteY0" fmla="*/ 334248 h 334248"/>
                <a:gd name="connsiteX1" fmla="*/ 365400 w 372400"/>
                <a:gd name="connsiteY1" fmla="*/ 0 h 334248"/>
                <a:gd name="connsiteX0" fmla="*/ 0 w 369809"/>
                <a:gd name="connsiteY0" fmla="*/ 334248 h 334248"/>
                <a:gd name="connsiteX1" fmla="*/ 365400 w 369809"/>
                <a:gd name="connsiteY1" fmla="*/ 0 h 334248"/>
                <a:gd name="connsiteX0" fmla="*/ 0 w 371211"/>
                <a:gd name="connsiteY0" fmla="*/ 334248 h 334248"/>
                <a:gd name="connsiteX1" fmla="*/ 365400 w 371211"/>
                <a:gd name="connsiteY1" fmla="*/ 0 h 334248"/>
                <a:gd name="connsiteX0" fmla="*/ 0 w 364886"/>
                <a:gd name="connsiteY0" fmla="*/ 392614 h 392614"/>
                <a:gd name="connsiteX1" fmla="*/ 358915 w 364886"/>
                <a:gd name="connsiteY1" fmla="*/ 0 h 392614"/>
                <a:gd name="connsiteX0" fmla="*/ 0 w 366984"/>
                <a:gd name="connsiteY0" fmla="*/ 392614 h 392614"/>
                <a:gd name="connsiteX1" fmla="*/ 358915 w 366984"/>
                <a:gd name="connsiteY1" fmla="*/ 0 h 392614"/>
                <a:gd name="connsiteX0" fmla="*/ 0 w 360654"/>
                <a:gd name="connsiteY0" fmla="*/ 392614 h 392614"/>
                <a:gd name="connsiteX1" fmla="*/ 358915 w 360654"/>
                <a:gd name="connsiteY1" fmla="*/ 0 h 392614"/>
                <a:gd name="connsiteX0" fmla="*/ 0 w 347883"/>
                <a:gd name="connsiteY0" fmla="*/ 392614 h 392614"/>
                <a:gd name="connsiteX1" fmla="*/ 345945 w 347883"/>
                <a:gd name="connsiteY1" fmla="*/ 0 h 392614"/>
                <a:gd name="connsiteX0" fmla="*/ 0 w 354627"/>
                <a:gd name="connsiteY0" fmla="*/ 392614 h 392614"/>
                <a:gd name="connsiteX1" fmla="*/ 345945 w 354627"/>
                <a:gd name="connsiteY1" fmla="*/ 0 h 392614"/>
                <a:gd name="connsiteX0" fmla="*/ 0 w 342360"/>
                <a:gd name="connsiteY0" fmla="*/ 386129 h 386129"/>
                <a:gd name="connsiteX1" fmla="*/ 332975 w 342360"/>
                <a:gd name="connsiteY1" fmla="*/ 0 h 386129"/>
                <a:gd name="connsiteX0" fmla="*/ 0 w 343119"/>
                <a:gd name="connsiteY0" fmla="*/ 386129 h 386129"/>
                <a:gd name="connsiteX1" fmla="*/ 332975 w 343119"/>
                <a:gd name="connsiteY1" fmla="*/ 0 h 386129"/>
                <a:gd name="connsiteX0" fmla="*/ 0 w 361415"/>
                <a:gd name="connsiteY0" fmla="*/ 379644 h 379644"/>
                <a:gd name="connsiteX1" fmla="*/ 352430 w 361415"/>
                <a:gd name="connsiteY1" fmla="*/ 0 h 379644"/>
                <a:gd name="connsiteX0" fmla="*/ 0 w 349189"/>
                <a:gd name="connsiteY0" fmla="*/ 373159 h 373159"/>
                <a:gd name="connsiteX1" fmla="*/ 339459 w 349189"/>
                <a:gd name="connsiteY1" fmla="*/ 0 h 373159"/>
                <a:gd name="connsiteX0" fmla="*/ 0 w 417281"/>
                <a:gd name="connsiteY0" fmla="*/ 424161 h 424161"/>
                <a:gd name="connsiteX1" fmla="*/ 410660 w 417281"/>
                <a:gd name="connsiteY1" fmla="*/ 0 h 424161"/>
                <a:gd name="connsiteX0" fmla="*/ 0 w 424892"/>
                <a:gd name="connsiteY0" fmla="*/ 424161 h 424161"/>
                <a:gd name="connsiteX1" fmla="*/ 410660 w 424892"/>
                <a:gd name="connsiteY1" fmla="*/ 0 h 424161"/>
                <a:gd name="connsiteX0" fmla="*/ 0 w 410666"/>
                <a:gd name="connsiteY0" fmla="*/ 445250 h 445250"/>
                <a:gd name="connsiteX1" fmla="*/ 394566 w 410666"/>
                <a:gd name="connsiteY1" fmla="*/ 0 h 445250"/>
                <a:gd name="connsiteX0" fmla="*/ 0 w 402210"/>
                <a:gd name="connsiteY0" fmla="*/ 445250 h 445250"/>
                <a:gd name="connsiteX1" fmla="*/ 394566 w 402210"/>
                <a:gd name="connsiteY1" fmla="*/ 0 h 445250"/>
                <a:gd name="connsiteX0" fmla="*/ 0 w 412306"/>
                <a:gd name="connsiteY0" fmla="*/ 386978 h 386978"/>
                <a:gd name="connsiteX1" fmla="*/ 405666 w 412306"/>
                <a:gd name="connsiteY1" fmla="*/ 0 h 386978"/>
                <a:gd name="connsiteX0" fmla="*/ 0 w 414601"/>
                <a:gd name="connsiteY0" fmla="*/ 405570 h 405570"/>
                <a:gd name="connsiteX1" fmla="*/ 408163 w 414601"/>
                <a:gd name="connsiteY1" fmla="*/ 0 h 405570"/>
                <a:gd name="connsiteX0" fmla="*/ 0 w 429157"/>
                <a:gd name="connsiteY0" fmla="*/ 437537 h 437537"/>
                <a:gd name="connsiteX1" fmla="*/ 423812 w 429157"/>
                <a:gd name="connsiteY1" fmla="*/ 0 h 437537"/>
                <a:gd name="connsiteX0" fmla="*/ 0 w 441641"/>
                <a:gd name="connsiteY0" fmla="*/ 437537 h 437537"/>
                <a:gd name="connsiteX1" fmla="*/ 423812 w 441641"/>
                <a:gd name="connsiteY1" fmla="*/ 0 h 437537"/>
                <a:gd name="connsiteX0" fmla="*/ 0 w 425191"/>
                <a:gd name="connsiteY0" fmla="*/ 440034 h 440034"/>
                <a:gd name="connsiteX1" fmla="*/ 405221 w 425191"/>
                <a:gd name="connsiteY1" fmla="*/ 0 h 440034"/>
                <a:gd name="connsiteX0" fmla="*/ 0 w 1033598"/>
                <a:gd name="connsiteY0" fmla="*/ 556696 h 556696"/>
                <a:gd name="connsiteX1" fmla="*/ 1030333 w 1033598"/>
                <a:gd name="connsiteY1" fmla="*/ 0 h 556696"/>
                <a:gd name="connsiteX0" fmla="*/ 0 w 1031311"/>
                <a:gd name="connsiteY0" fmla="*/ 556696 h 556696"/>
                <a:gd name="connsiteX1" fmla="*/ 1030333 w 1031311"/>
                <a:gd name="connsiteY1" fmla="*/ 0 h 556696"/>
                <a:gd name="connsiteX0" fmla="*/ 0 w 1023165"/>
                <a:gd name="connsiteY0" fmla="*/ 580504 h 580504"/>
                <a:gd name="connsiteX1" fmla="*/ 1022174 w 1023165"/>
                <a:gd name="connsiteY1" fmla="*/ 0 h 580504"/>
                <a:gd name="connsiteX0" fmla="*/ 0 w 1023266"/>
                <a:gd name="connsiteY0" fmla="*/ 580504 h 580504"/>
                <a:gd name="connsiteX1" fmla="*/ 1022174 w 1023266"/>
                <a:gd name="connsiteY1" fmla="*/ 0 h 580504"/>
                <a:gd name="connsiteX0" fmla="*/ 0 w 1013933"/>
                <a:gd name="connsiteY0" fmla="*/ 650526 h 650526"/>
                <a:gd name="connsiteX1" fmla="*/ 1012824 w 1013933"/>
                <a:gd name="connsiteY1" fmla="*/ 0 h 650526"/>
                <a:gd name="connsiteX0" fmla="*/ 0 w 1013701"/>
                <a:gd name="connsiteY0" fmla="*/ 650526 h 650526"/>
                <a:gd name="connsiteX1" fmla="*/ 1012824 w 1013701"/>
                <a:gd name="connsiteY1" fmla="*/ 0 h 650526"/>
                <a:gd name="connsiteX0" fmla="*/ 0 w 928660"/>
                <a:gd name="connsiteY0" fmla="*/ 621333 h 621333"/>
                <a:gd name="connsiteX1" fmla="*/ 927632 w 928660"/>
                <a:gd name="connsiteY1" fmla="*/ 0 h 621333"/>
                <a:gd name="connsiteX0" fmla="*/ 0 w 939229"/>
                <a:gd name="connsiteY0" fmla="*/ 625381 h 625381"/>
                <a:gd name="connsiteX1" fmla="*/ 938223 w 939229"/>
                <a:gd name="connsiteY1" fmla="*/ 0 h 62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9229" h="625381">
                  <a:moveTo>
                    <a:pt x="0" y="625381"/>
                  </a:moveTo>
                  <a:cubicBezTo>
                    <a:pt x="484153" y="460247"/>
                    <a:pt x="964169" y="305805"/>
                    <a:pt x="938223" y="0"/>
                  </a:cubicBezTo>
                </a:path>
              </a:pathLst>
            </a:custGeom>
            <a:noFill/>
            <a:ln w="2222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7" name="Rectangle 2"/>
            <p:cNvSpPr/>
            <p:nvPr/>
          </p:nvSpPr>
          <p:spPr>
            <a:xfrm>
              <a:off x="3718240" y="1340768"/>
              <a:ext cx="2232248" cy="4615448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1644 w 374880"/>
                <a:gd name="connsiteY0" fmla="*/ 431800 h 2054722"/>
                <a:gd name="connsiteX1" fmla="*/ 374880 w 374880"/>
                <a:gd name="connsiteY1" fmla="*/ 0 h 2054722"/>
                <a:gd name="connsiteX2" fmla="*/ 369950 w 374880"/>
                <a:gd name="connsiteY2" fmla="*/ 1630784 h 2054722"/>
                <a:gd name="connsiteX3" fmla="*/ 0 w 374880"/>
                <a:gd name="connsiteY3" fmla="*/ 2054722 h 2054722"/>
                <a:gd name="connsiteX4" fmla="*/ 1644 w 374880"/>
                <a:gd name="connsiteY4" fmla="*/ 431800 h 2054722"/>
                <a:gd name="connsiteX0" fmla="*/ 0 w 373236"/>
                <a:gd name="connsiteY0" fmla="*/ 431800 h 2230535"/>
                <a:gd name="connsiteX1" fmla="*/ 373236 w 373236"/>
                <a:gd name="connsiteY1" fmla="*/ 0 h 2230535"/>
                <a:gd name="connsiteX2" fmla="*/ 368306 w 373236"/>
                <a:gd name="connsiteY2" fmla="*/ 1630784 h 2230535"/>
                <a:gd name="connsiteX3" fmla="*/ 3288 w 373236"/>
                <a:gd name="connsiteY3" fmla="*/ 2230535 h 2230535"/>
                <a:gd name="connsiteX4" fmla="*/ 0 w 373236"/>
                <a:gd name="connsiteY4" fmla="*/ 431800 h 223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36" h="2230535">
                  <a:moveTo>
                    <a:pt x="0" y="431800"/>
                  </a:moveTo>
                  <a:lnTo>
                    <a:pt x="373236" y="0"/>
                  </a:lnTo>
                  <a:cubicBezTo>
                    <a:pt x="369003" y="543595"/>
                    <a:pt x="372539" y="1087189"/>
                    <a:pt x="368306" y="1630784"/>
                  </a:cubicBezTo>
                  <a:lnTo>
                    <a:pt x="3288" y="2230535"/>
                  </a:lnTo>
                  <a:lnTo>
                    <a:pt x="0" y="431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75000"/>
                  </a:schemeClr>
                </a:gs>
                <a:gs pos="35000">
                  <a:schemeClr val="accent1">
                    <a:lumMod val="0"/>
                    <a:lumOff val="100000"/>
                    <a:alpha val="75000"/>
                  </a:schemeClr>
                </a:gs>
                <a:gs pos="100000">
                  <a:schemeClr val="accent1">
                    <a:lumMod val="100000"/>
                    <a:alpha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8" name="Ellipse 97"/>
            <p:cNvSpPr/>
            <p:nvPr/>
          </p:nvSpPr>
          <p:spPr>
            <a:xfrm>
              <a:off x="4375322" y="2826451"/>
              <a:ext cx="485527" cy="172819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9" name="Forme libre 98"/>
            <p:cNvSpPr/>
            <p:nvPr/>
          </p:nvSpPr>
          <p:spPr>
            <a:xfrm>
              <a:off x="3723288" y="3879971"/>
              <a:ext cx="654715" cy="508496"/>
            </a:xfrm>
            <a:custGeom>
              <a:avLst/>
              <a:gdLst>
                <a:gd name="connsiteX0" fmla="*/ 147469 w 911968"/>
                <a:gd name="connsiteY0" fmla="*/ 982911 h 982911"/>
                <a:gd name="connsiteX1" fmla="*/ 57528 w 911968"/>
                <a:gd name="connsiteY1" fmla="*/ 98491 h 982911"/>
                <a:gd name="connsiteX2" fmla="*/ 911968 w 911968"/>
                <a:gd name="connsiteY2" fmla="*/ 188432 h 982911"/>
                <a:gd name="connsiteX0" fmla="*/ 30371 w 1169624"/>
                <a:gd name="connsiteY0" fmla="*/ 934919 h 934919"/>
                <a:gd name="connsiteX1" fmla="*/ 315184 w 1169624"/>
                <a:gd name="connsiteY1" fmla="*/ 95469 h 934919"/>
                <a:gd name="connsiteX2" fmla="*/ 1169624 w 1169624"/>
                <a:gd name="connsiteY2" fmla="*/ 185410 h 934919"/>
                <a:gd name="connsiteX0" fmla="*/ 0 w 1139253"/>
                <a:gd name="connsiteY0" fmla="*/ 934919 h 934919"/>
                <a:gd name="connsiteX1" fmla="*/ 284813 w 1139253"/>
                <a:gd name="connsiteY1" fmla="*/ 95469 h 934919"/>
                <a:gd name="connsiteX2" fmla="*/ 1139253 w 1139253"/>
                <a:gd name="connsiteY2" fmla="*/ 185410 h 934919"/>
                <a:gd name="connsiteX0" fmla="*/ 0 w 1139253"/>
                <a:gd name="connsiteY0" fmla="*/ 820644 h 820644"/>
                <a:gd name="connsiteX1" fmla="*/ 689547 w 1139253"/>
                <a:gd name="connsiteY1" fmla="*/ 415909 h 820644"/>
                <a:gd name="connsiteX2" fmla="*/ 1139253 w 1139253"/>
                <a:gd name="connsiteY2" fmla="*/ 71135 h 820644"/>
                <a:gd name="connsiteX0" fmla="*/ 0 w 698321"/>
                <a:gd name="connsiteY0" fmla="*/ 766598 h 766598"/>
                <a:gd name="connsiteX1" fmla="*/ 689547 w 698321"/>
                <a:gd name="connsiteY1" fmla="*/ 361863 h 766598"/>
                <a:gd name="connsiteX2" fmla="*/ 434715 w 698321"/>
                <a:gd name="connsiteY2" fmla="*/ 77049 h 766598"/>
                <a:gd name="connsiteX0" fmla="*/ 0 w 689547"/>
                <a:gd name="connsiteY0" fmla="*/ 404735 h 404735"/>
                <a:gd name="connsiteX1" fmla="*/ 689547 w 689547"/>
                <a:gd name="connsiteY1" fmla="*/ 0 h 404735"/>
                <a:gd name="connsiteX0" fmla="*/ 0 w 670092"/>
                <a:gd name="connsiteY0" fmla="*/ 411220 h 411220"/>
                <a:gd name="connsiteX1" fmla="*/ 670092 w 670092"/>
                <a:gd name="connsiteY1" fmla="*/ 0 h 411220"/>
                <a:gd name="connsiteX0" fmla="*/ 0 w 673531"/>
                <a:gd name="connsiteY0" fmla="*/ 411220 h 411220"/>
                <a:gd name="connsiteX1" fmla="*/ 670092 w 673531"/>
                <a:gd name="connsiteY1" fmla="*/ 0 h 411220"/>
                <a:gd name="connsiteX0" fmla="*/ 0 w 673531"/>
                <a:gd name="connsiteY0" fmla="*/ 476071 h 476071"/>
                <a:gd name="connsiteX1" fmla="*/ 670092 w 673531"/>
                <a:gd name="connsiteY1" fmla="*/ 0 h 476071"/>
                <a:gd name="connsiteX0" fmla="*/ 0 w 667117"/>
                <a:gd name="connsiteY0" fmla="*/ 502011 h 502011"/>
                <a:gd name="connsiteX1" fmla="*/ 663607 w 667117"/>
                <a:gd name="connsiteY1" fmla="*/ 0 h 502011"/>
                <a:gd name="connsiteX0" fmla="*/ 0 w 666795"/>
                <a:gd name="connsiteY0" fmla="*/ 502011 h 502011"/>
                <a:gd name="connsiteX1" fmla="*/ 663607 w 666795"/>
                <a:gd name="connsiteY1" fmla="*/ 0 h 502011"/>
                <a:gd name="connsiteX0" fmla="*/ 0 w 679649"/>
                <a:gd name="connsiteY0" fmla="*/ 508496 h 508496"/>
                <a:gd name="connsiteX1" fmla="*/ 676577 w 679649"/>
                <a:gd name="connsiteY1" fmla="*/ 0 h 508496"/>
                <a:gd name="connsiteX0" fmla="*/ 0 w 654715"/>
                <a:gd name="connsiteY0" fmla="*/ 508496 h 508496"/>
                <a:gd name="connsiteX1" fmla="*/ 651410 w 654715"/>
                <a:gd name="connsiteY1" fmla="*/ 0 h 50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4715" h="508496">
                  <a:moveTo>
                    <a:pt x="0" y="508496"/>
                  </a:moveTo>
                  <a:cubicBezTo>
                    <a:pt x="398542" y="359363"/>
                    <a:pt x="689205" y="160321"/>
                    <a:pt x="651410" y="0"/>
                  </a:cubicBezTo>
                </a:path>
              </a:pathLst>
            </a:custGeom>
            <a:noFill/>
            <a:ln w="2222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0" name="Forme libre 99"/>
            <p:cNvSpPr/>
            <p:nvPr/>
          </p:nvSpPr>
          <p:spPr>
            <a:xfrm rot="17428764">
              <a:off x="4386567" y="4673513"/>
              <a:ext cx="650536" cy="509882"/>
            </a:xfrm>
            <a:custGeom>
              <a:avLst/>
              <a:gdLst>
                <a:gd name="connsiteX0" fmla="*/ 147469 w 911968"/>
                <a:gd name="connsiteY0" fmla="*/ 982911 h 982911"/>
                <a:gd name="connsiteX1" fmla="*/ 57528 w 911968"/>
                <a:gd name="connsiteY1" fmla="*/ 98491 h 982911"/>
                <a:gd name="connsiteX2" fmla="*/ 911968 w 911968"/>
                <a:gd name="connsiteY2" fmla="*/ 188432 h 982911"/>
                <a:gd name="connsiteX0" fmla="*/ 30371 w 1169624"/>
                <a:gd name="connsiteY0" fmla="*/ 934919 h 934919"/>
                <a:gd name="connsiteX1" fmla="*/ 315184 w 1169624"/>
                <a:gd name="connsiteY1" fmla="*/ 95469 h 934919"/>
                <a:gd name="connsiteX2" fmla="*/ 1169624 w 1169624"/>
                <a:gd name="connsiteY2" fmla="*/ 185410 h 934919"/>
                <a:gd name="connsiteX0" fmla="*/ 0 w 1139253"/>
                <a:gd name="connsiteY0" fmla="*/ 934919 h 934919"/>
                <a:gd name="connsiteX1" fmla="*/ 284813 w 1139253"/>
                <a:gd name="connsiteY1" fmla="*/ 95469 h 934919"/>
                <a:gd name="connsiteX2" fmla="*/ 1139253 w 1139253"/>
                <a:gd name="connsiteY2" fmla="*/ 185410 h 934919"/>
                <a:gd name="connsiteX0" fmla="*/ 0 w 1139253"/>
                <a:gd name="connsiteY0" fmla="*/ 820644 h 820644"/>
                <a:gd name="connsiteX1" fmla="*/ 689547 w 1139253"/>
                <a:gd name="connsiteY1" fmla="*/ 415909 h 820644"/>
                <a:gd name="connsiteX2" fmla="*/ 1139253 w 1139253"/>
                <a:gd name="connsiteY2" fmla="*/ 71135 h 820644"/>
                <a:gd name="connsiteX0" fmla="*/ 0 w 698321"/>
                <a:gd name="connsiteY0" fmla="*/ 766598 h 766598"/>
                <a:gd name="connsiteX1" fmla="*/ 689547 w 698321"/>
                <a:gd name="connsiteY1" fmla="*/ 361863 h 766598"/>
                <a:gd name="connsiteX2" fmla="*/ 434715 w 698321"/>
                <a:gd name="connsiteY2" fmla="*/ 77049 h 766598"/>
                <a:gd name="connsiteX0" fmla="*/ 0 w 689547"/>
                <a:gd name="connsiteY0" fmla="*/ 404735 h 404735"/>
                <a:gd name="connsiteX1" fmla="*/ 689547 w 689547"/>
                <a:gd name="connsiteY1" fmla="*/ 0 h 404735"/>
                <a:gd name="connsiteX0" fmla="*/ 0 w 670092"/>
                <a:gd name="connsiteY0" fmla="*/ 411220 h 411220"/>
                <a:gd name="connsiteX1" fmla="*/ 670092 w 670092"/>
                <a:gd name="connsiteY1" fmla="*/ 0 h 411220"/>
                <a:gd name="connsiteX0" fmla="*/ 0 w 673531"/>
                <a:gd name="connsiteY0" fmla="*/ 411220 h 411220"/>
                <a:gd name="connsiteX1" fmla="*/ 670092 w 673531"/>
                <a:gd name="connsiteY1" fmla="*/ 0 h 411220"/>
                <a:gd name="connsiteX0" fmla="*/ 0 w 673531"/>
                <a:gd name="connsiteY0" fmla="*/ 476071 h 476071"/>
                <a:gd name="connsiteX1" fmla="*/ 670092 w 673531"/>
                <a:gd name="connsiteY1" fmla="*/ 0 h 476071"/>
                <a:gd name="connsiteX0" fmla="*/ 0 w 667117"/>
                <a:gd name="connsiteY0" fmla="*/ 502011 h 502011"/>
                <a:gd name="connsiteX1" fmla="*/ 663607 w 667117"/>
                <a:gd name="connsiteY1" fmla="*/ 0 h 502011"/>
                <a:gd name="connsiteX0" fmla="*/ 0 w 666795"/>
                <a:gd name="connsiteY0" fmla="*/ 502011 h 502011"/>
                <a:gd name="connsiteX1" fmla="*/ 663607 w 666795"/>
                <a:gd name="connsiteY1" fmla="*/ 0 h 502011"/>
                <a:gd name="connsiteX0" fmla="*/ 0 w 679649"/>
                <a:gd name="connsiteY0" fmla="*/ 508496 h 508496"/>
                <a:gd name="connsiteX1" fmla="*/ 676577 w 679649"/>
                <a:gd name="connsiteY1" fmla="*/ 0 h 508496"/>
                <a:gd name="connsiteX0" fmla="*/ 0 w 529617"/>
                <a:gd name="connsiteY0" fmla="*/ 460589 h 460589"/>
                <a:gd name="connsiteX1" fmla="*/ 524325 w 529617"/>
                <a:gd name="connsiteY1" fmla="*/ 0 h 460589"/>
                <a:gd name="connsiteX0" fmla="*/ 0 w 506681"/>
                <a:gd name="connsiteY0" fmla="*/ 451784 h 451784"/>
                <a:gd name="connsiteX1" fmla="*/ 500749 w 506681"/>
                <a:gd name="connsiteY1" fmla="*/ 0 h 451784"/>
                <a:gd name="connsiteX0" fmla="*/ 0 w 513860"/>
                <a:gd name="connsiteY0" fmla="*/ 451784 h 451784"/>
                <a:gd name="connsiteX1" fmla="*/ 500749 w 513860"/>
                <a:gd name="connsiteY1" fmla="*/ 0 h 451784"/>
                <a:gd name="connsiteX0" fmla="*/ 0 w 494438"/>
                <a:gd name="connsiteY0" fmla="*/ 456613 h 456613"/>
                <a:gd name="connsiteX1" fmla="*/ 480174 w 494438"/>
                <a:gd name="connsiteY1" fmla="*/ 0 h 456613"/>
                <a:gd name="connsiteX0" fmla="*/ 0 w 518599"/>
                <a:gd name="connsiteY0" fmla="*/ 470559 h 470559"/>
                <a:gd name="connsiteX1" fmla="*/ 505743 w 518599"/>
                <a:gd name="connsiteY1" fmla="*/ 0 h 470559"/>
                <a:gd name="connsiteX0" fmla="*/ 0 w 616204"/>
                <a:gd name="connsiteY0" fmla="*/ 508400 h 508400"/>
                <a:gd name="connsiteX1" fmla="*/ 607062 w 616204"/>
                <a:gd name="connsiteY1" fmla="*/ 0 h 508400"/>
                <a:gd name="connsiteX0" fmla="*/ 0 w 650536"/>
                <a:gd name="connsiteY0" fmla="*/ 509883 h 509883"/>
                <a:gd name="connsiteX1" fmla="*/ 642246 w 650536"/>
                <a:gd name="connsiteY1" fmla="*/ 0 h 50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536" h="509883">
                  <a:moveTo>
                    <a:pt x="0" y="509883"/>
                  </a:moveTo>
                  <a:cubicBezTo>
                    <a:pt x="398542" y="360750"/>
                    <a:pt x="705510" y="204538"/>
                    <a:pt x="642246" y="0"/>
                  </a:cubicBezTo>
                </a:path>
              </a:pathLst>
            </a:custGeom>
            <a:noFill/>
            <a:ln w="2222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1" name="Forme libre 100"/>
            <p:cNvSpPr/>
            <p:nvPr/>
          </p:nvSpPr>
          <p:spPr>
            <a:xfrm rot="4171236" flipV="1">
              <a:off x="4259253" y="1987088"/>
              <a:ext cx="907147" cy="657456"/>
            </a:xfrm>
            <a:custGeom>
              <a:avLst/>
              <a:gdLst>
                <a:gd name="connsiteX0" fmla="*/ 147469 w 911968"/>
                <a:gd name="connsiteY0" fmla="*/ 982911 h 982911"/>
                <a:gd name="connsiteX1" fmla="*/ 57528 w 911968"/>
                <a:gd name="connsiteY1" fmla="*/ 98491 h 982911"/>
                <a:gd name="connsiteX2" fmla="*/ 911968 w 911968"/>
                <a:gd name="connsiteY2" fmla="*/ 188432 h 982911"/>
                <a:gd name="connsiteX0" fmla="*/ 30371 w 1169624"/>
                <a:gd name="connsiteY0" fmla="*/ 934919 h 934919"/>
                <a:gd name="connsiteX1" fmla="*/ 315184 w 1169624"/>
                <a:gd name="connsiteY1" fmla="*/ 95469 h 934919"/>
                <a:gd name="connsiteX2" fmla="*/ 1169624 w 1169624"/>
                <a:gd name="connsiteY2" fmla="*/ 185410 h 934919"/>
                <a:gd name="connsiteX0" fmla="*/ 0 w 1139253"/>
                <a:gd name="connsiteY0" fmla="*/ 934919 h 934919"/>
                <a:gd name="connsiteX1" fmla="*/ 284813 w 1139253"/>
                <a:gd name="connsiteY1" fmla="*/ 95469 h 934919"/>
                <a:gd name="connsiteX2" fmla="*/ 1139253 w 1139253"/>
                <a:gd name="connsiteY2" fmla="*/ 185410 h 934919"/>
                <a:gd name="connsiteX0" fmla="*/ 0 w 1139253"/>
                <a:gd name="connsiteY0" fmla="*/ 820644 h 820644"/>
                <a:gd name="connsiteX1" fmla="*/ 689547 w 1139253"/>
                <a:gd name="connsiteY1" fmla="*/ 415909 h 820644"/>
                <a:gd name="connsiteX2" fmla="*/ 1139253 w 1139253"/>
                <a:gd name="connsiteY2" fmla="*/ 71135 h 820644"/>
                <a:gd name="connsiteX0" fmla="*/ 0 w 698321"/>
                <a:gd name="connsiteY0" fmla="*/ 766598 h 766598"/>
                <a:gd name="connsiteX1" fmla="*/ 689547 w 698321"/>
                <a:gd name="connsiteY1" fmla="*/ 361863 h 766598"/>
                <a:gd name="connsiteX2" fmla="*/ 434715 w 698321"/>
                <a:gd name="connsiteY2" fmla="*/ 77049 h 766598"/>
                <a:gd name="connsiteX0" fmla="*/ 0 w 689547"/>
                <a:gd name="connsiteY0" fmla="*/ 404735 h 404735"/>
                <a:gd name="connsiteX1" fmla="*/ 689547 w 689547"/>
                <a:gd name="connsiteY1" fmla="*/ 0 h 404735"/>
                <a:gd name="connsiteX0" fmla="*/ 0 w 670092"/>
                <a:gd name="connsiteY0" fmla="*/ 411220 h 411220"/>
                <a:gd name="connsiteX1" fmla="*/ 670092 w 670092"/>
                <a:gd name="connsiteY1" fmla="*/ 0 h 411220"/>
                <a:gd name="connsiteX0" fmla="*/ 0 w 673531"/>
                <a:gd name="connsiteY0" fmla="*/ 411220 h 411220"/>
                <a:gd name="connsiteX1" fmla="*/ 670092 w 673531"/>
                <a:gd name="connsiteY1" fmla="*/ 0 h 411220"/>
                <a:gd name="connsiteX0" fmla="*/ 0 w 673531"/>
                <a:gd name="connsiteY0" fmla="*/ 476071 h 476071"/>
                <a:gd name="connsiteX1" fmla="*/ 670092 w 673531"/>
                <a:gd name="connsiteY1" fmla="*/ 0 h 476071"/>
                <a:gd name="connsiteX0" fmla="*/ 0 w 667117"/>
                <a:gd name="connsiteY0" fmla="*/ 502011 h 502011"/>
                <a:gd name="connsiteX1" fmla="*/ 663607 w 667117"/>
                <a:gd name="connsiteY1" fmla="*/ 0 h 502011"/>
                <a:gd name="connsiteX0" fmla="*/ 0 w 666795"/>
                <a:gd name="connsiteY0" fmla="*/ 502011 h 502011"/>
                <a:gd name="connsiteX1" fmla="*/ 663607 w 666795"/>
                <a:gd name="connsiteY1" fmla="*/ 0 h 502011"/>
                <a:gd name="connsiteX0" fmla="*/ 0 w 679649"/>
                <a:gd name="connsiteY0" fmla="*/ 508496 h 508496"/>
                <a:gd name="connsiteX1" fmla="*/ 676577 w 679649"/>
                <a:gd name="connsiteY1" fmla="*/ 0 h 508496"/>
                <a:gd name="connsiteX0" fmla="*/ 0 w 529617"/>
                <a:gd name="connsiteY0" fmla="*/ 460589 h 460589"/>
                <a:gd name="connsiteX1" fmla="*/ 524325 w 529617"/>
                <a:gd name="connsiteY1" fmla="*/ 0 h 460589"/>
                <a:gd name="connsiteX0" fmla="*/ 0 w 506681"/>
                <a:gd name="connsiteY0" fmla="*/ 451784 h 451784"/>
                <a:gd name="connsiteX1" fmla="*/ 500749 w 506681"/>
                <a:gd name="connsiteY1" fmla="*/ 0 h 451784"/>
                <a:gd name="connsiteX0" fmla="*/ 0 w 513860"/>
                <a:gd name="connsiteY0" fmla="*/ 451784 h 451784"/>
                <a:gd name="connsiteX1" fmla="*/ 500749 w 513860"/>
                <a:gd name="connsiteY1" fmla="*/ 0 h 451784"/>
                <a:gd name="connsiteX0" fmla="*/ 0 w 885008"/>
                <a:gd name="connsiteY0" fmla="*/ 611320 h 611320"/>
                <a:gd name="connsiteX1" fmla="*/ 879959 w 885008"/>
                <a:gd name="connsiteY1" fmla="*/ 0 h 611320"/>
                <a:gd name="connsiteX0" fmla="*/ 0 w 916193"/>
                <a:gd name="connsiteY0" fmla="*/ 623060 h 623060"/>
                <a:gd name="connsiteX1" fmla="*/ 911395 w 916193"/>
                <a:gd name="connsiteY1" fmla="*/ 0 h 623060"/>
                <a:gd name="connsiteX0" fmla="*/ 0 w 927151"/>
                <a:gd name="connsiteY0" fmla="*/ 623060 h 623060"/>
                <a:gd name="connsiteX1" fmla="*/ 911395 w 927151"/>
                <a:gd name="connsiteY1" fmla="*/ 0 h 623060"/>
                <a:gd name="connsiteX0" fmla="*/ 0 w 903163"/>
                <a:gd name="connsiteY0" fmla="*/ 640766 h 640766"/>
                <a:gd name="connsiteX1" fmla="*/ 886872 w 903163"/>
                <a:gd name="connsiteY1" fmla="*/ 0 h 640766"/>
                <a:gd name="connsiteX0" fmla="*/ 0 w 904767"/>
                <a:gd name="connsiteY0" fmla="*/ 656169 h 656169"/>
                <a:gd name="connsiteX1" fmla="*/ 888513 w 904767"/>
                <a:gd name="connsiteY1" fmla="*/ 0 h 656169"/>
                <a:gd name="connsiteX0" fmla="*/ 0 w 890481"/>
                <a:gd name="connsiteY0" fmla="*/ 635918 h 635918"/>
                <a:gd name="connsiteX1" fmla="*/ 873892 w 890481"/>
                <a:gd name="connsiteY1" fmla="*/ 0 h 635918"/>
                <a:gd name="connsiteX0" fmla="*/ 0 w 890573"/>
                <a:gd name="connsiteY0" fmla="*/ 635918 h 635918"/>
                <a:gd name="connsiteX1" fmla="*/ 873892 w 890573"/>
                <a:gd name="connsiteY1" fmla="*/ 0 h 635918"/>
                <a:gd name="connsiteX0" fmla="*/ 0 w 907146"/>
                <a:gd name="connsiteY0" fmla="*/ 657457 h 657457"/>
                <a:gd name="connsiteX1" fmla="*/ 890857 w 907146"/>
                <a:gd name="connsiteY1" fmla="*/ 1 h 65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7146" h="657457">
                  <a:moveTo>
                    <a:pt x="0" y="657457"/>
                  </a:moveTo>
                  <a:cubicBezTo>
                    <a:pt x="402608" y="499410"/>
                    <a:pt x="1014907" y="271387"/>
                    <a:pt x="890857" y="1"/>
                  </a:cubicBezTo>
                </a:path>
              </a:pathLst>
            </a:custGeom>
            <a:noFill/>
            <a:ln w="2222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2" name="Forme libre 101"/>
            <p:cNvSpPr/>
            <p:nvPr/>
          </p:nvSpPr>
          <p:spPr>
            <a:xfrm>
              <a:off x="4537726" y="2828171"/>
              <a:ext cx="324962" cy="1719668"/>
            </a:xfrm>
            <a:custGeom>
              <a:avLst/>
              <a:gdLst>
                <a:gd name="connsiteX0" fmla="*/ 31912 w 336941"/>
                <a:gd name="connsiteY0" fmla="*/ 18665 h 1735281"/>
                <a:gd name="connsiteX1" fmla="*/ 38262 w 336941"/>
                <a:gd name="connsiteY1" fmla="*/ 139315 h 1735281"/>
                <a:gd name="connsiteX2" fmla="*/ 89062 w 336941"/>
                <a:gd name="connsiteY2" fmla="*/ 329815 h 1735281"/>
                <a:gd name="connsiteX3" fmla="*/ 114462 w 336941"/>
                <a:gd name="connsiteY3" fmla="*/ 640965 h 1735281"/>
                <a:gd name="connsiteX4" fmla="*/ 127162 w 336941"/>
                <a:gd name="connsiteY4" fmla="*/ 983865 h 1735281"/>
                <a:gd name="connsiteX5" fmla="*/ 89062 w 336941"/>
                <a:gd name="connsiteY5" fmla="*/ 1402965 h 1735281"/>
                <a:gd name="connsiteX6" fmla="*/ 31912 w 336941"/>
                <a:gd name="connsiteY6" fmla="*/ 1637915 h 1735281"/>
                <a:gd name="connsiteX7" fmla="*/ 162 w 336941"/>
                <a:gd name="connsiteY7" fmla="*/ 1682365 h 1735281"/>
                <a:gd name="connsiteX8" fmla="*/ 44612 w 336941"/>
                <a:gd name="connsiteY8" fmla="*/ 1726815 h 1735281"/>
                <a:gd name="connsiteX9" fmla="*/ 82712 w 336941"/>
                <a:gd name="connsiteY9" fmla="*/ 1733165 h 1735281"/>
                <a:gd name="connsiteX10" fmla="*/ 152562 w 336941"/>
                <a:gd name="connsiteY10" fmla="*/ 1701415 h 1735281"/>
                <a:gd name="connsiteX11" fmla="*/ 209712 w 336941"/>
                <a:gd name="connsiteY11" fmla="*/ 1625215 h 1735281"/>
                <a:gd name="connsiteX12" fmla="*/ 304962 w 336941"/>
                <a:gd name="connsiteY12" fmla="*/ 1314065 h 1735281"/>
                <a:gd name="connsiteX13" fmla="*/ 336712 w 336941"/>
                <a:gd name="connsiteY13" fmla="*/ 844165 h 1735281"/>
                <a:gd name="connsiteX14" fmla="*/ 292262 w 336941"/>
                <a:gd name="connsiteY14" fmla="*/ 355215 h 1735281"/>
                <a:gd name="connsiteX15" fmla="*/ 171612 w 336941"/>
                <a:gd name="connsiteY15" fmla="*/ 37715 h 1735281"/>
                <a:gd name="connsiteX16" fmla="*/ 31912 w 336941"/>
                <a:gd name="connsiteY16" fmla="*/ 18665 h 1735281"/>
                <a:gd name="connsiteX0" fmla="*/ 31912 w 336941"/>
                <a:gd name="connsiteY0" fmla="*/ 18665 h 1735281"/>
                <a:gd name="connsiteX1" fmla="*/ 38262 w 336941"/>
                <a:gd name="connsiteY1" fmla="*/ 139315 h 1735281"/>
                <a:gd name="connsiteX2" fmla="*/ 80711 w 336941"/>
                <a:gd name="connsiteY2" fmla="*/ 333990 h 1735281"/>
                <a:gd name="connsiteX3" fmla="*/ 114462 w 336941"/>
                <a:gd name="connsiteY3" fmla="*/ 640965 h 1735281"/>
                <a:gd name="connsiteX4" fmla="*/ 127162 w 336941"/>
                <a:gd name="connsiteY4" fmla="*/ 983865 h 1735281"/>
                <a:gd name="connsiteX5" fmla="*/ 89062 w 336941"/>
                <a:gd name="connsiteY5" fmla="*/ 1402965 h 1735281"/>
                <a:gd name="connsiteX6" fmla="*/ 31912 w 336941"/>
                <a:gd name="connsiteY6" fmla="*/ 1637915 h 1735281"/>
                <a:gd name="connsiteX7" fmla="*/ 162 w 336941"/>
                <a:gd name="connsiteY7" fmla="*/ 1682365 h 1735281"/>
                <a:gd name="connsiteX8" fmla="*/ 44612 w 336941"/>
                <a:gd name="connsiteY8" fmla="*/ 1726815 h 1735281"/>
                <a:gd name="connsiteX9" fmla="*/ 82712 w 336941"/>
                <a:gd name="connsiteY9" fmla="*/ 1733165 h 1735281"/>
                <a:gd name="connsiteX10" fmla="*/ 152562 w 336941"/>
                <a:gd name="connsiteY10" fmla="*/ 1701415 h 1735281"/>
                <a:gd name="connsiteX11" fmla="*/ 209712 w 336941"/>
                <a:gd name="connsiteY11" fmla="*/ 1625215 h 1735281"/>
                <a:gd name="connsiteX12" fmla="*/ 304962 w 336941"/>
                <a:gd name="connsiteY12" fmla="*/ 1314065 h 1735281"/>
                <a:gd name="connsiteX13" fmla="*/ 336712 w 336941"/>
                <a:gd name="connsiteY13" fmla="*/ 844165 h 1735281"/>
                <a:gd name="connsiteX14" fmla="*/ 292262 w 336941"/>
                <a:gd name="connsiteY14" fmla="*/ 355215 h 1735281"/>
                <a:gd name="connsiteX15" fmla="*/ 171612 w 336941"/>
                <a:gd name="connsiteY15" fmla="*/ 37715 h 1735281"/>
                <a:gd name="connsiteX16" fmla="*/ 31912 w 336941"/>
                <a:gd name="connsiteY16" fmla="*/ 18665 h 1735281"/>
                <a:gd name="connsiteX0" fmla="*/ 31912 w 336941"/>
                <a:gd name="connsiteY0" fmla="*/ 17406 h 1734022"/>
                <a:gd name="connsiteX1" fmla="*/ 29912 w 336941"/>
                <a:gd name="connsiteY1" fmla="*/ 117180 h 1734022"/>
                <a:gd name="connsiteX2" fmla="*/ 80711 w 336941"/>
                <a:gd name="connsiteY2" fmla="*/ 332731 h 1734022"/>
                <a:gd name="connsiteX3" fmla="*/ 114462 w 336941"/>
                <a:gd name="connsiteY3" fmla="*/ 639706 h 1734022"/>
                <a:gd name="connsiteX4" fmla="*/ 127162 w 336941"/>
                <a:gd name="connsiteY4" fmla="*/ 982606 h 1734022"/>
                <a:gd name="connsiteX5" fmla="*/ 89062 w 336941"/>
                <a:gd name="connsiteY5" fmla="*/ 1401706 h 1734022"/>
                <a:gd name="connsiteX6" fmla="*/ 31912 w 336941"/>
                <a:gd name="connsiteY6" fmla="*/ 1636656 h 1734022"/>
                <a:gd name="connsiteX7" fmla="*/ 162 w 336941"/>
                <a:gd name="connsiteY7" fmla="*/ 1681106 h 1734022"/>
                <a:gd name="connsiteX8" fmla="*/ 44612 w 336941"/>
                <a:gd name="connsiteY8" fmla="*/ 1725556 h 1734022"/>
                <a:gd name="connsiteX9" fmla="*/ 82712 w 336941"/>
                <a:gd name="connsiteY9" fmla="*/ 1731906 h 1734022"/>
                <a:gd name="connsiteX10" fmla="*/ 152562 w 336941"/>
                <a:gd name="connsiteY10" fmla="*/ 1700156 h 1734022"/>
                <a:gd name="connsiteX11" fmla="*/ 209712 w 336941"/>
                <a:gd name="connsiteY11" fmla="*/ 1623956 h 1734022"/>
                <a:gd name="connsiteX12" fmla="*/ 304962 w 336941"/>
                <a:gd name="connsiteY12" fmla="*/ 1312806 h 1734022"/>
                <a:gd name="connsiteX13" fmla="*/ 336712 w 336941"/>
                <a:gd name="connsiteY13" fmla="*/ 842906 h 1734022"/>
                <a:gd name="connsiteX14" fmla="*/ 292262 w 336941"/>
                <a:gd name="connsiteY14" fmla="*/ 353956 h 1734022"/>
                <a:gd name="connsiteX15" fmla="*/ 171612 w 336941"/>
                <a:gd name="connsiteY15" fmla="*/ 36456 h 1734022"/>
                <a:gd name="connsiteX16" fmla="*/ 31912 w 336941"/>
                <a:gd name="connsiteY16" fmla="*/ 17406 h 1734022"/>
                <a:gd name="connsiteX0" fmla="*/ 31912 w 336941"/>
                <a:gd name="connsiteY0" fmla="*/ 17406 h 1734022"/>
                <a:gd name="connsiteX1" fmla="*/ 29912 w 336941"/>
                <a:gd name="connsiteY1" fmla="*/ 117180 h 1734022"/>
                <a:gd name="connsiteX2" fmla="*/ 80711 w 336941"/>
                <a:gd name="connsiteY2" fmla="*/ 332731 h 1734022"/>
                <a:gd name="connsiteX3" fmla="*/ 114462 w 336941"/>
                <a:gd name="connsiteY3" fmla="*/ 639706 h 1734022"/>
                <a:gd name="connsiteX4" fmla="*/ 127162 w 336941"/>
                <a:gd name="connsiteY4" fmla="*/ 982606 h 1734022"/>
                <a:gd name="connsiteX5" fmla="*/ 89062 w 336941"/>
                <a:gd name="connsiteY5" fmla="*/ 1401706 h 1734022"/>
                <a:gd name="connsiteX6" fmla="*/ 31912 w 336941"/>
                <a:gd name="connsiteY6" fmla="*/ 1636656 h 1734022"/>
                <a:gd name="connsiteX7" fmla="*/ 162 w 336941"/>
                <a:gd name="connsiteY7" fmla="*/ 1681106 h 1734022"/>
                <a:gd name="connsiteX8" fmla="*/ 44612 w 336941"/>
                <a:gd name="connsiteY8" fmla="*/ 1725556 h 1734022"/>
                <a:gd name="connsiteX9" fmla="*/ 82712 w 336941"/>
                <a:gd name="connsiteY9" fmla="*/ 1731906 h 1734022"/>
                <a:gd name="connsiteX10" fmla="*/ 152562 w 336941"/>
                <a:gd name="connsiteY10" fmla="*/ 1700156 h 1734022"/>
                <a:gd name="connsiteX11" fmla="*/ 209712 w 336941"/>
                <a:gd name="connsiteY11" fmla="*/ 1623956 h 1734022"/>
                <a:gd name="connsiteX12" fmla="*/ 304962 w 336941"/>
                <a:gd name="connsiteY12" fmla="*/ 1312806 h 1734022"/>
                <a:gd name="connsiteX13" fmla="*/ 336712 w 336941"/>
                <a:gd name="connsiteY13" fmla="*/ 842906 h 1734022"/>
                <a:gd name="connsiteX14" fmla="*/ 292262 w 336941"/>
                <a:gd name="connsiteY14" fmla="*/ 353956 h 1734022"/>
                <a:gd name="connsiteX15" fmla="*/ 171612 w 336941"/>
                <a:gd name="connsiteY15" fmla="*/ 36456 h 1734022"/>
                <a:gd name="connsiteX16" fmla="*/ 31912 w 336941"/>
                <a:gd name="connsiteY16" fmla="*/ 17406 h 1734022"/>
                <a:gd name="connsiteX0" fmla="*/ 31912 w 336941"/>
                <a:gd name="connsiteY0" fmla="*/ 18577 h 1731018"/>
                <a:gd name="connsiteX1" fmla="*/ 29912 w 336941"/>
                <a:gd name="connsiteY1" fmla="*/ 114176 h 1731018"/>
                <a:gd name="connsiteX2" fmla="*/ 80711 w 336941"/>
                <a:gd name="connsiteY2" fmla="*/ 329727 h 1731018"/>
                <a:gd name="connsiteX3" fmla="*/ 114462 w 336941"/>
                <a:gd name="connsiteY3" fmla="*/ 636702 h 1731018"/>
                <a:gd name="connsiteX4" fmla="*/ 127162 w 336941"/>
                <a:gd name="connsiteY4" fmla="*/ 979602 h 1731018"/>
                <a:gd name="connsiteX5" fmla="*/ 89062 w 336941"/>
                <a:gd name="connsiteY5" fmla="*/ 1398702 h 1731018"/>
                <a:gd name="connsiteX6" fmla="*/ 31912 w 336941"/>
                <a:gd name="connsiteY6" fmla="*/ 1633652 h 1731018"/>
                <a:gd name="connsiteX7" fmla="*/ 162 w 336941"/>
                <a:gd name="connsiteY7" fmla="*/ 1678102 h 1731018"/>
                <a:gd name="connsiteX8" fmla="*/ 44612 w 336941"/>
                <a:gd name="connsiteY8" fmla="*/ 1722552 h 1731018"/>
                <a:gd name="connsiteX9" fmla="*/ 82712 w 336941"/>
                <a:gd name="connsiteY9" fmla="*/ 1728902 h 1731018"/>
                <a:gd name="connsiteX10" fmla="*/ 152562 w 336941"/>
                <a:gd name="connsiteY10" fmla="*/ 1697152 h 1731018"/>
                <a:gd name="connsiteX11" fmla="*/ 209712 w 336941"/>
                <a:gd name="connsiteY11" fmla="*/ 1620952 h 1731018"/>
                <a:gd name="connsiteX12" fmla="*/ 304962 w 336941"/>
                <a:gd name="connsiteY12" fmla="*/ 1309802 h 1731018"/>
                <a:gd name="connsiteX13" fmla="*/ 336712 w 336941"/>
                <a:gd name="connsiteY13" fmla="*/ 839902 h 1731018"/>
                <a:gd name="connsiteX14" fmla="*/ 292262 w 336941"/>
                <a:gd name="connsiteY14" fmla="*/ 350952 h 1731018"/>
                <a:gd name="connsiteX15" fmla="*/ 171612 w 336941"/>
                <a:gd name="connsiteY15" fmla="*/ 33452 h 1731018"/>
                <a:gd name="connsiteX16" fmla="*/ 31912 w 336941"/>
                <a:gd name="connsiteY16" fmla="*/ 18577 h 1731018"/>
                <a:gd name="connsiteX0" fmla="*/ 31912 w 336941"/>
                <a:gd name="connsiteY0" fmla="*/ 23078 h 1735519"/>
                <a:gd name="connsiteX1" fmla="*/ 29912 w 336941"/>
                <a:gd name="connsiteY1" fmla="*/ 118677 h 1735519"/>
                <a:gd name="connsiteX2" fmla="*/ 80711 w 336941"/>
                <a:gd name="connsiteY2" fmla="*/ 334228 h 1735519"/>
                <a:gd name="connsiteX3" fmla="*/ 114462 w 336941"/>
                <a:gd name="connsiteY3" fmla="*/ 641203 h 1735519"/>
                <a:gd name="connsiteX4" fmla="*/ 127162 w 336941"/>
                <a:gd name="connsiteY4" fmla="*/ 984103 h 1735519"/>
                <a:gd name="connsiteX5" fmla="*/ 89062 w 336941"/>
                <a:gd name="connsiteY5" fmla="*/ 1403203 h 1735519"/>
                <a:gd name="connsiteX6" fmla="*/ 31912 w 336941"/>
                <a:gd name="connsiteY6" fmla="*/ 1638153 h 1735519"/>
                <a:gd name="connsiteX7" fmla="*/ 162 w 336941"/>
                <a:gd name="connsiteY7" fmla="*/ 1682603 h 1735519"/>
                <a:gd name="connsiteX8" fmla="*/ 44612 w 336941"/>
                <a:gd name="connsiteY8" fmla="*/ 1727053 h 1735519"/>
                <a:gd name="connsiteX9" fmla="*/ 82712 w 336941"/>
                <a:gd name="connsiteY9" fmla="*/ 1733403 h 1735519"/>
                <a:gd name="connsiteX10" fmla="*/ 152562 w 336941"/>
                <a:gd name="connsiteY10" fmla="*/ 1701653 h 1735519"/>
                <a:gd name="connsiteX11" fmla="*/ 209712 w 336941"/>
                <a:gd name="connsiteY11" fmla="*/ 1625453 h 1735519"/>
                <a:gd name="connsiteX12" fmla="*/ 304962 w 336941"/>
                <a:gd name="connsiteY12" fmla="*/ 1314303 h 1735519"/>
                <a:gd name="connsiteX13" fmla="*/ 336712 w 336941"/>
                <a:gd name="connsiteY13" fmla="*/ 844403 h 1735519"/>
                <a:gd name="connsiteX14" fmla="*/ 292262 w 336941"/>
                <a:gd name="connsiteY14" fmla="*/ 355453 h 1735519"/>
                <a:gd name="connsiteX15" fmla="*/ 171612 w 336941"/>
                <a:gd name="connsiteY15" fmla="*/ 37953 h 1735519"/>
                <a:gd name="connsiteX16" fmla="*/ 31912 w 336941"/>
                <a:gd name="connsiteY16" fmla="*/ 23078 h 1735519"/>
                <a:gd name="connsiteX0" fmla="*/ 31912 w 336941"/>
                <a:gd name="connsiteY0" fmla="*/ 20028 h 1732469"/>
                <a:gd name="connsiteX1" fmla="*/ 29912 w 336941"/>
                <a:gd name="connsiteY1" fmla="*/ 115627 h 1732469"/>
                <a:gd name="connsiteX2" fmla="*/ 80711 w 336941"/>
                <a:gd name="connsiteY2" fmla="*/ 331178 h 1732469"/>
                <a:gd name="connsiteX3" fmla="*/ 114462 w 336941"/>
                <a:gd name="connsiteY3" fmla="*/ 638153 h 1732469"/>
                <a:gd name="connsiteX4" fmla="*/ 127162 w 336941"/>
                <a:gd name="connsiteY4" fmla="*/ 981053 h 1732469"/>
                <a:gd name="connsiteX5" fmla="*/ 89062 w 336941"/>
                <a:gd name="connsiteY5" fmla="*/ 1400153 h 1732469"/>
                <a:gd name="connsiteX6" fmla="*/ 31912 w 336941"/>
                <a:gd name="connsiteY6" fmla="*/ 1635103 h 1732469"/>
                <a:gd name="connsiteX7" fmla="*/ 162 w 336941"/>
                <a:gd name="connsiteY7" fmla="*/ 1679553 h 1732469"/>
                <a:gd name="connsiteX8" fmla="*/ 44612 w 336941"/>
                <a:gd name="connsiteY8" fmla="*/ 1724003 h 1732469"/>
                <a:gd name="connsiteX9" fmla="*/ 82712 w 336941"/>
                <a:gd name="connsiteY9" fmla="*/ 1730353 h 1732469"/>
                <a:gd name="connsiteX10" fmla="*/ 152562 w 336941"/>
                <a:gd name="connsiteY10" fmla="*/ 1698603 h 1732469"/>
                <a:gd name="connsiteX11" fmla="*/ 209712 w 336941"/>
                <a:gd name="connsiteY11" fmla="*/ 1622403 h 1732469"/>
                <a:gd name="connsiteX12" fmla="*/ 304962 w 336941"/>
                <a:gd name="connsiteY12" fmla="*/ 1311253 h 1732469"/>
                <a:gd name="connsiteX13" fmla="*/ 336712 w 336941"/>
                <a:gd name="connsiteY13" fmla="*/ 841353 h 1732469"/>
                <a:gd name="connsiteX14" fmla="*/ 292262 w 336941"/>
                <a:gd name="connsiteY14" fmla="*/ 352403 h 1732469"/>
                <a:gd name="connsiteX15" fmla="*/ 171612 w 336941"/>
                <a:gd name="connsiteY15" fmla="*/ 34903 h 1732469"/>
                <a:gd name="connsiteX16" fmla="*/ 31912 w 336941"/>
                <a:gd name="connsiteY16" fmla="*/ 20028 h 1732469"/>
                <a:gd name="connsiteX0" fmla="*/ 31912 w 336941"/>
                <a:gd name="connsiteY0" fmla="*/ 11504 h 1723945"/>
                <a:gd name="connsiteX1" fmla="*/ 29912 w 336941"/>
                <a:gd name="connsiteY1" fmla="*/ 107103 h 1723945"/>
                <a:gd name="connsiteX2" fmla="*/ 80711 w 336941"/>
                <a:gd name="connsiteY2" fmla="*/ 322654 h 1723945"/>
                <a:gd name="connsiteX3" fmla="*/ 114462 w 336941"/>
                <a:gd name="connsiteY3" fmla="*/ 629629 h 1723945"/>
                <a:gd name="connsiteX4" fmla="*/ 127162 w 336941"/>
                <a:gd name="connsiteY4" fmla="*/ 972529 h 1723945"/>
                <a:gd name="connsiteX5" fmla="*/ 89062 w 336941"/>
                <a:gd name="connsiteY5" fmla="*/ 1391629 h 1723945"/>
                <a:gd name="connsiteX6" fmla="*/ 31912 w 336941"/>
                <a:gd name="connsiteY6" fmla="*/ 1626579 h 1723945"/>
                <a:gd name="connsiteX7" fmla="*/ 162 w 336941"/>
                <a:gd name="connsiteY7" fmla="*/ 1671029 h 1723945"/>
                <a:gd name="connsiteX8" fmla="*/ 44612 w 336941"/>
                <a:gd name="connsiteY8" fmla="*/ 1715479 h 1723945"/>
                <a:gd name="connsiteX9" fmla="*/ 82712 w 336941"/>
                <a:gd name="connsiteY9" fmla="*/ 1721829 h 1723945"/>
                <a:gd name="connsiteX10" fmla="*/ 152562 w 336941"/>
                <a:gd name="connsiteY10" fmla="*/ 1690079 h 1723945"/>
                <a:gd name="connsiteX11" fmla="*/ 209712 w 336941"/>
                <a:gd name="connsiteY11" fmla="*/ 1613879 h 1723945"/>
                <a:gd name="connsiteX12" fmla="*/ 304962 w 336941"/>
                <a:gd name="connsiteY12" fmla="*/ 1302729 h 1723945"/>
                <a:gd name="connsiteX13" fmla="*/ 336712 w 336941"/>
                <a:gd name="connsiteY13" fmla="*/ 832829 h 1723945"/>
                <a:gd name="connsiteX14" fmla="*/ 292262 w 336941"/>
                <a:gd name="connsiteY14" fmla="*/ 343879 h 1723945"/>
                <a:gd name="connsiteX15" fmla="*/ 163262 w 336941"/>
                <a:gd name="connsiteY15" fmla="*/ 38905 h 1723945"/>
                <a:gd name="connsiteX16" fmla="*/ 31912 w 336941"/>
                <a:gd name="connsiteY16" fmla="*/ 11504 h 1723945"/>
                <a:gd name="connsiteX0" fmla="*/ 19544 w 324573"/>
                <a:gd name="connsiteY0" fmla="*/ 11504 h 1723797"/>
                <a:gd name="connsiteX1" fmla="*/ 17544 w 324573"/>
                <a:gd name="connsiteY1" fmla="*/ 107103 h 1723797"/>
                <a:gd name="connsiteX2" fmla="*/ 68343 w 324573"/>
                <a:gd name="connsiteY2" fmla="*/ 322654 h 1723797"/>
                <a:gd name="connsiteX3" fmla="*/ 102094 w 324573"/>
                <a:gd name="connsiteY3" fmla="*/ 629629 h 1723797"/>
                <a:gd name="connsiteX4" fmla="*/ 114794 w 324573"/>
                <a:gd name="connsiteY4" fmla="*/ 972529 h 1723797"/>
                <a:gd name="connsiteX5" fmla="*/ 76694 w 324573"/>
                <a:gd name="connsiteY5" fmla="*/ 1391629 h 1723797"/>
                <a:gd name="connsiteX6" fmla="*/ 19544 w 324573"/>
                <a:gd name="connsiteY6" fmla="*/ 1626579 h 1723797"/>
                <a:gd name="connsiteX7" fmla="*/ 320 w 324573"/>
                <a:gd name="connsiteY7" fmla="*/ 1675205 h 1723797"/>
                <a:gd name="connsiteX8" fmla="*/ 32244 w 324573"/>
                <a:gd name="connsiteY8" fmla="*/ 1715479 h 1723797"/>
                <a:gd name="connsiteX9" fmla="*/ 70344 w 324573"/>
                <a:gd name="connsiteY9" fmla="*/ 1721829 h 1723797"/>
                <a:gd name="connsiteX10" fmla="*/ 140194 w 324573"/>
                <a:gd name="connsiteY10" fmla="*/ 1690079 h 1723797"/>
                <a:gd name="connsiteX11" fmla="*/ 197344 w 324573"/>
                <a:gd name="connsiteY11" fmla="*/ 1613879 h 1723797"/>
                <a:gd name="connsiteX12" fmla="*/ 292594 w 324573"/>
                <a:gd name="connsiteY12" fmla="*/ 1302729 h 1723797"/>
                <a:gd name="connsiteX13" fmla="*/ 324344 w 324573"/>
                <a:gd name="connsiteY13" fmla="*/ 832829 h 1723797"/>
                <a:gd name="connsiteX14" fmla="*/ 279894 w 324573"/>
                <a:gd name="connsiteY14" fmla="*/ 343879 h 1723797"/>
                <a:gd name="connsiteX15" fmla="*/ 150894 w 324573"/>
                <a:gd name="connsiteY15" fmla="*/ 38905 h 1723797"/>
                <a:gd name="connsiteX16" fmla="*/ 19544 w 324573"/>
                <a:gd name="connsiteY16" fmla="*/ 11504 h 1723797"/>
                <a:gd name="connsiteX0" fmla="*/ 19933 w 324962"/>
                <a:gd name="connsiteY0" fmla="*/ 11504 h 1722332"/>
                <a:gd name="connsiteX1" fmla="*/ 17933 w 324962"/>
                <a:gd name="connsiteY1" fmla="*/ 107103 h 1722332"/>
                <a:gd name="connsiteX2" fmla="*/ 68732 w 324962"/>
                <a:gd name="connsiteY2" fmla="*/ 322654 h 1722332"/>
                <a:gd name="connsiteX3" fmla="*/ 102483 w 324962"/>
                <a:gd name="connsiteY3" fmla="*/ 629629 h 1722332"/>
                <a:gd name="connsiteX4" fmla="*/ 115183 w 324962"/>
                <a:gd name="connsiteY4" fmla="*/ 972529 h 1722332"/>
                <a:gd name="connsiteX5" fmla="*/ 77083 w 324962"/>
                <a:gd name="connsiteY5" fmla="*/ 1391629 h 1722332"/>
                <a:gd name="connsiteX6" fmla="*/ 19933 w 324962"/>
                <a:gd name="connsiteY6" fmla="*/ 1626579 h 1722332"/>
                <a:gd name="connsiteX7" fmla="*/ 709 w 324962"/>
                <a:gd name="connsiteY7" fmla="*/ 1675205 h 1722332"/>
                <a:gd name="connsiteX8" fmla="*/ 40984 w 324962"/>
                <a:gd name="connsiteY8" fmla="*/ 1707128 h 1722332"/>
                <a:gd name="connsiteX9" fmla="*/ 70733 w 324962"/>
                <a:gd name="connsiteY9" fmla="*/ 1721829 h 1722332"/>
                <a:gd name="connsiteX10" fmla="*/ 140583 w 324962"/>
                <a:gd name="connsiteY10" fmla="*/ 1690079 h 1722332"/>
                <a:gd name="connsiteX11" fmla="*/ 197733 w 324962"/>
                <a:gd name="connsiteY11" fmla="*/ 1613879 h 1722332"/>
                <a:gd name="connsiteX12" fmla="*/ 292983 w 324962"/>
                <a:gd name="connsiteY12" fmla="*/ 1302729 h 1722332"/>
                <a:gd name="connsiteX13" fmla="*/ 324733 w 324962"/>
                <a:gd name="connsiteY13" fmla="*/ 832829 h 1722332"/>
                <a:gd name="connsiteX14" fmla="*/ 280283 w 324962"/>
                <a:gd name="connsiteY14" fmla="*/ 343879 h 1722332"/>
                <a:gd name="connsiteX15" fmla="*/ 151283 w 324962"/>
                <a:gd name="connsiteY15" fmla="*/ 38905 h 1722332"/>
                <a:gd name="connsiteX16" fmla="*/ 19933 w 324962"/>
                <a:gd name="connsiteY16" fmla="*/ 11504 h 1722332"/>
                <a:gd name="connsiteX0" fmla="*/ 19933 w 324962"/>
                <a:gd name="connsiteY0" fmla="*/ 11504 h 1714584"/>
                <a:gd name="connsiteX1" fmla="*/ 17933 w 324962"/>
                <a:gd name="connsiteY1" fmla="*/ 107103 h 1714584"/>
                <a:gd name="connsiteX2" fmla="*/ 68732 w 324962"/>
                <a:gd name="connsiteY2" fmla="*/ 322654 h 1714584"/>
                <a:gd name="connsiteX3" fmla="*/ 102483 w 324962"/>
                <a:gd name="connsiteY3" fmla="*/ 629629 h 1714584"/>
                <a:gd name="connsiteX4" fmla="*/ 115183 w 324962"/>
                <a:gd name="connsiteY4" fmla="*/ 972529 h 1714584"/>
                <a:gd name="connsiteX5" fmla="*/ 77083 w 324962"/>
                <a:gd name="connsiteY5" fmla="*/ 1391629 h 1714584"/>
                <a:gd name="connsiteX6" fmla="*/ 19933 w 324962"/>
                <a:gd name="connsiteY6" fmla="*/ 1626579 h 1714584"/>
                <a:gd name="connsiteX7" fmla="*/ 709 w 324962"/>
                <a:gd name="connsiteY7" fmla="*/ 1675205 h 1714584"/>
                <a:gd name="connsiteX8" fmla="*/ 40984 w 324962"/>
                <a:gd name="connsiteY8" fmla="*/ 1707128 h 1714584"/>
                <a:gd name="connsiteX9" fmla="*/ 95785 w 324962"/>
                <a:gd name="connsiteY9" fmla="*/ 1713478 h 1714584"/>
                <a:gd name="connsiteX10" fmla="*/ 140583 w 324962"/>
                <a:gd name="connsiteY10" fmla="*/ 1690079 h 1714584"/>
                <a:gd name="connsiteX11" fmla="*/ 197733 w 324962"/>
                <a:gd name="connsiteY11" fmla="*/ 1613879 h 1714584"/>
                <a:gd name="connsiteX12" fmla="*/ 292983 w 324962"/>
                <a:gd name="connsiteY12" fmla="*/ 1302729 h 1714584"/>
                <a:gd name="connsiteX13" fmla="*/ 324733 w 324962"/>
                <a:gd name="connsiteY13" fmla="*/ 832829 h 1714584"/>
                <a:gd name="connsiteX14" fmla="*/ 280283 w 324962"/>
                <a:gd name="connsiteY14" fmla="*/ 343879 h 1714584"/>
                <a:gd name="connsiteX15" fmla="*/ 151283 w 324962"/>
                <a:gd name="connsiteY15" fmla="*/ 38905 h 1714584"/>
                <a:gd name="connsiteX16" fmla="*/ 19933 w 324962"/>
                <a:gd name="connsiteY16" fmla="*/ 11504 h 1714584"/>
                <a:gd name="connsiteX0" fmla="*/ 19933 w 324962"/>
                <a:gd name="connsiteY0" fmla="*/ 11504 h 1714584"/>
                <a:gd name="connsiteX1" fmla="*/ 17933 w 324962"/>
                <a:gd name="connsiteY1" fmla="*/ 107103 h 1714584"/>
                <a:gd name="connsiteX2" fmla="*/ 68732 w 324962"/>
                <a:gd name="connsiteY2" fmla="*/ 322654 h 1714584"/>
                <a:gd name="connsiteX3" fmla="*/ 102483 w 324962"/>
                <a:gd name="connsiteY3" fmla="*/ 629629 h 1714584"/>
                <a:gd name="connsiteX4" fmla="*/ 115183 w 324962"/>
                <a:gd name="connsiteY4" fmla="*/ 972529 h 1714584"/>
                <a:gd name="connsiteX5" fmla="*/ 77083 w 324962"/>
                <a:gd name="connsiteY5" fmla="*/ 1391629 h 1714584"/>
                <a:gd name="connsiteX6" fmla="*/ 19933 w 324962"/>
                <a:gd name="connsiteY6" fmla="*/ 1626579 h 1714584"/>
                <a:gd name="connsiteX7" fmla="*/ 709 w 324962"/>
                <a:gd name="connsiteY7" fmla="*/ 1675205 h 1714584"/>
                <a:gd name="connsiteX8" fmla="*/ 40984 w 324962"/>
                <a:gd name="connsiteY8" fmla="*/ 1707128 h 1714584"/>
                <a:gd name="connsiteX9" fmla="*/ 95785 w 324962"/>
                <a:gd name="connsiteY9" fmla="*/ 1713478 h 1714584"/>
                <a:gd name="connsiteX10" fmla="*/ 140583 w 324962"/>
                <a:gd name="connsiteY10" fmla="*/ 1690079 h 1714584"/>
                <a:gd name="connsiteX11" fmla="*/ 197733 w 324962"/>
                <a:gd name="connsiteY11" fmla="*/ 1613879 h 1714584"/>
                <a:gd name="connsiteX12" fmla="*/ 292983 w 324962"/>
                <a:gd name="connsiteY12" fmla="*/ 1302729 h 1714584"/>
                <a:gd name="connsiteX13" fmla="*/ 324733 w 324962"/>
                <a:gd name="connsiteY13" fmla="*/ 832829 h 1714584"/>
                <a:gd name="connsiteX14" fmla="*/ 280283 w 324962"/>
                <a:gd name="connsiteY14" fmla="*/ 343879 h 1714584"/>
                <a:gd name="connsiteX15" fmla="*/ 151283 w 324962"/>
                <a:gd name="connsiteY15" fmla="*/ 38905 h 1714584"/>
                <a:gd name="connsiteX16" fmla="*/ 19933 w 324962"/>
                <a:gd name="connsiteY16" fmla="*/ 11504 h 1714584"/>
                <a:gd name="connsiteX0" fmla="*/ 26283 w 324962"/>
                <a:gd name="connsiteY0" fmla="*/ 14115 h 1710845"/>
                <a:gd name="connsiteX1" fmla="*/ 17933 w 324962"/>
                <a:gd name="connsiteY1" fmla="*/ 103364 h 1710845"/>
                <a:gd name="connsiteX2" fmla="*/ 68732 w 324962"/>
                <a:gd name="connsiteY2" fmla="*/ 318915 h 1710845"/>
                <a:gd name="connsiteX3" fmla="*/ 102483 w 324962"/>
                <a:gd name="connsiteY3" fmla="*/ 625890 h 1710845"/>
                <a:gd name="connsiteX4" fmla="*/ 115183 w 324962"/>
                <a:gd name="connsiteY4" fmla="*/ 968790 h 1710845"/>
                <a:gd name="connsiteX5" fmla="*/ 77083 w 324962"/>
                <a:gd name="connsiteY5" fmla="*/ 1387890 h 1710845"/>
                <a:gd name="connsiteX6" fmla="*/ 19933 w 324962"/>
                <a:gd name="connsiteY6" fmla="*/ 1622840 h 1710845"/>
                <a:gd name="connsiteX7" fmla="*/ 709 w 324962"/>
                <a:gd name="connsiteY7" fmla="*/ 1671466 h 1710845"/>
                <a:gd name="connsiteX8" fmla="*/ 40984 w 324962"/>
                <a:gd name="connsiteY8" fmla="*/ 1703389 h 1710845"/>
                <a:gd name="connsiteX9" fmla="*/ 95785 w 324962"/>
                <a:gd name="connsiteY9" fmla="*/ 1709739 h 1710845"/>
                <a:gd name="connsiteX10" fmla="*/ 140583 w 324962"/>
                <a:gd name="connsiteY10" fmla="*/ 1686340 h 1710845"/>
                <a:gd name="connsiteX11" fmla="*/ 197733 w 324962"/>
                <a:gd name="connsiteY11" fmla="*/ 1610140 h 1710845"/>
                <a:gd name="connsiteX12" fmla="*/ 292983 w 324962"/>
                <a:gd name="connsiteY12" fmla="*/ 1298990 h 1710845"/>
                <a:gd name="connsiteX13" fmla="*/ 324733 w 324962"/>
                <a:gd name="connsiteY13" fmla="*/ 829090 h 1710845"/>
                <a:gd name="connsiteX14" fmla="*/ 280283 w 324962"/>
                <a:gd name="connsiteY14" fmla="*/ 340140 h 1710845"/>
                <a:gd name="connsiteX15" fmla="*/ 151283 w 324962"/>
                <a:gd name="connsiteY15" fmla="*/ 35166 h 1710845"/>
                <a:gd name="connsiteX16" fmla="*/ 26283 w 324962"/>
                <a:gd name="connsiteY16" fmla="*/ 14115 h 1710845"/>
                <a:gd name="connsiteX0" fmla="*/ 26283 w 324962"/>
                <a:gd name="connsiteY0" fmla="*/ 22938 h 1719668"/>
                <a:gd name="connsiteX1" fmla="*/ 17933 w 324962"/>
                <a:gd name="connsiteY1" fmla="*/ 112187 h 1719668"/>
                <a:gd name="connsiteX2" fmla="*/ 68732 w 324962"/>
                <a:gd name="connsiteY2" fmla="*/ 327738 h 1719668"/>
                <a:gd name="connsiteX3" fmla="*/ 102483 w 324962"/>
                <a:gd name="connsiteY3" fmla="*/ 634713 h 1719668"/>
                <a:gd name="connsiteX4" fmla="*/ 115183 w 324962"/>
                <a:gd name="connsiteY4" fmla="*/ 977613 h 1719668"/>
                <a:gd name="connsiteX5" fmla="*/ 77083 w 324962"/>
                <a:gd name="connsiteY5" fmla="*/ 1396713 h 1719668"/>
                <a:gd name="connsiteX6" fmla="*/ 19933 w 324962"/>
                <a:gd name="connsiteY6" fmla="*/ 1631663 h 1719668"/>
                <a:gd name="connsiteX7" fmla="*/ 709 w 324962"/>
                <a:gd name="connsiteY7" fmla="*/ 1680289 h 1719668"/>
                <a:gd name="connsiteX8" fmla="*/ 40984 w 324962"/>
                <a:gd name="connsiteY8" fmla="*/ 1712212 h 1719668"/>
                <a:gd name="connsiteX9" fmla="*/ 95785 w 324962"/>
                <a:gd name="connsiteY9" fmla="*/ 1718562 h 1719668"/>
                <a:gd name="connsiteX10" fmla="*/ 140583 w 324962"/>
                <a:gd name="connsiteY10" fmla="*/ 1695163 h 1719668"/>
                <a:gd name="connsiteX11" fmla="*/ 197733 w 324962"/>
                <a:gd name="connsiteY11" fmla="*/ 1618963 h 1719668"/>
                <a:gd name="connsiteX12" fmla="*/ 292983 w 324962"/>
                <a:gd name="connsiteY12" fmla="*/ 1307813 h 1719668"/>
                <a:gd name="connsiteX13" fmla="*/ 324733 w 324962"/>
                <a:gd name="connsiteY13" fmla="*/ 837913 h 1719668"/>
                <a:gd name="connsiteX14" fmla="*/ 280283 w 324962"/>
                <a:gd name="connsiteY14" fmla="*/ 348963 h 1719668"/>
                <a:gd name="connsiteX15" fmla="*/ 151283 w 324962"/>
                <a:gd name="connsiteY15" fmla="*/ 43989 h 1719668"/>
                <a:gd name="connsiteX16" fmla="*/ 26283 w 324962"/>
                <a:gd name="connsiteY16" fmla="*/ 22938 h 171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962" h="1719668">
                  <a:moveTo>
                    <a:pt x="26283" y="22938"/>
                  </a:moveTo>
                  <a:cubicBezTo>
                    <a:pt x="-2292" y="56529"/>
                    <a:pt x="10858" y="61387"/>
                    <a:pt x="17933" y="112187"/>
                  </a:cubicBezTo>
                  <a:cubicBezTo>
                    <a:pt x="25008" y="162987"/>
                    <a:pt x="54640" y="240650"/>
                    <a:pt x="68732" y="327738"/>
                  </a:cubicBezTo>
                  <a:cubicBezTo>
                    <a:pt x="82824" y="414826"/>
                    <a:pt x="94741" y="526400"/>
                    <a:pt x="102483" y="634713"/>
                  </a:cubicBezTo>
                  <a:cubicBezTo>
                    <a:pt x="110225" y="743026"/>
                    <a:pt x="119416" y="850613"/>
                    <a:pt x="115183" y="977613"/>
                  </a:cubicBezTo>
                  <a:cubicBezTo>
                    <a:pt x="110950" y="1104613"/>
                    <a:pt x="92958" y="1287705"/>
                    <a:pt x="77083" y="1396713"/>
                  </a:cubicBezTo>
                  <a:cubicBezTo>
                    <a:pt x="61208" y="1505721"/>
                    <a:pt x="32662" y="1584400"/>
                    <a:pt x="19933" y="1631663"/>
                  </a:cubicBezTo>
                  <a:cubicBezTo>
                    <a:pt x="7204" y="1678926"/>
                    <a:pt x="-2800" y="1666864"/>
                    <a:pt x="709" y="1680289"/>
                  </a:cubicBezTo>
                  <a:cubicBezTo>
                    <a:pt x="4218" y="1693714"/>
                    <a:pt x="25138" y="1705833"/>
                    <a:pt x="40984" y="1712212"/>
                  </a:cubicBezTo>
                  <a:cubicBezTo>
                    <a:pt x="56830" y="1718591"/>
                    <a:pt x="79185" y="1721403"/>
                    <a:pt x="95785" y="1718562"/>
                  </a:cubicBezTo>
                  <a:cubicBezTo>
                    <a:pt x="112385" y="1715721"/>
                    <a:pt x="123592" y="1711763"/>
                    <a:pt x="140583" y="1695163"/>
                  </a:cubicBezTo>
                  <a:cubicBezTo>
                    <a:pt x="157574" y="1678563"/>
                    <a:pt x="172333" y="1683521"/>
                    <a:pt x="197733" y="1618963"/>
                  </a:cubicBezTo>
                  <a:cubicBezTo>
                    <a:pt x="223133" y="1554405"/>
                    <a:pt x="271816" y="1437988"/>
                    <a:pt x="292983" y="1307813"/>
                  </a:cubicBezTo>
                  <a:cubicBezTo>
                    <a:pt x="314150" y="1177638"/>
                    <a:pt x="326850" y="997721"/>
                    <a:pt x="324733" y="837913"/>
                  </a:cubicBezTo>
                  <a:cubicBezTo>
                    <a:pt x="322616" y="678105"/>
                    <a:pt x="307800" y="483371"/>
                    <a:pt x="280283" y="348963"/>
                  </a:cubicBezTo>
                  <a:cubicBezTo>
                    <a:pt x="252766" y="214555"/>
                    <a:pt x="193616" y="98326"/>
                    <a:pt x="151283" y="43989"/>
                  </a:cubicBezTo>
                  <a:cubicBezTo>
                    <a:pt x="108950" y="-10348"/>
                    <a:pt x="54858" y="-10653"/>
                    <a:pt x="26283" y="2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Forme libre 102"/>
            <p:cNvSpPr/>
            <p:nvPr/>
          </p:nvSpPr>
          <p:spPr>
            <a:xfrm flipH="1" flipV="1">
              <a:off x="4650255" y="3414981"/>
              <a:ext cx="1283477" cy="320561"/>
            </a:xfrm>
            <a:custGeom>
              <a:avLst/>
              <a:gdLst>
                <a:gd name="connsiteX0" fmla="*/ 147469 w 911968"/>
                <a:gd name="connsiteY0" fmla="*/ 982911 h 982911"/>
                <a:gd name="connsiteX1" fmla="*/ 57528 w 911968"/>
                <a:gd name="connsiteY1" fmla="*/ 98491 h 982911"/>
                <a:gd name="connsiteX2" fmla="*/ 911968 w 911968"/>
                <a:gd name="connsiteY2" fmla="*/ 188432 h 982911"/>
                <a:gd name="connsiteX0" fmla="*/ 30371 w 1169624"/>
                <a:gd name="connsiteY0" fmla="*/ 934919 h 934919"/>
                <a:gd name="connsiteX1" fmla="*/ 315184 w 1169624"/>
                <a:gd name="connsiteY1" fmla="*/ 95469 h 934919"/>
                <a:gd name="connsiteX2" fmla="*/ 1169624 w 1169624"/>
                <a:gd name="connsiteY2" fmla="*/ 185410 h 934919"/>
                <a:gd name="connsiteX0" fmla="*/ 0 w 1139253"/>
                <a:gd name="connsiteY0" fmla="*/ 934919 h 934919"/>
                <a:gd name="connsiteX1" fmla="*/ 284813 w 1139253"/>
                <a:gd name="connsiteY1" fmla="*/ 95469 h 934919"/>
                <a:gd name="connsiteX2" fmla="*/ 1139253 w 1139253"/>
                <a:gd name="connsiteY2" fmla="*/ 185410 h 934919"/>
                <a:gd name="connsiteX0" fmla="*/ 0 w 1139253"/>
                <a:gd name="connsiteY0" fmla="*/ 820644 h 820644"/>
                <a:gd name="connsiteX1" fmla="*/ 689547 w 1139253"/>
                <a:gd name="connsiteY1" fmla="*/ 415909 h 820644"/>
                <a:gd name="connsiteX2" fmla="*/ 1139253 w 1139253"/>
                <a:gd name="connsiteY2" fmla="*/ 71135 h 820644"/>
                <a:gd name="connsiteX0" fmla="*/ 0 w 698321"/>
                <a:gd name="connsiteY0" fmla="*/ 766598 h 766598"/>
                <a:gd name="connsiteX1" fmla="*/ 689547 w 698321"/>
                <a:gd name="connsiteY1" fmla="*/ 361863 h 766598"/>
                <a:gd name="connsiteX2" fmla="*/ 434715 w 698321"/>
                <a:gd name="connsiteY2" fmla="*/ 77049 h 766598"/>
                <a:gd name="connsiteX0" fmla="*/ 0 w 689547"/>
                <a:gd name="connsiteY0" fmla="*/ 404735 h 404735"/>
                <a:gd name="connsiteX1" fmla="*/ 689547 w 689547"/>
                <a:gd name="connsiteY1" fmla="*/ 0 h 404735"/>
                <a:gd name="connsiteX0" fmla="*/ 0 w 670092"/>
                <a:gd name="connsiteY0" fmla="*/ 411220 h 411220"/>
                <a:gd name="connsiteX1" fmla="*/ 670092 w 670092"/>
                <a:gd name="connsiteY1" fmla="*/ 0 h 411220"/>
                <a:gd name="connsiteX0" fmla="*/ 0 w 673531"/>
                <a:gd name="connsiteY0" fmla="*/ 411220 h 411220"/>
                <a:gd name="connsiteX1" fmla="*/ 670092 w 673531"/>
                <a:gd name="connsiteY1" fmla="*/ 0 h 411220"/>
                <a:gd name="connsiteX0" fmla="*/ 0 w 673531"/>
                <a:gd name="connsiteY0" fmla="*/ 476071 h 476071"/>
                <a:gd name="connsiteX1" fmla="*/ 670092 w 673531"/>
                <a:gd name="connsiteY1" fmla="*/ 0 h 476071"/>
                <a:gd name="connsiteX0" fmla="*/ 0 w 667117"/>
                <a:gd name="connsiteY0" fmla="*/ 502011 h 502011"/>
                <a:gd name="connsiteX1" fmla="*/ 663607 w 667117"/>
                <a:gd name="connsiteY1" fmla="*/ 0 h 502011"/>
                <a:gd name="connsiteX0" fmla="*/ 0 w 666795"/>
                <a:gd name="connsiteY0" fmla="*/ 502011 h 502011"/>
                <a:gd name="connsiteX1" fmla="*/ 663607 w 666795"/>
                <a:gd name="connsiteY1" fmla="*/ 0 h 502011"/>
                <a:gd name="connsiteX0" fmla="*/ 0 w 679649"/>
                <a:gd name="connsiteY0" fmla="*/ 508496 h 508496"/>
                <a:gd name="connsiteX1" fmla="*/ 676577 w 679649"/>
                <a:gd name="connsiteY1" fmla="*/ 0 h 508496"/>
                <a:gd name="connsiteX0" fmla="*/ 0 w 1041256"/>
                <a:gd name="connsiteY0" fmla="*/ 430675 h 430675"/>
                <a:gd name="connsiteX1" fmla="*/ 1039743 w 1041256"/>
                <a:gd name="connsiteY1" fmla="*/ 0 h 430675"/>
                <a:gd name="connsiteX0" fmla="*/ 0 w 1039743"/>
                <a:gd name="connsiteY0" fmla="*/ 488797 h 488797"/>
                <a:gd name="connsiteX1" fmla="*/ 1039743 w 1039743"/>
                <a:gd name="connsiteY1" fmla="*/ 58122 h 488797"/>
                <a:gd name="connsiteX0" fmla="*/ 0 w 1039743"/>
                <a:gd name="connsiteY0" fmla="*/ 496149 h 496149"/>
                <a:gd name="connsiteX1" fmla="*/ 1039743 w 1039743"/>
                <a:gd name="connsiteY1" fmla="*/ 65474 h 496149"/>
                <a:gd name="connsiteX0" fmla="*/ 0 w 1072168"/>
                <a:gd name="connsiteY0" fmla="*/ 461570 h 461570"/>
                <a:gd name="connsiteX1" fmla="*/ 1072168 w 1072168"/>
                <a:gd name="connsiteY1" fmla="*/ 69806 h 461570"/>
                <a:gd name="connsiteX0" fmla="*/ 0 w 1072168"/>
                <a:gd name="connsiteY0" fmla="*/ 490444 h 490444"/>
                <a:gd name="connsiteX1" fmla="*/ 1072168 w 1072168"/>
                <a:gd name="connsiteY1" fmla="*/ 98680 h 490444"/>
                <a:gd name="connsiteX0" fmla="*/ 0 w 1072168"/>
                <a:gd name="connsiteY0" fmla="*/ 468199 h 468199"/>
                <a:gd name="connsiteX1" fmla="*/ 1072168 w 1072168"/>
                <a:gd name="connsiteY1" fmla="*/ 102375 h 468199"/>
                <a:gd name="connsiteX0" fmla="*/ 0 w 1072168"/>
                <a:gd name="connsiteY0" fmla="*/ 361595 h 361595"/>
                <a:gd name="connsiteX1" fmla="*/ 1072168 w 1072168"/>
                <a:gd name="connsiteY1" fmla="*/ 125473 h 361595"/>
                <a:gd name="connsiteX0" fmla="*/ 0 w 1072168"/>
                <a:gd name="connsiteY0" fmla="*/ 358022 h 358022"/>
                <a:gd name="connsiteX1" fmla="*/ 1072168 w 1072168"/>
                <a:gd name="connsiteY1" fmla="*/ 121900 h 358022"/>
                <a:gd name="connsiteX0" fmla="*/ 0 w 1072168"/>
                <a:gd name="connsiteY0" fmla="*/ 326817 h 326817"/>
                <a:gd name="connsiteX1" fmla="*/ 1072168 w 1072168"/>
                <a:gd name="connsiteY1" fmla="*/ 90695 h 326817"/>
                <a:gd name="connsiteX0" fmla="*/ 0 w 1072168"/>
                <a:gd name="connsiteY0" fmla="*/ 306126 h 306126"/>
                <a:gd name="connsiteX1" fmla="*/ 1072168 w 1072168"/>
                <a:gd name="connsiteY1" fmla="*/ 95944 h 306126"/>
                <a:gd name="connsiteX0" fmla="*/ 0 w 1072168"/>
                <a:gd name="connsiteY0" fmla="*/ 293101 h 293101"/>
                <a:gd name="connsiteX1" fmla="*/ 1072168 w 1072168"/>
                <a:gd name="connsiteY1" fmla="*/ 82919 h 293101"/>
                <a:gd name="connsiteX0" fmla="*/ 0 w 1091623"/>
                <a:gd name="connsiteY0" fmla="*/ 271713 h 271713"/>
                <a:gd name="connsiteX1" fmla="*/ 1091623 w 1091623"/>
                <a:gd name="connsiteY1" fmla="*/ 87471 h 271713"/>
                <a:gd name="connsiteX0" fmla="*/ 0 w 1078652"/>
                <a:gd name="connsiteY0" fmla="*/ 271713 h 271713"/>
                <a:gd name="connsiteX1" fmla="*/ 1078652 w 1078652"/>
                <a:gd name="connsiteY1" fmla="*/ 87471 h 271713"/>
                <a:gd name="connsiteX0" fmla="*/ 0 w 1268847"/>
                <a:gd name="connsiteY0" fmla="*/ 320561 h 320561"/>
                <a:gd name="connsiteX1" fmla="*/ 1268847 w 1268847"/>
                <a:gd name="connsiteY1" fmla="*/ 77797 h 320561"/>
                <a:gd name="connsiteX0" fmla="*/ 0 w 1283477"/>
                <a:gd name="connsiteY0" fmla="*/ 320561 h 320561"/>
                <a:gd name="connsiteX1" fmla="*/ 1283477 w 1283477"/>
                <a:gd name="connsiteY1" fmla="*/ 77797 h 3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3477" h="320561">
                  <a:moveTo>
                    <a:pt x="0" y="320561"/>
                  </a:moveTo>
                  <a:cubicBezTo>
                    <a:pt x="275325" y="184399"/>
                    <a:pt x="1120234" y="-150988"/>
                    <a:pt x="1283477" y="77797"/>
                  </a:cubicBezTo>
                </a:path>
              </a:pathLst>
            </a:custGeom>
            <a:noFill/>
            <a:ln w="2222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10" name="Grouper 109"/>
          <p:cNvGrpSpPr/>
          <p:nvPr/>
        </p:nvGrpSpPr>
        <p:grpSpPr>
          <a:xfrm rot="-60000" flipV="1">
            <a:off x="2198762" y="5671940"/>
            <a:ext cx="503906" cy="776867"/>
            <a:chOff x="1491371" y="2121005"/>
            <a:chExt cx="609727" cy="1137412"/>
          </a:xfrm>
        </p:grpSpPr>
        <p:sp>
          <p:nvSpPr>
            <p:cNvPr id="122" name="Ellipse 124"/>
            <p:cNvSpPr/>
            <p:nvPr/>
          </p:nvSpPr>
          <p:spPr>
            <a:xfrm rot="16200000">
              <a:off x="1289793" y="2449638"/>
              <a:ext cx="1012903" cy="604656"/>
            </a:xfrm>
            <a:custGeom>
              <a:avLst/>
              <a:gdLst>
                <a:gd name="connsiteX0" fmla="*/ 0 w 1595238"/>
                <a:gd name="connsiteY0" fmla="*/ 293688 h 587375"/>
                <a:gd name="connsiteX1" fmla="*/ 797619 w 1595238"/>
                <a:gd name="connsiteY1" fmla="*/ 0 h 587375"/>
                <a:gd name="connsiteX2" fmla="*/ 1595238 w 1595238"/>
                <a:gd name="connsiteY2" fmla="*/ 293688 h 587375"/>
                <a:gd name="connsiteX3" fmla="*/ 797619 w 1595238"/>
                <a:gd name="connsiteY3" fmla="*/ 587376 h 587375"/>
                <a:gd name="connsiteX4" fmla="*/ 0 w 1595238"/>
                <a:gd name="connsiteY4" fmla="*/ 293688 h 587375"/>
                <a:gd name="connsiteX0" fmla="*/ 0 w 1675652"/>
                <a:gd name="connsiteY0" fmla="*/ 293688 h 588068"/>
                <a:gd name="connsiteX1" fmla="*/ 797619 w 1675652"/>
                <a:gd name="connsiteY1" fmla="*/ 0 h 588068"/>
                <a:gd name="connsiteX2" fmla="*/ 1595238 w 1675652"/>
                <a:gd name="connsiteY2" fmla="*/ 293688 h 588068"/>
                <a:gd name="connsiteX3" fmla="*/ 1557982 w 1675652"/>
                <a:gd name="connsiteY3" fmla="*/ 372794 h 588068"/>
                <a:gd name="connsiteX4" fmla="*/ 797619 w 1675652"/>
                <a:gd name="connsiteY4" fmla="*/ 587376 h 588068"/>
                <a:gd name="connsiteX5" fmla="*/ 0 w 1675652"/>
                <a:gd name="connsiteY5" fmla="*/ 293688 h 588068"/>
                <a:gd name="connsiteX0" fmla="*/ 0 w 2253974"/>
                <a:gd name="connsiteY0" fmla="*/ 293688 h 619238"/>
                <a:gd name="connsiteX1" fmla="*/ 797619 w 2253974"/>
                <a:gd name="connsiteY1" fmla="*/ 0 h 619238"/>
                <a:gd name="connsiteX2" fmla="*/ 1595238 w 2253974"/>
                <a:gd name="connsiteY2" fmla="*/ 293688 h 619238"/>
                <a:gd name="connsiteX3" fmla="*/ 2236077 w 2253974"/>
                <a:gd name="connsiteY3" fmla="*/ 578277 h 619238"/>
                <a:gd name="connsiteX4" fmla="*/ 797619 w 2253974"/>
                <a:gd name="connsiteY4" fmla="*/ 587376 h 619238"/>
                <a:gd name="connsiteX5" fmla="*/ 0 w 2253974"/>
                <a:gd name="connsiteY5" fmla="*/ 293688 h 619238"/>
                <a:gd name="connsiteX0" fmla="*/ 0 w 2253974"/>
                <a:gd name="connsiteY0" fmla="*/ 293688 h 607871"/>
                <a:gd name="connsiteX1" fmla="*/ 797619 w 2253974"/>
                <a:gd name="connsiteY1" fmla="*/ 0 h 607871"/>
                <a:gd name="connsiteX2" fmla="*/ 1595238 w 2253974"/>
                <a:gd name="connsiteY2" fmla="*/ 293688 h 607871"/>
                <a:gd name="connsiteX3" fmla="*/ 2236077 w 2253974"/>
                <a:gd name="connsiteY3" fmla="*/ 578277 h 607871"/>
                <a:gd name="connsiteX4" fmla="*/ 797619 w 2253974"/>
                <a:gd name="connsiteY4" fmla="*/ 587376 h 607871"/>
                <a:gd name="connsiteX5" fmla="*/ 0 w 2253974"/>
                <a:gd name="connsiteY5" fmla="*/ 293688 h 607871"/>
                <a:gd name="connsiteX0" fmla="*/ 0 w 2253974"/>
                <a:gd name="connsiteY0" fmla="*/ 293688 h 607871"/>
                <a:gd name="connsiteX1" fmla="*/ 797619 w 2253974"/>
                <a:gd name="connsiteY1" fmla="*/ 0 h 607871"/>
                <a:gd name="connsiteX2" fmla="*/ 1595238 w 2253974"/>
                <a:gd name="connsiteY2" fmla="*/ 293688 h 607871"/>
                <a:gd name="connsiteX3" fmla="*/ 2236077 w 2253974"/>
                <a:gd name="connsiteY3" fmla="*/ 578277 h 607871"/>
                <a:gd name="connsiteX4" fmla="*/ 797619 w 2253974"/>
                <a:gd name="connsiteY4" fmla="*/ 587376 h 607871"/>
                <a:gd name="connsiteX5" fmla="*/ 0 w 2253974"/>
                <a:gd name="connsiteY5" fmla="*/ 293688 h 607871"/>
                <a:gd name="connsiteX0" fmla="*/ 0 w 2253974"/>
                <a:gd name="connsiteY0" fmla="*/ 293688 h 587376"/>
                <a:gd name="connsiteX1" fmla="*/ 797619 w 2253974"/>
                <a:gd name="connsiteY1" fmla="*/ 0 h 587376"/>
                <a:gd name="connsiteX2" fmla="*/ 1595238 w 2253974"/>
                <a:gd name="connsiteY2" fmla="*/ 293688 h 587376"/>
                <a:gd name="connsiteX3" fmla="*/ 2236077 w 2253974"/>
                <a:gd name="connsiteY3" fmla="*/ 578277 h 587376"/>
                <a:gd name="connsiteX4" fmla="*/ 797619 w 2253974"/>
                <a:gd name="connsiteY4" fmla="*/ 587376 h 587376"/>
                <a:gd name="connsiteX5" fmla="*/ 0 w 2253974"/>
                <a:gd name="connsiteY5" fmla="*/ 293688 h 587376"/>
                <a:gd name="connsiteX0" fmla="*/ 0 w 2342071"/>
                <a:gd name="connsiteY0" fmla="*/ 323887 h 617575"/>
                <a:gd name="connsiteX1" fmla="*/ 797619 w 2342071"/>
                <a:gd name="connsiteY1" fmla="*/ 30199 h 617575"/>
                <a:gd name="connsiteX2" fmla="*/ 2252784 w 2342071"/>
                <a:gd name="connsiteY2" fmla="*/ 51622 h 617575"/>
                <a:gd name="connsiteX3" fmla="*/ 2236077 w 2342071"/>
                <a:gd name="connsiteY3" fmla="*/ 608476 h 617575"/>
                <a:gd name="connsiteX4" fmla="*/ 797619 w 2342071"/>
                <a:gd name="connsiteY4" fmla="*/ 617575 h 617575"/>
                <a:gd name="connsiteX5" fmla="*/ 0 w 2342071"/>
                <a:gd name="connsiteY5" fmla="*/ 323887 h 617575"/>
                <a:gd name="connsiteX0" fmla="*/ 0 w 2342071"/>
                <a:gd name="connsiteY0" fmla="*/ 317816 h 611504"/>
                <a:gd name="connsiteX1" fmla="*/ 797619 w 2342071"/>
                <a:gd name="connsiteY1" fmla="*/ 24128 h 611504"/>
                <a:gd name="connsiteX2" fmla="*/ 2252784 w 2342071"/>
                <a:gd name="connsiteY2" fmla="*/ 45551 h 611504"/>
                <a:gd name="connsiteX3" fmla="*/ 2236077 w 2342071"/>
                <a:gd name="connsiteY3" fmla="*/ 602405 h 611504"/>
                <a:gd name="connsiteX4" fmla="*/ 797619 w 2342071"/>
                <a:gd name="connsiteY4" fmla="*/ 611504 h 611504"/>
                <a:gd name="connsiteX5" fmla="*/ 0 w 2342071"/>
                <a:gd name="connsiteY5" fmla="*/ 317816 h 611504"/>
                <a:gd name="connsiteX0" fmla="*/ 0 w 2342071"/>
                <a:gd name="connsiteY0" fmla="*/ 317816 h 611504"/>
                <a:gd name="connsiteX1" fmla="*/ 797619 w 2342071"/>
                <a:gd name="connsiteY1" fmla="*/ 24128 h 611504"/>
                <a:gd name="connsiteX2" fmla="*/ 2252784 w 2342071"/>
                <a:gd name="connsiteY2" fmla="*/ 45551 h 611504"/>
                <a:gd name="connsiteX3" fmla="*/ 2236077 w 2342071"/>
                <a:gd name="connsiteY3" fmla="*/ 602405 h 611504"/>
                <a:gd name="connsiteX4" fmla="*/ 797619 w 2342071"/>
                <a:gd name="connsiteY4" fmla="*/ 611504 h 611504"/>
                <a:gd name="connsiteX5" fmla="*/ 0 w 2342071"/>
                <a:gd name="connsiteY5" fmla="*/ 317816 h 611504"/>
                <a:gd name="connsiteX0" fmla="*/ 0 w 2342071"/>
                <a:gd name="connsiteY0" fmla="*/ 293688 h 587376"/>
                <a:gd name="connsiteX1" fmla="*/ 797619 w 2342071"/>
                <a:gd name="connsiteY1" fmla="*/ 0 h 587376"/>
                <a:gd name="connsiteX2" fmla="*/ 2252784 w 2342071"/>
                <a:gd name="connsiteY2" fmla="*/ 21423 h 587376"/>
                <a:gd name="connsiteX3" fmla="*/ 2236077 w 2342071"/>
                <a:gd name="connsiteY3" fmla="*/ 578277 h 587376"/>
                <a:gd name="connsiteX4" fmla="*/ 797619 w 2342071"/>
                <a:gd name="connsiteY4" fmla="*/ 587376 h 587376"/>
                <a:gd name="connsiteX5" fmla="*/ 0 w 2342071"/>
                <a:gd name="connsiteY5" fmla="*/ 293688 h 587376"/>
                <a:gd name="connsiteX0" fmla="*/ 0 w 2342071"/>
                <a:gd name="connsiteY0" fmla="*/ 304239 h 597927"/>
                <a:gd name="connsiteX1" fmla="*/ 797619 w 2342071"/>
                <a:gd name="connsiteY1" fmla="*/ 10551 h 597927"/>
                <a:gd name="connsiteX2" fmla="*/ 2252784 w 2342071"/>
                <a:gd name="connsiteY2" fmla="*/ 16562 h 597927"/>
                <a:gd name="connsiteX3" fmla="*/ 2236077 w 2342071"/>
                <a:gd name="connsiteY3" fmla="*/ 588828 h 597927"/>
                <a:gd name="connsiteX4" fmla="*/ 797619 w 2342071"/>
                <a:gd name="connsiteY4" fmla="*/ 597927 h 597927"/>
                <a:gd name="connsiteX5" fmla="*/ 0 w 2342071"/>
                <a:gd name="connsiteY5" fmla="*/ 304239 h 597927"/>
                <a:gd name="connsiteX0" fmla="*/ 0 w 2342071"/>
                <a:gd name="connsiteY0" fmla="*/ 293688 h 587376"/>
                <a:gd name="connsiteX1" fmla="*/ 797619 w 2342071"/>
                <a:gd name="connsiteY1" fmla="*/ 0 h 587376"/>
                <a:gd name="connsiteX2" fmla="*/ 2252784 w 2342071"/>
                <a:gd name="connsiteY2" fmla="*/ 6011 h 587376"/>
                <a:gd name="connsiteX3" fmla="*/ 2236077 w 2342071"/>
                <a:gd name="connsiteY3" fmla="*/ 578277 h 587376"/>
                <a:gd name="connsiteX4" fmla="*/ 797619 w 2342071"/>
                <a:gd name="connsiteY4" fmla="*/ 587376 h 587376"/>
                <a:gd name="connsiteX5" fmla="*/ 0 w 2342071"/>
                <a:gd name="connsiteY5" fmla="*/ 293688 h 587376"/>
                <a:gd name="connsiteX0" fmla="*/ 0 w 2331389"/>
                <a:gd name="connsiteY0" fmla="*/ 293688 h 588551"/>
                <a:gd name="connsiteX1" fmla="*/ 797619 w 2331389"/>
                <a:gd name="connsiteY1" fmla="*/ 0 h 588551"/>
                <a:gd name="connsiteX2" fmla="*/ 2252784 w 2331389"/>
                <a:gd name="connsiteY2" fmla="*/ 6011 h 588551"/>
                <a:gd name="connsiteX3" fmla="*/ 2210972 w 2331389"/>
                <a:gd name="connsiteY3" fmla="*/ 588551 h 588551"/>
                <a:gd name="connsiteX4" fmla="*/ 797619 w 2331389"/>
                <a:gd name="connsiteY4" fmla="*/ 587376 h 588551"/>
                <a:gd name="connsiteX5" fmla="*/ 0 w 2331389"/>
                <a:gd name="connsiteY5" fmla="*/ 293688 h 588551"/>
                <a:gd name="connsiteX0" fmla="*/ 0 w 2341704"/>
                <a:gd name="connsiteY0" fmla="*/ 293688 h 588551"/>
                <a:gd name="connsiteX1" fmla="*/ 797619 w 2341704"/>
                <a:gd name="connsiteY1" fmla="*/ 0 h 588551"/>
                <a:gd name="connsiteX2" fmla="*/ 2252784 w 2341704"/>
                <a:gd name="connsiteY2" fmla="*/ 6011 h 588551"/>
                <a:gd name="connsiteX3" fmla="*/ 2210972 w 2341704"/>
                <a:gd name="connsiteY3" fmla="*/ 588551 h 588551"/>
                <a:gd name="connsiteX4" fmla="*/ 797619 w 2341704"/>
                <a:gd name="connsiteY4" fmla="*/ 587376 h 588551"/>
                <a:gd name="connsiteX5" fmla="*/ 0 w 2341704"/>
                <a:gd name="connsiteY5" fmla="*/ 293688 h 588551"/>
                <a:gd name="connsiteX0" fmla="*/ 0 w 2327525"/>
                <a:gd name="connsiteY0" fmla="*/ 309798 h 604661"/>
                <a:gd name="connsiteX1" fmla="*/ 797619 w 2327525"/>
                <a:gd name="connsiteY1" fmla="*/ 16110 h 604661"/>
                <a:gd name="connsiteX2" fmla="*/ 2225754 w 2327525"/>
                <a:gd name="connsiteY2" fmla="*/ 0 h 604661"/>
                <a:gd name="connsiteX3" fmla="*/ 2210972 w 2327525"/>
                <a:gd name="connsiteY3" fmla="*/ 604661 h 604661"/>
                <a:gd name="connsiteX4" fmla="*/ 797619 w 2327525"/>
                <a:gd name="connsiteY4" fmla="*/ 603486 h 604661"/>
                <a:gd name="connsiteX5" fmla="*/ 0 w 2327525"/>
                <a:gd name="connsiteY5" fmla="*/ 309798 h 604661"/>
                <a:gd name="connsiteX0" fmla="*/ 0 w 2352529"/>
                <a:gd name="connsiteY0" fmla="*/ 309798 h 604661"/>
                <a:gd name="connsiteX1" fmla="*/ 797619 w 2352529"/>
                <a:gd name="connsiteY1" fmla="*/ 16110 h 604661"/>
                <a:gd name="connsiteX2" fmla="*/ 2225754 w 2352529"/>
                <a:gd name="connsiteY2" fmla="*/ 0 h 604661"/>
                <a:gd name="connsiteX3" fmla="*/ 2210972 w 2352529"/>
                <a:gd name="connsiteY3" fmla="*/ 604661 h 604661"/>
                <a:gd name="connsiteX4" fmla="*/ 797619 w 2352529"/>
                <a:gd name="connsiteY4" fmla="*/ 603486 h 604661"/>
                <a:gd name="connsiteX5" fmla="*/ 0 w 2352529"/>
                <a:gd name="connsiteY5" fmla="*/ 309798 h 604661"/>
                <a:gd name="connsiteX0" fmla="*/ 0 w 2346834"/>
                <a:gd name="connsiteY0" fmla="*/ 309798 h 604661"/>
                <a:gd name="connsiteX1" fmla="*/ 797619 w 2346834"/>
                <a:gd name="connsiteY1" fmla="*/ 16110 h 604661"/>
                <a:gd name="connsiteX2" fmla="*/ 2225754 w 2346834"/>
                <a:gd name="connsiteY2" fmla="*/ 0 h 604661"/>
                <a:gd name="connsiteX3" fmla="*/ 2210972 w 2346834"/>
                <a:gd name="connsiteY3" fmla="*/ 604661 h 604661"/>
                <a:gd name="connsiteX4" fmla="*/ 797619 w 2346834"/>
                <a:gd name="connsiteY4" fmla="*/ 603486 h 604661"/>
                <a:gd name="connsiteX5" fmla="*/ 0 w 2346834"/>
                <a:gd name="connsiteY5" fmla="*/ 309798 h 604661"/>
                <a:gd name="connsiteX0" fmla="*/ 0 w 2351706"/>
                <a:gd name="connsiteY0" fmla="*/ 309798 h 604661"/>
                <a:gd name="connsiteX1" fmla="*/ 797619 w 2351706"/>
                <a:gd name="connsiteY1" fmla="*/ 16110 h 604661"/>
                <a:gd name="connsiteX2" fmla="*/ 2225754 w 2351706"/>
                <a:gd name="connsiteY2" fmla="*/ 0 h 604661"/>
                <a:gd name="connsiteX3" fmla="*/ 2210972 w 2351706"/>
                <a:gd name="connsiteY3" fmla="*/ 604661 h 604661"/>
                <a:gd name="connsiteX4" fmla="*/ 797619 w 2351706"/>
                <a:gd name="connsiteY4" fmla="*/ 603486 h 604661"/>
                <a:gd name="connsiteX5" fmla="*/ 0 w 2351706"/>
                <a:gd name="connsiteY5" fmla="*/ 309798 h 604661"/>
                <a:gd name="connsiteX0" fmla="*/ 0 w 2315336"/>
                <a:gd name="connsiteY0" fmla="*/ 309796 h 604659"/>
                <a:gd name="connsiteX1" fmla="*/ 797619 w 2315336"/>
                <a:gd name="connsiteY1" fmla="*/ 16108 h 604659"/>
                <a:gd name="connsiteX2" fmla="*/ 2125847 w 2315336"/>
                <a:gd name="connsiteY2" fmla="*/ 1 h 604659"/>
                <a:gd name="connsiteX3" fmla="*/ 2210972 w 2315336"/>
                <a:gd name="connsiteY3" fmla="*/ 604659 h 604659"/>
                <a:gd name="connsiteX4" fmla="*/ 797619 w 2315336"/>
                <a:gd name="connsiteY4" fmla="*/ 603484 h 604659"/>
                <a:gd name="connsiteX5" fmla="*/ 0 w 2315336"/>
                <a:gd name="connsiteY5" fmla="*/ 309796 h 604659"/>
                <a:gd name="connsiteX0" fmla="*/ 0 w 2251796"/>
                <a:gd name="connsiteY0" fmla="*/ 309795 h 604658"/>
                <a:gd name="connsiteX1" fmla="*/ 797619 w 2251796"/>
                <a:gd name="connsiteY1" fmla="*/ 16107 h 604658"/>
                <a:gd name="connsiteX2" fmla="*/ 2125847 w 2251796"/>
                <a:gd name="connsiteY2" fmla="*/ 0 h 604658"/>
                <a:gd name="connsiteX3" fmla="*/ 2111061 w 2251796"/>
                <a:gd name="connsiteY3" fmla="*/ 604658 h 604658"/>
                <a:gd name="connsiteX4" fmla="*/ 797619 w 2251796"/>
                <a:gd name="connsiteY4" fmla="*/ 603483 h 604658"/>
                <a:gd name="connsiteX5" fmla="*/ 0 w 2251796"/>
                <a:gd name="connsiteY5" fmla="*/ 309795 h 604658"/>
                <a:gd name="connsiteX0" fmla="*/ 0 w 2326786"/>
                <a:gd name="connsiteY0" fmla="*/ 309795 h 604658"/>
                <a:gd name="connsiteX1" fmla="*/ 797619 w 2326786"/>
                <a:gd name="connsiteY1" fmla="*/ 16107 h 604658"/>
                <a:gd name="connsiteX2" fmla="*/ 2125847 w 2326786"/>
                <a:gd name="connsiteY2" fmla="*/ 0 h 604658"/>
                <a:gd name="connsiteX3" fmla="*/ 2111061 w 2326786"/>
                <a:gd name="connsiteY3" fmla="*/ 604658 h 604658"/>
                <a:gd name="connsiteX4" fmla="*/ 797619 w 2326786"/>
                <a:gd name="connsiteY4" fmla="*/ 603483 h 604658"/>
                <a:gd name="connsiteX5" fmla="*/ 0 w 2326786"/>
                <a:gd name="connsiteY5" fmla="*/ 309795 h 604658"/>
                <a:gd name="connsiteX0" fmla="*/ 0 w 2358408"/>
                <a:gd name="connsiteY0" fmla="*/ 309795 h 604658"/>
                <a:gd name="connsiteX1" fmla="*/ 797619 w 2358408"/>
                <a:gd name="connsiteY1" fmla="*/ 16107 h 604658"/>
                <a:gd name="connsiteX2" fmla="*/ 2125847 w 2358408"/>
                <a:gd name="connsiteY2" fmla="*/ 0 h 604658"/>
                <a:gd name="connsiteX3" fmla="*/ 2111061 w 2358408"/>
                <a:gd name="connsiteY3" fmla="*/ 604658 h 604658"/>
                <a:gd name="connsiteX4" fmla="*/ 797619 w 2358408"/>
                <a:gd name="connsiteY4" fmla="*/ 603483 h 604658"/>
                <a:gd name="connsiteX5" fmla="*/ 0 w 2358408"/>
                <a:gd name="connsiteY5" fmla="*/ 309795 h 60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408" h="604658">
                  <a:moveTo>
                    <a:pt x="0" y="309795"/>
                  </a:moveTo>
                  <a:cubicBezTo>
                    <a:pt x="0" y="147596"/>
                    <a:pt x="422155" y="61484"/>
                    <a:pt x="797619" y="16107"/>
                  </a:cubicBezTo>
                  <a:lnTo>
                    <a:pt x="2125847" y="0"/>
                  </a:lnTo>
                  <a:cubicBezTo>
                    <a:pt x="2366536" y="85139"/>
                    <a:pt x="2504396" y="495404"/>
                    <a:pt x="2111061" y="604658"/>
                  </a:cubicBezTo>
                  <a:lnTo>
                    <a:pt x="797619" y="603483"/>
                  </a:lnTo>
                  <a:cubicBezTo>
                    <a:pt x="424940" y="556052"/>
                    <a:pt x="0" y="471994"/>
                    <a:pt x="0" y="3097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9000"/>
                  </a:schemeClr>
                </a:gs>
                <a:gs pos="83000">
                  <a:schemeClr val="accent2">
                    <a:lumMod val="40000"/>
                    <a:lumOff val="60000"/>
                    <a:alpha val="49000"/>
                  </a:schemeClr>
                </a:gs>
                <a:gs pos="100000">
                  <a:schemeClr val="accent2">
                    <a:lumMod val="20000"/>
                    <a:lumOff val="80000"/>
                    <a:alpha val="48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Ellipse 122"/>
            <p:cNvSpPr/>
            <p:nvPr/>
          </p:nvSpPr>
          <p:spPr>
            <a:xfrm rot="16200000">
              <a:off x="1678678" y="2535353"/>
              <a:ext cx="247532" cy="581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5000"/>
                  </a:schemeClr>
                </a:gs>
                <a:gs pos="83000">
                  <a:schemeClr val="accent2">
                    <a:lumMod val="40000"/>
                    <a:lumOff val="60000"/>
                    <a:alpha val="48000"/>
                  </a:schemeClr>
                </a:gs>
                <a:gs pos="100000">
                  <a:schemeClr val="accent2">
                    <a:lumMod val="20000"/>
                    <a:lumOff val="80000"/>
                    <a:alpha val="48000"/>
                  </a:schemeClr>
                </a:gs>
              </a:gsLst>
              <a:lin ang="16200000" scaled="1"/>
              <a:tileRect/>
            </a:gradFill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Ellipse 123"/>
            <p:cNvSpPr/>
            <p:nvPr/>
          </p:nvSpPr>
          <p:spPr>
            <a:xfrm rot="16200000">
              <a:off x="1682555" y="2080013"/>
              <a:ext cx="247532" cy="5895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5000"/>
                  </a:schemeClr>
                </a:gs>
                <a:gs pos="83000">
                  <a:schemeClr val="accent2">
                    <a:lumMod val="40000"/>
                    <a:lumOff val="60000"/>
                    <a:alpha val="42000"/>
                  </a:schemeClr>
                </a:gs>
                <a:gs pos="100000">
                  <a:schemeClr val="accent2">
                    <a:lumMod val="20000"/>
                    <a:lumOff val="80000"/>
                    <a:alpha val="5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5" name="Connecteur droit 124"/>
            <p:cNvCxnSpPr/>
            <p:nvPr/>
          </p:nvCxnSpPr>
          <p:spPr>
            <a:xfrm rot="5400000" flipV="1">
              <a:off x="1397348" y="2215028"/>
              <a:ext cx="192923" cy="4878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 rot="5400000" flipV="1">
              <a:off x="1997345" y="2215028"/>
              <a:ext cx="192923" cy="4878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er 135"/>
          <p:cNvGrpSpPr/>
          <p:nvPr/>
        </p:nvGrpSpPr>
        <p:grpSpPr>
          <a:xfrm>
            <a:off x="1503712" y="4628232"/>
            <a:ext cx="373530" cy="1859173"/>
            <a:chOff x="1503712" y="4628232"/>
            <a:chExt cx="373530" cy="1859173"/>
          </a:xfrm>
        </p:grpSpPr>
        <p:cxnSp>
          <p:nvCxnSpPr>
            <p:cNvPr id="137" name="Connecteur droit avec flèche 136"/>
            <p:cNvCxnSpPr/>
            <p:nvPr/>
          </p:nvCxnSpPr>
          <p:spPr>
            <a:xfrm>
              <a:off x="1798631" y="4735954"/>
              <a:ext cx="10758" cy="175145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ZoneTexte 137"/>
                <p:cNvSpPr txBox="1"/>
                <p:nvPr/>
              </p:nvSpPr>
              <p:spPr>
                <a:xfrm>
                  <a:off x="1573952" y="4628232"/>
                  <a:ext cx="12901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charset="0"/>
                          </a:rPr>
                          <m:t>𝑟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138" name="ZoneTexte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952" y="4628232"/>
                  <a:ext cx="129010" cy="2154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048" r="-190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Connecteur droit 138"/>
            <p:cNvCxnSpPr/>
            <p:nvPr/>
          </p:nvCxnSpPr>
          <p:spPr>
            <a:xfrm>
              <a:off x="1740869" y="5462131"/>
              <a:ext cx="136373" cy="0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lg" len="lg"/>
              <a:tailEnd type="non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ZoneTexte 139"/>
                <p:cNvSpPr txBox="1"/>
                <p:nvPr/>
              </p:nvSpPr>
              <p:spPr>
                <a:xfrm>
                  <a:off x="1503712" y="5338336"/>
                  <a:ext cx="20441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140" name="ZoneTexte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3712" y="5338336"/>
                  <a:ext cx="204415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152" r="-6061" b="-1428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1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llipse 153"/>
          <p:cNvSpPr/>
          <p:nvPr/>
        </p:nvSpPr>
        <p:spPr>
          <a:xfrm>
            <a:off x="2264670" y="2300608"/>
            <a:ext cx="4001925" cy="1126193"/>
          </a:xfrm>
          <a:prstGeom prst="ellipse">
            <a:avLst/>
          </a:prstGeom>
          <a:ln w="349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Black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holes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are at the center of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theoretical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conflicts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between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GR and QM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r-FR" dirty="0" smtClean="0"/>
              <a:t> </a:t>
            </a:r>
            <a:r>
              <a:rPr lang="fr-FR" dirty="0" smtClean="0"/>
              <a:t>Black Hole Puzzles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/>
          <a:p>
            <a:fld id="{BDA19FDC-5252-EC45-9DFC-32822CD1F48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5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1" name="Grouper 70"/>
          <p:cNvGrpSpPr/>
          <p:nvPr/>
        </p:nvGrpSpPr>
        <p:grpSpPr>
          <a:xfrm>
            <a:off x="174913" y="1159512"/>
            <a:ext cx="1733208" cy="1348466"/>
            <a:chOff x="345729" y="1023051"/>
            <a:chExt cx="2045262" cy="1591250"/>
          </a:xfrm>
        </p:grpSpPr>
        <p:sp>
          <p:nvSpPr>
            <p:cNvPr id="75" name="Rectangle 74"/>
            <p:cNvSpPr/>
            <p:nvPr/>
          </p:nvSpPr>
          <p:spPr>
            <a:xfrm>
              <a:off x="1491898" y="1023051"/>
              <a:ext cx="899093" cy="29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3" name="Image 7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729" y="1289555"/>
              <a:ext cx="1154539" cy="1324746"/>
            </a:xfrm>
            <a:prstGeom prst="rect">
              <a:avLst/>
            </a:prstGeom>
          </p:spPr>
        </p:pic>
      </p:grpSp>
      <p:grpSp>
        <p:nvGrpSpPr>
          <p:cNvPr id="91" name="Grouper 90"/>
          <p:cNvGrpSpPr/>
          <p:nvPr/>
        </p:nvGrpSpPr>
        <p:grpSpPr>
          <a:xfrm>
            <a:off x="3694579" y="1059110"/>
            <a:ext cx="489983" cy="367748"/>
            <a:chOff x="7850495" y="1095532"/>
            <a:chExt cx="489983" cy="367748"/>
          </a:xfrm>
        </p:grpSpPr>
        <p:sp>
          <p:nvSpPr>
            <p:cNvPr id="93" name="Rectangle 92"/>
            <p:cNvSpPr/>
            <p:nvPr/>
          </p:nvSpPr>
          <p:spPr>
            <a:xfrm>
              <a:off x="7850495" y="1211613"/>
              <a:ext cx="427384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67839" y="1095532"/>
              <a:ext cx="272639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7" name="Grouper 96"/>
          <p:cNvGrpSpPr/>
          <p:nvPr/>
        </p:nvGrpSpPr>
        <p:grpSpPr>
          <a:xfrm>
            <a:off x="1438654" y="920525"/>
            <a:ext cx="2360542" cy="895915"/>
            <a:chOff x="6618268" y="884958"/>
            <a:chExt cx="2360542" cy="895915"/>
          </a:xfrm>
        </p:grpSpPr>
        <p:sp>
          <p:nvSpPr>
            <p:cNvPr id="98" name="Triangle 9"/>
            <p:cNvSpPr/>
            <p:nvPr/>
          </p:nvSpPr>
          <p:spPr>
            <a:xfrm>
              <a:off x="7659783" y="1433739"/>
              <a:ext cx="222324" cy="343556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272033">
                  <a:moveTo>
                    <a:pt x="98277" y="271851"/>
                  </a:moveTo>
                  <a:cubicBezTo>
                    <a:pt x="44590" y="279281"/>
                    <a:pt x="53686" y="57935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52345" y="255354"/>
                    <a:pt x="98277" y="27185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40000"/>
                    <a:lumOff val="60000"/>
                    <a:alpha val="81000"/>
                  </a:schemeClr>
                </a:gs>
                <a:gs pos="96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9" name="Rectangle 2"/>
            <p:cNvSpPr/>
            <p:nvPr/>
          </p:nvSpPr>
          <p:spPr>
            <a:xfrm rot="16200000">
              <a:off x="7510941" y="87232"/>
              <a:ext cx="575195" cy="2360542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00" name="Connecteur droit 99"/>
            <p:cNvCxnSpPr/>
            <p:nvPr/>
          </p:nvCxnSpPr>
          <p:spPr>
            <a:xfrm>
              <a:off x="6857198" y="977351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>
              <a:off x="8227646" y="976843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orme libre 101"/>
            <p:cNvSpPr/>
            <p:nvPr/>
          </p:nvSpPr>
          <p:spPr>
            <a:xfrm>
              <a:off x="6713027" y="1086846"/>
              <a:ext cx="1858188" cy="22882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Forme libre 102"/>
            <p:cNvSpPr/>
            <p:nvPr/>
          </p:nvSpPr>
          <p:spPr>
            <a:xfrm rot="3047122">
              <a:off x="7701301" y="1508192"/>
              <a:ext cx="226085" cy="20376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12380 h 118447"/>
                <a:gd name="connsiteX1" fmla="*/ 1691799 w 1903885"/>
                <a:gd name="connsiteY1" fmla="*/ 118419 h 118447"/>
                <a:gd name="connsiteX2" fmla="*/ 1630083 w 1903885"/>
                <a:gd name="connsiteY2" fmla="*/ 23990 h 118447"/>
                <a:gd name="connsiteX3" fmla="*/ 1903885 w 1903885"/>
                <a:gd name="connsiteY3" fmla="*/ 0 h 118447"/>
                <a:gd name="connsiteX0" fmla="*/ 61823 w 273909"/>
                <a:gd name="connsiteY0" fmla="*/ 118419 h 118447"/>
                <a:gd name="connsiteX1" fmla="*/ 107 w 273909"/>
                <a:gd name="connsiteY1" fmla="*/ 23990 h 118447"/>
                <a:gd name="connsiteX2" fmla="*/ 273909 w 273909"/>
                <a:gd name="connsiteY2" fmla="*/ 0 h 118447"/>
                <a:gd name="connsiteX0" fmla="*/ 529621 w 538032"/>
                <a:gd name="connsiteY0" fmla="*/ 183050 h 183064"/>
                <a:gd name="connsiteX1" fmla="*/ 29 w 538032"/>
                <a:gd name="connsiteY1" fmla="*/ 23990 h 183064"/>
                <a:gd name="connsiteX2" fmla="*/ 273831 w 538032"/>
                <a:gd name="connsiteY2" fmla="*/ 0 h 183064"/>
                <a:gd name="connsiteX0" fmla="*/ 533792 w 542151"/>
                <a:gd name="connsiteY0" fmla="*/ 186454 h 186467"/>
                <a:gd name="connsiteX1" fmla="*/ 26 w 542151"/>
                <a:gd name="connsiteY1" fmla="*/ 11510 h 186467"/>
                <a:gd name="connsiteX2" fmla="*/ 278002 w 542151"/>
                <a:gd name="connsiteY2" fmla="*/ 3404 h 186467"/>
                <a:gd name="connsiteX0" fmla="*/ 609409 w 616936"/>
                <a:gd name="connsiteY0" fmla="*/ 210245 h 210256"/>
                <a:gd name="connsiteX1" fmla="*/ 23 w 616936"/>
                <a:gd name="connsiteY1" fmla="*/ 11510 h 210256"/>
                <a:gd name="connsiteX2" fmla="*/ 277999 w 616936"/>
                <a:gd name="connsiteY2" fmla="*/ 3404 h 210256"/>
                <a:gd name="connsiteX0" fmla="*/ 609422 w 609422"/>
                <a:gd name="connsiteY0" fmla="*/ 210245 h 210245"/>
                <a:gd name="connsiteX1" fmla="*/ 36 w 609422"/>
                <a:gd name="connsiteY1" fmla="*/ 11510 h 210245"/>
                <a:gd name="connsiteX2" fmla="*/ 278012 w 609422"/>
                <a:gd name="connsiteY2" fmla="*/ 3404 h 210245"/>
                <a:gd name="connsiteX0" fmla="*/ 636887 w 636887"/>
                <a:gd name="connsiteY0" fmla="*/ 209172 h 209172"/>
                <a:gd name="connsiteX1" fmla="*/ 36 w 636887"/>
                <a:gd name="connsiteY1" fmla="*/ 11510 h 209172"/>
                <a:gd name="connsiteX2" fmla="*/ 278012 w 636887"/>
                <a:gd name="connsiteY2" fmla="*/ 3404 h 209172"/>
                <a:gd name="connsiteX0" fmla="*/ 597016 w 597016"/>
                <a:gd name="connsiteY0" fmla="*/ 212860 h 212860"/>
                <a:gd name="connsiteX1" fmla="*/ 39 w 597016"/>
                <a:gd name="connsiteY1" fmla="*/ 10470 h 212860"/>
                <a:gd name="connsiteX2" fmla="*/ 238141 w 597016"/>
                <a:gd name="connsiteY2" fmla="*/ 7092 h 212860"/>
                <a:gd name="connsiteX0" fmla="*/ 562814 w 562812"/>
                <a:gd name="connsiteY0" fmla="*/ 207856 h 207856"/>
                <a:gd name="connsiteX1" fmla="*/ 42 w 562812"/>
                <a:gd name="connsiteY1" fmla="*/ 10470 h 207856"/>
                <a:gd name="connsiteX2" fmla="*/ 238144 w 562812"/>
                <a:gd name="connsiteY2" fmla="*/ 7092 h 207856"/>
                <a:gd name="connsiteX0" fmla="*/ 586405 w 586405"/>
                <a:gd name="connsiteY0" fmla="*/ 203765 h 203765"/>
                <a:gd name="connsiteX1" fmla="*/ 39 w 586405"/>
                <a:gd name="connsiteY1" fmla="*/ 10470 h 203765"/>
                <a:gd name="connsiteX2" fmla="*/ 238141 w 586405"/>
                <a:gd name="connsiteY2" fmla="*/ 7092 h 20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405" h="203765">
                  <a:moveTo>
                    <a:pt x="586405" y="203765"/>
                  </a:moveTo>
                  <a:cubicBezTo>
                    <a:pt x="424976" y="156282"/>
                    <a:pt x="-4704" y="37949"/>
                    <a:pt x="39" y="10470"/>
                  </a:cubicBezTo>
                  <a:cubicBezTo>
                    <a:pt x="4782" y="-17008"/>
                    <a:pt x="236648" y="19757"/>
                    <a:pt x="238141" y="709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4" name="Forme libre 103"/>
            <p:cNvSpPr/>
            <p:nvPr/>
          </p:nvSpPr>
          <p:spPr>
            <a:xfrm rot="3047122">
              <a:off x="7005536" y="1240115"/>
              <a:ext cx="738753" cy="2844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5" name="Forme libre 104"/>
            <p:cNvSpPr/>
            <p:nvPr/>
          </p:nvSpPr>
          <p:spPr>
            <a:xfrm rot="3047122">
              <a:off x="7505771" y="1247617"/>
              <a:ext cx="738753" cy="12013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6" name="Forme libre 105"/>
            <p:cNvSpPr/>
            <p:nvPr/>
          </p:nvSpPr>
          <p:spPr>
            <a:xfrm rot="3047122">
              <a:off x="7803115" y="1249509"/>
              <a:ext cx="738753" cy="3642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7" name="Forme libre 106"/>
            <p:cNvSpPr/>
            <p:nvPr/>
          </p:nvSpPr>
          <p:spPr>
            <a:xfrm>
              <a:off x="6887329" y="1304310"/>
              <a:ext cx="1858188" cy="23963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  <a:gd name="connsiteX0" fmla="*/ 0 w 1858188"/>
                <a:gd name="connsiteY0" fmla="*/ 1676 h 225373"/>
                <a:gd name="connsiteX1" fmla="*/ 607749 w 1858188"/>
                <a:gd name="connsiteY1" fmla="*/ 25575 h 225373"/>
                <a:gd name="connsiteX2" fmla="*/ 907577 w 1858188"/>
                <a:gd name="connsiteY2" fmla="*/ 225366 h 225373"/>
                <a:gd name="connsiteX3" fmla="*/ 1322099 w 1858188"/>
                <a:gd name="connsiteY3" fmla="*/ 33044 h 225373"/>
                <a:gd name="connsiteX4" fmla="*/ 1858188 w 1858188"/>
                <a:gd name="connsiteY4" fmla="*/ 3051 h 225373"/>
                <a:gd name="connsiteX0" fmla="*/ 0 w 1858188"/>
                <a:gd name="connsiteY0" fmla="*/ 1676 h 227308"/>
                <a:gd name="connsiteX1" fmla="*/ 607749 w 1858188"/>
                <a:gd name="connsiteY1" fmla="*/ 25575 h 227308"/>
                <a:gd name="connsiteX2" fmla="*/ 748546 w 1858188"/>
                <a:gd name="connsiteY2" fmla="*/ 126116 h 227308"/>
                <a:gd name="connsiteX3" fmla="*/ 907577 w 1858188"/>
                <a:gd name="connsiteY3" fmla="*/ 225366 h 227308"/>
                <a:gd name="connsiteX4" fmla="*/ 1322099 w 1858188"/>
                <a:gd name="connsiteY4" fmla="*/ 33044 h 227308"/>
                <a:gd name="connsiteX5" fmla="*/ 1858188 w 1858188"/>
                <a:gd name="connsiteY5" fmla="*/ 3051 h 227308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630"/>
                <a:gd name="connsiteX1" fmla="*/ 607749 w 1858188"/>
                <a:gd name="connsiteY1" fmla="*/ 25575 h 226630"/>
                <a:gd name="connsiteX2" fmla="*/ 773946 w 1858188"/>
                <a:gd name="connsiteY2" fmla="*/ 116591 h 226630"/>
                <a:gd name="connsiteX3" fmla="*/ 907577 w 1858188"/>
                <a:gd name="connsiteY3" fmla="*/ 225366 h 226630"/>
                <a:gd name="connsiteX4" fmla="*/ 1322099 w 1858188"/>
                <a:gd name="connsiteY4" fmla="*/ 33044 h 226630"/>
                <a:gd name="connsiteX5" fmla="*/ 1858188 w 1858188"/>
                <a:gd name="connsiteY5" fmla="*/ 3051 h 226630"/>
                <a:gd name="connsiteX0" fmla="*/ 0 w 1858188"/>
                <a:gd name="connsiteY0" fmla="*/ 2217 h 243071"/>
                <a:gd name="connsiteX1" fmla="*/ 607749 w 1858188"/>
                <a:gd name="connsiteY1" fmla="*/ 26116 h 243071"/>
                <a:gd name="connsiteX2" fmla="*/ 773946 w 1858188"/>
                <a:gd name="connsiteY2" fmla="*/ 117132 h 243071"/>
                <a:gd name="connsiteX3" fmla="*/ 923452 w 1858188"/>
                <a:gd name="connsiteY3" fmla="*/ 241782 h 243071"/>
                <a:gd name="connsiteX4" fmla="*/ 1322099 w 1858188"/>
                <a:gd name="connsiteY4" fmla="*/ 33585 h 243071"/>
                <a:gd name="connsiteX5" fmla="*/ 1858188 w 1858188"/>
                <a:gd name="connsiteY5" fmla="*/ 3592 h 243071"/>
                <a:gd name="connsiteX0" fmla="*/ 0 w 1858188"/>
                <a:gd name="connsiteY0" fmla="*/ 2217 h 242641"/>
                <a:gd name="connsiteX1" fmla="*/ 607749 w 1858188"/>
                <a:gd name="connsiteY1" fmla="*/ 26116 h 242641"/>
                <a:gd name="connsiteX2" fmla="*/ 783471 w 1858188"/>
                <a:gd name="connsiteY2" fmla="*/ 104432 h 242641"/>
                <a:gd name="connsiteX3" fmla="*/ 923452 w 1858188"/>
                <a:gd name="connsiteY3" fmla="*/ 241782 h 242641"/>
                <a:gd name="connsiteX4" fmla="*/ 1322099 w 1858188"/>
                <a:gd name="connsiteY4" fmla="*/ 33585 h 242641"/>
                <a:gd name="connsiteX5" fmla="*/ 1858188 w 1858188"/>
                <a:gd name="connsiteY5" fmla="*/ 3592 h 242641"/>
                <a:gd name="connsiteX0" fmla="*/ 0 w 1858188"/>
                <a:gd name="connsiteY0" fmla="*/ 1992 h 236105"/>
                <a:gd name="connsiteX1" fmla="*/ 607749 w 1858188"/>
                <a:gd name="connsiteY1" fmla="*/ 25891 h 236105"/>
                <a:gd name="connsiteX2" fmla="*/ 783471 w 1858188"/>
                <a:gd name="connsiteY2" fmla="*/ 104207 h 236105"/>
                <a:gd name="connsiteX3" fmla="*/ 913927 w 1858188"/>
                <a:gd name="connsiteY3" fmla="*/ 235207 h 236105"/>
                <a:gd name="connsiteX4" fmla="*/ 1322099 w 1858188"/>
                <a:gd name="connsiteY4" fmla="*/ 33360 h 236105"/>
                <a:gd name="connsiteX5" fmla="*/ 1858188 w 1858188"/>
                <a:gd name="connsiteY5" fmla="*/ 3367 h 236105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42"/>
                <a:gd name="connsiteX1" fmla="*/ 607749 w 1858188"/>
                <a:gd name="connsiteY1" fmla="*/ 25891 h 235542"/>
                <a:gd name="connsiteX2" fmla="*/ 783471 w 1858188"/>
                <a:gd name="connsiteY2" fmla="*/ 104207 h 235542"/>
                <a:gd name="connsiteX3" fmla="*/ 913927 w 1858188"/>
                <a:gd name="connsiteY3" fmla="*/ 235207 h 235542"/>
                <a:gd name="connsiteX4" fmla="*/ 1100971 w 1858188"/>
                <a:gd name="connsiteY4" fmla="*/ 139132 h 235542"/>
                <a:gd name="connsiteX5" fmla="*/ 1322099 w 1858188"/>
                <a:gd name="connsiteY5" fmla="*/ 33360 h 235542"/>
                <a:gd name="connsiteX6" fmla="*/ 1858188 w 1858188"/>
                <a:gd name="connsiteY6" fmla="*/ 3367 h 235542"/>
                <a:gd name="connsiteX0" fmla="*/ 0 w 1858188"/>
                <a:gd name="connsiteY0" fmla="*/ 0 h 233336"/>
                <a:gd name="connsiteX1" fmla="*/ 607749 w 1858188"/>
                <a:gd name="connsiteY1" fmla="*/ 23899 h 233336"/>
                <a:gd name="connsiteX2" fmla="*/ 783471 w 1858188"/>
                <a:gd name="connsiteY2" fmla="*/ 102215 h 233336"/>
                <a:gd name="connsiteX3" fmla="*/ 913927 w 1858188"/>
                <a:gd name="connsiteY3" fmla="*/ 233215 h 233336"/>
                <a:gd name="connsiteX4" fmla="*/ 1059696 w 1858188"/>
                <a:gd name="connsiteY4" fmla="*/ 124440 h 233336"/>
                <a:gd name="connsiteX5" fmla="*/ 1322099 w 1858188"/>
                <a:gd name="connsiteY5" fmla="*/ 31368 h 233336"/>
                <a:gd name="connsiteX6" fmla="*/ 1858188 w 1858188"/>
                <a:gd name="connsiteY6" fmla="*/ 1375 h 233336"/>
                <a:gd name="connsiteX0" fmla="*/ 0 w 1858188"/>
                <a:gd name="connsiteY0" fmla="*/ 0 h 239683"/>
                <a:gd name="connsiteX1" fmla="*/ 607749 w 1858188"/>
                <a:gd name="connsiteY1" fmla="*/ 23899 h 239683"/>
                <a:gd name="connsiteX2" fmla="*/ 783471 w 1858188"/>
                <a:gd name="connsiteY2" fmla="*/ 102215 h 239683"/>
                <a:gd name="connsiteX3" fmla="*/ 898052 w 1858188"/>
                <a:gd name="connsiteY3" fmla="*/ 239565 h 239683"/>
                <a:gd name="connsiteX4" fmla="*/ 1059696 w 1858188"/>
                <a:gd name="connsiteY4" fmla="*/ 124440 h 239683"/>
                <a:gd name="connsiteX5" fmla="*/ 1322099 w 1858188"/>
                <a:gd name="connsiteY5" fmla="*/ 31368 h 239683"/>
                <a:gd name="connsiteX6" fmla="*/ 1858188 w 1858188"/>
                <a:gd name="connsiteY6" fmla="*/ 1375 h 239683"/>
                <a:gd name="connsiteX0" fmla="*/ 0 w 1858188"/>
                <a:gd name="connsiteY0" fmla="*/ 0 h 239600"/>
                <a:gd name="connsiteX1" fmla="*/ 607749 w 1858188"/>
                <a:gd name="connsiteY1" fmla="*/ 23899 h 239600"/>
                <a:gd name="connsiteX2" fmla="*/ 783471 w 1858188"/>
                <a:gd name="connsiteY2" fmla="*/ 102215 h 239600"/>
                <a:gd name="connsiteX3" fmla="*/ 898052 w 1858188"/>
                <a:gd name="connsiteY3" fmla="*/ 239565 h 239600"/>
                <a:gd name="connsiteX4" fmla="*/ 1056521 w 1858188"/>
                <a:gd name="connsiteY4" fmla="*/ 114915 h 239600"/>
                <a:gd name="connsiteX5" fmla="*/ 1322099 w 1858188"/>
                <a:gd name="connsiteY5" fmla="*/ 31368 h 239600"/>
                <a:gd name="connsiteX6" fmla="*/ 1858188 w 1858188"/>
                <a:gd name="connsiteY6" fmla="*/ 1375 h 239600"/>
                <a:gd name="connsiteX0" fmla="*/ 0 w 1858188"/>
                <a:gd name="connsiteY0" fmla="*/ 0 h 239634"/>
                <a:gd name="connsiteX1" fmla="*/ 607749 w 1858188"/>
                <a:gd name="connsiteY1" fmla="*/ 23899 h 239634"/>
                <a:gd name="connsiteX2" fmla="*/ 762806 w 1858188"/>
                <a:gd name="connsiteY2" fmla="*/ 97048 h 239634"/>
                <a:gd name="connsiteX3" fmla="*/ 898052 w 1858188"/>
                <a:gd name="connsiteY3" fmla="*/ 239565 h 239634"/>
                <a:gd name="connsiteX4" fmla="*/ 1056521 w 1858188"/>
                <a:gd name="connsiteY4" fmla="*/ 114915 h 239634"/>
                <a:gd name="connsiteX5" fmla="*/ 1322099 w 1858188"/>
                <a:gd name="connsiteY5" fmla="*/ 31368 h 239634"/>
                <a:gd name="connsiteX6" fmla="*/ 1858188 w 1858188"/>
                <a:gd name="connsiteY6" fmla="*/ 1375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8188" h="239634">
                  <a:moveTo>
                    <a:pt x="0" y="0"/>
                  </a:moveTo>
                  <a:cubicBezTo>
                    <a:pt x="239494" y="3460"/>
                    <a:pt x="480615" y="7724"/>
                    <a:pt x="607749" y="23899"/>
                  </a:cubicBezTo>
                  <a:cubicBezTo>
                    <a:pt x="734883" y="40074"/>
                    <a:pt x="714422" y="61104"/>
                    <a:pt x="762806" y="97048"/>
                  </a:cubicBezTo>
                  <a:cubicBezTo>
                    <a:pt x="811190" y="132992"/>
                    <a:pt x="849100" y="236587"/>
                    <a:pt x="898052" y="239565"/>
                  </a:cubicBezTo>
                  <a:cubicBezTo>
                    <a:pt x="947004" y="242543"/>
                    <a:pt x="985847" y="149614"/>
                    <a:pt x="1056521" y="114915"/>
                  </a:cubicBezTo>
                  <a:cubicBezTo>
                    <a:pt x="1127195" y="80216"/>
                    <a:pt x="1188488" y="50291"/>
                    <a:pt x="1322099" y="31368"/>
                  </a:cubicBezTo>
                  <a:cubicBezTo>
                    <a:pt x="1455710" y="12445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8" name="Forme libre 107"/>
            <p:cNvSpPr/>
            <p:nvPr/>
          </p:nvSpPr>
          <p:spPr>
            <a:xfrm>
              <a:off x="6989101" y="1418297"/>
              <a:ext cx="1858188" cy="51317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Forme libre 108"/>
            <p:cNvSpPr/>
            <p:nvPr/>
          </p:nvSpPr>
          <p:spPr>
            <a:xfrm>
              <a:off x="6806236" y="1192425"/>
              <a:ext cx="933403" cy="553186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1260"/>
                <a:gd name="connsiteX1" fmla="*/ 673228 w 1858188"/>
                <a:gd name="connsiteY1" fmla="*/ 58432 h 391260"/>
                <a:gd name="connsiteX2" fmla="*/ 967269 w 1858188"/>
                <a:gd name="connsiteY2" fmla="*/ 387616 h 391260"/>
                <a:gd name="connsiteX3" fmla="*/ 1099363 w 1858188"/>
                <a:gd name="connsiteY3" fmla="*/ 220451 h 391260"/>
                <a:gd name="connsiteX4" fmla="*/ 1858188 w 1858188"/>
                <a:gd name="connsiteY4" fmla="*/ 1375 h 391260"/>
                <a:gd name="connsiteX0" fmla="*/ 0 w 1858188"/>
                <a:gd name="connsiteY0" fmla="*/ 0 h 387857"/>
                <a:gd name="connsiteX1" fmla="*/ 673228 w 1858188"/>
                <a:gd name="connsiteY1" fmla="*/ 58432 h 387857"/>
                <a:gd name="connsiteX2" fmla="*/ 967269 w 1858188"/>
                <a:gd name="connsiteY2" fmla="*/ 387616 h 387857"/>
                <a:gd name="connsiteX3" fmla="*/ 1858188 w 1858188"/>
                <a:gd name="connsiteY3" fmla="*/ 1375 h 387857"/>
                <a:gd name="connsiteX0" fmla="*/ 0 w 967269"/>
                <a:gd name="connsiteY0" fmla="*/ 0 h 387857"/>
                <a:gd name="connsiteX1" fmla="*/ 673228 w 967269"/>
                <a:gd name="connsiteY1" fmla="*/ 58432 h 387857"/>
                <a:gd name="connsiteX2" fmla="*/ 967269 w 967269"/>
                <a:gd name="connsiteY2" fmla="*/ 387616 h 387857"/>
                <a:gd name="connsiteX0" fmla="*/ 0 w 1001136"/>
                <a:gd name="connsiteY0" fmla="*/ 7946 h 621484"/>
                <a:gd name="connsiteX1" fmla="*/ 673228 w 1001136"/>
                <a:gd name="connsiteY1" fmla="*/ 66378 h 621484"/>
                <a:gd name="connsiteX2" fmla="*/ 1001136 w 1001136"/>
                <a:gd name="connsiteY2" fmla="*/ 621340 h 621484"/>
                <a:gd name="connsiteX0" fmla="*/ 0 w 1001136"/>
                <a:gd name="connsiteY0" fmla="*/ 7946 h 621340"/>
                <a:gd name="connsiteX1" fmla="*/ 673228 w 1001136"/>
                <a:gd name="connsiteY1" fmla="*/ 66378 h 621340"/>
                <a:gd name="connsiteX2" fmla="*/ 1001136 w 1001136"/>
                <a:gd name="connsiteY2" fmla="*/ 621340 h 621340"/>
                <a:gd name="connsiteX0" fmla="*/ 0 w 1001136"/>
                <a:gd name="connsiteY0" fmla="*/ 0 h 613394"/>
                <a:gd name="connsiteX1" fmla="*/ 673228 w 1001136"/>
                <a:gd name="connsiteY1" fmla="*/ 58432 h 613394"/>
                <a:gd name="connsiteX2" fmla="*/ 1001136 w 1001136"/>
                <a:gd name="connsiteY2" fmla="*/ 613394 h 613394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33403"/>
                <a:gd name="connsiteY0" fmla="*/ 4581 h 557767"/>
                <a:gd name="connsiteX1" fmla="*/ 673228 w 933403"/>
                <a:gd name="connsiteY1" fmla="*/ 63013 h 557767"/>
                <a:gd name="connsiteX2" fmla="*/ 933403 w 933403"/>
                <a:gd name="connsiteY2" fmla="*/ 557767 h 557767"/>
                <a:gd name="connsiteX0" fmla="*/ 0 w 933403"/>
                <a:gd name="connsiteY0" fmla="*/ 0 h 553186"/>
                <a:gd name="connsiteX1" fmla="*/ 673228 w 933403"/>
                <a:gd name="connsiteY1" fmla="*/ 58432 h 553186"/>
                <a:gd name="connsiteX2" fmla="*/ 933403 w 933403"/>
                <a:gd name="connsiteY2" fmla="*/ 553186 h 5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403" h="553186">
                  <a:moveTo>
                    <a:pt x="0" y="0"/>
                  </a:moveTo>
                  <a:cubicBezTo>
                    <a:pt x="239494" y="3460"/>
                    <a:pt x="525187" y="-7426"/>
                    <a:pt x="673228" y="58432"/>
                  </a:cubicBezTo>
                  <a:cubicBezTo>
                    <a:pt x="821269" y="124290"/>
                    <a:pt x="916533" y="272947"/>
                    <a:pt x="933403" y="553186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0" name="Forme libre 109"/>
            <p:cNvSpPr/>
            <p:nvPr/>
          </p:nvSpPr>
          <p:spPr>
            <a:xfrm>
              <a:off x="7845470" y="1194120"/>
              <a:ext cx="815723" cy="55244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184960"/>
                <a:gd name="connsiteY0" fmla="*/ 57688 h 389781"/>
                <a:gd name="connsiteX1" fmla="*/ 294041 w 1184960"/>
                <a:gd name="connsiteY1" fmla="*/ 386872 h 389781"/>
                <a:gd name="connsiteX2" fmla="*/ 426135 w 1184960"/>
                <a:gd name="connsiteY2" fmla="*/ 219707 h 389781"/>
                <a:gd name="connsiteX3" fmla="*/ 610927 w 1184960"/>
                <a:gd name="connsiteY3" fmla="*/ 65667 h 389781"/>
                <a:gd name="connsiteX4" fmla="*/ 1184960 w 1184960"/>
                <a:gd name="connsiteY4" fmla="*/ 631 h 389781"/>
                <a:gd name="connsiteX0" fmla="*/ 0 w 890919"/>
                <a:gd name="connsiteY0" fmla="*/ 386872 h 389781"/>
                <a:gd name="connsiteX1" fmla="*/ 132094 w 890919"/>
                <a:gd name="connsiteY1" fmla="*/ 219707 h 389781"/>
                <a:gd name="connsiteX2" fmla="*/ 316886 w 890919"/>
                <a:gd name="connsiteY2" fmla="*/ 65667 h 389781"/>
                <a:gd name="connsiteX3" fmla="*/ 890919 w 890919"/>
                <a:gd name="connsiteY3" fmla="*/ 631 h 389781"/>
                <a:gd name="connsiteX0" fmla="*/ 0 w 830711"/>
                <a:gd name="connsiteY0" fmla="*/ 552443 h 554278"/>
                <a:gd name="connsiteX1" fmla="*/ 71886 w 830711"/>
                <a:gd name="connsiteY1" fmla="*/ 219707 h 554278"/>
                <a:gd name="connsiteX2" fmla="*/ 256678 w 830711"/>
                <a:gd name="connsiteY2" fmla="*/ 65667 h 554278"/>
                <a:gd name="connsiteX3" fmla="*/ 830711 w 830711"/>
                <a:gd name="connsiteY3" fmla="*/ 631 h 554278"/>
                <a:gd name="connsiteX0" fmla="*/ 0 w 830711"/>
                <a:gd name="connsiteY0" fmla="*/ 552443 h 552443"/>
                <a:gd name="connsiteX1" fmla="*/ 71886 w 830711"/>
                <a:gd name="connsiteY1" fmla="*/ 219707 h 552443"/>
                <a:gd name="connsiteX2" fmla="*/ 256678 w 830711"/>
                <a:gd name="connsiteY2" fmla="*/ 65667 h 552443"/>
                <a:gd name="connsiteX3" fmla="*/ 830711 w 830711"/>
                <a:gd name="connsiteY3" fmla="*/ 631 h 552443"/>
                <a:gd name="connsiteX0" fmla="*/ 0 w 796844"/>
                <a:gd name="connsiteY0" fmla="*/ 559969 h 559969"/>
                <a:gd name="connsiteX1" fmla="*/ 38019 w 796844"/>
                <a:gd name="connsiteY1" fmla="*/ 219707 h 559969"/>
                <a:gd name="connsiteX2" fmla="*/ 222811 w 796844"/>
                <a:gd name="connsiteY2" fmla="*/ 65667 h 559969"/>
                <a:gd name="connsiteX3" fmla="*/ 796844 w 796844"/>
                <a:gd name="connsiteY3" fmla="*/ 631 h 559969"/>
                <a:gd name="connsiteX0" fmla="*/ 0 w 800607"/>
                <a:gd name="connsiteY0" fmla="*/ 552443 h 552443"/>
                <a:gd name="connsiteX1" fmla="*/ 41782 w 800607"/>
                <a:gd name="connsiteY1" fmla="*/ 219707 h 552443"/>
                <a:gd name="connsiteX2" fmla="*/ 226574 w 800607"/>
                <a:gd name="connsiteY2" fmla="*/ 65667 h 552443"/>
                <a:gd name="connsiteX3" fmla="*/ 800607 w 800607"/>
                <a:gd name="connsiteY3" fmla="*/ 631 h 552443"/>
                <a:gd name="connsiteX0" fmla="*/ 31 w 800638"/>
                <a:gd name="connsiteY0" fmla="*/ 552443 h 552443"/>
                <a:gd name="connsiteX1" fmla="*/ 41813 w 800638"/>
                <a:gd name="connsiteY1" fmla="*/ 219707 h 552443"/>
                <a:gd name="connsiteX2" fmla="*/ 226605 w 800638"/>
                <a:gd name="connsiteY2" fmla="*/ 65667 h 552443"/>
                <a:gd name="connsiteX3" fmla="*/ 800638 w 800638"/>
                <a:gd name="connsiteY3" fmla="*/ 631 h 552443"/>
                <a:gd name="connsiteX0" fmla="*/ 14 w 808147"/>
                <a:gd name="connsiteY0" fmla="*/ 548680 h 548680"/>
                <a:gd name="connsiteX1" fmla="*/ 49322 w 808147"/>
                <a:gd name="connsiteY1" fmla="*/ 219707 h 548680"/>
                <a:gd name="connsiteX2" fmla="*/ 234114 w 808147"/>
                <a:gd name="connsiteY2" fmla="*/ 65667 h 548680"/>
                <a:gd name="connsiteX3" fmla="*/ 808147 w 808147"/>
                <a:gd name="connsiteY3" fmla="*/ 631 h 548680"/>
                <a:gd name="connsiteX0" fmla="*/ 12 w 808145"/>
                <a:gd name="connsiteY0" fmla="*/ 548680 h 548680"/>
                <a:gd name="connsiteX1" fmla="*/ 49320 w 808145"/>
                <a:gd name="connsiteY1" fmla="*/ 219707 h 548680"/>
                <a:gd name="connsiteX2" fmla="*/ 234112 w 808145"/>
                <a:gd name="connsiteY2" fmla="*/ 65667 h 548680"/>
                <a:gd name="connsiteX3" fmla="*/ 808145 w 808145"/>
                <a:gd name="connsiteY3" fmla="*/ 631 h 548680"/>
                <a:gd name="connsiteX0" fmla="*/ 9 w 815668"/>
                <a:gd name="connsiteY0" fmla="*/ 552443 h 552443"/>
                <a:gd name="connsiteX1" fmla="*/ 56843 w 815668"/>
                <a:gd name="connsiteY1" fmla="*/ 219707 h 552443"/>
                <a:gd name="connsiteX2" fmla="*/ 241635 w 815668"/>
                <a:gd name="connsiteY2" fmla="*/ 65667 h 552443"/>
                <a:gd name="connsiteX3" fmla="*/ 815668 w 815668"/>
                <a:gd name="connsiteY3" fmla="*/ 631 h 552443"/>
                <a:gd name="connsiteX0" fmla="*/ 464 w 816123"/>
                <a:gd name="connsiteY0" fmla="*/ 552427 h 552427"/>
                <a:gd name="connsiteX1" fmla="*/ 35073 w 816123"/>
                <a:gd name="connsiteY1" fmla="*/ 213341 h 552427"/>
                <a:gd name="connsiteX2" fmla="*/ 242090 w 816123"/>
                <a:gd name="connsiteY2" fmla="*/ 65651 h 552427"/>
                <a:gd name="connsiteX3" fmla="*/ 816123 w 816123"/>
                <a:gd name="connsiteY3" fmla="*/ 615 h 552427"/>
                <a:gd name="connsiteX0" fmla="*/ 64 w 815723"/>
                <a:gd name="connsiteY0" fmla="*/ 552442 h 552442"/>
                <a:gd name="connsiteX1" fmla="*/ 41023 w 815723"/>
                <a:gd name="connsiteY1" fmla="*/ 219706 h 552442"/>
                <a:gd name="connsiteX2" fmla="*/ 241690 w 815723"/>
                <a:gd name="connsiteY2" fmla="*/ 65666 h 552442"/>
                <a:gd name="connsiteX3" fmla="*/ 815723 w 815723"/>
                <a:gd name="connsiteY3" fmla="*/ 630 h 55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723" h="552442">
                  <a:moveTo>
                    <a:pt x="64" y="552442"/>
                  </a:moveTo>
                  <a:cubicBezTo>
                    <a:pt x="-409" y="466556"/>
                    <a:pt x="752" y="300835"/>
                    <a:pt x="41023" y="219706"/>
                  </a:cubicBezTo>
                  <a:cubicBezTo>
                    <a:pt x="81294" y="138577"/>
                    <a:pt x="112573" y="102179"/>
                    <a:pt x="241690" y="65666"/>
                  </a:cubicBezTo>
                  <a:cubicBezTo>
                    <a:pt x="370807" y="29153"/>
                    <a:pt x="569059" y="-5099"/>
                    <a:pt x="815723" y="63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1" name="Forme libre 110"/>
            <p:cNvSpPr/>
            <p:nvPr/>
          </p:nvSpPr>
          <p:spPr>
            <a:xfrm rot="3047122">
              <a:off x="7190088" y="1237070"/>
              <a:ext cx="815774" cy="21111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718684"/>
                <a:gd name="connsiteY0" fmla="*/ 17197 h 123264"/>
                <a:gd name="connsiteX1" fmla="*/ 751405 w 1718684"/>
                <a:gd name="connsiteY1" fmla="*/ 280 h 123264"/>
                <a:gd name="connsiteX2" fmla="*/ 1205537 w 1718684"/>
                <a:gd name="connsiteY2" fmla="*/ 31585 h 123264"/>
                <a:gd name="connsiteX3" fmla="*/ 1691799 w 1718684"/>
                <a:gd name="connsiteY3" fmla="*/ 123236 h 123264"/>
                <a:gd name="connsiteX4" fmla="*/ 1630083 w 1718684"/>
                <a:gd name="connsiteY4" fmla="*/ 28807 h 123264"/>
                <a:gd name="connsiteX0" fmla="*/ 0 w 1691800"/>
                <a:gd name="connsiteY0" fmla="*/ 17197 h 123236"/>
                <a:gd name="connsiteX1" fmla="*/ 751405 w 1691800"/>
                <a:gd name="connsiteY1" fmla="*/ 280 h 123236"/>
                <a:gd name="connsiteX2" fmla="*/ 1205537 w 1691800"/>
                <a:gd name="connsiteY2" fmla="*/ 31585 h 123236"/>
                <a:gd name="connsiteX3" fmla="*/ 1691799 w 1691800"/>
                <a:gd name="connsiteY3" fmla="*/ 123236 h 123236"/>
                <a:gd name="connsiteX0" fmla="*/ 0 w 2196095"/>
                <a:gd name="connsiteY0" fmla="*/ 17197 h 194468"/>
                <a:gd name="connsiteX1" fmla="*/ 751405 w 2196095"/>
                <a:gd name="connsiteY1" fmla="*/ 280 h 194468"/>
                <a:gd name="connsiteX2" fmla="*/ 1205537 w 2196095"/>
                <a:gd name="connsiteY2" fmla="*/ 31585 h 194468"/>
                <a:gd name="connsiteX3" fmla="*/ 2196095 w 2196095"/>
                <a:gd name="connsiteY3" fmla="*/ 194468 h 194468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17097 h 198356"/>
                <a:gd name="connsiteX1" fmla="*/ 751405 w 2162462"/>
                <a:gd name="connsiteY1" fmla="*/ 180 h 198356"/>
                <a:gd name="connsiteX2" fmla="*/ 1287929 w 2162462"/>
                <a:gd name="connsiteY2" fmla="*/ 28267 h 198356"/>
                <a:gd name="connsiteX3" fmla="*/ 2162461 w 2162462"/>
                <a:gd name="connsiteY3" fmla="*/ 198356 h 198356"/>
                <a:gd name="connsiteX0" fmla="*/ 0 w 2162462"/>
                <a:gd name="connsiteY0" fmla="*/ 34924 h 216183"/>
                <a:gd name="connsiteX1" fmla="*/ 751405 w 2162462"/>
                <a:gd name="connsiteY1" fmla="*/ 18007 h 216183"/>
                <a:gd name="connsiteX2" fmla="*/ 1235600 w 2162462"/>
                <a:gd name="connsiteY2" fmla="*/ 5347 h 216183"/>
                <a:gd name="connsiteX3" fmla="*/ 2162461 w 2162462"/>
                <a:gd name="connsiteY3" fmla="*/ 216183 h 216183"/>
                <a:gd name="connsiteX0" fmla="*/ 0 w 2162462"/>
                <a:gd name="connsiteY0" fmla="*/ 36253 h 217512"/>
                <a:gd name="connsiteX1" fmla="*/ 728723 w 2162462"/>
                <a:gd name="connsiteY1" fmla="*/ 12198 h 217512"/>
                <a:gd name="connsiteX2" fmla="*/ 1235600 w 2162462"/>
                <a:gd name="connsiteY2" fmla="*/ 6676 h 217512"/>
                <a:gd name="connsiteX3" fmla="*/ 2162461 w 2162462"/>
                <a:gd name="connsiteY3" fmla="*/ 217512 h 217512"/>
                <a:gd name="connsiteX0" fmla="*/ 0 w 2162462"/>
                <a:gd name="connsiteY0" fmla="*/ 25266 h 206525"/>
                <a:gd name="connsiteX1" fmla="*/ 728723 w 2162462"/>
                <a:gd name="connsiteY1" fmla="*/ 1211 h 206525"/>
                <a:gd name="connsiteX2" fmla="*/ 1261069 w 2162462"/>
                <a:gd name="connsiteY2" fmla="*/ 13415 h 206525"/>
                <a:gd name="connsiteX3" fmla="*/ 2162461 w 2162462"/>
                <a:gd name="connsiteY3" fmla="*/ 206525 h 206525"/>
                <a:gd name="connsiteX0" fmla="*/ 0 w 2162462"/>
                <a:gd name="connsiteY0" fmla="*/ 24056 h 205315"/>
                <a:gd name="connsiteX1" fmla="*/ 728723 w 2162462"/>
                <a:gd name="connsiteY1" fmla="*/ 1 h 205315"/>
                <a:gd name="connsiteX2" fmla="*/ 1451326 w 2162462"/>
                <a:gd name="connsiteY2" fmla="*/ 23493 h 205315"/>
                <a:gd name="connsiteX3" fmla="*/ 2162461 w 2162462"/>
                <a:gd name="connsiteY3" fmla="*/ 205315 h 205315"/>
                <a:gd name="connsiteX0" fmla="*/ 0 w 2162462"/>
                <a:gd name="connsiteY0" fmla="*/ 24154 h 205413"/>
                <a:gd name="connsiteX1" fmla="*/ 728723 w 2162462"/>
                <a:gd name="connsiteY1" fmla="*/ 99 h 205413"/>
                <a:gd name="connsiteX2" fmla="*/ 1467843 w 2162462"/>
                <a:gd name="connsiteY2" fmla="*/ 33644 h 205413"/>
                <a:gd name="connsiteX3" fmla="*/ 2162461 w 2162462"/>
                <a:gd name="connsiteY3" fmla="*/ 205413 h 205413"/>
                <a:gd name="connsiteX0" fmla="*/ 0 w 2192710"/>
                <a:gd name="connsiteY0" fmla="*/ 24154 h 214930"/>
                <a:gd name="connsiteX1" fmla="*/ 728723 w 2192710"/>
                <a:gd name="connsiteY1" fmla="*/ 99 h 214930"/>
                <a:gd name="connsiteX2" fmla="*/ 1467843 w 2192710"/>
                <a:gd name="connsiteY2" fmla="*/ 33644 h 214930"/>
                <a:gd name="connsiteX3" fmla="*/ 2192710 w 2192710"/>
                <a:gd name="connsiteY3" fmla="*/ 214930 h 214930"/>
                <a:gd name="connsiteX0" fmla="*/ 0 w 2159074"/>
                <a:gd name="connsiteY0" fmla="*/ 24154 h 218919"/>
                <a:gd name="connsiteX1" fmla="*/ 728723 w 2159074"/>
                <a:gd name="connsiteY1" fmla="*/ 99 h 218919"/>
                <a:gd name="connsiteX2" fmla="*/ 1467843 w 2159074"/>
                <a:gd name="connsiteY2" fmla="*/ 33644 h 218919"/>
                <a:gd name="connsiteX3" fmla="*/ 2159075 w 2159074"/>
                <a:gd name="connsiteY3" fmla="*/ 218919 h 218919"/>
                <a:gd name="connsiteX0" fmla="*/ 0 w 2159074"/>
                <a:gd name="connsiteY0" fmla="*/ 24467 h 219232"/>
                <a:gd name="connsiteX1" fmla="*/ 728723 w 2159074"/>
                <a:gd name="connsiteY1" fmla="*/ 412 h 219232"/>
                <a:gd name="connsiteX2" fmla="*/ 1380668 w 2159074"/>
                <a:gd name="connsiteY2" fmla="*/ 45386 h 219232"/>
                <a:gd name="connsiteX3" fmla="*/ 2159075 w 2159074"/>
                <a:gd name="connsiteY3" fmla="*/ 219232 h 219232"/>
                <a:gd name="connsiteX0" fmla="*/ 0 w 2159074"/>
                <a:gd name="connsiteY0" fmla="*/ 24172 h 218937"/>
                <a:gd name="connsiteX1" fmla="*/ 728723 w 2159074"/>
                <a:gd name="connsiteY1" fmla="*/ 117 h 218937"/>
                <a:gd name="connsiteX2" fmla="*/ 1377885 w 2159074"/>
                <a:gd name="connsiteY2" fmla="*/ 34502 h 218937"/>
                <a:gd name="connsiteX3" fmla="*/ 2159075 w 2159074"/>
                <a:gd name="connsiteY3" fmla="*/ 218937 h 218937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62371"/>
                <a:gd name="connsiteY0" fmla="*/ 24172 h 231489"/>
                <a:gd name="connsiteX1" fmla="*/ 728723 w 2162371"/>
                <a:gd name="connsiteY1" fmla="*/ 117 h 231489"/>
                <a:gd name="connsiteX2" fmla="*/ 1377885 w 2162371"/>
                <a:gd name="connsiteY2" fmla="*/ 34502 h 231489"/>
                <a:gd name="connsiteX3" fmla="*/ 2162371 w 2162371"/>
                <a:gd name="connsiteY3" fmla="*/ 231489 h 231489"/>
                <a:gd name="connsiteX0" fmla="*/ 0 w 2115904"/>
                <a:gd name="connsiteY0" fmla="*/ 24172 h 211112"/>
                <a:gd name="connsiteX1" fmla="*/ 728723 w 2115904"/>
                <a:gd name="connsiteY1" fmla="*/ 117 h 211112"/>
                <a:gd name="connsiteX2" fmla="*/ 1377885 w 2115904"/>
                <a:gd name="connsiteY2" fmla="*/ 34502 h 211112"/>
                <a:gd name="connsiteX3" fmla="*/ 2115903 w 2115904"/>
                <a:gd name="connsiteY3" fmla="*/ 211112 h 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04" h="211112">
                  <a:moveTo>
                    <a:pt x="0" y="24172"/>
                  </a:moveTo>
                  <a:cubicBezTo>
                    <a:pt x="242908" y="16154"/>
                    <a:pt x="499076" y="-1605"/>
                    <a:pt x="728723" y="117"/>
                  </a:cubicBezTo>
                  <a:cubicBezTo>
                    <a:pt x="958370" y="1839"/>
                    <a:pt x="1218490" y="18786"/>
                    <a:pt x="1377885" y="34502"/>
                  </a:cubicBezTo>
                  <a:cubicBezTo>
                    <a:pt x="1537280" y="50218"/>
                    <a:pt x="1872958" y="133535"/>
                    <a:pt x="2115903" y="21111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7728827" y="1723462"/>
              <a:ext cx="127407" cy="5741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70000"/>
                  </a:schemeClr>
                </a:gs>
                <a:gs pos="73000">
                  <a:schemeClr val="tx1">
                    <a:lumMod val="85000"/>
                    <a:lumOff val="15000"/>
                    <a:alpha val="70000"/>
                  </a:schemeClr>
                </a:gs>
                <a:gs pos="83000">
                  <a:schemeClr val="tx1">
                    <a:lumMod val="85000"/>
                    <a:lumOff val="15000"/>
                    <a:alpha val="65000"/>
                  </a:schemeClr>
                </a:gs>
                <a:gs pos="100000">
                  <a:schemeClr val="tx1">
                    <a:lumMod val="65000"/>
                    <a:lumOff val="35000"/>
                    <a:alpha val="64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127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3" name="Triangle 9"/>
            <p:cNvSpPr/>
            <p:nvPr/>
          </p:nvSpPr>
          <p:spPr>
            <a:xfrm>
              <a:off x="7629245" y="1381112"/>
              <a:ext cx="73100" cy="71274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0 w 66870"/>
                <a:gd name="connsiteY0" fmla="*/ 33019 h 56436"/>
                <a:gd name="connsiteX1" fmla="*/ 13335 w 66870"/>
                <a:gd name="connsiteY1" fmla="*/ 0 h 56436"/>
                <a:gd name="connsiteX2" fmla="*/ 66870 w 66870"/>
                <a:gd name="connsiteY2" fmla="*/ 56436 h 56436"/>
                <a:gd name="connsiteX3" fmla="*/ 0 w 66870"/>
                <a:gd name="connsiteY3" fmla="*/ 33019 h 56436"/>
                <a:gd name="connsiteX0" fmla="*/ 5267 w 53535"/>
                <a:gd name="connsiteY0" fmla="*/ 45589 h 56436"/>
                <a:gd name="connsiteX1" fmla="*/ 0 w 53535"/>
                <a:gd name="connsiteY1" fmla="*/ 0 h 56436"/>
                <a:gd name="connsiteX2" fmla="*/ 53535 w 53535"/>
                <a:gd name="connsiteY2" fmla="*/ 56436 h 56436"/>
                <a:gd name="connsiteX3" fmla="*/ 5267 w 53535"/>
                <a:gd name="connsiteY3" fmla="*/ 45589 h 5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35" h="56436">
                  <a:moveTo>
                    <a:pt x="5267" y="45589"/>
                  </a:moveTo>
                  <a:lnTo>
                    <a:pt x="0" y="0"/>
                  </a:lnTo>
                  <a:lnTo>
                    <a:pt x="53535" y="56436"/>
                  </a:lnTo>
                  <a:lnTo>
                    <a:pt x="5267" y="4558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4" name="ZoneTexte 113"/>
          <p:cNvSpPr txBox="1"/>
          <p:nvPr/>
        </p:nvSpPr>
        <p:spPr>
          <a:xfrm>
            <a:off x="3476915" y="1119436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???</a:t>
            </a:r>
            <a:endParaRPr lang="fr-FR" sz="14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" name="Nuage 1"/>
          <p:cNvSpPr/>
          <p:nvPr/>
        </p:nvSpPr>
        <p:spPr>
          <a:xfrm rot="221609">
            <a:off x="1174531" y="722646"/>
            <a:ext cx="3027905" cy="140842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Nuage 4"/>
          <p:cNvSpPr/>
          <p:nvPr/>
        </p:nvSpPr>
        <p:spPr>
          <a:xfrm>
            <a:off x="865183" y="1428930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9" name="Nuage 118"/>
          <p:cNvSpPr/>
          <p:nvPr/>
        </p:nvSpPr>
        <p:spPr>
          <a:xfrm>
            <a:off x="941746" y="1379716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0" name="Nuage 119"/>
          <p:cNvSpPr/>
          <p:nvPr/>
        </p:nvSpPr>
        <p:spPr>
          <a:xfrm>
            <a:off x="1036540" y="1382627"/>
            <a:ext cx="123659" cy="86679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85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66"/>
              <p:cNvSpPr txBox="1">
                <a:spLocks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u="sng" dirty="0">
                    <a:sym typeface="Wingdings"/>
                  </a:rPr>
                  <a:t>Gravity </a:t>
                </a:r>
                <a:r>
                  <a:rPr lang="fr-FR" sz="2200" u="sng" dirty="0" err="1">
                    <a:sym typeface="Wingdings"/>
                  </a:rPr>
                  <a:t>with</a:t>
                </a:r>
                <a:r>
                  <a:rPr lang="fr-FR" sz="2200" u="sng" dirty="0">
                    <a:sym typeface="Wingdings"/>
                  </a:rPr>
                  <a:t> extra compact dimensions: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>
                    <a:sym typeface="Wingdings"/>
                  </a:rPr>
                  <a:t>4d </a:t>
                </a:r>
                <a:r>
                  <a:rPr lang="fr-FR" sz="1800" dirty="0" err="1">
                    <a:sym typeface="Wingdings"/>
                  </a:rPr>
                  <a:t>spacetime</a:t>
                </a:r>
                <a:r>
                  <a:rPr lang="fr-FR" sz="1800" dirty="0">
                    <a:sym typeface="Wingdings"/>
                  </a:rPr>
                  <a:t> + a compact dimension in vacuum</a:t>
                </a:r>
                <a:endParaRPr lang="fr-FR" sz="1800" dirty="0"/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err="1">
                    <a:sym typeface="Wingdings"/>
                  </a:rPr>
                  <a:t>Deformation</a:t>
                </a:r>
                <a:r>
                  <a:rPr lang="fr-FR" sz="1800" dirty="0">
                    <a:sym typeface="Wingdings"/>
                  </a:rPr>
                  <a:t> of the </a:t>
                </a:r>
                <a:r>
                  <a:rPr lang="fr-FR" sz="1800" dirty="0" err="1">
                    <a:sym typeface="Wingdings"/>
                  </a:rPr>
                  <a:t>circle</a:t>
                </a:r>
                <a:r>
                  <a:rPr lang="fr-FR" sz="1800" dirty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charset="0"/>
                        <a:sym typeface="Wingdings"/>
                      </a:rPr>
                      <m:t>⇒</m:t>
                    </m:r>
                  </m:oMath>
                </a14:m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Deformation</a:t>
                </a:r>
                <a:r>
                  <a:rPr lang="fr-FR" sz="1800" dirty="0">
                    <a:sym typeface="Wingdings"/>
                  </a:rPr>
                  <a:t> of the 4d </a:t>
                </a:r>
                <a:r>
                  <a:rPr lang="fr-FR" sz="1800" dirty="0" err="1">
                    <a:sym typeface="Wingdings"/>
                  </a:rPr>
                  <a:t>spacetime</a:t>
                </a:r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b="1" dirty="0">
                    <a:sym typeface="Wingdings"/>
                  </a:rPr>
                  <a:t>Topological Soliton: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u="sng" dirty="0">
                    <a:sym typeface="Wingdings"/>
                  </a:rPr>
                  <a:t>state of </a:t>
                </a:r>
                <a:r>
                  <a:rPr lang="fr-FR" sz="1800" u="sng" dirty="0" err="1">
                    <a:sym typeface="Wingdings"/>
                  </a:rPr>
                  <a:t>gravity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produced</a:t>
                </a:r>
                <a:r>
                  <a:rPr lang="fr-FR" sz="1800" dirty="0">
                    <a:sym typeface="Wingdings"/>
                  </a:rPr>
                  <a:t> by the </a:t>
                </a:r>
                <a:r>
                  <a:rPr lang="fr-FR" sz="1800" dirty="0" err="1">
                    <a:sym typeface="Wingdings"/>
                  </a:rPr>
                  <a:t>degeneracy</a:t>
                </a:r>
                <a:r>
                  <a:rPr lang="fr-FR" sz="1800" dirty="0">
                    <a:sym typeface="Wingdings"/>
                  </a:rPr>
                  <a:t> of the </a:t>
                </a:r>
                <a:r>
                  <a:rPr lang="fr-FR" sz="1800" dirty="0" err="1">
                    <a:sym typeface="Wingdings"/>
                  </a:rPr>
                  <a:t>circle</a:t>
                </a:r>
                <a:r>
                  <a:rPr lang="fr-FR" sz="1800" dirty="0">
                    <a:sym typeface="Wingdings"/>
                  </a:rPr>
                  <a:t>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endParaRPr lang="fr-FR" sz="22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endParaRPr lang="fr-FR" sz="2400" dirty="0"/>
              </a:p>
            </p:txBody>
          </p:sp>
        </mc:Choice>
        <mc:Fallback xmlns="">
          <p:sp>
            <p:nvSpPr>
              <p:cNvPr id="33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  <a:blipFill rotWithShape="0">
                <a:blip r:embed="rId3"/>
                <a:stretch>
                  <a:fillRect l="-268" t="-1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Solitons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extra compact dimensions</a:t>
            </a:r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1105013" y="2133616"/>
            <a:ext cx="7034639" cy="2360540"/>
            <a:chOff x="1094125" y="3222488"/>
            <a:chExt cx="7034639" cy="2360540"/>
          </a:xfrm>
        </p:grpSpPr>
        <p:sp>
          <p:nvSpPr>
            <p:cNvPr id="49" name="Triangle 9"/>
            <p:cNvSpPr/>
            <p:nvPr/>
          </p:nvSpPr>
          <p:spPr>
            <a:xfrm>
              <a:off x="4197940" y="4857905"/>
              <a:ext cx="662547" cy="493283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131066">
                  <a:moveTo>
                    <a:pt x="93627" y="131066"/>
                  </a:moveTo>
                  <a:cubicBezTo>
                    <a:pt x="46916" y="103299"/>
                    <a:pt x="28109" y="35309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38394" y="99485"/>
                    <a:pt x="93627" y="1310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7500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Rectangle 2"/>
            <p:cNvSpPr/>
            <p:nvPr/>
          </p:nvSpPr>
          <p:spPr>
            <a:xfrm rot="16200000">
              <a:off x="3754377" y="845187"/>
              <a:ext cx="1714136" cy="7034639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1806161" y="3497826"/>
              <a:ext cx="1406238" cy="1721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5890226" y="3496312"/>
              <a:ext cx="1406238" cy="1721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orme libre 52"/>
            <p:cNvSpPr/>
            <p:nvPr/>
          </p:nvSpPr>
          <p:spPr>
            <a:xfrm>
              <a:off x="1376518" y="3824131"/>
              <a:ext cx="5537576" cy="681911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Forme libre 53"/>
            <p:cNvSpPr/>
            <p:nvPr/>
          </p:nvSpPr>
          <p:spPr>
            <a:xfrm rot="3047122">
              <a:off x="2931549" y="4209535"/>
              <a:ext cx="2187482" cy="394571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40404 h 146471"/>
                <a:gd name="connsiteX1" fmla="*/ 843363 w 1903885"/>
                <a:gd name="connsiteY1" fmla="*/ 3849 h 146471"/>
                <a:gd name="connsiteX2" fmla="*/ 1691799 w 1903885"/>
                <a:gd name="connsiteY2" fmla="*/ 146443 h 146471"/>
                <a:gd name="connsiteX3" fmla="*/ 1630083 w 1903885"/>
                <a:gd name="connsiteY3" fmla="*/ 52014 h 146471"/>
                <a:gd name="connsiteX4" fmla="*/ 1903885 w 1903885"/>
                <a:gd name="connsiteY4" fmla="*/ 28024 h 146471"/>
                <a:gd name="connsiteX0" fmla="*/ 0 w 1903885"/>
                <a:gd name="connsiteY0" fmla="*/ 26335 h 132402"/>
                <a:gd name="connsiteX1" fmla="*/ 861270 w 1903885"/>
                <a:gd name="connsiteY1" fmla="*/ 5127 h 132402"/>
                <a:gd name="connsiteX2" fmla="*/ 1691799 w 1903885"/>
                <a:gd name="connsiteY2" fmla="*/ 132374 h 132402"/>
                <a:gd name="connsiteX3" fmla="*/ 1630083 w 1903885"/>
                <a:gd name="connsiteY3" fmla="*/ 37945 h 132402"/>
                <a:gd name="connsiteX4" fmla="*/ 1903885 w 1903885"/>
                <a:gd name="connsiteY4" fmla="*/ 13955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885" h="132402">
                  <a:moveTo>
                    <a:pt x="0" y="26335"/>
                  </a:moveTo>
                  <a:cubicBezTo>
                    <a:pt x="250468" y="20696"/>
                    <a:pt x="579304" y="-12546"/>
                    <a:pt x="861270" y="5127"/>
                  </a:cubicBezTo>
                  <a:cubicBezTo>
                    <a:pt x="1143236" y="22800"/>
                    <a:pt x="1545353" y="127620"/>
                    <a:pt x="1691799" y="132374"/>
                  </a:cubicBezTo>
                  <a:cubicBezTo>
                    <a:pt x="1779129" y="134011"/>
                    <a:pt x="1625340" y="65424"/>
                    <a:pt x="1630083" y="37945"/>
                  </a:cubicBezTo>
                  <a:cubicBezTo>
                    <a:pt x="1634826" y="10467"/>
                    <a:pt x="1902392" y="26620"/>
                    <a:pt x="1903885" y="1395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Forme libre 54"/>
            <p:cNvSpPr/>
            <p:nvPr/>
          </p:nvSpPr>
          <p:spPr>
            <a:xfrm rot="3047122">
              <a:off x="2248222" y="4280888"/>
              <a:ext cx="2201554" cy="8475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</a:t>
              </a:r>
            </a:p>
          </p:txBody>
        </p:sp>
        <p:sp>
          <p:nvSpPr>
            <p:cNvPr id="56" name="Forme libre 55"/>
            <p:cNvSpPr/>
            <p:nvPr/>
          </p:nvSpPr>
          <p:spPr>
            <a:xfrm rot="3047122">
              <a:off x="3738970" y="4303244"/>
              <a:ext cx="2201554" cy="35801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7" name="Forme libre 56"/>
            <p:cNvSpPr/>
            <p:nvPr/>
          </p:nvSpPr>
          <p:spPr>
            <a:xfrm rot="3047122">
              <a:off x="4625083" y="4308883"/>
              <a:ext cx="2201554" cy="108559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Triangle 9"/>
            <p:cNvSpPr/>
            <p:nvPr/>
          </p:nvSpPr>
          <p:spPr>
            <a:xfrm>
              <a:off x="4052670" y="4701069"/>
              <a:ext cx="224797" cy="184018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4" h="48894">
                  <a:moveTo>
                    <a:pt x="0" y="33019"/>
                  </a:moveTo>
                  <a:lnTo>
                    <a:pt x="13335" y="0"/>
                  </a:lnTo>
                  <a:lnTo>
                    <a:pt x="55244" y="48894"/>
                  </a:lnTo>
                  <a:lnTo>
                    <a:pt x="0" y="3301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0" name="Forme libre 59"/>
            <p:cNvSpPr/>
            <p:nvPr/>
          </p:nvSpPr>
          <p:spPr>
            <a:xfrm>
              <a:off x="1644667" y="4142966"/>
              <a:ext cx="5537576" cy="116380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390525">
                  <a:moveTo>
                    <a:pt x="0" y="0"/>
                  </a:moveTo>
                  <a:cubicBezTo>
                    <a:pt x="239494" y="3460"/>
                    <a:pt x="512017" y="-6171"/>
                    <a:pt x="673228" y="58432"/>
                  </a:cubicBezTo>
                  <a:cubicBezTo>
                    <a:pt x="834439" y="123035"/>
                    <a:pt x="896247" y="360613"/>
                    <a:pt x="967269" y="387616"/>
                  </a:cubicBezTo>
                  <a:cubicBezTo>
                    <a:pt x="1038292" y="414619"/>
                    <a:pt x="1078299" y="245410"/>
                    <a:pt x="1099363" y="220451"/>
                  </a:cubicBezTo>
                  <a:cubicBezTo>
                    <a:pt x="1120427" y="195492"/>
                    <a:pt x="1157684" y="102924"/>
                    <a:pt x="1284155" y="66411"/>
                  </a:cubicBezTo>
                  <a:cubicBezTo>
                    <a:pt x="1410626" y="29898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Forme libre 60"/>
            <p:cNvSpPr/>
            <p:nvPr/>
          </p:nvSpPr>
          <p:spPr>
            <a:xfrm>
              <a:off x="1895954" y="4469525"/>
              <a:ext cx="5537576" cy="58415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196019">
                  <a:moveTo>
                    <a:pt x="0" y="896"/>
                  </a:moveTo>
                  <a:cubicBezTo>
                    <a:pt x="239494" y="4356"/>
                    <a:pt x="452253" y="-7724"/>
                    <a:pt x="607749" y="24795"/>
                  </a:cubicBezTo>
                  <a:cubicBezTo>
                    <a:pt x="763245" y="57314"/>
                    <a:pt x="813919" y="194766"/>
                    <a:pt x="932977" y="196011"/>
                  </a:cubicBezTo>
                  <a:cubicBezTo>
                    <a:pt x="1052035" y="197256"/>
                    <a:pt x="1167897" y="64554"/>
                    <a:pt x="1322099" y="32264"/>
                  </a:cubicBezTo>
                  <a:cubicBezTo>
                    <a:pt x="1476301" y="-26"/>
                    <a:pt x="1611524" y="-3458"/>
                    <a:pt x="1858188" y="227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Forme libre 61"/>
            <p:cNvSpPr/>
            <p:nvPr/>
          </p:nvSpPr>
          <p:spPr>
            <a:xfrm>
              <a:off x="2199245" y="4811887"/>
              <a:ext cx="5537576" cy="15293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1890527" y="2366304"/>
            <a:ext cx="5299147" cy="1367351"/>
            <a:chOff x="1879639" y="3455174"/>
            <a:chExt cx="5299147" cy="1367351"/>
          </a:xfrm>
        </p:grpSpPr>
        <p:grpSp>
          <p:nvGrpSpPr>
            <p:cNvPr id="111" name="Grouper 110"/>
            <p:cNvGrpSpPr/>
            <p:nvPr/>
          </p:nvGrpSpPr>
          <p:grpSpPr>
            <a:xfrm>
              <a:off x="1879639" y="3455174"/>
              <a:ext cx="5299147" cy="1367351"/>
              <a:chOff x="1852014" y="3435929"/>
              <a:chExt cx="5299147" cy="1367351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1852014" y="3435929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2124948" y="3758635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2383418" y="4094126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2655591" y="4427159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2713579" y="3470756"/>
                <a:ext cx="324899" cy="3026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3026911" y="3831095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3285381" y="4166586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3517156" y="4461986"/>
                <a:ext cx="324899" cy="3026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3566513" y="3510840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3898985" y="3876646"/>
                <a:ext cx="140400" cy="1411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4157336" y="4218554"/>
                <a:ext cx="140400" cy="140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4370090" y="4502070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4394964" y="3508003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0" name="Ellipse 149"/>
              <p:cNvSpPr>
                <a:spLocks noChangeAspect="1"/>
              </p:cNvSpPr>
              <p:nvPr/>
            </p:nvSpPr>
            <p:spPr>
              <a:xfrm>
                <a:off x="4721055" y="3880227"/>
                <a:ext cx="140400" cy="1307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4979525" y="4209300"/>
                <a:ext cx="137789" cy="1411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5198541" y="4499233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127152" y="3438591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5474599" y="3830709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5" name="Ellipse 154"/>
              <p:cNvSpPr/>
              <p:nvPr/>
            </p:nvSpPr>
            <p:spPr>
              <a:xfrm>
                <a:off x="5733069" y="4166200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6" name="Ellipse 155"/>
              <p:cNvSpPr/>
              <p:nvPr/>
            </p:nvSpPr>
            <p:spPr>
              <a:xfrm>
                <a:off x="5964844" y="4461600"/>
                <a:ext cx="324899" cy="3026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7" name="Ellipse 156"/>
              <p:cNvSpPr/>
              <p:nvPr/>
            </p:nvSpPr>
            <p:spPr>
              <a:xfrm>
                <a:off x="5954456" y="3445834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8" name="Ellipse 157"/>
              <p:cNvSpPr/>
              <p:nvPr/>
            </p:nvSpPr>
            <p:spPr>
              <a:xfrm>
                <a:off x="6227390" y="3768540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9" name="Ellipse 158"/>
              <p:cNvSpPr/>
              <p:nvPr/>
            </p:nvSpPr>
            <p:spPr>
              <a:xfrm>
                <a:off x="6485860" y="4104031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60" name="Ellipse 159"/>
              <p:cNvSpPr/>
              <p:nvPr/>
            </p:nvSpPr>
            <p:spPr>
              <a:xfrm>
                <a:off x="6758033" y="4437064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1" name="Ellipse 160"/>
            <p:cNvSpPr/>
            <p:nvPr/>
          </p:nvSpPr>
          <p:spPr>
            <a:xfrm>
              <a:off x="4535685" y="4129033"/>
              <a:ext cx="36285" cy="4089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" name="Grouper 182"/>
          <p:cNvGrpSpPr/>
          <p:nvPr/>
        </p:nvGrpSpPr>
        <p:grpSpPr>
          <a:xfrm>
            <a:off x="2168530" y="4653743"/>
            <a:ext cx="503906" cy="776867"/>
            <a:chOff x="1491371" y="2121005"/>
            <a:chExt cx="609727" cy="1137412"/>
          </a:xfrm>
        </p:grpSpPr>
        <p:sp>
          <p:nvSpPr>
            <p:cNvPr id="184" name="Ellipse 124"/>
            <p:cNvSpPr/>
            <p:nvPr/>
          </p:nvSpPr>
          <p:spPr>
            <a:xfrm rot="16200000">
              <a:off x="1289793" y="2449638"/>
              <a:ext cx="1012903" cy="604656"/>
            </a:xfrm>
            <a:custGeom>
              <a:avLst/>
              <a:gdLst>
                <a:gd name="connsiteX0" fmla="*/ 0 w 1595238"/>
                <a:gd name="connsiteY0" fmla="*/ 293688 h 587375"/>
                <a:gd name="connsiteX1" fmla="*/ 797619 w 1595238"/>
                <a:gd name="connsiteY1" fmla="*/ 0 h 587375"/>
                <a:gd name="connsiteX2" fmla="*/ 1595238 w 1595238"/>
                <a:gd name="connsiteY2" fmla="*/ 293688 h 587375"/>
                <a:gd name="connsiteX3" fmla="*/ 797619 w 1595238"/>
                <a:gd name="connsiteY3" fmla="*/ 587376 h 587375"/>
                <a:gd name="connsiteX4" fmla="*/ 0 w 1595238"/>
                <a:gd name="connsiteY4" fmla="*/ 293688 h 587375"/>
                <a:gd name="connsiteX0" fmla="*/ 0 w 1675652"/>
                <a:gd name="connsiteY0" fmla="*/ 293688 h 588068"/>
                <a:gd name="connsiteX1" fmla="*/ 797619 w 1675652"/>
                <a:gd name="connsiteY1" fmla="*/ 0 h 588068"/>
                <a:gd name="connsiteX2" fmla="*/ 1595238 w 1675652"/>
                <a:gd name="connsiteY2" fmla="*/ 293688 h 588068"/>
                <a:gd name="connsiteX3" fmla="*/ 1557982 w 1675652"/>
                <a:gd name="connsiteY3" fmla="*/ 372794 h 588068"/>
                <a:gd name="connsiteX4" fmla="*/ 797619 w 1675652"/>
                <a:gd name="connsiteY4" fmla="*/ 587376 h 588068"/>
                <a:gd name="connsiteX5" fmla="*/ 0 w 1675652"/>
                <a:gd name="connsiteY5" fmla="*/ 293688 h 588068"/>
                <a:gd name="connsiteX0" fmla="*/ 0 w 2253974"/>
                <a:gd name="connsiteY0" fmla="*/ 293688 h 619238"/>
                <a:gd name="connsiteX1" fmla="*/ 797619 w 2253974"/>
                <a:gd name="connsiteY1" fmla="*/ 0 h 619238"/>
                <a:gd name="connsiteX2" fmla="*/ 1595238 w 2253974"/>
                <a:gd name="connsiteY2" fmla="*/ 293688 h 619238"/>
                <a:gd name="connsiteX3" fmla="*/ 2236077 w 2253974"/>
                <a:gd name="connsiteY3" fmla="*/ 578277 h 619238"/>
                <a:gd name="connsiteX4" fmla="*/ 797619 w 2253974"/>
                <a:gd name="connsiteY4" fmla="*/ 587376 h 619238"/>
                <a:gd name="connsiteX5" fmla="*/ 0 w 2253974"/>
                <a:gd name="connsiteY5" fmla="*/ 293688 h 619238"/>
                <a:gd name="connsiteX0" fmla="*/ 0 w 2253974"/>
                <a:gd name="connsiteY0" fmla="*/ 293688 h 607871"/>
                <a:gd name="connsiteX1" fmla="*/ 797619 w 2253974"/>
                <a:gd name="connsiteY1" fmla="*/ 0 h 607871"/>
                <a:gd name="connsiteX2" fmla="*/ 1595238 w 2253974"/>
                <a:gd name="connsiteY2" fmla="*/ 293688 h 607871"/>
                <a:gd name="connsiteX3" fmla="*/ 2236077 w 2253974"/>
                <a:gd name="connsiteY3" fmla="*/ 578277 h 607871"/>
                <a:gd name="connsiteX4" fmla="*/ 797619 w 2253974"/>
                <a:gd name="connsiteY4" fmla="*/ 587376 h 607871"/>
                <a:gd name="connsiteX5" fmla="*/ 0 w 2253974"/>
                <a:gd name="connsiteY5" fmla="*/ 293688 h 607871"/>
                <a:gd name="connsiteX0" fmla="*/ 0 w 2253974"/>
                <a:gd name="connsiteY0" fmla="*/ 293688 h 607871"/>
                <a:gd name="connsiteX1" fmla="*/ 797619 w 2253974"/>
                <a:gd name="connsiteY1" fmla="*/ 0 h 607871"/>
                <a:gd name="connsiteX2" fmla="*/ 1595238 w 2253974"/>
                <a:gd name="connsiteY2" fmla="*/ 293688 h 607871"/>
                <a:gd name="connsiteX3" fmla="*/ 2236077 w 2253974"/>
                <a:gd name="connsiteY3" fmla="*/ 578277 h 607871"/>
                <a:gd name="connsiteX4" fmla="*/ 797619 w 2253974"/>
                <a:gd name="connsiteY4" fmla="*/ 587376 h 607871"/>
                <a:gd name="connsiteX5" fmla="*/ 0 w 2253974"/>
                <a:gd name="connsiteY5" fmla="*/ 293688 h 607871"/>
                <a:gd name="connsiteX0" fmla="*/ 0 w 2253974"/>
                <a:gd name="connsiteY0" fmla="*/ 293688 h 587376"/>
                <a:gd name="connsiteX1" fmla="*/ 797619 w 2253974"/>
                <a:gd name="connsiteY1" fmla="*/ 0 h 587376"/>
                <a:gd name="connsiteX2" fmla="*/ 1595238 w 2253974"/>
                <a:gd name="connsiteY2" fmla="*/ 293688 h 587376"/>
                <a:gd name="connsiteX3" fmla="*/ 2236077 w 2253974"/>
                <a:gd name="connsiteY3" fmla="*/ 578277 h 587376"/>
                <a:gd name="connsiteX4" fmla="*/ 797619 w 2253974"/>
                <a:gd name="connsiteY4" fmla="*/ 587376 h 587376"/>
                <a:gd name="connsiteX5" fmla="*/ 0 w 2253974"/>
                <a:gd name="connsiteY5" fmla="*/ 293688 h 587376"/>
                <a:gd name="connsiteX0" fmla="*/ 0 w 2342071"/>
                <a:gd name="connsiteY0" fmla="*/ 323887 h 617575"/>
                <a:gd name="connsiteX1" fmla="*/ 797619 w 2342071"/>
                <a:gd name="connsiteY1" fmla="*/ 30199 h 617575"/>
                <a:gd name="connsiteX2" fmla="*/ 2252784 w 2342071"/>
                <a:gd name="connsiteY2" fmla="*/ 51622 h 617575"/>
                <a:gd name="connsiteX3" fmla="*/ 2236077 w 2342071"/>
                <a:gd name="connsiteY3" fmla="*/ 608476 h 617575"/>
                <a:gd name="connsiteX4" fmla="*/ 797619 w 2342071"/>
                <a:gd name="connsiteY4" fmla="*/ 617575 h 617575"/>
                <a:gd name="connsiteX5" fmla="*/ 0 w 2342071"/>
                <a:gd name="connsiteY5" fmla="*/ 323887 h 617575"/>
                <a:gd name="connsiteX0" fmla="*/ 0 w 2342071"/>
                <a:gd name="connsiteY0" fmla="*/ 317816 h 611504"/>
                <a:gd name="connsiteX1" fmla="*/ 797619 w 2342071"/>
                <a:gd name="connsiteY1" fmla="*/ 24128 h 611504"/>
                <a:gd name="connsiteX2" fmla="*/ 2252784 w 2342071"/>
                <a:gd name="connsiteY2" fmla="*/ 45551 h 611504"/>
                <a:gd name="connsiteX3" fmla="*/ 2236077 w 2342071"/>
                <a:gd name="connsiteY3" fmla="*/ 602405 h 611504"/>
                <a:gd name="connsiteX4" fmla="*/ 797619 w 2342071"/>
                <a:gd name="connsiteY4" fmla="*/ 611504 h 611504"/>
                <a:gd name="connsiteX5" fmla="*/ 0 w 2342071"/>
                <a:gd name="connsiteY5" fmla="*/ 317816 h 611504"/>
                <a:gd name="connsiteX0" fmla="*/ 0 w 2342071"/>
                <a:gd name="connsiteY0" fmla="*/ 317816 h 611504"/>
                <a:gd name="connsiteX1" fmla="*/ 797619 w 2342071"/>
                <a:gd name="connsiteY1" fmla="*/ 24128 h 611504"/>
                <a:gd name="connsiteX2" fmla="*/ 2252784 w 2342071"/>
                <a:gd name="connsiteY2" fmla="*/ 45551 h 611504"/>
                <a:gd name="connsiteX3" fmla="*/ 2236077 w 2342071"/>
                <a:gd name="connsiteY3" fmla="*/ 602405 h 611504"/>
                <a:gd name="connsiteX4" fmla="*/ 797619 w 2342071"/>
                <a:gd name="connsiteY4" fmla="*/ 611504 h 611504"/>
                <a:gd name="connsiteX5" fmla="*/ 0 w 2342071"/>
                <a:gd name="connsiteY5" fmla="*/ 317816 h 611504"/>
                <a:gd name="connsiteX0" fmla="*/ 0 w 2342071"/>
                <a:gd name="connsiteY0" fmla="*/ 293688 h 587376"/>
                <a:gd name="connsiteX1" fmla="*/ 797619 w 2342071"/>
                <a:gd name="connsiteY1" fmla="*/ 0 h 587376"/>
                <a:gd name="connsiteX2" fmla="*/ 2252784 w 2342071"/>
                <a:gd name="connsiteY2" fmla="*/ 21423 h 587376"/>
                <a:gd name="connsiteX3" fmla="*/ 2236077 w 2342071"/>
                <a:gd name="connsiteY3" fmla="*/ 578277 h 587376"/>
                <a:gd name="connsiteX4" fmla="*/ 797619 w 2342071"/>
                <a:gd name="connsiteY4" fmla="*/ 587376 h 587376"/>
                <a:gd name="connsiteX5" fmla="*/ 0 w 2342071"/>
                <a:gd name="connsiteY5" fmla="*/ 293688 h 587376"/>
                <a:gd name="connsiteX0" fmla="*/ 0 w 2342071"/>
                <a:gd name="connsiteY0" fmla="*/ 304239 h 597927"/>
                <a:gd name="connsiteX1" fmla="*/ 797619 w 2342071"/>
                <a:gd name="connsiteY1" fmla="*/ 10551 h 597927"/>
                <a:gd name="connsiteX2" fmla="*/ 2252784 w 2342071"/>
                <a:gd name="connsiteY2" fmla="*/ 16562 h 597927"/>
                <a:gd name="connsiteX3" fmla="*/ 2236077 w 2342071"/>
                <a:gd name="connsiteY3" fmla="*/ 588828 h 597927"/>
                <a:gd name="connsiteX4" fmla="*/ 797619 w 2342071"/>
                <a:gd name="connsiteY4" fmla="*/ 597927 h 597927"/>
                <a:gd name="connsiteX5" fmla="*/ 0 w 2342071"/>
                <a:gd name="connsiteY5" fmla="*/ 304239 h 597927"/>
                <a:gd name="connsiteX0" fmla="*/ 0 w 2342071"/>
                <a:gd name="connsiteY0" fmla="*/ 293688 h 587376"/>
                <a:gd name="connsiteX1" fmla="*/ 797619 w 2342071"/>
                <a:gd name="connsiteY1" fmla="*/ 0 h 587376"/>
                <a:gd name="connsiteX2" fmla="*/ 2252784 w 2342071"/>
                <a:gd name="connsiteY2" fmla="*/ 6011 h 587376"/>
                <a:gd name="connsiteX3" fmla="*/ 2236077 w 2342071"/>
                <a:gd name="connsiteY3" fmla="*/ 578277 h 587376"/>
                <a:gd name="connsiteX4" fmla="*/ 797619 w 2342071"/>
                <a:gd name="connsiteY4" fmla="*/ 587376 h 587376"/>
                <a:gd name="connsiteX5" fmla="*/ 0 w 2342071"/>
                <a:gd name="connsiteY5" fmla="*/ 293688 h 587376"/>
                <a:gd name="connsiteX0" fmla="*/ 0 w 2331389"/>
                <a:gd name="connsiteY0" fmla="*/ 293688 h 588551"/>
                <a:gd name="connsiteX1" fmla="*/ 797619 w 2331389"/>
                <a:gd name="connsiteY1" fmla="*/ 0 h 588551"/>
                <a:gd name="connsiteX2" fmla="*/ 2252784 w 2331389"/>
                <a:gd name="connsiteY2" fmla="*/ 6011 h 588551"/>
                <a:gd name="connsiteX3" fmla="*/ 2210972 w 2331389"/>
                <a:gd name="connsiteY3" fmla="*/ 588551 h 588551"/>
                <a:gd name="connsiteX4" fmla="*/ 797619 w 2331389"/>
                <a:gd name="connsiteY4" fmla="*/ 587376 h 588551"/>
                <a:gd name="connsiteX5" fmla="*/ 0 w 2331389"/>
                <a:gd name="connsiteY5" fmla="*/ 293688 h 588551"/>
                <a:gd name="connsiteX0" fmla="*/ 0 w 2341704"/>
                <a:gd name="connsiteY0" fmla="*/ 293688 h 588551"/>
                <a:gd name="connsiteX1" fmla="*/ 797619 w 2341704"/>
                <a:gd name="connsiteY1" fmla="*/ 0 h 588551"/>
                <a:gd name="connsiteX2" fmla="*/ 2252784 w 2341704"/>
                <a:gd name="connsiteY2" fmla="*/ 6011 h 588551"/>
                <a:gd name="connsiteX3" fmla="*/ 2210972 w 2341704"/>
                <a:gd name="connsiteY3" fmla="*/ 588551 h 588551"/>
                <a:gd name="connsiteX4" fmla="*/ 797619 w 2341704"/>
                <a:gd name="connsiteY4" fmla="*/ 587376 h 588551"/>
                <a:gd name="connsiteX5" fmla="*/ 0 w 2341704"/>
                <a:gd name="connsiteY5" fmla="*/ 293688 h 588551"/>
                <a:gd name="connsiteX0" fmla="*/ 0 w 2327525"/>
                <a:gd name="connsiteY0" fmla="*/ 309798 h 604661"/>
                <a:gd name="connsiteX1" fmla="*/ 797619 w 2327525"/>
                <a:gd name="connsiteY1" fmla="*/ 16110 h 604661"/>
                <a:gd name="connsiteX2" fmla="*/ 2225754 w 2327525"/>
                <a:gd name="connsiteY2" fmla="*/ 0 h 604661"/>
                <a:gd name="connsiteX3" fmla="*/ 2210972 w 2327525"/>
                <a:gd name="connsiteY3" fmla="*/ 604661 h 604661"/>
                <a:gd name="connsiteX4" fmla="*/ 797619 w 2327525"/>
                <a:gd name="connsiteY4" fmla="*/ 603486 h 604661"/>
                <a:gd name="connsiteX5" fmla="*/ 0 w 2327525"/>
                <a:gd name="connsiteY5" fmla="*/ 309798 h 604661"/>
                <a:gd name="connsiteX0" fmla="*/ 0 w 2352529"/>
                <a:gd name="connsiteY0" fmla="*/ 309798 h 604661"/>
                <a:gd name="connsiteX1" fmla="*/ 797619 w 2352529"/>
                <a:gd name="connsiteY1" fmla="*/ 16110 h 604661"/>
                <a:gd name="connsiteX2" fmla="*/ 2225754 w 2352529"/>
                <a:gd name="connsiteY2" fmla="*/ 0 h 604661"/>
                <a:gd name="connsiteX3" fmla="*/ 2210972 w 2352529"/>
                <a:gd name="connsiteY3" fmla="*/ 604661 h 604661"/>
                <a:gd name="connsiteX4" fmla="*/ 797619 w 2352529"/>
                <a:gd name="connsiteY4" fmla="*/ 603486 h 604661"/>
                <a:gd name="connsiteX5" fmla="*/ 0 w 2352529"/>
                <a:gd name="connsiteY5" fmla="*/ 309798 h 604661"/>
                <a:gd name="connsiteX0" fmla="*/ 0 w 2346834"/>
                <a:gd name="connsiteY0" fmla="*/ 309798 h 604661"/>
                <a:gd name="connsiteX1" fmla="*/ 797619 w 2346834"/>
                <a:gd name="connsiteY1" fmla="*/ 16110 h 604661"/>
                <a:gd name="connsiteX2" fmla="*/ 2225754 w 2346834"/>
                <a:gd name="connsiteY2" fmla="*/ 0 h 604661"/>
                <a:gd name="connsiteX3" fmla="*/ 2210972 w 2346834"/>
                <a:gd name="connsiteY3" fmla="*/ 604661 h 604661"/>
                <a:gd name="connsiteX4" fmla="*/ 797619 w 2346834"/>
                <a:gd name="connsiteY4" fmla="*/ 603486 h 604661"/>
                <a:gd name="connsiteX5" fmla="*/ 0 w 2346834"/>
                <a:gd name="connsiteY5" fmla="*/ 309798 h 604661"/>
                <a:gd name="connsiteX0" fmla="*/ 0 w 2351706"/>
                <a:gd name="connsiteY0" fmla="*/ 309798 h 604661"/>
                <a:gd name="connsiteX1" fmla="*/ 797619 w 2351706"/>
                <a:gd name="connsiteY1" fmla="*/ 16110 h 604661"/>
                <a:gd name="connsiteX2" fmla="*/ 2225754 w 2351706"/>
                <a:gd name="connsiteY2" fmla="*/ 0 h 604661"/>
                <a:gd name="connsiteX3" fmla="*/ 2210972 w 2351706"/>
                <a:gd name="connsiteY3" fmla="*/ 604661 h 604661"/>
                <a:gd name="connsiteX4" fmla="*/ 797619 w 2351706"/>
                <a:gd name="connsiteY4" fmla="*/ 603486 h 604661"/>
                <a:gd name="connsiteX5" fmla="*/ 0 w 2351706"/>
                <a:gd name="connsiteY5" fmla="*/ 309798 h 604661"/>
                <a:gd name="connsiteX0" fmla="*/ 0 w 2315336"/>
                <a:gd name="connsiteY0" fmla="*/ 309796 h 604659"/>
                <a:gd name="connsiteX1" fmla="*/ 797619 w 2315336"/>
                <a:gd name="connsiteY1" fmla="*/ 16108 h 604659"/>
                <a:gd name="connsiteX2" fmla="*/ 2125847 w 2315336"/>
                <a:gd name="connsiteY2" fmla="*/ 1 h 604659"/>
                <a:gd name="connsiteX3" fmla="*/ 2210972 w 2315336"/>
                <a:gd name="connsiteY3" fmla="*/ 604659 h 604659"/>
                <a:gd name="connsiteX4" fmla="*/ 797619 w 2315336"/>
                <a:gd name="connsiteY4" fmla="*/ 603484 h 604659"/>
                <a:gd name="connsiteX5" fmla="*/ 0 w 2315336"/>
                <a:gd name="connsiteY5" fmla="*/ 309796 h 604659"/>
                <a:gd name="connsiteX0" fmla="*/ 0 w 2251796"/>
                <a:gd name="connsiteY0" fmla="*/ 309795 h 604658"/>
                <a:gd name="connsiteX1" fmla="*/ 797619 w 2251796"/>
                <a:gd name="connsiteY1" fmla="*/ 16107 h 604658"/>
                <a:gd name="connsiteX2" fmla="*/ 2125847 w 2251796"/>
                <a:gd name="connsiteY2" fmla="*/ 0 h 604658"/>
                <a:gd name="connsiteX3" fmla="*/ 2111061 w 2251796"/>
                <a:gd name="connsiteY3" fmla="*/ 604658 h 604658"/>
                <a:gd name="connsiteX4" fmla="*/ 797619 w 2251796"/>
                <a:gd name="connsiteY4" fmla="*/ 603483 h 604658"/>
                <a:gd name="connsiteX5" fmla="*/ 0 w 2251796"/>
                <a:gd name="connsiteY5" fmla="*/ 309795 h 604658"/>
                <a:gd name="connsiteX0" fmla="*/ 0 w 2326786"/>
                <a:gd name="connsiteY0" fmla="*/ 309795 h 604658"/>
                <a:gd name="connsiteX1" fmla="*/ 797619 w 2326786"/>
                <a:gd name="connsiteY1" fmla="*/ 16107 h 604658"/>
                <a:gd name="connsiteX2" fmla="*/ 2125847 w 2326786"/>
                <a:gd name="connsiteY2" fmla="*/ 0 h 604658"/>
                <a:gd name="connsiteX3" fmla="*/ 2111061 w 2326786"/>
                <a:gd name="connsiteY3" fmla="*/ 604658 h 604658"/>
                <a:gd name="connsiteX4" fmla="*/ 797619 w 2326786"/>
                <a:gd name="connsiteY4" fmla="*/ 603483 h 604658"/>
                <a:gd name="connsiteX5" fmla="*/ 0 w 2326786"/>
                <a:gd name="connsiteY5" fmla="*/ 309795 h 604658"/>
                <a:gd name="connsiteX0" fmla="*/ 0 w 2358408"/>
                <a:gd name="connsiteY0" fmla="*/ 309795 h 604658"/>
                <a:gd name="connsiteX1" fmla="*/ 797619 w 2358408"/>
                <a:gd name="connsiteY1" fmla="*/ 16107 h 604658"/>
                <a:gd name="connsiteX2" fmla="*/ 2125847 w 2358408"/>
                <a:gd name="connsiteY2" fmla="*/ 0 h 604658"/>
                <a:gd name="connsiteX3" fmla="*/ 2111061 w 2358408"/>
                <a:gd name="connsiteY3" fmla="*/ 604658 h 604658"/>
                <a:gd name="connsiteX4" fmla="*/ 797619 w 2358408"/>
                <a:gd name="connsiteY4" fmla="*/ 603483 h 604658"/>
                <a:gd name="connsiteX5" fmla="*/ 0 w 2358408"/>
                <a:gd name="connsiteY5" fmla="*/ 309795 h 60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408" h="604658">
                  <a:moveTo>
                    <a:pt x="0" y="309795"/>
                  </a:moveTo>
                  <a:cubicBezTo>
                    <a:pt x="0" y="147596"/>
                    <a:pt x="422155" y="61484"/>
                    <a:pt x="797619" y="16107"/>
                  </a:cubicBezTo>
                  <a:lnTo>
                    <a:pt x="2125847" y="0"/>
                  </a:lnTo>
                  <a:cubicBezTo>
                    <a:pt x="2366536" y="85139"/>
                    <a:pt x="2504396" y="495404"/>
                    <a:pt x="2111061" y="604658"/>
                  </a:cubicBezTo>
                  <a:lnTo>
                    <a:pt x="797619" y="603483"/>
                  </a:lnTo>
                  <a:cubicBezTo>
                    <a:pt x="424940" y="556052"/>
                    <a:pt x="0" y="471994"/>
                    <a:pt x="0" y="3097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9000"/>
                  </a:schemeClr>
                </a:gs>
                <a:gs pos="83000">
                  <a:schemeClr val="accent2">
                    <a:lumMod val="40000"/>
                    <a:lumOff val="60000"/>
                    <a:alpha val="49000"/>
                  </a:schemeClr>
                </a:gs>
                <a:gs pos="100000">
                  <a:schemeClr val="accent2">
                    <a:lumMod val="20000"/>
                    <a:lumOff val="80000"/>
                    <a:alpha val="48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Ellipse 184"/>
            <p:cNvSpPr/>
            <p:nvPr/>
          </p:nvSpPr>
          <p:spPr>
            <a:xfrm rot="16200000">
              <a:off x="1678678" y="2535353"/>
              <a:ext cx="247532" cy="581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5000"/>
                  </a:schemeClr>
                </a:gs>
                <a:gs pos="83000">
                  <a:schemeClr val="accent2">
                    <a:lumMod val="40000"/>
                    <a:lumOff val="60000"/>
                    <a:alpha val="48000"/>
                  </a:schemeClr>
                </a:gs>
                <a:gs pos="100000">
                  <a:schemeClr val="accent2">
                    <a:lumMod val="20000"/>
                    <a:lumOff val="80000"/>
                    <a:alpha val="48000"/>
                  </a:schemeClr>
                </a:gs>
              </a:gsLst>
              <a:lin ang="16200000" scaled="1"/>
              <a:tileRect/>
            </a:gradFill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Ellipse 185"/>
            <p:cNvSpPr/>
            <p:nvPr/>
          </p:nvSpPr>
          <p:spPr>
            <a:xfrm rot="16200000">
              <a:off x="1682555" y="2080013"/>
              <a:ext cx="247532" cy="5895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5000"/>
                  </a:schemeClr>
                </a:gs>
                <a:gs pos="83000">
                  <a:schemeClr val="accent2">
                    <a:lumMod val="40000"/>
                    <a:lumOff val="60000"/>
                    <a:alpha val="42000"/>
                  </a:schemeClr>
                </a:gs>
                <a:gs pos="100000">
                  <a:schemeClr val="accent2">
                    <a:lumMod val="20000"/>
                    <a:lumOff val="80000"/>
                    <a:alpha val="5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7" name="Connecteur droit 186"/>
            <p:cNvCxnSpPr/>
            <p:nvPr/>
          </p:nvCxnSpPr>
          <p:spPr>
            <a:xfrm rot="5400000" flipV="1">
              <a:off x="1397348" y="2215028"/>
              <a:ext cx="192923" cy="4878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/>
            <p:cNvCxnSpPr/>
            <p:nvPr/>
          </p:nvCxnSpPr>
          <p:spPr>
            <a:xfrm rot="5400000" flipV="1">
              <a:off x="1997345" y="2215028"/>
              <a:ext cx="192923" cy="4878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516863" y="4285341"/>
                <a:ext cx="37349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b="1" i="1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fr-FR" sz="3000" b="1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863" y="4285341"/>
                <a:ext cx="37349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er 17"/>
          <p:cNvGrpSpPr/>
          <p:nvPr/>
        </p:nvGrpSpPr>
        <p:grpSpPr>
          <a:xfrm>
            <a:off x="1137876" y="3069273"/>
            <a:ext cx="3328464" cy="1136838"/>
            <a:chOff x="1137876" y="3069273"/>
            <a:chExt cx="3328464" cy="1136838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1137876" y="3081058"/>
              <a:ext cx="3328464" cy="0"/>
            </a:xfrm>
            <a:prstGeom prst="straightConnector1">
              <a:avLst/>
            </a:prstGeom>
            <a:ln>
              <a:tailEnd type="triangl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139476" y="3069273"/>
              <a:ext cx="0" cy="113683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189322" y="4193861"/>
            <a:ext cx="1943674" cy="307777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err="1"/>
              <a:t>Degeneracy</a:t>
            </a:r>
            <a:r>
              <a:rPr lang="fr-FR" sz="1400" dirty="0"/>
              <a:t> of the </a:t>
            </a:r>
            <a:r>
              <a:rPr lang="fr-FR" sz="1400" dirty="0" err="1" smtClean="0"/>
              <a:t>circle</a:t>
            </a:r>
            <a:endParaRPr lang="fr-FR" sz="1400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1129553" y="4501637"/>
            <a:ext cx="294648" cy="983888"/>
            <a:chOff x="1129553" y="4501636"/>
            <a:chExt cx="1411594" cy="1872270"/>
          </a:xfrm>
        </p:grpSpPr>
        <p:cxnSp>
          <p:nvCxnSpPr>
            <p:cNvPr id="197" name="Connecteur droit 196"/>
            <p:cNvCxnSpPr/>
            <p:nvPr/>
          </p:nvCxnSpPr>
          <p:spPr>
            <a:xfrm flipH="1">
              <a:off x="1129553" y="4501636"/>
              <a:ext cx="0" cy="187227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8" name="Connecteur droit avec flèche 197"/>
            <p:cNvCxnSpPr/>
            <p:nvPr/>
          </p:nvCxnSpPr>
          <p:spPr>
            <a:xfrm>
              <a:off x="1129553" y="6369175"/>
              <a:ext cx="1411594" cy="0"/>
            </a:xfrm>
            <a:prstGeom prst="straightConnector1">
              <a:avLst/>
            </a:prstGeom>
            <a:ln>
              <a:tailEnd type="triangl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0" name="Grouper 89"/>
          <p:cNvGrpSpPr/>
          <p:nvPr/>
        </p:nvGrpSpPr>
        <p:grpSpPr>
          <a:xfrm rot="16140000">
            <a:off x="4027057" y="4272937"/>
            <a:ext cx="1542450" cy="2850304"/>
            <a:chOff x="2998158" y="1340767"/>
            <a:chExt cx="2952330" cy="4615449"/>
          </a:xfrm>
        </p:grpSpPr>
        <p:sp>
          <p:nvSpPr>
            <p:cNvPr id="91" name="Rectangle 2"/>
            <p:cNvSpPr/>
            <p:nvPr/>
          </p:nvSpPr>
          <p:spPr>
            <a:xfrm>
              <a:off x="2998158" y="1340767"/>
              <a:ext cx="2232248" cy="4536791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45219"/>
                <a:gd name="connsiteX1" fmla="*/ 373236 w 373236"/>
                <a:gd name="connsiteY1" fmla="*/ 0 h 2045219"/>
                <a:gd name="connsiteX2" fmla="*/ 368306 w 373236"/>
                <a:gd name="connsiteY2" fmla="*/ 1630784 h 2045219"/>
                <a:gd name="connsiteX3" fmla="*/ 0 w 373236"/>
                <a:gd name="connsiteY3" fmla="*/ 2045219 h 2045219"/>
                <a:gd name="connsiteX4" fmla="*/ 0 w 373236"/>
                <a:gd name="connsiteY4" fmla="*/ 431800 h 2045219"/>
                <a:gd name="connsiteX0" fmla="*/ 0 w 373236"/>
                <a:gd name="connsiteY0" fmla="*/ 431800 h 2045219"/>
                <a:gd name="connsiteX1" fmla="*/ 373236 w 373236"/>
                <a:gd name="connsiteY1" fmla="*/ 0 h 2045219"/>
                <a:gd name="connsiteX2" fmla="*/ 368306 w 373236"/>
                <a:gd name="connsiteY2" fmla="*/ 1588019 h 2045219"/>
                <a:gd name="connsiteX3" fmla="*/ 0 w 373236"/>
                <a:gd name="connsiteY3" fmla="*/ 2045219 h 2045219"/>
                <a:gd name="connsiteX4" fmla="*/ 0 w 373236"/>
                <a:gd name="connsiteY4" fmla="*/ 431800 h 2045219"/>
                <a:gd name="connsiteX0" fmla="*/ 0 w 373236"/>
                <a:gd name="connsiteY0" fmla="*/ 431800 h 2206777"/>
                <a:gd name="connsiteX1" fmla="*/ 373236 w 373236"/>
                <a:gd name="connsiteY1" fmla="*/ 0 h 2206777"/>
                <a:gd name="connsiteX2" fmla="*/ 368306 w 373236"/>
                <a:gd name="connsiteY2" fmla="*/ 1588019 h 2206777"/>
                <a:gd name="connsiteX3" fmla="*/ 0 w 373236"/>
                <a:gd name="connsiteY3" fmla="*/ 2206777 h 2206777"/>
                <a:gd name="connsiteX4" fmla="*/ 0 w 373236"/>
                <a:gd name="connsiteY4" fmla="*/ 431800 h 2206777"/>
                <a:gd name="connsiteX0" fmla="*/ 0 w 373236"/>
                <a:gd name="connsiteY0" fmla="*/ 431800 h 2192522"/>
                <a:gd name="connsiteX1" fmla="*/ 373236 w 373236"/>
                <a:gd name="connsiteY1" fmla="*/ 0 h 2192522"/>
                <a:gd name="connsiteX2" fmla="*/ 368306 w 373236"/>
                <a:gd name="connsiteY2" fmla="*/ 1588019 h 2192522"/>
                <a:gd name="connsiteX3" fmla="*/ 6576 w 373236"/>
                <a:gd name="connsiteY3" fmla="*/ 2192522 h 2192522"/>
                <a:gd name="connsiteX4" fmla="*/ 0 w 373236"/>
                <a:gd name="connsiteY4" fmla="*/ 431800 h 219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36" h="2192522">
                  <a:moveTo>
                    <a:pt x="0" y="431800"/>
                  </a:moveTo>
                  <a:lnTo>
                    <a:pt x="373236" y="0"/>
                  </a:lnTo>
                  <a:cubicBezTo>
                    <a:pt x="369003" y="543595"/>
                    <a:pt x="372539" y="1044424"/>
                    <a:pt x="368306" y="1588019"/>
                  </a:cubicBezTo>
                  <a:lnTo>
                    <a:pt x="6576" y="2192522"/>
                  </a:lnTo>
                  <a:lnTo>
                    <a:pt x="0" y="431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77000"/>
                  </a:schemeClr>
                </a:gs>
                <a:gs pos="35000">
                  <a:schemeClr val="accent1">
                    <a:lumMod val="0"/>
                    <a:lumOff val="100000"/>
                    <a:alpha val="76000"/>
                  </a:schemeClr>
                </a:gs>
                <a:gs pos="100000">
                  <a:schemeClr val="accent1">
                    <a:lumMod val="100000"/>
                    <a:alpha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2" name="Ellipse 91"/>
            <p:cNvSpPr/>
            <p:nvPr/>
          </p:nvSpPr>
          <p:spPr>
            <a:xfrm>
              <a:off x="4157060" y="2708479"/>
              <a:ext cx="485527" cy="197171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3" name="Forme libre 92"/>
            <p:cNvSpPr/>
            <p:nvPr/>
          </p:nvSpPr>
          <p:spPr>
            <a:xfrm>
              <a:off x="3016618" y="3859495"/>
              <a:ext cx="1498810" cy="500268"/>
            </a:xfrm>
            <a:custGeom>
              <a:avLst/>
              <a:gdLst>
                <a:gd name="connsiteX0" fmla="*/ 0 w 1379095"/>
                <a:gd name="connsiteY0" fmla="*/ 538006 h 538006"/>
                <a:gd name="connsiteX1" fmla="*/ 1169233 w 1379095"/>
                <a:gd name="connsiteY1" fmla="*/ 13350 h 538006"/>
                <a:gd name="connsiteX2" fmla="*/ 1379095 w 1379095"/>
                <a:gd name="connsiteY2" fmla="*/ 163252 h 538006"/>
                <a:gd name="connsiteX0" fmla="*/ 0 w 1469036"/>
                <a:gd name="connsiteY0" fmla="*/ 532550 h 532550"/>
                <a:gd name="connsiteX1" fmla="*/ 1169233 w 1469036"/>
                <a:gd name="connsiteY1" fmla="*/ 7894 h 532550"/>
                <a:gd name="connsiteX2" fmla="*/ 1469036 w 1469036"/>
                <a:gd name="connsiteY2" fmla="*/ 217757 h 532550"/>
                <a:gd name="connsiteX0" fmla="*/ 0 w 1364105"/>
                <a:gd name="connsiteY0" fmla="*/ 536394 h 536394"/>
                <a:gd name="connsiteX1" fmla="*/ 1169233 w 1364105"/>
                <a:gd name="connsiteY1" fmla="*/ 11738 h 536394"/>
                <a:gd name="connsiteX2" fmla="*/ 1364105 w 1364105"/>
                <a:gd name="connsiteY2" fmla="*/ 176631 h 536394"/>
                <a:gd name="connsiteX0" fmla="*/ 0 w 1382734"/>
                <a:gd name="connsiteY0" fmla="*/ 541348 h 541348"/>
                <a:gd name="connsiteX1" fmla="*/ 1169233 w 1382734"/>
                <a:gd name="connsiteY1" fmla="*/ 16692 h 541348"/>
                <a:gd name="connsiteX2" fmla="*/ 1364105 w 1382734"/>
                <a:gd name="connsiteY2" fmla="*/ 181585 h 541348"/>
                <a:gd name="connsiteX0" fmla="*/ 0 w 1382734"/>
                <a:gd name="connsiteY0" fmla="*/ 535452 h 535452"/>
                <a:gd name="connsiteX1" fmla="*/ 1169233 w 1382734"/>
                <a:gd name="connsiteY1" fmla="*/ 10796 h 535452"/>
                <a:gd name="connsiteX2" fmla="*/ 1364105 w 1382734"/>
                <a:gd name="connsiteY2" fmla="*/ 220660 h 535452"/>
                <a:gd name="connsiteX0" fmla="*/ 0 w 1382734"/>
                <a:gd name="connsiteY0" fmla="*/ 543622 h 543622"/>
                <a:gd name="connsiteX1" fmla="*/ 1169233 w 1382734"/>
                <a:gd name="connsiteY1" fmla="*/ 18966 h 543622"/>
                <a:gd name="connsiteX2" fmla="*/ 1364105 w 1382734"/>
                <a:gd name="connsiteY2" fmla="*/ 170464 h 543622"/>
                <a:gd name="connsiteX0" fmla="*/ 0 w 1436136"/>
                <a:gd name="connsiteY0" fmla="*/ 481474 h 481474"/>
                <a:gd name="connsiteX1" fmla="*/ 1221114 w 1436136"/>
                <a:gd name="connsiteY1" fmla="*/ 15184 h 481474"/>
                <a:gd name="connsiteX2" fmla="*/ 1415986 w 1436136"/>
                <a:gd name="connsiteY2" fmla="*/ 166682 h 481474"/>
                <a:gd name="connsiteX0" fmla="*/ 0 w 1387658"/>
                <a:gd name="connsiteY0" fmla="*/ 479449 h 479449"/>
                <a:gd name="connsiteX1" fmla="*/ 1221114 w 1387658"/>
                <a:gd name="connsiteY1" fmla="*/ 13159 h 479449"/>
                <a:gd name="connsiteX2" fmla="*/ 1351135 w 1387658"/>
                <a:gd name="connsiteY2" fmla="*/ 177627 h 479449"/>
                <a:gd name="connsiteX0" fmla="*/ 0 w 1368248"/>
                <a:gd name="connsiteY0" fmla="*/ 485399 h 485399"/>
                <a:gd name="connsiteX1" fmla="*/ 1149778 w 1368248"/>
                <a:gd name="connsiteY1" fmla="*/ 12624 h 485399"/>
                <a:gd name="connsiteX2" fmla="*/ 1351135 w 1368248"/>
                <a:gd name="connsiteY2" fmla="*/ 183577 h 485399"/>
                <a:gd name="connsiteX0" fmla="*/ 0 w 1351135"/>
                <a:gd name="connsiteY0" fmla="*/ 483346 h 483346"/>
                <a:gd name="connsiteX1" fmla="*/ 1149778 w 1351135"/>
                <a:gd name="connsiteY1" fmla="*/ 10571 h 483346"/>
                <a:gd name="connsiteX2" fmla="*/ 1351135 w 1351135"/>
                <a:gd name="connsiteY2" fmla="*/ 181524 h 483346"/>
                <a:gd name="connsiteX0" fmla="*/ 0 w 1403016"/>
                <a:gd name="connsiteY0" fmla="*/ 481387 h 481387"/>
                <a:gd name="connsiteX1" fmla="*/ 1149778 w 1403016"/>
                <a:gd name="connsiteY1" fmla="*/ 8612 h 481387"/>
                <a:gd name="connsiteX2" fmla="*/ 1403016 w 1403016"/>
                <a:gd name="connsiteY2" fmla="*/ 199020 h 481387"/>
                <a:gd name="connsiteX0" fmla="*/ 0 w 1403016"/>
                <a:gd name="connsiteY0" fmla="*/ 482272 h 482272"/>
                <a:gd name="connsiteX1" fmla="*/ 1149778 w 1403016"/>
                <a:gd name="connsiteY1" fmla="*/ 9497 h 482272"/>
                <a:gd name="connsiteX2" fmla="*/ 1403016 w 1403016"/>
                <a:gd name="connsiteY2" fmla="*/ 199905 h 482272"/>
                <a:gd name="connsiteX0" fmla="*/ 0 w 1403016"/>
                <a:gd name="connsiteY0" fmla="*/ 474142 h 474142"/>
                <a:gd name="connsiteX1" fmla="*/ 1149778 w 1403016"/>
                <a:gd name="connsiteY1" fmla="*/ 1367 h 474142"/>
                <a:gd name="connsiteX2" fmla="*/ 1403016 w 1403016"/>
                <a:gd name="connsiteY2" fmla="*/ 191775 h 474142"/>
                <a:gd name="connsiteX0" fmla="*/ 0 w 1498810"/>
                <a:gd name="connsiteY0" fmla="*/ 500268 h 500268"/>
                <a:gd name="connsiteX1" fmla="*/ 1245572 w 1498810"/>
                <a:gd name="connsiteY1" fmla="*/ 1367 h 500268"/>
                <a:gd name="connsiteX2" fmla="*/ 1498810 w 1498810"/>
                <a:gd name="connsiteY2" fmla="*/ 191775 h 50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8810" h="500268">
                  <a:moveTo>
                    <a:pt x="0" y="500268"/>
                  </a:moveTo>
                  <a:cubicBezTo>
                    <a:pt x="469692" y="269169"/>
                    <a:pt x="1102527" y="16003"/>
                    <a:pt x="1245572" y="1367"/>
                  </a:cubicBezTo>
                  <a:cubicBezTo>
                    <a:pt x="1388617" y="-13269"/>
                    <a:pt x="1473934" y="92320"/>
                    <a:pt x="1498810" y="191775"/>
                  </a:cubicBezTo>
                </a:path>
              </a:pathLst>
            </a:custGeom>
            <a:noFill/>
            <a:ln w="2222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4" name="Forme libre 93"/>
            <p:cNvSpPr/>
            <p:nvPr/>
          </p:nvSpPr>
          <p:spPr>
            <a:xfrm flipH="1" flipV="1">
              <a:off x="4645925" y="3209603"/>
              <a:ext cx="562807" cy="482887"/>
            </a:xfrm>
            <a:custGeom>
              <a:avLst/>
              <a:gdLst>
                <a:gd name="connsiteX0" fmla="*/ 0 w 1379095"/>
                <a:gd name="connsiteY0" fmla="*/ 538006 h 538006"/>
                <a:gd name="connsiteX1" fmla="*/ 1169233 w 1379095"/>
                <a:gd name="connsiteY1" fmla="*/ 13350 h 538006"/>
                <a:gd name="connsiteX2" fmla="*/ 1379095 w 1379095"/>
                <a:gd name="connsiteY2" fmla="*/ 163252 h 538006"/>
                <a:gd name="connsiteX0" fmla="*/ 0 w 1469036"/>
                <a:gd name="connsiteY0" fmla="*/ 532550 h 532550"/>
                <a:gd name="connsiteX1" fmla="*/ 1169233 w 1469036"/>
                <a:gd name="connsiteY1" fmla="*/ 7894 h 532550"/>
                <a:gd name="connsiteX2" fmla="*/ 1469036 w 1469036"/>
                <a:gd name="connsiteY2" fmla="*/ 217757 h 532550"/>
                <a:gd name="connsiteX0" fmla="*/ 0 w 1364105"/>
                <a:gd name="connsiteY0" fmla="*/ 536394 h 536394"/>
                <a:gd name="connsiteX1" fmla="*/ 1169233 w 1364105"/>
                <a:gd name="connsiteY1" fmla="*/ 11738 h 536394"/>
                <a:gd name="connsiteX2" fmla="*/ 1364105 w 1364105"/>
                <a:gd name="connsiteY2" fmla="*/ 176631 h 536394"/>
                <a:gd name="connsiteX0" fmla="*/ 0 w 1382734"/>
                <a:gd name="connsiteY0" fmla="*/ 541348 h 541348"/>
                <a:gd name="connsiteX1" fmla="*/ 1169233 w 1382734"/>
                <a:gd name="connsiteY1" fmla="*/ 16692 h 541348"/>
                <a:gd name="connsiteX2" fmla="*/ 1364105 w 1382734"/>
                <a:gd name="connsiteY2" fmla="*/ 181585 h 541348"/>
                <a:gd name="connsiteX0" fmla="*/ 0 w 1382734"/>
                <a:gd name="connsiteY0" fmla="*/ 535452 h 535452"/>
                <a:gd name="connsiteX1" fmla="*/ 1169233 w 1382734"/>
                <a:gd name="connsiteY1" fmla="*/ 10796 h 535452"/>
                <a:gd name="connsiteX2" fmla="*/ 1364105 w 1382734"/>
                <a:gd name="connsiteY2" fmla="*/ 220660 h 535452"/>
                <a:gd name="connsiteX0" fmla="*/ 0 w 1382734"/>
                <a:gd name="connsiteY0" fmla="*/ 543622 h 543622"/>
                <a:gd name="connsiteX1" fmla="*/ 1169233 w 1382734"/>
                <a:gd name="connsiteY1" fmla="*/ 18966 h 543622"/>
                <a:gd name="connsiteX2" fmla="*/ 1364105 w 1382734"/>
                <a:gd name="connsiteY2" fmla="*/ 170464 h 543622"/>
                <a:gd name="connsiteX0" fmla="*/ 0 w 1436136"/>
                <a:gd name="connsiteY0" fmla="*/ 481474 h 481474"/>
                <a:gd name="connsiteX1" fmla="*/ 1221114 w 1436136"/>
                <a:gd name="connsiteY1" fmla="*/ 15184 h 481474"/>
                <a:gd name="connsiteX2" fmla="*/ 1415986 w 1436136"/>
                <a:gd name="connsiteY2" fmla="*/ 166682 h 481474"/>
                <a:gd name="connsiteX0" fmla="*/ 0 w 1387658"/>
                <a:gd name="connsiteY0" fmla="*/ 479449 h 479449"/>
                <a:gd name="connsiteX1" fmla="*/ 1221114 w 1387658"/>
                <a:gd name="connsiteY1" fmla="*/ 13159 h 479449"/>
                <a:gd name="connsiteX2" fmla="*/ 1351135 w 1387658"/>
                <a:gd name="connsiteY2" fmla="*/ 177627 h 479449"/>
                <a:gd name="connsiteX0" fmla="*/ 0 w 1368248"/>
                <a:gd name="connsiteY0" fmla="*/ 485399 h 485399"/>
                <a:gd name="connsiteX1" fmla="*/ 1149778 w 1368248"/>
                <a:gd name="connsiteY1" fmla="*/ 12624 h 485399"/>
                <a:gd name="connsiteX2" fmla="*/ 1351135 w 1368248"/>
                <a:gd name="connsiteY2" fmla="*/ 183577 h 485399"/>
                <a:gd name="connsiteX0" fmla="*/ 0 w 1351135"/>
                <a:gd name="connsiteY0" fmla="*/ 483346 h 483346"/>
                <a:gd name="connsiteX1" fmla="*/ 1149778 w 1351135"/>
                <a:gd name="connsiteY1" fmla="*/ 10571 h 483346"/>
                <a:gd name="connsiteX2" fmla="*/ 1351135 w 1351135"/>
                <a:gd name="connsiteY2" fmla="*/ 181524 h 483346"/>
                <a:gd name="connsiteX0" fmla="*/ 0 w 1403016"/>
                <a:gd name="connsiteY0" fmla="*/ 481387 h 481387"/>
                <a:gd name="connsiteX1" fmla="*/ 1149778 w 1403016"/>
                <a:gd name="connsiteY1" fmla="*/ 8612 h 481387"/>
                <a:gd name="connsiteX2" fmla="*/ 1403016 w 1403016"/>
                <a:gd name="connsiteY2" fmla="*/ 199020 h 481387"/>
                <a:gd name="connsiteX0" fmla="*/ 0 w 1403016"/>
                <a:gd name="connsiteY0" fmla="*/ 482272 h 482272"/>
                <a:gd name="connsiteX1" fmla="*/ 1149778 w 1403016"/>
                <a:gd name="connsiteY1" fmla="*/ 9497 h 482272"/>
                <a:gd name="connsiteX2" fmla="*/ 1403016 w 1403016"/>
                <a:gd name="connsiteY2" fmla="*/ 199905 h 482272"/>
                <a:gd name="connsiteX0" fmla="*/ 0 w 1403016"/>
                <a:gd name="connsiteY0" fmla="*/ 474142 h 474142"/>
                <a:gd name="connsiteX1" fmla="*/ 1149778 w 1403016"/>
                <a:gd name="connsiteY1" fmla="*/ 1367 h 474142"/>
                <a:gd name="connsiteX2" fmla="*/ 1403016 w 1403016"/>
                <a:gd name="connsiteY2" fmla="*/ 191775 h 474142"/>
                <a:gd name="connsiteX0" fmla="*/ 0 w 1403016"/>
                <a:gd name="connsiteY0" fmla="*/ 282367 h 282367"/>
                <a:gd name="connsiteX1" fmla="*/ 1403016 w 1403016"/>
                <a:gd name="connsiteY1" fmla="*/ 0 h 282367"/>
                <a:gd name="connsiteX0" fmla="*/ 0 w 397825"/>
                <a:gd name="connsiteY0" fmla="*/ 191575 h 191575"/>
                <a:gd name="connsiteX1" fmla="*/ 397825 w 397825"/>
                <a:gd name="connsiteY1" fmla="*/ 0 h 191575"/>
                <a:gd name="connsiteX0" fmla="*/ 0 w 397860"/>
                <a:gd name="connsiteY0" fmla="*/ 191575 h 191575"/>
                <a:gd name="connsiteX1" fmla="*/ 397825 w 397860"/>
                <a:gd name="connsiteY1" fmla="*/ 0 h 191575"/>
                <a:gd name="connsiteX0" fmla="*/ 0 w 371924"/>
                <a:gd name="connsiteY0" fmla="*/ 288852 h 288852"/>
                <a:gd name="connsiteX1" fmla="*/ 371885 w 371924"/>
                <a:gd name="connsiteY1" fmla="*/ 0 h 288852"/>
                <a:gd name="connsiteX0" fmla="*/ 0 w 378751"/>
                <a:gd name="connsiteY0" fmla="*/ 288852 h 288852"/>
                <a:gd name="connsiteX1" fmla="*/ 371885 w 378751"/>
                <a:gd name="connsiteY1" fmla="*/ 0 h 288852"/>
                <a:gd name="connsiteX0" fmla="*/ 0 w 372400"/>
                <a:gd name="connsiteY0" fmla="*/ 334248 h 334248"/>
                <a:gd name="connsiteX1" fmla="*/ 365400 w 372400"/>
                <a:gd name="connsiteY1" fmla="*/ 0 h 334248"/>
                <a:gd name="connsiteX0" fmla="*/ 0 w 369809"/>
                <a:gd name="connsiteY0" fmla="*/ 334248 h 334248"/>
                <a:gd name="connsiteX1" fmla="*/ 365400 w 369809"/>
                <a:gd name="connsiteY1" fmla="*/ 0 h 334248"/>
                <a:gd name="connsiteX0" fmla="*/ 0 w 371211"/>
                <a:gd name="connsiteY0" fmla="*/ 334248 h 334248"/>
                <a:gd name="connsiteX1" fmla="*/ 365400 w 371211"/>
                <a:gd name="connsiteY1" fmla="*/ 0 h 334248"/>
                <a:gd name="connsiteX0" fmla="*/ 0 w 364886"/>
                <a:gd name="connsiteY0" fmla="*/ 392614 h 392614"/>
                <a:gd name="connsiteX1" fmla="*/ 358915 w 364886"/>
                <a:gd name="connsiteY1" fmla="*/ 0 h 392614"/>
                <a:gd name="connsiteX0" fmla="*/ 0 w 366984"/>
                <a:gd name="connsiteY0" fmla="*/ 392614 h 392614"/>
                <a:gd name="connsiteX1" fmla="*/ 358915 w 366984"/>
                <a:gd name="connsiteY1" fmla="*/ 0 h 392614"/>
                <a:gd name="connsiteX0" fmla="*/ 0 w 360654"/>
                <a:gd name="connsiteY0" fmla="*/ 392614 h 392614"/>
                <a:gd name="connsiteX1" fmla="*/ 358915 w 360654"/>
                <a:gd name="connsiteY1" fmla="*/ 0 h 392614"/>
                <a:gd name="connsiteX0" fmla="*/ 0 w 347883"/>
                <a:gd name="connsiteY0" fmla="*/ 392614 h 392614"/>
                <a:gd name="connsiteX1" fmla="*/ 345945 w 347883"/>
                <a:gd name="connsiteY1" fmla="*/ 0 h 392614"/>
                <a:gd name="connsiteX0" fmla="*/ 0 w 354627"/>
                <a:gd name="connsiteY0" fmla="*/ 392614 h 392614"/>
                <a:gd name="connsiteX1" fmla="*/ 345945 w 354627"/>
                <a:gd name="connsiteY1" fmla="*/ 0 h 392614"/>
                <a:gd name="connsiteX0" fmla="*/ 0 w 342360"/>
                <a:gd name="connsiteY0" fmla="*/ 386129 h 386129"/>
                <a:gd name="connsiteX1" fmla="*/ 332975 w 342360"/>
                <a:gd name="connsiteY1" fmla="*/ 0 h 386129"/>
                <a:gd name="connsiteX0" fmla="*/ 0 w 343119"/>
                <a:gd name="connsiteY0" fmla="*/ 386129 h 386129"/>
                <a:gd name="connsiteX1" fmla="*/ 332975 w 343119"/>
                <a:gd name="connsiteY1" fmla="*/ 0 h 386129"/>
                <a:gd name="connsiteX0" fmla="*/ 0 w 361415"/>
                <a:gd name="connsiteY0" fmla="*/ 379644 h 379644"/>
                <a:gd name="connsiteX1" fmla="*/ 352430 w 361415"/>
                <a:gd name="connsiteY1" fmla="*/ 0 h 379644"/>
                <a:gd name="connsiteX0" fmla="*/ 0 w 349189"/>
                <a:gd name="connsiteY0" fmla="*/ 373159 h 373159"/>
                <a:gd name="connsiteX1" fmla="*/ 339459 w 349189"/>
                <a:gd name="connsiteY1" fmla="*/ 0 h 373159"/>
                <a:gd name="connsiteX0" fmla="*/ 0 w 533895"/>
                <a:gd name="connsiteY0" fmla="*/ 460942 h 460942"/>
                <a:gd name="connsiteX1" fmla="*/ 529654 w 533895"/>
                <a:gd name="connsiteY1" fmla="*/ 0 h 460942"/>
                <a:gd name="connsiteX0" fmla="*/ 0 w 562807"/>
                <a:gd name="connsiteY0" fmla="*/ 482887 h 482887"/>
                <a:gd name="connsiteX1" fmla="*/ 558915 w 562807"/>
                <a:gd name="connsiteY1" fmla="*/ 0 h 48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2807" h="482887">
                  <a:moveTo>
                    <a:pt x="0" y="482887"/>
                  </a:moveTo>
                  <a:cubicBezTo>
                    <a:pt x="288250" y="367148"/>
                    <a:pt x="601403" y="174105"/>
                    <a:pt x="558915" y="0"/>
                  </a:cubicBezTo>
                </a:path>
              </a:pathLst>
            </a:custGeom>
            <a:noFill/>
            <a:ln w="2222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5" name="Forme libre 94"/>
            <p:cNvSpPr/>
            <p:nvPr/>
          </p:nvSpPr>
          <p:spPr>
            <a:xfrm rot="15065091" flipV="1">
              <a:off x="4296359" y="4578652"/>
              <a:ext cx="425191" cy="440034"/>
            </a:xfrm>
            <a:custGeom>
              <a:avLst/>
              <a:gdLst>
                <a:gd name="connsiteX0" fmla="*/ 0 w 1379095"/>
                <a:gd name="connsiteY0" fmla="*/ 538006 h 538006"/>
                <a:gd name="connsiteX1" fmla="*/ 1169233 w 1379095"/>
                <a:gd name="connsiteY1" fmla="*/ 13350 h 538006"/>
                <a:gd name="connsiteX2" fmla="*/ 1379095 w 1379095"/>
                <a:gd name="connsiteY2" fmla="*/ 163252 h 538006"/>
                <a:gd name="connsiteX0" fmla="*/ 0 w 1469036"/>
                <a:gd name="connsiteY0" fmla="*/ 532550 h 532550"/>
                <a:gd name="connsiteX1" fmla="*/ 1169233 w 1469036"/>
                <a:gd name="connsiteY1" fmla="*/ 7894 h 532550"/>
                <a:gd name="connsiteX2" fmla="*/ 1469036 w 1469036"/>
                <a:gd name="connsiteY2" fmla="*/ 217757 h 532550"/>
                <a:gd name="connsiteX0" fmla="*/ 0 w 1364105"/>
                <a:gd name="connsiteY0" fmla="*/ 536394 h 536394"/>
                <a:gd name="connsiteX1" fmla="*/ 1169233 w 1364105"/>
                <a:gd name="connsiteY1" fmla="*/ 11738 h 536394"/>
                <a:gd name="connsiteX2" fmla="*/ 1364105 w 1364105"/>
                <a:gd name="connsiteY2" fmla="*/ 176631 h 536394"/>
                <a:gd name="connsiteX0" fmla="*/ 0 w 1382734"/>
                <a:gd name="connsiteY0" fmla="*/ 541348 h 541348"/>
                <a:gd name="connsiteX1" fmla="*/ 1169233 w 1382734"/>
                <a:gd name="connsiteY1" fmla="*/ 16692 h 541348"/>
                <a:gd name="connsiteX2" fmla="*/ 1364105 w 1382734"/>
                <a:gd name="connsiteY2" fmla="*/ 181585 h 541348"/>
                <a:gd name="connsiteX0" fmla="*/ 0 w 1382734"/>
                <a:gd name="connsiteY0" fmla="*/ 535452 h 535452"/>
                <a:gd name="connsiteX1" fmla="*/ 1169233 w 1382734"/>
                <a:gd name="connsiteY1" fmla="*/ 10796 h 535452"/>
                <a:gd name="connsiteX2" fmla="*/ 1364105 w 1382734"/>
                <a:gd name="connsiteY2" fmla="*/ 220660 h 535452"/>
                <a:gd name="connsiteX0" fmla="*/ 0 w 1382734"/>
                <a:gd name="connsiteY0" fmla="*/ 543622 h 543622"/>
                <a:gd name="connsiteX1" fmla="*/ 1169233 w 1382734"/>
                <a:gd name="connsiteY1" fmla="*/ 18966 h 543622"/>
                <a:gd name="connsiteX2" fmla="*/ 1364105 w 1382734"/>
                <a:gd name="connsiteY2" fmla="*/ 170464 h 543622"/>
                <a:gd name="connsiteX0" fmla="*/ 0 w 1436136"/>
                <a:gd name="connsiteY0" fmla="*/ 481474 h 481474"/>
                <a:gd name="connsiteX1" fmla="*/ 1221114 w 1436136"/>
                <a:gd name="connsiteY1" fmla="*/ 15184 h 481474"/>
                <a:gd name="connsiteX2" fmla="*/ 1415986 w 1436136"/>
                <a:gd name="connsiteY2" fmla="*/ 166682 h 481474"/>
                <a:gd name="connsiteX0" fmla="*/ 0 w 1387658"/>
                <a:gd name="connsiteY0" fmla="*/ 479449 h 479449"/>
                <a:gd name="connsiteX1" fmla="*/ 1221114 w 1387658"/>
                <a:gd name="connsiteY1" fmla="*/ 13159 h 479449"/>
                <a:gd name="connsiteX2" fmla="*/ 1351135 w 1387658"/>
                <a:gd name="connsiteY2" fmla="*/ 177627 h 479449"/>
                <a:gd name="connsiteX0" fmla="*/ 0 w 1368248"/>
                <a:gd name="connsiteY0" fmla="*/ 485399 h 485399"/>
                <a:gd name="connsiteX1" fmla="*/ 1149778 w 1368248"/>
                <a:gd name="connsiteY1" fmla="*/ 12624 h 485399"/>
                <a:gd name="connsiteX2" fmla="*/ 1351135 w 1368248"/>
                <a:gd name="connsiteY2" fmla="*/ 183577 h 485399"/>
                <a:gd name="connsiteX0" fmla="*/ 0 w 1351135"/>
                <a:gd name="connsiteY0" fmla="*/ 483346 h 483346"/>
                <a:gd name="connsiteX1" fmla="*/ 1149778 w 1351135"/>
                <a:gd name="connsiteY1" fmla="*/ 10571 h 483346"/>
                <a:gd name="connsiteX2" fmla="*/ 1351135 w 1351135"/>
                <a:gd name="connsiteY2" fmla="*/ 181524 h 483346"/>
                <a:gd name="connsiteX0" fmla="*/ 0 w 1403016"/>
                <a:gd name="connsiteY0" fmla="*/ 481387 h 481387"/>
                <a:gd name="connsiteX1" fmla="*/ 1149778 w 1403016"/>
                <a:gd name="connsiteY1" fmla="*/ 8612 h 481387"/>
                <a:gd name="connsiteX2" fmla="*/ 1403016 w 1403016"/>
                <a:gd name="connsiteY2" fmla="*/ 199020 h 481387"/>
                <a:gd name="connsiteX0" fmla="*/ 0 w 1403016"/>
                <a:gd name="connsiteY0" fmla="*/ 482272 h 482272"/>
                <a:gd name="connsiteX1" fmla="*/ 1149778 w 1403016"/>
                <a:gd name="connsiteY1" fmla="*/ 9497 h 482272"/>
                <a:gd name="connsiteX2" fmla="*/ 1403016 w 1403016"/>
                <a:gd name="connsiteY2" fmla="*/ 199905 h 482272"/>
                <a:gd name="connsiteX0" fmla="*/ 0 w 1403016"/>
                <a:gd name="connsiteY0" fmla="*/ 474142 h 474142"/>
                <a:gd name="connsiteX1" fmla="*/ 1149778 w 1403016"/>
                <a:gd name="connsiteY1" fmla="*/ 1367 h 474142"/>
                <a:gd name="connsiteX2" fmla="*/ 1403016 w 1403016"/>
                <a:gd name="connsiteY2" fmla="*/ 191775 h 474142"/>
                <a:gd name="connsiteX0" fmla="*/ 0 w 1403016"/>
                <a:gd name="connsiteY0" fmla="*/ 282367 h 282367"/>
                <a:gd name="connsiteX1" fmla="*/ 1403016 w 1403016"/>
                <a:gd name="connsiteY1" fmla="*/ 0 h 282367"/>
                <a:gd name="connsiteX0" fmla="*/ 0 w 397825"/>
                <a:gd name="connsiteY0" fmla="*/ 191575 h 191575"/>
                <a:gd name="connsiteX1" fmla="*/ 397825 w 397825"/>
                <a:gd name="connsiteY1" fmla="*/ 0 h 191575"/>
                <a:gd name="connsiteX0" fmla="*/ 0 w 397860"/>
                <a:gd name="connsiteY0" fmla="*/ 191575 h 191575"/>
                <a:gd name="connsiteX1" fmla="*/ 397825 w 397860"/>
                <a:gd name="connsiteY1" fmla="*/ 0 h 191575"/>
                <a:gd name="connsiteX0" fmla="*/ 0 w 371924"/>
                <a:gd name="connsiteY0" fmla="*/ 288852 h 288852"/>
                <a:gd name="connsiteX1" fmla="*/ 371885 w 371924"/>
                <a:gd name="connsiteY1" fmla="*/ 0 h 288852"/>
                <a:gd name="connsiteX0" fmla="*/ 0 w 378751"/>
                <a:gd name="connsiteY0" fmla="*/ 288852 h 288852"/>
                <a:gd name="connsiteX1" fmla="*/ 371885 w 378751"/>
                <a:gd name="connsiteY1" fmla="*/ 0 h 288852"/>
                <a:gd name="connsiteX0" fmla="*/ 0 w 372400"/>
                <a:gd name="connsiteY0" fmla="*/ 334248 h 334248"/>
                <a:gd name="connsiteX1" fmla="*/ 365400 w 372400"/>
                <a:gd name="connsiteY1" fmla="*/ 0 h 334248"/>
                <a:gd name="connsiteX0" fmla="*/ 0 w 369809"/>
                <a:gd name="connsiteY0" fmla="*/ 334248 h 334248"/>
                <a:gd name="connsiteX1" fmla="*/ 365400 w 369809"/>
                <a:gd name="connsiteY1" fmla="*/ 0 h 334248"/>
                <a:gd name="connsiteX0" fmla="*/ 0 w 371211"/>
                <a:gd name="connsiteY0" fmla="*/ 334248 h 334248"/>
                <a:gd name="connsiteX1" fmla="*/ 365400 w 371211"/>
                <a:gd name="connsiteY1" fmla="*/ 0 h 334248"/>
                <a:gd name="connsiteX0" fmla="*/ 0 w 364886"/>
                <a:gd name="connsiteY0" fmla="*/ 392614 h 392614"/>
                <a:gd name="connsiteX1" fmla="*/ 358915 w 364886"/>
                <a:gd name="connsiteY1" fmla="*/ 0 h 392614"/>
                <a:gd name="connsiteX0" fmla="*/ 0 w 366984"/>
                <a:gd name="connsiteY0" fmla="*/ 392614 h 392614"/>
                <a:gd name="connsiteX1" fmla="*/ 358915 w 366984"/>
                <a:gd name="connsiteY1" fmla="*/ 0 h 392614"/>
                <a:gd name="connsiteX0" fmla="*/ 0 w 360654"/>
                <a:gd name="connsiteY0" fmla="*/ 392614 h 392614"/>
                <a:gd name="connsiteX1" fmla="*/ 358915 w 360654"/>
                <a:gd name="connsiteY1" fmla="*/ 0 h 392614"/>
                <a:gd name="connsiteX0" fmla="*/ 0 w 347883"/>
                <a:gd name="connsiteY0" fmla="*/ 392614 h 392614"/>
                <a:gd name="connsiteX1" fmla="*/ 345945 w 347883"/>
                <a:gd name="connsiteY1" fmla="*/ 0 h 392614"/>
                <a:gd name="connsiteX0" fmla="*/ 0 w 354627"/>
                <a:gd name="connsiteY0" fmla="*/ 392614 h 392614"/>
                <a:gd name="connsiteX1" fmla="*/ 345945 w 354627"/>
                <a:gd name="connsiteY1" fmla="*/ 0 h 392614"/>
                <a:gd name="connsiteX0" fmla="*/ 0 w 342360"/>
                <a:gd name="connsiteY0" fmla="*/ 386129 h 386129"/>
                <a:gd name="connsiteX1" fmla="*/ 332975 w 342360"/>
                <a:gd name="connsiteY1" fmla="*/ 0 h 386129"/>
                <a:gd name="connsiteX0" fmla="*/ 0 w 343119"/>
                <a:gd name="connsiteY0" fmla="*/ 386129 h 386129"/>
                <a:gd name="connsiteX1" fmla="*/ 332975 w 343119"/>
                <a:gd name="connsiteY1" fmla="*/ 0 h 386129"/>
                <a:gd name="connsiteX0" fmla="*/ 0 w 361415"/>
                <a:gd name="connsiteY0" fmla="*/ 379644 h 379644"/>
                <a:gd name="connsiteX1" fmla="*/ 352430 w 361415"/>
                <a:gd name="connsiteY1" fmla="*/ 0 h 379644"/>
                <a:gd name="connsiteX0" fmla="*/ 0 w 349189"/>
                <a:gd name="connsiteY0" fmla="*/ 373159 h 373159"/>
                <a:gd name="connsiteX1" fmla="*/ 339459 w 349189"/>
                <a:gd name="connsiteY1" fmla="*/ 0 h 373159"/>
                <a:gd name="connsiteX0" fmla="*/ 0 w 417281"/>
                <a:gd name="connsiteY0" fmla="*/ 424161 h 424161"/>
                <a:gd name="connsiteX1" fmla="*/ 410660 w 417281"/>
                <a:gd name="connsiteY1" fmla="*/ 0 h 424161"/>
                <a:gd name="connsiteX0" fmla="*/ 0 w 424892"/>
                <a:gd name="connsiteY0" fmla="*/ 424161 h 424161"/>
                <a:gd name="connsiteX1" fmla="*/ 410660 w 424892"/>
                <a:gd name="connsiteY1" fmla="*/ 0 h 424161"/>
                <a:gd name="connsiteX0" fmla="*/ 0 w 410666"/>
                <a:gd name="connsiteY0" fmla="*/ 445250 h 445250"/>
                <a:gd name="connsiteX1" fmla="*/ 394566 w 410666"/>
                <a:gd name="connsiteY1" fmla="*/ 0 h 445250"/>
                <a:gd name="connsiteX0" fmla="*/ 0 w 402210"/>
                <a:gd name="connsiteY0" fmla="*/ 445250 h 445250"/>
                <a:gd name="connsiteX1" fmla="*/ 394566 w 402210"/>
                <a:gd name="connsiteY1" fmla="*/ 0 h 445250"/>
                <a:gd name="connsiteX0" fmla="*/ 0 w 412306"/>
                <a:gd name="connsiteY0" fmla="*/ 386978 h 386978"/>
                <a:gd name="connsiteX1" fmla="*/ 405666 w 412306"/>
                <a:gd name="connsiteY1" fmla="*/ 0 h 386978"/>
                <a:gd name="connsiteX0" fmla="*/ 0 w 414601"/>
                <a:gd name="connsiteY0" fmla="*/ 405570 h 405570"/>
                <a:gd name="connsiteX1" fmla="*/ 408163 w 414601"/>
                <a:gd name="connsiteY1" fmla="*/ 0 h 405570"/>
                <a:gd name="connsiteX0" fmla="*/ 0 w 429157"/>
                <a:gd name="connsiteY0" fmla="*/ 437537 h 437537"/>
                <a:gd name="connsiteX1" fmla="*/ 423812 w 429157"/>
                <a:gd name="connsiteY1" fmla="*/ 0 h 437537"/>
                <a:gd name="connsiteX0" fmla="*/ 0 w 441641"/>
                <a:gd name="connsiteY0" fmla="*/ 437537 h 437537"/>
                <a:gd name="connsiteX1" fmla="*/ 423812 w 441641"/>
                <a:gd name="connsiteY1" fmla="*/ 0 h 437537"/>
                <a:gd name="connsiteX0" fmla="*/ 0 w 425191"/>
                <a:gd name="connsiteY0" fmla="*/ 440034 h 440034"/>
                <a:gd name="connsiteX1" fmla="*/ 405221 w 425191"/>
                <a:gd name="connsiteY1" fmla="*/ 0 h 44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5191" h="440034">
                  <a:moveTo>
                    <a:pt x="0" y="440034"/>
                  </a:moveTo>
                  <a:cubicBezTo>
                    <a:pt x="423162" y="278065"/>
                    <a:pt x="460639" y="134203"/>
                    <a:pt x="405221" y="0"/>
                  </a:cubicBezTo>
                </a:path>
              </a:pathLst>
            </a:custGeom>
            <a:noFill/>
            <a:ln w="2222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6" name="Forme libre 95"/>
            <p:cNvSpPr/>
            <p:nvPr/>
          </p:nvSpPr>
          <p:spPr>
            <a:xfrm rot="6534909">
              <a:off x="3890822" y="1862451"/>
              <a:ext cx="1074843" cy="697724"/>
            </a:xfrm>
            <a:custGeom>
              <a:avLst/>
              <a:gdLst>
                <a:gd name="connsiteX0" fmla="*/ 0 w 1379095"/>
                <a:gd name="connsiteY0" fmla="*/ 538006 h 538006"/>
                <a:gd name="connsiteX1" fmla="*/ 1169233 w 1379095"/>
                <a:gd name="connsiteY1" fmla="*/ 13350 h 538006"/>
                <a:gd name="connsiteX2" fmla="*/ 1379095 w 1379095"/>
                <a:gd name="connsiteY2" fmla="*/ 163252 h 538006"/>
                <a:gd name="connsiteX0" fmla="*/ 0 w 1469036"/>
                <a:gd name="connsiteY0" fmla="*/ 532550 h 532550"/>
                <a:gd name="connsiteX1" fmla="*/ 1169233 w 1469036"/>
                <a:gd name="connsiteY1" fmla="*/ 7894 h 532550"/>
                <a:gd name="connsiteX2" fmla="*/ 1469036 w 1469036"/>
                <a:gd name="connsiteY2" fmla="*/ 217757 h 532550"/>
                <a:gd name="connsiteX0" fmla="*/ 0 w 1364105"/>
                <a:gd name="connsiteY0" fmla="*/ 536394 h 536394"/>
                <a:gd name="connsiteX1" fmla="*/ 1169233 w 1364105"/>
                <a:gd name="connsiteY1" fmla="*/ 11738 h 536394"/>
                <a:gd name="connsiteX2" fmla="*/ 1364105 w 1364105"/>
                <a:gd name="connsiteY2" fmla="*/ 176631 h 536394"/>
                <a:gd name="connsiteX0" fmla="*/ 0 w 1382734"/>
                <a:gd name="connsiteY0" fmla="*/ 541348 h 541348"/>
                <a:gd name="connsiteX1" fmla="*/ 1169233 w 1382734"/>
                <a:gd name="connsiteY1" fmla="*/ 16692 h 541348"/>
                <a:gd name="connsiteX2" fmla="*/ 1364105 w 1382734"/>
                <a:gd name="connsiteY2" fmla="*/ 181585 h 541348"/>
                <a:gd name="connsiteX0" fmla="*/ 0 w 1382734"/>
                <a:gd name="connsiteY0" fmla="*/ 535452 h 535452"/>
                <a:gd name="connsiteX1" fmla="*/ 1169233 w 1382734"/>
                <a:gd name="connsiteY1" fmla="*/ 10796 h 535452"/>
                <a:gd name="connsiteX2" fmla="*/ 1364105 w 1382734"/>
                <a:gd name="connsiteY2" fmla="*/ 220660 h 535452"/>
                <a:gd name="connsiteX0" fmla="*/ 0 w 1382734"/>
                <a:gd name="connsiteY0" fmla="*/ 543622 h 543622"/>
                <a:gd name="connsiteX1" fmla="*/ 1169233 w 1382734"/>
                <a:gd name="connsiteY1" fmla="*/ 18966 h 543622"/>
                <a:gd name="connsiteX2" fmla="*/ 1364105 w 1382734"/>
                <a:gd name="connsiteY2" fmla="*/ 170464 h 543622"/>
                <a:gd name="connsiteX0" fmla="*/ 0 w 1436136"/>
                <a:gd name="connsiteY0" fmla="*/ 481474 h 481474"/>
                <a:gd name="connsiteX1" fmla="*/ 1221114 w 1436136"/>
                <a:gd name="connsiteY1" fmla="*/ 15184 h 481474"/>
                <a:gd name="connsiteX2" fmla="*/ 1415986 w 1436136"/>
                <a:gd name="connsiteY2" fmla="*/ 166682 h 481474"/>
                <a:gd name="connsiteX0" fmla="*/ 0 w 1387658"/>
                <a:gd name="connsiteY0" fmla="*/ 479449 h 479449"/>
                <a:gd name="connsiteX1" fmla="*/ 1221114 w 1387658"/>
                <a:gd name="connsiteY1" fmla="*/ 13159 h 479449"/>
                <a:gd name="connsiteX2" fmla="*/ 1351135 w 1387658"/>
                <a:gd name="connsiteY2" fmla="*/ 177627 h 479449"/>
                <a:gd name="connsiteX0" fmla="*/ 0 w 1368248"/>
                <a:gd name="connsiteY0" fmla="*/ 485399 h 485399"/>
                <a:gd name="connsiteX1" fmla="*/ 1149778 w 1368248"/>
                <a:gd name="connsiteY1" fmla="*/ 12624 h 485399"/>
                <a:gd name="connsiteX2" fmla="*/ 1351135 w 1368248"/>
                <a:gd name="connsiteY2" fmla="*/ 183577 h 485399"/>
                <a:gd name="connsiteX0" fmla="*/ 0 w 1351135"/>
                <a:gd name="connsiteY0" fmla="*/ 483346 h 483346"/>
                <a:gd name="connsiteX1" fmla="*/ 1149778 w 1351135"/>
                <a:gd name="connsiteY1" fmla="*/ 10571 h 483346"/>
                <a:gd name="connsiteX2" fmla="*/ 1351135 w 1351135"/>
                <a:gd name="connsiteY2" fmla="*/ 181524 h 483346"/>
                <a:gd name="connsiteX0" fmla="*/ 0 w 1403016"/>
                <a:gd name="connsiteY0" fmla="*/ 481387 h 481387"/>
                <a:gd name="connsiteX1" fmla="*/ 1149778 w 1403016"/>
                <a:gd name="connsiteY1" fmla="*/ 8612 h 481387"/>
                <a:gd name="connsiteX2" fmla="*/ 1403016 w 1403016"/>
                <a:gd name="connsiteY2" fmla="*/ 199020 h 481387"/>
                <a:gd name="connsiteX0" fmla="*/ 0 w 1403016"/>
                <a:gd name="connsiteY0" fmla="*/ 482272 h 482272"/>
                <a:gd name="connsiteX1" fmla="*/ 1149778 w 1403016"/>
                <a:gd name="connsiteY1" fmla="*/ 9497 h 482272"/>
                <a:gd name="connsiteX2" fmla="*/ 1403016 w 1403016"/>
                <a:gd name="connsiteY2" fmla="*/ 199905 h 482272"/>
                <a:gd name="connsiteX0" fmla="*/ 0 w 1403016"/>
                <a:gd name="connsiteY0" fmla="*/ 474142 h 474142"/>
                <a:gd name="connsiteX1" fmla="*/ 1149778 w 1403016"/>
                <a:gd name="connsiteY1" fmla="*/ 1367 h 474142"/>
                <a:gd name="connsiteX2" fmla="*/ 1403016 w 1403016"/>
                <a:gd name="connsiteY2" fmla="*/ 191775 h 474142"/>
                <a:gd name="connsiteX0" fmla="*/ 0 w 1403016"/>
                <a:gd name="connsiteY0" fmla="*/ 282367 h 282367"/>
                <a:gd name="connsiteX1" fmla="*/ 1403016 w 1403016"/>
                <a:gd name="connsiteY1" fmla="*/ 0 h 282367"/>
                <a:gd name="connsiteX0" fmla="*/ 0 w 397825"/>
                <a:gd name="connsiteY0" fmla="*/ 191575 h 191575"/>
                <a:gd name="connsiteX1" fmla="*/ 397825 w 397825"/>
                <a:gd name="connsiteY1" fmla="*/ 0 h 191575"/>
                <a:gd name="connsiteX0" fmla="*/ 0 w 397860"/>
                <a:gd name="connsiteY0" fmla="*/ 191575 h 191575"/>
                <a:gd name="connsiteX1" fmla="*/ 397825 w 397860"/>
                <a:gd name="connsiteY1" fmla="*/ 0 h 191575"/>
                <a:gd name="connsiteX0" fmla="*/ 0 w 371924"/>
                <a:gd name="connsiteY0" fmla="*/ 288852 h 288852"/>
                <a:gd name="connsiteX1" fmla="*/ 371885 w 371924"/>
                <a:gd name="connsiteY1" fmla="*/ 0 h 288852"/>
                <a:gd name="connsiteX0" fmla="*/ 0 w 378751"/>
                <a:gd name="connsiteY0" fmla="*/ 288852 h 288852"/>
                <a:gd name="connsiteX1" fmla="*/ 371885 w 378751"/>
                <a:gd name="connsiteY1" fmla="*/ 0 h 288852"/>
                <a:gd name="connsiteX0" fmla="*/ 0 w 372400"/>
                <a:gd name="connsiteY0" fmla="*/ 334248 h 334248"/>
                <a:gd name="connsiteX1" fmla="*/ 365400 w 372400"/>
                <a:gd name="connsiteY1" fmla="*/ 0 h 334248"/>
                <a:gd name="connsiteX0" fmla="*/ 0 w 369809"/>
                <a:gd name="connsiteY0" fmla="*/ 334248 h 334248"/>
                <a:gd name="connsiteX1" fmla="*/ 365400 w 369809"/>
                <a:gd name="connsiteY1" fmla="*/ 0 h 334248"/>
                <a:gd name="connsiteX0" fmla="*/ 0 w 371211"/>
                <a:gd name="connsiteY0" fmla="*/ 334248 h 334248"/>
                <a:gd name="connsiteX1" fmla="*/ 365400 w 371211"/>
                <a:gd name="connsiteY1" fmla="*/ 0 h 334248"/>
                <a:gd name="connsiteX0" fmla="*/ 0 w 364886"/>
                <a:gd name="connsiteY0" fmla="*/ 392614 h 392614"/>
                <a:gd name="connsiteX1" fmla="*/ 358915 w 364886"/>
                <a:gd name="connsiteY1" fmla="*/ 0 h 392614"/>
                <a:gd name="connsiteX0" fmla="*/ 0 w 366984"/>
                <a:gd name="connsiteY0" fmla="*/ 392614 h 392614"/>
                <a:gd name="connsiteX1" fmla="*/ 358915 w 366984"/>
                <a:gd name="connsiteY1" fmla="*/ 0 h 392614"/>
                <a:gd name="connsiteX0" fmla="*/ 0 w 360654"/>
                <a:gd name="connsiteY0" fmla="*/ 392614 h 392614"/>
                <a:gd name="connsiteX1" fmla="*/ 358915 w 360654"/>
                <a:gd name="connsiteY1" fmla="*/ 0 h 392614"/>
                <a:gd name="connsiteX0" fmla="*/ 0 w 347883"/>
                <a:gd name="connsiteY0" fmla="*/ 392614 h 392614"/>
                <a:gd name="connsiteX1" fmla="*/ 345945 w 347883"/>
                <a:gd name="connsiteY1" fmla="*/ 0 h 392614"/>
                <a:gd name="connsiteX0" fmla="*/ 0 w 354627"/>
                <a:gd name="connsiteY0" fmla="*/ 392614 h 392614"/>
                <a:gd name="connsiteX1" fmla="*/ 345945 w 354627"/>
                <a:gd name="connsiteY1" fmla="*/ 0 h 392614"/>
                <a:gd name="connsiteX0" fmla="*/ 0 w 342360"/>
                <a:gd name="connsiteY0" fmla="*/ 386129 h 386129"/>
                <a:gd name="connsiteX1" fmla="*/ 332975 w 342360"/>
                <a:gd name="connsiteY1" fmla="*/ 0 h 386129"/>
                <a:gd name="connsiteX0" fmla="*/ 0 w 343119"/>
                <a:gd name="connsiteY0" fmla="*/ 386129 h 386129"/>
                <a:gd name="connsiteX1" fmla="*/ 332975 w 343119"/>
                <a:gd name="connsiteY1" fmla="*/ 0 h 386129"/>
                <a:gd name="connsiteX0" fmla="*/ 0 w 361415"/>
                <a:gd name="connsiteY0" fmla="*/ 379644 h 379644"/>
                <a:gd name="connsiteX1" fmla="*/ 352430 w 361415"/>
                <a:gd name="connsiteY1" fmla="*/ 0 h 379644"/>
                <a:gd name="connsiteX0" fmla="*/ 0 w 349189"/>
                <a:gd name="connsiteY0" fmla="*/ 373159 h 373159"/>
                <a:gd name="connsiteX1" fmla="*/ 339459 w 349189"/>
                <a:gd name="connsiteY1" fmla="*/ 0 h 373159"/>
                <a:gd name="connsiteX0" fmla="*/ 0 w 417281"/>
                <a:gd name="connsiteY0" fmla="*/ 424161 h 424161"/>
                <a:gd name="connsiteX1" fmla="*/ 410660 w 417281"/>
                <a:gd name="connsiteY1" fmla="*/ 0 h 424161"/>
                <a:gd name="connsiteX0" fmla="*/ 0 w 424892"/>
                <a:gd name="connsiteY0" fmla="*/ 424161 h 424161"/>
                <a:gd name="connsiteX1" fmla="*/ 410660 w 424892"/>
                <a:gd name="connsiteY1" fmla="*/ 0 h 424161"/>
                <a:gd name="connsiteX0" fmla="*/ 0 w 410666"/>
                <a:gd name="connsiteY0" fmla="*/ 445250 h 445250"/>
                <a:gd name="connsiteX1" fmla="*/ 394566 w 410666"/>
                <a:gd name="connsiteY1" fmla="*/ 0 h 445250"/>
                <a:gd name="connsiteX0" fmla="*/ 0 w 402210"/>
                <a:gd name="connsiteY0" fmla="*/ 445250 h 445250"/>
                <a:gd name="connsiteX1" fmla="*/ 394566 w 402210"/>
                <a:gd name="connsiteY1" fmla="*/ 0 h 445250"/>
                <a:gd name="connsiteX0" fmla="*/ 0 w 412306"/>
                <a:gd name="connsiteY0" fmla="*/ 386978 h 386978"/>
                <a:gd name="connsiteX1" fmla="*/ 405666 w 412306"/>
                <a:gd name="connsiteY1" fmla="*/ 0 h 386978"/>
                <a:gd name="connsiteX0" fmla="*/ 0 w 414601"/>
                <a:gd name="connsiteY0" fmla="*/ 405570 h 405570"/>
                <a:gd name="connsiteX1" fmla="*/ 408163 w 414601"/>
                <a:gd name="connsiteY1" fmla="*/ 0 h 405570"/>
                <a:gd name="connsiteX0" fmla="*/ 0 w 429157"/>
                <a:gd name="connsiteY0" fmla="*/ 437537 h 437537"/>
                <a:gd name="connsiteX1" fmla="*/ 423812 w 429157"/>
                <a:gd name="connsiteY1" fmla="*/ 0 h 437537"/>
                <a:gd name="connsiteX0" fmla="*/ 0 w 441641"/>
                <a:gd name="connsiteY0" fmla="*/ 437537 h 437537"/>
                <a:gd name="connsiteX1" fmla="*/ 423812 w 441641"/>
                <a:gd name="connsiteY1" fmla="*/ 0 h 437537"/>
                <a:gd name="connsiteX0" fmla="*/ 0 w 425191"/>
                <a:gd name="connsiteY0" fmla="*/ 440034 h 440034"/>
                <a:gd name="connsiteX1" fmla="*/ 405221 w 425191"/>
                <a:gd name="connsiteY1" fmla="*/ 0 h 440034"/>
                <a:gd name="connsiteX0" fmla="*/ 0 w 1033598"/>
                <a:gd name="connsiteY0" fmla="*/ 556696 h 556696"/>
                <a:gd name="connsiteX1" fmla="*/ 1030333 w 1033598"/>
                <a:gd name="connsiteY1" fmla="*/ 0 h 556696"/>
                <a:gd name="connsiteX0" fmla="*/ 0 w 1031311"/>
                <a:gd name="connsiteY0" fmla="*/ 556696 h 556696"/>
                <a:gd name="connsiteX1" fmla="*/ 1030333 w 1031311"/>
                <a:gd name="connsiteY1" fmla="*/ 0 h 556696"/>
                <a:gd name="connsiteX0" fmla="*/ 0 w 1023165"/>
                <a:gd name="connsiteY0" fmla="*/ 580504 h 580504"/>
                <a:gd name="connsiteX1" fmla="*/ 1022174 w 1023165"/>
                <a:gd name="connsiteY1" fmla="*/ 0 h 580504"/>
                <a:gd name="connsiteX0" fmla="*/ 0 w 1023266"/>
                <a:gd name="connsiteY0" fmla="*/ 580504 h 580504"/>
                <a:gd name="connsiteX1" fmla="*/ 1022174 w 1023266"/>
                <a:gd name="connsiteY1" fmla="*/ 0 h 580504"/>
                <a:gd name="connsiteX0" fmla="*/ 0 w 1013933"/>
                <a:gd name="connsiteY0" fmla="*/ 650526 h 650526"/>
                <a:gd name="connsiteX1" fmla="*/ 1012824 w 1013933"/>
                <a:gd name="connsiteY1" fmla="*/ 0 h 650526"/>
                <a:gd name="connsiteX0" fmla="*/ 0 w 1013701"/>
                <a:gd name="connsiteY0" fmla="*/ 650526 h 650526"/>
                <a:gd name="connsiteX1" fmla="*/ 1012824 w 1013701"/>
                <a:gd name="connsiteY1" fmla="*/ 0 h 650526"/>
                <a:gd name="connsiteX0" fmla="*/ 0 w 928660"/>
                <a:gd name="connsiteY0" fmla="*/ 621333 h 621333"/>
                <a:gd name="connsiteX1" fmla="*/ 927632 w 928660"/>
                <a:gd name="connsiteY1" fmla="*/ 0 h 621333"/>
                <a:gd name="connsiteX0" fmla="*/ 0 w 939229"/>
                <a:gd name="connsiteY0" fmla="*/ 625381 h 625381"/>
                <a:gd name="connsiteX1" fmla="*/ 938223 w 939229"/>
                <a:gd name="connsiteY1" fmla="*/ 0 h 625381"/>
                <a:gd name="connsiteX0" fmla="*/ 0 w 1074842"/>
                <a:gd name="connsiteY0" fmla="*/ 697722 h 697722"/>
                <a:gd name="connsiteX1" fmla="*/ 1074050 w 1074842"/>
                <a:gd name="connsiteY1" fmla="*/ 0 h 69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4842" h="697722">
                  <a:moveTo>
                    <a:pt x="0" y="697722"/>
                  </a:moveTo>
                  <a:cubicBezTo>
                    <a:pt x="484153" y="532588"/>
                    <a:pt x="1099996" y="305805"/>
                    <a:pt x="1074050" y="0"/>
                  </a:cubicBezTo>
                </a:path>
              </a:pathLst>
            </a:custGeom>
            <a:noFill/>
            <a:ln w="22225">
              <a:solidFill>
                <a:schemeClr val="accent3">
                  <a:lumMod val="75000"/>
                </a:schemeClr>
              </a:solidFill>
              <a:headEnd type="triangle" w="lg" len="lg"/>
            </a:ln>
            <a:effectLst>
              <a:glow rad="63500">
                <a:schemeClr val="accent3">
                  <a:lumMod val="40000"/>
                  <a:lumOff val="6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7" name="Rectangle 2"/>
            <p:cNvSpPr/>
            <p:nvPr/>
          </p:nvSpPr>
          <p:spPr>
            <a:xfrm>
              <a:off x="3718240" y="1340768"/>
              <a:ext cx="2232248" cy="4615448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1644 w 374880"/>
                <a:gd name="connsiteY0" fmla="*/ 431800 h 2054722"/>
                <a:gd name="connsiteX1" fmla="*/ 374880 w 374880"/>
                <a:gd name="connsiteY1" fmla="*/ 0 h 2054722"/>
                <a:gd name="connsiteX2" fmla="*/ 369950 w 374880"/>
                <a:gd name="connsiteY2" fmla="*/ 1630784 h 2054722"/>
                <a:gd name="connsiteX3" fmla="*/ 0 w 374880"/>
                <a:gd name="connsiteY3" fmla="*/ 2054722 h 2054722"/>
                <a:gd name="connsiteX4" fmla="*/ 1644 w 374880"/>
                <a:gd name="connsiteY4" fmla="*/ 431800 h 2054722"/>
                <a:gd name="connsiteX0" fmla="*/ 0 w 373236"/>
                <a:gd name="connsiteY0" fmla="*/ 431800 h 2230535"/>
                <a:gd name="connsiteX1" fmla="*/ 373236 w 373236"/>
                <a:gd name="connsiteY1" fmla="*/ 0 h 2230535"/>
                <a:gd name="connsiteX2" fmla="*/ 368306 w 373236"/>
                <a:gd name="connsiteY2" fmla="*/ 1630784 h 2230535"/>
                <a:gd name="connsiteX3" fmla="*/ 3288 w 373236"/>
                <a:gd name="connsiteY3" fmla="*/ 2230535 h 2230535"/>
                <a:gd name="connsiteX4" fmla="*/ 0 w 373236"/>
                <a:gd name="connsiteY4" fmla="*/ 431800 h 223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36" h="2230535">
                  <a:moveTo>
                    <a:pt x="0" y="431800"/>
                  </a:moveTo>
                  <a:lnTo>
                    <a:pt x="373236" y="0"/>
                  </a:lnTo>
                  <a:cubicBezTo>
                    <a:pt x="369003" y="543595"/>
                    <a:pt x="372539" y="1087189"/>
                    <a:pt x="368306" y="1630784"/>
                  </a:cubicBezTo>
                  <a:lnTo>
                    <a:pt x="3288" y="2230535"/>
                  </a:lnTo>
                  <a:lnTo>
                    <a:pt x="0" y="4318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75000"/>
                  </a:schemeClr>
                </a:gs>
                <a:gs pos="35000">
                  <a:schemeClr val="accent1">
                    <a:lumMod val="0"/>
                    <a:lumOff val="100000"/>
                    <a:alpha val="75000"/>
                  </a:schemeClr>
                </a:gs>
                <a:gs pos="100000">
                  <a:schemeClr val="accent1">
                    <a:lumMod val="100000"/>
                    <a:alpha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8" name="Ellipse 97"/>
            <p:cNvSpPr/>
            <p:nvPr/>
          </p:nvSpPr>
          <p:spPr>
            <a:xfrm>
              <a:off x="4375322" y="2826451"/>
              <a:ext cx="485527" cy="1728192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9" name="Forme libre 98"/>
            <p:cNvSpPr/>
            <p:nvPr/>
          </p:nvSpPr>
          <p:spPr>
            <a:xfrm>
              <a:off x="3723288" y="3879971"/>
              <a:ext cx="654715" cy="508496"/>
            </a:xfrm>
            <a:custGeom>
              <a:avLst/>
              <a:gdLst>
                <a:gd name="connsiteX0" fmla="*/ 147469 w 911968"/>
                <a:gd name="connsiteY0" fmla="*/ 982911 h 982911"/>
                <a:gd name="connsiteX1" fmla="*/ 57528 w 911968"/>
                <a:gd name="connsiteY1" fmla="*/ 98491 h 982911"/>
                <a:gd name="connsiteX2" fmla="*/ 911968 w 911968"/>
                <a:gd name="connsiteY2" fmla="*/ 188432 h 982911"/>
                <a:gd name="connsiteX0" fmla="*/ 30371 w 1169624"/>
                <a:gd name="connsiteY0" fmla="*/ 934919 h 934919"/>
                <a:gd name="connsiteX1" fmla="*/ 315184 w 1169624"/>
                <a:gd name="connsiteY1" fmla="*/ 95469 h 934919"/>
                <a:gd name="connsiteX2" fmla="*/ 1169624 w 1169624"/>
                <a:gd name="connsiteY2" fmla="*/ 185410 h 934919"/>
                <a:gd name="connsiteX0" fmla="*/ 0 w 1139253"/>
                <a:gd name="connsiteY0" fmla="*/ 934919 h 934919"/>
                <a:gd name="connsiteX1" fmla="*/ 284813 w 1139253"/>
                <a:gd name="connsiteY1" fmla="*/ 95469 h 934919"/>
                <a:gd name="connsiteX2" fmla="*/ 1139253 w 1139253"/>
                <a:gd name="connsiteY2" fmla="*/ 185410 h 934919"/>
                <a:gd name="connsiteX0" fmla="*/ 0 w 1139253"/>
                <a:gd name="connsiteY0" fmla="*/ 820644 h 820644"/>
                <a:gd name="connsiteX1" fmla="*/ 689547 w 1139253"/>
                <a:gd name="connsiteY1" fmla="*/ 415909 h 820644"/>
                <a:gd name="connsiteX2" fmla="*/ 1139253 w 1139253"/>
                <a:gd name="connsiteY2" fmla="*/ 71135 h 820644"/>
                <a:gd name="connsiteX0" fmla="*/ 0 w 698321"/>
                <a:gd name="connsiteY0" fmla="*/ 766598 h 766598"/>
                <a:gd name="connsiteX1" fmla="*/ 689547 w 698321"/>
                <a:gd name="connsiteY1" fmla="*/ 361863 h 766598"/>
                <a:gd name="connsiteX2" fmla="*/ 434715 w 698321"/>
                <a:gd name="connsiteY2" fmla="*/ 77049 h 766598"/>
                <a:gd name="connsiteX0" fmla="*/ 0 w 689547"/>
                <a:gd name="connsiteY0" fmla="*/ 404735 h 404735"/>
                <a:gd name="connsiteX1" fmla="*/ 689547 w 689547"/>
                <a:gd name="connsiteY1" fmla="*/ 0 h 404735"/>
                <a:gd name="connsiteX0" fmla="*/ 0 w 670092"/>
                <a:gd name="connsiteY0" fmla="*/ 411220 h 411220"/>
                <a:gd name="connsiteX1" fmla="*/ 670092 w 670092"/>
                <a:gd name="connsiteY1" fmla="*/ 0 h 411220"/>
                <a:gd name="connsiteX0" fmla="*/ 0 w 673531"/>
                <a:gd name="connsiteY0" fmla="*/ 411220 h 411220"/>
                <a:gd name="connsiteX1" fmla="*/ 670092 w 673531"/>
                <a:gd name="connsiteY1" fmla="*/ 0 h 411220"/>
                <a:gd name="connsiteX0" fmla="*/ 0 w 673531"/>
                <a:gd name="connsiteY0" fmla="*/ 476071 h 476071"/>
                <a:gd name="connsiteX1" fmla="*/ 670092 w 673531"/>
                <a:gd name="connsiteY1" fmla="*/ 0 h 476071"/>
                <a:gd name="connsiteX0" fmla="*/ 0 w 667117"/>
                <a:gd name="connsiteY0" fmla="*/ 502011 h 502011"/>
                <a:gd name="connsiteX1" fmla="*/ 663607 w 667117"/>
                <a:gd name="connsiteY1" fmla="*/ 0 h 502011"/>
                <a:gd name="connsiteX0" fmla="*/ 0 w 666795"/>
                <a:gd name="connsiteY0" fmla="*/ 502011 h 502011"/>
                <a:gd name="connsiteX1" fmla="*/ 663607 w 666795"/>
                <a:gd name="connsiteY1" fmla="*/ 0 h 502011"/>
                <a:gd name="connsiteX0" fmla="*/ 0 w 679649"/>
                <a:gd name="connsiteY0" fmla="*/ 508496 h 508496"/>
                <a:gd name="connsiteX1" fmla="*/ 676577 w 679649"/>
                <a:gd name="connsiteY1" fmla="*/ 0 h 508496"/>
                <a:gd name="connsiteX0" fmla="*/ 0 w 654715"/>
                <a:gd name="connsiteY0" fmla="*/ 508496 h 508496"/>
                <a:gd name="connsiteX1" fmla="*/ 651410 w 654715"/>
                <a:gd name="connsiteY1" fmla="*/ 0 h 50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4715" h="508496">
                  <a:moveTo>
                    <a:pt x="0" y="508496"/>
                  </a:moveTo>
                  <a:cubicBezTo>
                    <a:pt x="398542" y="359363"/>
                    <a:pt x="689205" y="160321"/>
                    <a:pt x="651410" y="0"/>
                  </a:cubicBezTo>
                </a:path>
              </a:pathLst>
            </a:custGeom>
            <a:noFill/>
            <a:ln w="2222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0" name="Forme libre 99"/>
            <p:cNvSpPr/>
            <p:nvPr/>
          </p:nvSpPr>
          <p:spPr>
            <a:xfrm rot="17428764">
              <a:off x="4386567" y="4673513"/>
              <a:ext cx="650536" cy="509882"/>
            </a:xfrm>
            <a:custGeom>
              <a:avLst/>
              <a:gdLst>
                <a:gd name="connsiteX0" fmla="*/ 147469 w 911968"/>
                <a:gd name="connsiteY0" fmla="*/ 982911 h 982911"/>
                <a:gd name="connsiteX1" fmla="*/ 57528 w 911968"/>
                <a:gd name="connsiteY1" fmla="*/ 98491 h 982911"/>
                <a:gd name="connsiteX2" fmla="*/ 911968 w 911968"/>
                <a:gd name="connsiteY2" fmla="*/ 188432 h 982911"/>
                <a:gd name="connsiteX0" fmla="*/ 30371 w 1169624"/>
                <a:gd name="connsiteY0" fmla="*/ 934919 h 934919"/>
                <a:gd name="connsiteX1" fmla="*/ 315184 w 1169624"/>
                <a:gd name="connsiteY1" fmla="*/ 95469 h 934919"/>
                <a:gd name="connsiteX2" fmla="*/ 1169624 w 1169624"/>
                <a:gd name="connsiteY2" fmla="*/ 185410 h 934919"/>
                <a:gd name="connsiteX0" fmla="*/ 0 w 1139253"/>
                <a:gd name="connsiteY0" fmla="*/ 934919 h 934919"/>
                <a:gd name="connsiteX1" fmla="*/ 284813 w 1139253"/>
                <a:gd name="connsiteY1" fmla="*/ 95469 h 934919"/>
                <a:gd name="connsiteX2" fmla="*/ 1139253 w 1139253"/>
                <a:gd name="connsiteY2" fmla="*/ 185410 h 934919"/>
                <a:gd name="connsiteX0" fmla="*/ 0 w 1139253"/>
                <a:gd name="connsiteY0" fmla="*/ 820644 h 820644"/>
                <a:gd name="connsiteX1" fmla="*/ 689547 w 1139253"/>
                <a:gd name="connsiteY1" fmla="*/ 415909 h 820644"/>
                <a:gd name="connsiteX2" fmla="*/ 1139253 w 1139253"/>
                <a:gd name="connsiteY2" fmla="*/ 71135 h 820644"/>
                <a:gd name="connsiteX0" fmla="*/ 0 w 698321"/>
                <a:gd name="connsiteY0" fmla="*/ 766598 h 766598"/>
                <a:gd name="connsiteX1" fmla="*/ 689547 w 698321"/>
                <a:gd name="connsiteY1" fmla="*/ 361863 h 766598"/>
                <a:gd name="connsiteX2" fmla="*/ 434715 w 698321"/>
                <a:gd name="connsiteY2" fmla="*/ 77049 h 766598"/>
                <a:gd name="connsiteX0" fmla="*/ 0 w 689547"/>
                <a:gd name="connsiteY0" fmla="*/ 404735 h 404735"/>
                <a:gd name="connsiteX1" fmla="*/ 689547 w 689547"/>
                <a:gd name="connsiteY1" fmla="*/ 0 h 404735"/>
                <a:gd name="connsiteX0" fmla="*/ 0 w 670092"/>
                <a:gd name="connsiteY0" fmla="*/ 411220 h 411220"/>
                <a:gd name="connsiteX1" fmla="*/ 670092 w 670092"/>
                <a:gd name="connsiteY1" fmla="*/ 0 h 411220"/>
                <a:gd name="connsiteX0" fmla="*/ 0 w 673531"/>
                <a:gd name="connsiteY0" fmla="*/ 411220 h 411220"/>
                <a:gd name="connsiteX1" fmla="*/ 670092 w 673531"/>
                <a:gd name="connsiteY1" fmla="*/ 0 h 411220"/>
                <a:gd name="connsiteX0" fmla="*/ 0 w 673531"/>
                <a:gd name="connsiteY0" fmla="*/ 476071 h 476071"/>
                <a:gd name="connsiteX1" fmla="*/ 670092 w 673531"/>
                <a:gd name="connsiteY1" fmla="*/ 0 h 476071"/>
                <a:gd name="connsiteX0" fmla="*/ 0 w 667117"/>
                <a:gd name="connsiteY0" fmla="*/ 502011 h 502011"/>
                <a:gd name="connsiteX1" fmla="*/ 663607 w 667117"/>
                <a:gd name="connsiteY1" fmla="*/ 0 h 502011"/>
                <a:gd name="connsiteX0" fmla="*/ 0 w 666795"/>
                <a:gd name="connsiteY0" fmla="*/ 502011 h 502011"/>
                <a:gd name="connsiteX1" fmla="*/ 663607 w 666795"/>
                <a:gd name="connsiteY1" fmla="*/ 0 h 502011"/>
                <a:gd name="connsiteX0" fmla="*/ 0 w 679649"/>
                <a:gd name="connsiteY0" fmla="*/ 508496 h 508496"/>
                <a:gd name="connsiteX1" fmla="*/ 676577 w 679649"/>
                <a:gd name="connsiteY1" fmla="*/ 0 h 508496"/>
                <a:gd name="connsiteX0" fmla="*/ 0 w 529617"/>
                <a:gd name="connsiteY0" fmla="*/ 460589 h 460589"/>
                <a:gd name="connsiteX1" fmla="*/ 524325 w 529617"/>
                <a:gd name="connsiteY1" fmla="*/ 0 h 460589"/>
                <a:gd name="connsiteX0" fmla="*/ 0 w 506681"/>
                <a:gd name="connsiteY0" fmla="*/ 451784 h 451784"/>
                <a:gd name="connsiteX1" fmla="*/ 500749 w 506681"/>
                <a:gd name="connsiteY1" fmla="*/ 0 h 451784"/>
                <a:gd name="connsiteX0" fmla="*/ 0 w 513860"/>
                <a:gd name="connsiteY0" fmla="*/ 451784 h 451784"/>
                <a:gd name="connsiteX1" fmla="*/ 500749 w 513860"/>
                <a:gd name="connsiteY1" fmla="*/ 0 h 451784"/>
                <a:gd name="connsiteX0" fmla="*/ 0 w 494438"/>
                <a:gd name="connsiteY0" fmla="*/ 456613 h 456613"/>
                <a:gd name="connsiteX1" fmla="*/ 480174 w 494438"/>
                <a:gd name="connsiteY1" fmla="*/ 0 h 456613"/>
                <a:gd name="connsiteX0" fmla="*/ 0 w 518599"/>
                <a:gd name="connsiteY0" fmla="*/ 470559 h 470559"/>
                <a:gd name="connsiteX1" fmla="*/ 505743 w 518599"/>
                <a:gd name="connsiteY1" fmla="*/ 0 h 470559"/>
                <a:gd name="connsiteX0" fmla="*/ 0 w 616204"/>
                <a:gd name="connsiteY0" fmla="*/ 508400 h 508400"/>
                <a:gd name="connsiteX1" fmla="*/ 607062 w 616204"/>
                <a:gd name="connsiteY1" fmla="*/ 0 h 508400"/>
                <a:gd name="connsiteX0" fmla="*/ 0 w 650536"/>
                <a:gd name="connsiteY0" fmla="*/ 509883 h 509883"/>
                <a:gd name="connsiteX1" fmla="*/ 642246 w 650536"/>
                <a:gd name="connsiteY1" fmla="*/ 0 h 50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536" h="509883">
                  <a:moveTo>
                    <a:pt x="0" y="509883"/>
                  </a:moveTo>
                  <a:cubicBezTo>
                    <a:pt x="398542" y="360750"/>
                    <a:pt x="705510" y="204538"/>
                    <a:pt x="642246" y="0"/>
                  </a:cubicBezTo>
                </a:path>
              </a:pathLst>
            </a:custGeom>
            <a:noFill/>
            <a:ln w="2222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1" name="Forme libre 100"/>
            <p:cNvSpPr/>
            <p:nvPr/>
          </p:nvSpPr>
          <p:spPr>
            <a:xfrm rot="4171236" flipV="1">
              <a:off x="4259253" y="1987088"/>
              <a:ext cx="907147" cy="657456"/>
            </a:xfrm>
            <a:custGeom>
              <a:avLst/>
              <a:gdLst>
                <a:gd name="connsiteX0" fmla="*/ 147469 w 911968"/>
                <a:gd name="connsiteY0" fmla="*/ 982911 h 982911"/>
                <a:gd name="connsiteX1" fmla="*/ 57528 w 911968"/>
                <a:gd name="connsiteY1" fmla="*/ 98491 h 982911"/>
                <a:gd name="connsiteX2" fmla="*/ 911968 w 911968"/>
                <a:gd name="connsiteY2" fmla="*/ 188432 h 982911"/>
                <a:gd name="connsiteX0" fmla="*/ 30371 w 1169624"/>
                <a:gd name="connsiteY0" fmla="*/ 934919 h 934919"/>
                <a:gd name="connsiteX1" fmla="*/ 315184 w 1169624"/>
                <a:gd name="connsiteY1" fmla="*/ 95469 h 934919"/>
                <a:gd name="connsiteX2" fmla="*/ 1169624 w 1169624"/>
                <a:gd name="connsiteY2" fmla="*/ 185410 h 934919"/>
                <a:gd name="connsiteX0" fmla="*/ 0 w 1139253"/>
                <a:gd name="connsiteY0" fmla="*/ 934919 h 934919"/>
                <a:gd name="connsiteX1" fmla="*/ 284813 w 1139253"/>
                <a:gd name="connsiteY1" fmla="*/ 95469 h 934919"/>
                <a:gd name="connsiteX2" fmla="*/ 1139253 w 1139253"/>
                <a:gd name="connsiteY2" fmla="*/ 185410 h 934919"/>
                <a:gd name="connsiteX0" fmla="*/ 0 w 1139253"/>
                <a:gd name="connsiteY0" fmla="*/ 820644 h 820644"/>
                <a:gd name="connsiteX1" fmla="*/ 689547 w 1139253"/>
                <a:gd name="connsiteY1" fmla="*/ 415909 h 820644"/>
                <a:gd name="connsiteX2" fmla="*/ 1139253 w 1139253"/>
                <a:gd name="connsiteY2" fmla="*/ 71135 h 820644"/>
                <a:gd name="connsiteX0" fmla="*/ 0 w 698321"/>
                <a:gd name="connsiteY0" fmla="*/ 766598 h 766598"/>
                <a:gd name="connsiteX1" fmla="*/ 689547 w 698321"/>
                <a:gd name="connsiteY1" fmla="*/ 361863 h 766598"/>
                <a:gd name="connsiteX2" fmla="*/ 434715 w 698321"/>
                <a:gd name="connsiteY2" fmla="*/ 77049 h 766598"/>
                <a:gd name="connsiteX0" fmla="*/ 0 w 689547"/>
                <a:gd name="connsiteY0" fmla="*/ 404735 h 404735"/>
                <a:gd name="connsiteX1" fmla="*/ 689547 w 689547"/>
                <a:gd name="connsiteY1" fmla="*/ 0 h 404735"/>
                <a:gd name="connsiteX0" fmla="*/ 0 w 670092"/>
                <a:gd name="connsiteY0" fmla="*/ 411220 h 411220"/>
                <a:gd name="connsiteX1" fmla="*/ 670092 w 670092"/>
                <a:gd name="connsiteY1" fmla="*/ 0 h 411220"/>
                <a:gd name="connsiteX0" fmla="*/ 0 w 673531"/>
                <a:gd name="connsiteY0" fmla="*/ 411220 h 411220"/>
                <a:gd name="connsiteX1" fmla="*/ 670092 w 673531"/>
                <a:gd name="connsiteY1" fmla="*/ 0 h 411220"/>
                <a:gd name="connsiteX0" fmla="*/ 0 w 673531"/>
                <a:gd name="connsiteY0" fmla="*/ 476071 h 476071"/>
                <a:gd name="connsiteX1" fmla="*/ 670092 w 673531"/>
                <a:gd name="connsiteY1" fmla="*/ 0 h 476071"/>
                <a:gd name="connsiteX0" fmla="*/ 0 w 667117"/>
                <a:gd name="connsiteY0" fmla="*/ 502011 h 502011"/>
                <a:gd name="connsiteX1" fmla="*/ 663607 w 667117"/>
                <a:gd name="connsiteY1" fmla="*/ 0 h 502011"/>
                <a:gd name="connsiteX0" fmla="*/ 0 w 666795"/>
                <a:gd name="connsiteY0" fmla="*/ 502011 h 502011"/>
                <a:gd name="connsiteX1" fmla="*/ 663607 w 666795"/>
                <a:gd name="connsiteY1" fmla="*/ 0 h 502011"/>
                <a:gd name="connsiteX0" fmla="*/ 0 w 679649"/>
                <a:gd name="connsiteY0" fmla="*/ 508496 h 508496"/>
                <a:gd name="connsiteX1" fmla="*/ 676577 w 679649"/>
                <a:gd name="connsiteY1" fmla="*/ 0 h 508496"/>
                <a:gd name="connsiteX0" fmla="*/ 0 w 529617"/>
                <a:gd name="connsiteY0" fmla="*/ 460589 h 460589"/>
                <a:gd name="connsiteX1" fmla="*/ 524325 w 529617"/>
                <a:gd name="connsiteY1" fmla="*/ 0 h 460589"/>
                <a:gd name="connsiteX0" fmla="*/ 0 w 506681"/>
                <a:gd name="connsiteY0" fmla="*/ 451784 h 451784"/>
                <a:gd name="connsiteX1" fmla="*/ 500749 w 506681"/>
                <a:gd name="connsiteY1" fmla="*/ 0 h 451784"/>
                <a:gd name="connsiteX0" fmla="*/ 0 w 513860"/>
                <a:gd name="connsiteY0" fmla="*/ 451784 h 451784"/>
                <a:gd name="connsiteX1" fmla="*/ 500749 w 513860"/>
                <a:gd name="connsiteY1" fmla="*/ 0 h 451784"/>
                <a:gd name="connsiteX0" fmla="*/ 0 w 885008"/>
                <a:gd name="connsiteY0" fmla="*/ 611320 h 611320"/>
                <a:gd name="connsiteX1" fmla="*/ 879959 w 885008"/>
                <a:gd name="connsiteY1" fmla="*/ 0 h 611320"/>
                <a:gd name="connsiteX0" fmla="*/ 0 w 916193"/>
                <a:gd name="connsiteY0" fmla="*/ 623060 h 623060"/>
                <a:gd name="connsiteX1" fmla="*/ 911395 w 916193"/>
                <a:gd name="connsiteY1" fmla="*/ 0 h 623060"/>
                <a:gd name="connsiteX0" fmla="*/ 0 w 927151"/>
                <a:gd name="connsiteY0" fmla="*/ 623060 h 623060"/>
                <a:gd name="connsiteX1" fmla="*/ 911395 w 927151"/>
                <a:gd name="connsiteY1" fmla="*/ 0 h 623060"/>
                <a:gd name="connsiteX0" fmla="*/ 0 w 903163"/>
                <a:gd name="connsiteY0" fmla="*/ 640766 h 640766"/>
                <a:gd name="connsiteX1" fmla="*/ 886872 w 903163"/>
                <a:gd name="connsiteY1" fmla="*/ 0 h 640766"/>
                <a:gd name="connsiteX0" fmla="*/ 0 w 904767"/>
                <a:gd name="connsiteY0" fmla="*/ 656169 h 656169"/>
                <a:gd name="connsiteX1" fmla="*/ 888513 w 904767"/>
                <a:gd name="connsiteY1" fmla="*/ 0 h 656169"/>
                <a:gd name="connsiteX0" fmla="*/ 0 w 890481"/>
                <a:gd name="connsiteY0" fmla="*/ 635918 h 635918"/>
                <a:gd name="connsiteX1" fmla="*/ 873892 w 890481"/>
                <a:gd name="connsiteY1" fmla="*/ 0 h 635918"/>
                <a:gd name="connsiteX0" fmla="*/ 0 w 890573"/>
                <a:gd name="connsiteY0" fmla="*/ 635918 h 635918"/>
                <a:gd name="connsiteX1" fmla="*/ 873892 w 890573"/>
                <a:gd name="connsiteY1" fmla="*/ 0 h 635918"/>
                <a:gd name="connsiteX0" fmla="*/ 0 w 907146"/>
                <a:gd name="connsiteY0" fmla="*/ 657457 h 657457"/>
                <a:gd name="connsiteX1" fmla="*/ 890857 w 907146"/>
                <a:gd name="connsiteY1" fmla="*/ 1 h 65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7146" h="657457">
                  <a:moveTo>
                    <a:pt x="0" y="657457"/>
                  </a:moveTo>
                  <a:cubicBezTo>
                    <a:pt x="402608" y="499410"/>
                    <a:pt x="1014907" y="271387"/>
                    <a:pt x="890857" y="1"/>
                  </a:cubicBezTo>
                </a:path>
              </a:pathLst>
            </a:custGeom>
            <a:noFill/>
            <a:ln w="22225">
              <a:solidFill>
                <a:schemeClr val="accent3">
                  <a:lumMod val="75000"/>
                </a:schemeClr>
              </a:solidFill>
              <a:headEnd type="diamond" w="lg" len="lg"/>
            </a:ln>
            <a:effectLst>
              <a:glow rad="63500">
                <a:schemeClr val="accent3">
                  <a:lumMod val="40000"/>
                  <a:lumOff val="6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2" name="Forme libre 101"/>
            <p:cNvSpPr/>
            <p:nvPr/>
          </p:nvSpPr>
          <p:spPr>
            <a:xfrm>
              <a:off x="4537726" y="2828171"/>
              <a:ext cx="324962" cy="1719668"/>
            </a:xfrm>
            <a:custGeom>
              <a:avLst/>
              <a:gdLst>
                <a:gd name="connsiteX0" fmla="*/ 31912 w 336941"/>
                <a:gd name="connsiteY0" fmla="*/ 18665 h 1735281"/>
                <a:gd name="connsiteX1" fmla="*/ 38262 w 336941"/>
                <a:gd name="connsiteY1" fmla="*/ 139315 h 1735281"/>
                <a:gd name="connsiteX2" fmla="*/ 89062 w 336941"/>
                <a:gd name="connsiteY2" fmla="*/ 329815 h 1735281"/>
                <a:gd name="connsiteX3" fmla="*/ 114462 w 336941"/>
                <a:gd name="connsiteY3" fmla="*/ 640965 h 1735281"/>
                <a:gd name="connsiteX4" fmla="*/ 127162 w 336941"/>
                <a:gd name="connsiteY4" fmla="*/ 983865 h 1735281"/>
                <a:gd name="connsiteX5" fmla="*/ 89062 w 336941"/>
                <a:gd name="connsiteY5" fmla="*/ 1402965 h 1735281"/>
                <a:gd name="connsiteX6" fmla="*/ 31912 w 336941"/>
                <a:gd name="connsiteY6" fmla="*/ 1637915 h 1735281"/>
                <a:gd name="connsiteX7" fmla="*/ 162 w 336941"/>
                <a:gd name="connsiteY7" fmla="*/ 1682365 h 1735281"/>
                <a:gd name="connsiteX8" fmla="*/ 44612 w 336941"/>
                <a:gd name="connsiteY8" fmla="*/ 1726815 h 1735281"/>
                <a:gd name="connsiteX9" fmla="*/ 82712 w 336941"/>
                <a:gd name="connsiteY9" fmla="*/ 1733165 h 1735281"/>
                <a:gd name="connsiteX10" fmla="*/ 152562 w 336941"/>
                <a:gd name="connsiteY10" fmla="*/ 1701415 h 1735281"/>
                <a:gd name="connsiteX11" fmla="*/ 209712 w 336941"/>
                <a:gd name="connsiteY11" fmla="*/ 1625215 h 1735281"/>
                <a:gd name="connsiteX12" fmla="*/ 304962 w 336941"/>
                <a:gd name="connsiteY12" fmla="*/ 1314065 h 1735281"/>
                <a:gd name="connsiteX13" fmla="*/ 336712 w 336941"/>
                <a:gd name="connsiteY13" fmla="*/ 844165 h 1735281"/>
                <a:gd name="connsiteX14" fmla="*/ 292262 w 336941"/>
                <a:gd name="connsiteY14" fmla="*/ 355215 h 1735281"/>
                <a:gd name="connsiteX15" fmla="*/ 171612 w 336941"/>
                <a:gd name="connsiteY15" fmla="*/ 37715 h 1735281"/>
                <a:gd name="connsiteX16" fmla="*/ 31912 w 336941"/>
                <a:gd name="connsiteY16" fmla="*/ 18665 h 1735281"/>
                <a:gd name="connsiteX0" fmla="*/ 31912 w 336941"/>
                <a:gd name="connsiteY0" fmla="*/ 18665 h 1735281"/>
                <a:gd name="connsiteX1" fmla="*/ 38262 w 336941"/>
                <a:gd name="connsiteY1" fmla="*/ 139315 h 1735281"/>
                <a:gd name="connsiteX2" fmla="*/ 80711 w 336941"/>
                <a:gd name="connsiteY2" fmla="*/ 333990 h 1735281"/>
                <a:gd name="connsiteX3" fmla="*/ 114462 w 336941"/>
                <a:gd name="connsiteY3" fmla="*/ 640965 h 1735281"/>
                <a:gd name="connsiteX4" fmla="*/ 127162 w 336941"/>
                <a:gd name="connsiteY4" fmla="*/ 983865 h 1735281"/>
                <a:gd name="connsiteX5" fmla="*/ 89062 w 336941"/>
                <a:gd name="connsiteY5" fmla="*/ 1402965 h 1735281"/>
                <a:gd name="connsiteX6" fmla="*/ 31912 w 336941"/>
                <a:gd name="connsiteY6" fmla="*/ 1637915 h 1735281"/>
                <a:gd name="connsiteX7" fmla="*/ 162 w 336941"/>
                <a:gd name="connsiteY7" fmla="*/ 1682365 h 1735281"/>
                <a:gd name="connsiteX8" fmla="*/ 44612 w 336941"/>
                <a:gd name="connsiteY8" fmla="*/ 1726815 h 1735281"/>
                <a:gd name="connsiteX9" fmla="*/ 82712 w 336941"/>
                <a:gd name="connsiteY9" fmla="*/ 1733165 h 1735281"/>
                <a:gd name="connsiteX10" fmla="*/ 152562 w 336941"/>
                <a:gd name="connsiteY10" fmla="*/ 1701415 h 1735281"/>
                <a:gd name="connsiteX11" fmla="*/ 209712 w 336941"/>
                <a:gd name="connsiteY11" fmla="*/ 1625215 h 1735281"/>
                <a:gd name="connsiteX12" fmla="*/ 304962 w 336941"/>
                <a:gd name="connsiteY12" fmla="*/ 1314065 h 1735281"/>
                <a:gd name="connsiteX13" fmla="*/ 336712 w 336941"/>
                <a:gd name="connsiteY13" fmla="*/ 844165 h 1735281"/>
                <a:gd name="connsiteX14" fmla="*/ 292262 w 336941"/>
                <a:gd name="connsiteY14" fmla="*/ 355215 h 1735281"/>
                <a:gd name="connsiteX15" fmla="*/ 171612 w 336941"/>
                <a:gd name="connsiteY15" fmla="*/ 37715 h 1735281"/>
                <a:gd name="connsiteX16" fmla="*/ 31912 w 336941"/>
                <a:gd name="connsiteY16" fmla="*/ 18665 h 1735281"/>
                <a:gd name="connsiteX0" fmla="*/ 31912 w 336941"/>
                <a:gd name="connsiteY0" fmla="*/ 17406 h 1734022"/>
                <a:gd name="connsiteX1" fmla="*/ 29912 w 336941"/>
                <a:gd name="connsiteY1" fmla="*/ 117180 h 1734022"/>
                <a:gd name="connsiteX2" fmla="*/ 80711 w 336941"/>
                <a:gd name="connsiteY2" fmla="*/ 332731 h 1734022"/>
                <a:gd name="connsiteX3" fmla="*/ 114462 w 336941"/>
                <a:gd name="connsiteY3" fmla="*/ 639706 h 1734022"/>
                <a:gd name="connsiteX4" fmla="*/ 127162 w 336941"/>
                <a:gd name="connsiteY4" fmla="*/ 982606 h 1734022"/>
                <a:gd name="connsiteX5" fmla="*/ 89062 w 336941"/>
                <a:gd name="connsiteY5" fmla="*/ 1401706 h 1734022"/>
                <a:gd name="connsiteX6" fmla="*/ 31912 w 336941"/>
                <a:gd name="connsiteY6" fmla="*/ 1636656 h 1734022"/>
                <a:gd name="connsiteX7" fmla="*/ 162 w 336941"/>
                <a:gd name="connsiteY7" fmla="*/ 1681106 h 1734022"/>
                <a:gd name="connsiteX8" fmla="*/ 44612 w 336941"/>
                <a:gd name="connsiteY8" fmla="*/ 1725556 h 1734022"/>
                <a:gd name="connsiteX9" fmla="*/ 82712 w 336941"/>
                <a:gd name="connsiteY9" fmla="*/ 1731906 h 1734022"/>
                <a:gd name="connsiteX10" fmla="*/ 152562 w 336941"/>
                <a:gd name="connsiteY10" fmla="*/ 1700156 h 1734022"/>
                <a:gd name="connsiteX11" fmla="*/ 209712 w 336941"/>
                <a:gd name="connsiteY11" fmla="*/ 1623956 h 1734022"/>
                <a:gd name="connsiteX12" fmla="*/ 304962 w 336941"/>
                <a:gd name="connsiteY12" fmla="*/ 1312806 h 1734022"/>
                <a:gd name="connsiteX13" fmla="*/ 336712 w 336941"/>
                <a:gd name="connsiteY13" fmla="*/ 842906 h 1734022"/>
                <a:gd name="connsiteX14" fmla="*/ 292262 w 336941"/>
                <a:gd name="connsiteY14" fmla="*/ 353956 h 1734022"/>
                <a:gd name="connsiteX15" fmla="*/ 171612 w 336941"/>
                <a:gd name="connsiteY15" fmla="*/ 36456 h 1734022"/>
                <a:gd name="connsiteX16" fmla="*/ 31912 w 336941"/>
                <a:gd name="connsiteY16" fmla="*/ 17406 h 1734022"/>
                <a:gd name="connsiteX0" fmla="*/ 31912 w 336941"/>
                <a:gd name="connsiteY0" fmla="*/ 17406 h 1734022"/>
                <a:gd name="connsiteX1" fmla="*/ 29912 w 336941"/>
                <a:gd name="connsiteY1" fmla="*/ 117180 h 1734022"/>
                <a:gd name="connsiteX2" fmla="*/ 80711 w 336941"/>
                <a:gd name="connsiteY2" fmla="*/ 332731 h 1734022"/>
                <a:gd name="connsiteX3" fmla="*/ 114462 w 336941"/>
                <a:gd name="connsiteY3" fmla="*/ 639706 h 1734022"/>
                <a:gd name="connsiteX4" fmla="*/ 127162 w 336941"/>
                <a:gd name="connsiteY4" fmla="*/ 982606 h 1734022"/>
                <a:gd name="connsiteX5" fmla="*/ 89062 w 336941"/>
                <a:gd name="connsiteY5" fmla="*/ 1401706 h 1734022"/>
                <a:gd name="connsiteX6" fmla="*/ 31912 w 336941"/>
                <a:gd name="connsiteY6" fmla="*/ 1636656 h 1734022"/>
                <a:gd name="connsiteX7" fmla="*/ 162 w 336941"/>
                <a:gd name="connsiteY7" fmla="*/ 1681106 h 1734022"/>
                <a:gd name="connsiteX8" fmla="*/ 44612 w 336941"/>
                <a:gd name="connsiteY8" fmla="*/ 1725556 h 1734022"/>
                <a:gd name="connsiteX9" fmla="*/ 82712 w 336941"/>
                <a:gd name="connsiteY9" fmla="*/ 1731906 h 1734022"/>
                <a:gd name="connsiteX10" fmla="*/ 152562 w 336941"/>
                <a:gd name="connsiteY10" fmla="*/ 1700156 h 1734022"/>
                <a:gd name="connsiteX11" fmla="*/ 209712 w 336941"/>
                <a:gd name="connsiteY11" fmla="*/ 1623956 h 1734022"/>
                <a:gd name="connsiteX12" fmla="*/ 304962 w 336941"/>
                <a:gd name="connsiteY12" fmla="*/ 1312806 h 1734022"/>
                <a:gd name="connsiteX13" fmla="*/ 336712 w 336941"/>
                <a:gd name="connsiteY13" fmla="*/ 842906 h 1734022"/>
                <a:gd name="connsiteX14" fmla="*/ 292262 w 336941"/>
                <a:gd name="connsiteY14" fmla="*/ 353956 h 1734022"/>
                <a:gd name="connsiteX15" fmla="*/ 171612 w 336941"/>
                <a:gd name="connsiteY15" fmla="*/ 36456 h 1734022"/>
                <a:gd name="connsiteX16" fmla="*/ 31912 w 336941"/>
                <a:gd name="connsiteY16" fmla="*/ 17406 h 1734022"/>
                <a:gd name="connsiteX0" fmla="*/ 31912 w 336941"/>
                <a:gd name="connsiteY0" fmla="*/ 18577 h 1731018"/>
                <a:gd name="connsiteX1" fmla="*/ 29912 w 336941"/>
                <a:gd name="connsiteY1" fmla="*/ 114176 h 1731018"/>
                <a:gd name="connsiteX2" fmla="*/ 80711 w 336941"/>
                <a:gd name="connsiteY2" fmla="*/ 329727 h 1731018"/>
                <a:gd name="connsiteX3" fmla="*/ 114462 w 336941"/>
                <a:gd name="connsiteY3" fmla="*/ 636702 h 1731018"/>
                <a:gd name="connsiteX4" fmla="*/ 127162 w 336941"/>
                <a:gd name="connsiteY4" fmla="*/ 979602 h 1731018"/>
                <a:gd name="connsiteX5" fmla="*/ 89062 w 336941"/>
                <a:gd name="connsiteY5" fmla="*/ 1398702 h 1731018"/>
                <a:gd name="connsiteX6" fmla="*/ 31912 w 336941"/>
                <a:gd name="connsiteY6" fmla="*/ 1633652 h 1731018"/>
                <a:gd name="connsiteX7" fmla="*/ 162 w 336941"/>
                <a:gd name="connsiteY7" fmla="*/ 1678102 h 1731018"/>
                <a:gd name="connsiteX8" fmla="*/ 44612 w 336941"/>
                <a:gd name="connsiteY8" fmla="*/ 1722552 h 1731018"/>
                <a:gd name="connsiteX9" fmla="*/ 82712 w 336941"/>
                <a:gd name="connsiteY9" fmla="*/ 1728902 h 1731018"/>
                <a:gd name="connsiteX10" fmla="*/ 152562 w 336941"/>
                <a:gd name="connsiteY10" fmla="*/ 1697152 h 1731018"/>
                <a:gd name="connsiteX11" fmla="*/ 209712 w 336941"/>
                <a:gd name="connsiteY11" fmla="*/ 1620952 h 1731018"/>
                <a:gd name="connsiteX12" fmla="*/ 304962 w 336941"/>
                <a:gd name="connsiteY12" fmla="*/ 1309802 h 1731018"/>
                <a:gd name="connsiteX13" fmla="*/ 336712 w 336941"/>
                <a:gd name="connsiteY13" fmla="*/ 839902 h 1731018"/>
                <a:gd name="connsiteX14" fmla="*/ 292262 w 336941"/>
                <a:gd name="connsiteY14" fmla="*/ 350952 h 1731018"/>
                <a:gd name="connsiteX15" fmla="*/ 171612 w 336941"/>
                <a:gd name="connsiteY15" fmla="*/ 33452 h 1731018"/>
                <a:gd name="connsiteX16" fmla="*/ 31912 w 336941"/>
                <a:gd name="connsiteY16" fmla="*/ 18577 h 1731018"/>
                <a:gd name="connsiteX0" fmla="*/ 31912 w 336941"/>
                <a:gd name="connsiteY0" fmla="*/ 23078 h 1735519"/>
                <a:gd name="connsiteX1" fmla="*/ 29912 w 336941"/>
                <a:gd name="connsiteY1" fmla="*/ 118677 h 1735519"/>
                <a:gd name="connsiteX2" fmla="*/ 80711 w 336941"/>
                <a:gd name="connsiteY2" fmla="*/ 334228 h 1735519"/>
                <a:gd name="connsiteX3" fmla="*/ 114462 w 336941"/>
                <a:gd name="connsiteY3" fmla="*/ 641203 h 1735519"/>
                <a:gd name="connsiteX4" fmla="*/ 127162 w 336941"/>
                <a:gd name="connsiteY4" fmla="*/ 984103 h 1735519"/>
                <a:gd name="connsiteX5" fmla="*/ 89062 w 336941"/>
                <a:gd name="connsiteY5" fmla="*/ 1403203 h 1735519"/>
                <a:gd name="connsiteX6" fmla="*/ 31912 w 336941"/>
                <a:gd name="connsiteY6" fmla="*/ 1638153 h 1735519"/>
                <a:gd name="connsiteX7" fmla="*/ 162 w 336941"/>
                <a:gd name="connsiteY7" fmla="*/ 1682603 h 1735519"/>
                <a:gd name="connsiteX8" fmla="*/ 44612 w 336941"/>
                <a:gd name="connsiteY8" fmla="*/ 1727053 h 1735519"/>
                <a:gd name="connsiteX9" fmla="*/ 82712 w 336941"/>
                <a:gd name="connsiteY9" fmla="*/ 1733403 h 1735519"/>
                <a:gd name="connsiteX10" fmla="*/ 152562 w 336941"/>
                <a:gd name="connsiteY10" fmla="*/ 1701653 h 1735519"/>
                <a:gd name="connsiteX11" fmla="*/ 209712 w 336941"/>
                <a:gd name="connsiteY11" fmla="*/ 1625453 h 1735519"/>
                <a:gd name="connsiteX12" fmla="*/ 304962 w 336941"/>
                <a:gd name="connsiteY12" fmla="*/ 1314303 h 1735519"/>
                <a:gd name="connsiteX13" fmla="*/ 336712 w 336941"/>
                <a:gd name="connsiteY13" fmla="*/ 844403 h 1735519"/>
                <a:gd name="connsiteX14" fmla="*/ 292262 w 336941"/>
                <a:gd name="connsiteY14" fmla="*/ 355453 h 1735519"/>
                <a:gd name="connsiteX15" fmla="*/ 171612 w 336941"/>
                <a:gd name="connsiteY15" fmla="*/ 37953 h 1735519"/>
                <a:gd name="connsiteX16" fmla="*/ 31912 w 336941"/>
                <a:gd name="connsiteY16" fmla="*/ 23078 h 1735519"/>
                <a:gd name="connsiteX0" fmla="*/ 31912 w 336941"/>
                <a:gd name="connsiteY0" fmla="*/ 20028 h 1732469"/>
                <a:gd name="connsiteX1" fmla="*/ 29912 w 336941"/>
                <a:gd name="connsiteY1" fmla="*/ 115627 h 1732469"/>
                <a:gd name="connsiteX2" fmla="*/ 80711 w 336941"/>
                <a:gd name="connsiteY2" fmla="*/ 331178 h 1732469"/>
                <a:gd name="connsiteX3" fmla="*/ 114462 w 336941"/>
                <a:gd name="connsiteY3" fmla="*/ 638153 h 1732469"/>
                <a:gd name="connsiteX4" fmla="*/ 127162 w 336941"/>
                <a:gd name="connsiteY4" fmla="*/ 981053 h 1732469"/>
                <a:gd name="connsiteX5" fmla="*/ 89062 w 336941"/>
                <a:gd name="connsiteY5" fmla="*/ 1400153 h 1732469"/>
                <a:gd name="connsiteX6" fmla="*/ 31912 w 336941"/>
                <a:gd name="connsiteY6" fmla="*/ 1635103 h 1732469"/>
                <a:gd name="connsiteX7" fmla="*/ 162 w 336941"/>
                <a:gd name="connsiteY7" fmla="*/ 1679553 h 1732469"/>
                <a:gd name="connsiteX8" fmla="*/ 44612 w 336941"/>
                <a:gd name="connsiteY8" fmla="*/ 1724003 h 1732469"/>
                <a:gd name="connsiteX9" fmla="*/ 82712 w 336941"/>
                <a:gd name="connsiteY9" fmla="*/ 1730353 h 1732469"/>
                <a:gd name="connsiteX10" fmla="*/ 152562 w 336941"/>
                <a:gd name="connsiteY10" fmla="*/ 1698603 h 1732469"/>
                <a:gd name="connsiteX11" fmla="*/ 209712 w 336941"/>
                <a:gd name="connsiteY11" fmla="*/ 1622403 h 1732469"/>
                <a:gd name="connsiteX12" fmla="*/ 304962 w 336941"/>
                <a:gd name="connsiteY12" fmla="*/ 1311253 h 1732469"/>
                <a:gd name="connsiteX13" fmla="*/ 336712 w 336941"/>
                <a:gd name="connsiteY13" fmla="*/ 841353 h 1732469"/>
                <a:gd name="connsiteX14" fmla="*/ 292262 w 336941"/>
                <a:gd name="connsiteY14" fmla="*/ 352403 h 1732469"/>
                <a:gd name="connsiteX15" fmla="*/ 171612 w 336941"/>
                <a:gd name="connsiteY15" fmla="*/ 34903 h 1732469"/>
                <a:gd name="connsiteX16" fmla="*/ 31912 w 336941"/>
                <a:gd name="connsiteY16" fmla="*/ 20028 h 1732469"/>
                <a:gd name="connsiteX0" fmla="*/ 31912 w 336941"/>
                <a:gd name="connsiteY0" fmla="*/ 11504 h 1723945"/>
                <a:gd name="connsiteX1" fmla="*/ 29912 w 336941"/>
                <a:gd name="connsiteY1" fmla="*/ 107103 h 1723945"/>
                <a:gd name="connsiteX2" fmla="*/ 80711 w 336941"/>
                <a:gd name="connsiteY2" fmla="*/ 322654 h 1723945"/>
                <a:gd name="connsiteX3" fmla="*/ 114462 w 336941"/>
                <a:gd name="connsiteY3" fmla="*/ 629629 h 1723945"/>
                <a:gd name="connsiteX4" fmla="*/ 127162 w 336941"/>
                <a:gd name="connsiteY4" fmla="*/ 972529 h 1723945"/>
                <a:gd name="connsiteX5" fmla="*/ 89062 w 336941"/>
                <a:gd name="connsiteY5" fmla="*/ 1391629 h 1723945"/>
                <a:gd name="connsiteX6" fmla="*/ 31912 w 336941"/>
                <a:gd name="connsiteY6" fmla="*/ 1626579 h 1723945"/>
                <a:gd name="connsiteX7" fmla="*/ 162 w 336941"/>
                <a:gd name="connsiteY7" fmla="*/ 1671029 h 1723945"/>
                <a:gd name="connsiteX8" fmla="*/ 44612 w 336941"/>
                <a:gd name="connsiteY8" fmla="*/ 1715479 h 1723945"/>
                <a:gd name="connsiteX9" fmla="*/ 82712 w 336941"/>
                <a:gd name="connsiteY9" fmla="*/ 1721829 h 1723945"/>
                <a:gd name="connsiteX10" fmla="*/ 152562 w 336941"/>
                <a:gd name="connsiteY10" fmla="*/ 1690079 h 1723945"/>
                <a:gd name="connsiteX11" fmla="*/ 209712 w 336941"/>
                <a:gd name="connsiteY11" fmla="*/ 1613879 h 1723945"/>
                <a:gd name="connsiteX12" fmla="*/ 304962 w 336941"/>
                <a:gd name="connsiteY12" fmla="*/ 1302729 h 1723945"/>
                <a:gd name="connsiteX13" fmla="*/ 336712 w 336941"/>
                <a:gd name="connsiteY13" fmla="*/ 832829 h 1723945"/>
                <a:gd name="connsiteX14" fmla="*/ 292262 w 336941"/>
                <a:gd name="connsiteY14" fmla="*/ 343879 h 1723945"/>
                <a:gd name="connsiteX15" fmla="*/ 163262 w 336941"/>
                <a:gd name="connsiteY15" fmla="*/ 38905 h 1723945"/>
                <a:gd name="connsiteX16" fmla="*/ 31912 w 336941"/>
                <a:gd name="connsiteY16" fmla="*/ 11504 h 1723945"/>
                <a:gd name="connsiteX0" fmla="*/ 19544 w 324573"/>
                <a:gd name="connsiteY0" fmla="*/ 11504 h 1723797"/>
                <a:gd name="connsiteX1" fmla="*/ 17544 w 324573"/>
                <a:gd name="connsiteY1" fmla="*/ 107103 h 1723797"/>
                <a:gd name="connsiteX2" fmla="*/ 68343 w 324573"/>
                <a:gd name="connsiteY2" fmla="*/ 322654 h 1723797"/>
                <a:gd name="connsiteX3" fmla="*/ 102094 w 324573"/>
                <a:gd name="connsiteY3" fmla="*/ 629629 h 1723797"/>
                <a:gd name="connsiteX4" fmla="*/ 114794 w 324573"/>
                <a:gd name="connsiteY4" fmla="*/ 972529 h 1723797"/>
                <a:gd name="connsiteX5" fmla="*/ 76694 w 324573"/>
                <a:gd name="connsiteY5" fmla="*/ 1391629 h 1723797"/>
                <a:gd name="connsiteX6" fmla="*/ 19544 w 324573"/>
                <a:gd name="connsiteY6" fmla="*/ 1626579 h 1723797"/>
                <a:gd name="connsiteX7" fmla="*/ 320 w 324573"/>
                <a:gd name="connsiteY7" fmla="*/ 1675205 h 1723797"/>
                <a:gd name="connsiteX8" fmla="*/ 32244 w 324573"/>
                <a:gd name="connsiteY8" fmla="*/ 1715479 h 1723797"/>
                <a:gd name="connsiteX9" fmla="*/ 70344 w 324573"/>
                <a:gd name="connsiteY9" fmla="*/ 1721829 h 1723797"/>
                <a:gd name="connsiteX10" fmla="*/ 140194 w 324573"/>
                <a:gd name="connsiteY10" fmla="*/ 1690079 h 1723797"/>
                <a:gd name="connsiteX11" fmla="*/ 197344 w 324573"/>
                <a:gd name="connsiteY11" fmla="*/ 1613879 h 1723797"/>
                <a:gd name="connsiteX12" fmla="*/ 292594 w 324573"/>
                <a:gd name="connsiteY12" fmla="*/ 1302729 h 1723797"/>
                <a:gd name="connsiteX13" fmla="*/ 324344 w 324573"/>
                <a:gd name="connsiteY13" fmla="*/ 832829 h 1723797"/>
                <a:gd name="connsiteX14" fmla="*/ 279894 w 324573"/>
                <a:gd name="connsiteY14" fmla="*/ 343879 h 1723797"/>
                <a:gd name="connsiteX15" fmla="*/ 150894 w 324573"/>
                <a:gd name="connsiteY15" fmla="*/ 38905 h 1723797"/>
                <a:gd name="connsiteX16" fmla="*/ 19544 w 324573"/>
                <a:gd name="connsiteY16" fmla="*/ 11504 h 1723797"/>
                <a:gd name="connsiteX0" fmla="*/ 19933 w 324962"/>
                <a:gd name="connsiteY0" fmla="*/ 11504 h 1722332"/>
                <a:gd name="connsiteX1" fmla="*/ 17933 w 324962"/>
                <a:gd name="connsiteY1" fmla="*/ 107103 h 1722332"/>
                <a:gd name="connsiteX2" fmla="*/ 68732 w 324962"/>
                <a:gd name="connsiteY2" fmla="*/ 322654 h 1722332"/>
                <a:gd name="connsiteX3" fmla="*/ 102483 w 324962"/>
                <a:gd name="connsiteY3" fmla="*/ 629629 h 1722332"/>
                <a:gd name="connsiteX4" fmla="*/ 115183 w 324962"/>
                <a:gd name="connsiteY4" fmla="*/ 972529 h 1722332"/>
                <a:gd name="connsiteX5" fmla="*/ 77083 w 324962"/>
                <a:gd name="connsiteY5" fmla="*/ 1391629 h 1722332"/>
                <a:gd name="connsiteX6" fmla="*/ 19933 w 324962"/>
                <a:gd name="connsiteY6" fmla="*/ 1626579 h 1722332"/>
                <a:gd name="connsiteX7" fmla="*/ 709 w 324962"/>
                <a:gd name="connsiteY7" fmla="*/ 1675205 h 1722332"/>
                <a:gd name="connsiteX8" fmla="*/ 40984 w 324962"/>
                <a:gd name="connsiteY8" fmla="*/ 1707128 h 1722332"/>
                <a:gd name="connsiteX9" fmla="*/ 70733 w 324962"/>
                <a:gd name="connsiteY9" fmla="*/ 1721829 h 1722332"/>
                <a:gd name="connsiteX10" fmla="*/ 140583 w 324962"/>
                <a:gd name="connsiteY10" fmla="*/ 1690079 h 1722332"/>
                <a:gd name="connsiteX11" fmla="*/ 197733 w 324962"/>
                <a:gd name="connsiteY11" fmla="*/ 1613879 h 1722332"/>
                <a:gd name="connsiteX12" fmla="*/ 292983 w 324962"/>
                <a:gd name="connsiteY12" fmla="*/ 1302729 h 1722332"/>
                <a:gd name="connsiteX13" fmla="*/ 324733 w 324962"/>
                <a:gd name="connsiteY13" fmla="*/ 832829 h 1722332"/>
                <a:gd name="connsiteX14" fmla="*/ 280283 w 324962"/>
                <a:gd name="connsiteY14" fmla="*/ 343879 h 1722332"/>
                <a:gd name="connsiteX15" fmla="*/ 151283 w 324962"/>
                <a:gd name="connsiteY15" fmla="*/ 38905 h 1722332"/>
                <a:gd name="connsiteX16" fmla="*/ 19933 w 324962"/>
                <a:gd name="connsiteY16" fmla="*/ 11504 h 1722332"/>
                <a:gd name="connsiteX0" fmla="*/ 19933 w 324962"/>
                <a:gd name="connsiteY0" fmla="*/ 11504 h 1714584"/>
                <a:gd name="connsiteX1" fmla="*/ 17933 w 324962"/>
                <a:gd name="connsiteY1" fmla="*/ 107103 h 1714584"/>
                <a:gd name="connsiteX2" fmla="*/ 68732 w 324962"/>
                <a:gd name="connsiteY2" fmla="*/ 322654 h 1714584"/>
                <a:gd name="connsiteX3" fmla="*/ 102483 w 324962"/>
                <a:gd name="connsiteY3" fmla="*/ 629629 h 1714584"/>
                <a:gd name="connsiteX4" fmla="*/ 115183 w 324962"/>
                <a:gd name="connsiteY4" fmla="*/ 972529 h 1714584"/>
                <a:gd name="connsiteX5" fmla="*/ 77083 w 324962"/>
                <a:gd name="connsiteY5" fmla="*/ 1391629 h 1714584"/>
                <a:gd name="connsiteX6" fmla="*/ 19933 w 324962"/>
                <a:gd name="connsiteY6" fmla="*/ 1626579 h 1714584"/>
                <a:gd name="connsiteX7" fmla="*/ 709 w 324962"/>
                <a:gd name="connsiteY7" fmla="*/ 1675205 h 1714584"/>
                <a:gd name="connsiteX8" fmla="*/ 40984 w 324962"/>
                <a:gd name="connsiteY8" fmla="*/ 1707128 h 1714584"/>
                <a:gd name="connsiteX9" fmla="*/ 95785 w 324962"/>
                <a:gd name="connsiteY9" fmla="*/ 1713478 h 1714584"/>
                <a:gd name="connsiteX10" fmla="*/ 140583 w 324962"/>
                <a:gd name="connsiteY10" fmla="*/ 1690079 h 1714584"/>
                <a:gd name="connsiteX11" fmla="*/ 197733 w 324962"/>
                <a:gd name="connsiteY11" fmla="*/ 1613879 h 1714584"/>
                <a:gd name="connsiteX12" fmla="*/ 292983 w 324962"/>
                <a:gd name="connsiteY12" fmla="*/ 1302729 h 1714584"/>
                <a:gd name="connsiteX13" fmla="*/ 324733 w 324962"/>
                <a:gd name="connsiteY13" fmla="*/ 832829 h 1714584"/>
                <a:gd name="connsiteX14" fmla="*/ 280283 w 324962"/>
                <a:gd name="connsiteY14" fmla="*/ 343879 h 1714584"/>
                <a:gd name="connsiteX15" fmla="*/ 151283 w 324962"/>
                <a:gd name="connsiteY15" fmla="*/ 38905 h 1714584"/>
                <a:gd name="connsiteX16" fmla="*/ 19933 w 324962"/>
                <a:gd name="connsiteY16" fmla="*/ 11504 h 1714584"/>
                <a:gd name="connsiteX0" fmla="*/ 19933 w 324962"/>
                <a:gd name="connsiteY0" fmla="*/ 11504 h 1714584"/>
                <a:gd name="connsiteX1" fmla="*/ 17933 w 324962"/>
                <a:gd name="connsiteY1" fmla="*/ 107103 h 1714584"/>
                <a:gd name="connsiteX2" fmla="*/ 68732 w 324962"/>
                <a:gd name="connsiteY2" fmla="*/ 322654 h 1714584"/>
                <a:gd name="connsiteX3" fmla="*/ 102483 w 324962"/>
                <a:gd name="connsiteY3" fmla="*/ 629629 h 1714584"/>
                <a:gd name="connsiteX4" fmla="*/ 115183 w 324962"/>
                <a:gd name="connsiteY4" fmla="*/ 972529 h 1714584"/>
                <a:gd name="connsiteX5" fmla="*/ 77083 w 324962"/>
                <a:gd name="connsiteY5" fmla="*/ 1391629 h 1714584"/>
                <a:gd name="connsiteX6" fmla="*/ 19933 w 324962"/>
                <a:gd name="connsiteY6" fmla="*/ 1626579 h 1714584"/>
                <a:gd name="connsiteX7" fmla="*/ 709 w 324962"/>
                <a:gd name="connsiteY7" fmla="*/ 1675205 h 1714584"/>
                <a:gd name="connsiteX8" fmla="*/ 40984 w 324962"/>
                <a:gd name="connsiteY8" fmla="*/ 1707128 h 1714584"/>
                <a:gd name="connsiteX9" fmla="*/ 95785 w 324962"/>
                <a:gd name="connsiteY9" fmla="*/ 1713478 h 1714584"/>
                <a:gd name="connsiteX10" fmla="*/ 140583 w 324962"/>
                <a:gd name="connsiteY10" fmla="*/ 1690079 h 1714584"/>
                <a:gd name="connsiteX11" fmla="*/ 197733 w 324962"/>
                <a:gd name="connsiteY11" fmla="*/ 1613879 h 1714584"/>
                <a:gd name="connsiteX12" fmla="*/ 292983 w 324962"/>
                <a:gd name="connsiteY12" fmla="*/ 1302729 h 1714584"/>
                <a:gd name="connsiteX13" fmla="*/ 324733 w 324962"/>
                <a:gd name="connsiteY13" fmla="*/ 832829 h 1714584"/>
                <a:gd name="connsiteX14" fmla="*/ 280283 w 324962"/>
                <a:gd name="connsiteY14" fmla="*/ 343879 h 1714584"/>
                <a:gd name="connsiteX15" fmla="*/ 151283 w 324962"/>
                <a:gd name="connsiteY15" fmla="*/ 38905 h 1714584"/>
                <a:gd name="connsiteX16" fmla="*/ 19933 w 324962"/>
                <a:gd name="connsiteY16" fmla="*/ 11504 h 1714584"/>
                <a:gd name="connsiteX0" fmla="*/ 26283 w 324962"/>
                <a:gd name="connsiteY0" fmla="*/ 14115 h 1710845"/>
                <a:gd name="connsiteX1" fmla="*/ 17933 w 324962"/>
                <a:gd name="connsiteY1" fmla="*/ 103364 h 1710845"/>
                <a:gd name="connsiteX2" fmla="*/ 68732 w 324962"/>
                <a:gd name="connsiteY2" fmla="*/ 318915 h 1710845"/>
                <a:gd name="connsiteX3" fmla="*/ 102483 w 324962"/>
                <a:gd name="connsiteY3" fmla="*/ 625890 h 1710845"/>
                <a:gd name="connsiteX4" fmla="*/ 115183 w 324962"/>
                <a:gd name="connsiteY4" fmla="*/ 968790 h 1710845"/>
                <a:gd name="connsiteX5" fmla="*/ 77083 w 324962"/>
                <a:gd name="connsiteY5" fmla="*/ 1387890 h 1710845"/>
                <a:gd name="connsiteX6" fmla="*/ 19933 w 324962"/>
                <a:gd name="connsiteY6" fmla="*/ 1622840 h 1710845"/>
                <a:gd name="connsiteX7" fmla="*/ 709 w 324962"/>
                <a:gd name="connsiteY7" fmla="*/ 1671466 h 1710845"/>
                <a:gd name="connsiteX8" fmla="*/ 40984 w 324962"/>
                <a:gd name="connsiteY8" fmla="*/ 1703389 h 1710845"/>
                <a:gd name="connsiteX9" fmla="*/ 95785 w 324962"/>
                <a:gd name="connsiteY9" fmla="*/ 1709739 h 1710845"/>
                <a:gd name="connsiteX10" fmla="*/ 140583 w 324962"/>
                <a:gd name="connsiteY10" fmla="*/ 1686340 h 1710845"/>
                <a:gd name="connsiteX11" fmla="*/ 197733 w 324962"/>
                <a:gd name="connsiteY11" fmla="*/ 1610140 h 1710845"/>
                <a:gd name="connsiteX12" fmla="*/ 292983 w 324962"/>
                <a:gd name="connsiteY12" fmla="*/ 1298990 h 1710845"/>
                <a:gd name="connsiteX13" fmla="*/ 324733 w 324962"/>
                <a:gd name="connsiteY13" fmla="*/ 829090 h 1710845"/>
                <a:gd name="connsiteX14" fmla="*/ 280283 w 324962"/>
                <a:gd name="connsiteY14" fmla="*/ 340140 h 1710845"/>
                <a:gd name="connsiteX15" fmla="*/ 151283 w 324962"/>
                <a:gd name="connsiteY15" fmla="*/ 35166 h 1710845"/>
                <a:gd name="connsiteX16" fmla="*/ 26283 w 324962"/>
                <a:gd name="connsiteY16" fmla="*/ 14115 h 1710845"/>
                <a:gd name="connsiteX0" fmla="*/ 26283 w 324962"/>
                <a:gd name="connsiteY0" fmla="*/ 22938 h 1719668"/>
                <a:gd name="connsiteX1" fmla="*/ 17933 w 324962"/>
                <a:gd name="connsiteY1" fmla="*/ 112187 h 1719668"/>
                <a:gd name="connsiteX2" fmla="*/ 68732 w 324962"/>
                <a:gd name="connsiteY2" fmla="*/ 327738 h 1719668"/>
                <a:gd name="connsiteX3" fmla="*/ 102483 w 324962"/>
                <a:gd name="connsiteY3" fmla="*/ 634713 h 1719668"/>
                <a:gd name="connsiteX4" fmla="*/ 115183 w 324962"/>
                <a:gd name="connsiteY4" fmla="*/ 977613 h 1719668"/>
                <a:gd name="connsiteX5" fmla="*/ 77083 w 324962"/>
                <a:gd name="connsiteY5" fmla="*/ 1396713 h 1719668"/>
                <a:gd name="connsiteX6" fmla="*/ 19933 w 324962"/>
                <a:gd name="connsiteY6" fmla="*/ 1631663 h 1719668"/>
                <a:gd name="connsiteX7" fmla="*/ 709 w 324962"/>
                <a:gd name="connsiteY7" fmla="*/ 1680289 h 1719668"/>
                <a:gd name="connsiteX8" fmla="*/ 40984 w 324962"/>
                <a:gd name="connsiteY8" fmla="*/ 1712212 h 1719668"/>
                <a:gd name="connsiteX9" fmla="*/ 95785 w 324962"/>
                <a:gd name="connsiteY9" fmla="*/ 1718562 h 1719668"/>
                <a:gd name="connsiteX10" fmla="*/ 140583 w 324962"/>
                <a:gd name="connsiteY10" fmla="*/ 1695163 h 1719668"/>
                <a:gd name="connsiteX11" fmla="*/ 197733 w 324962"/>
                <a:gd name="connsiteY11" fmla="*/ 1618963 h 1719668"/>
                <a:gd name="connsiteX12" fmla="*/ 292983 w 324962"/>
                <a:gd name="connsiteY12" fmla="*/ 1307813 h 1719668"/>
                <a:gd name="connsiteX13" fmla="*/ 324733 w 324962"/>
                <a:gd name="connsiteY13" fmla="*/ 837913 h 1719668"/>
                <a:gd name="connsiteX14" fmla="*/ 280283 w 324962"/>
                <a:gd name="connsiteY14" fmla="*/ 348963 h 1719668"/>
                <a:gd name="connsiteX15" fmla="*/ 151283 w 324962"/>
                <a:gd name="connsiteY15" fmla="*/ 43989 h 1719668"/>
                <a:gd name="connsiteX16" fmla="*/ 26283 w 324962"/>
                <a:gd name="connsiteY16" fmla="*/ 22938 h 171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962" h="1719668">
                  <a:moveTo>
                    <a:pt x="26283" y="22938"/>
                  </a:moveTo>
                  <a:cubicBezTo>
                    <a:pt x="-2292" y="56529"/>
                    <a:pt x="10858" y="61387"/>
                    <a:pt x="17933" y="112187"/>
                  </a:cubicBezTo>
                  <a:cubicBezTo>
                    <a:pt x="25008" y="162987"/>
                    <a:pt x="54640" y="240650"/>
                    <a:pt x="68732" y="327738"/>
                  </a:cubicBezTo>
                  <a:cubicBezTo>
                    <a:pt x="82824" y="414826"/>
                    <a:pt x="94741" y="526400"/>
                    <a:pt x="102483" y="634713"/>
                  </a:cubicBezTo>
                  <a:cubicBezTo>
                    <a:pt x="110225" y="743026"/>
                    <a:pt x="119416" y="850613"/>
                    <a:pt x="115183" y="977613"/>
                  </a:cubicBezTo>
                  <a:cubicBezTo>
                    <a:pt x="110950" y="1104613"/>
                    <a:pt x="92958" y="1287705"/>
                    <a:pt x="77083" y="1396713"/>
                  </a:cubicBezTo>
                  <a:cubicBezTo>
                    <a:pt x="61208" y="1505721"/>
                    <a:pt x="32662" y="1584400"/>
                    <a:pt x="19933" y="1631663"/>
                  </a:cubicBezTo>
                  <a:cubicBezTo>
                    <a:pt x="7204" y="1678926"/>
                    <a:pt x="-2800" y="1666864"/>
                    <a:pt x="709" y="1680289"/>
                  </a:cubicBezTo>
                  <a:cubicBezTo>
                    <a:pt x="4218" y="1693714"/>
                    <a:pt x="25138" y="1705833"/>
                    <a:pt x="40984" y="1712212"/>
                  </a:cubicBezTo>
                  <a:cubicBezTo>
                    <a:pt x="56830" y="1718591"/>
                    <a:pt x="79185" y="1721403"/>
                    <a:pt x="95785" y="1718562"/>
                  </a:cubicBezTo>
                  <a:cubicBezTo>
                    <a:pt x="112385" y="1715721"/>
                    <a:pt x="123592" y="1711763"/>
                    <a:pt x="140583" y="1695163"/>
                  </a:cubicBezTo>
                  <a:cubicBezTo>
                    <a:pt x="157574" y="1678563"/>
                    <a:pt x="172333" y="1683521"/>
                    <a:pt x="197733" y="1618963"/>
                  </a:cubicBezTo>
                  <a:cubicBezTo>
                    <a:pt x="223133" y="1554405"/>
                    <a:pt x="271816" y="1437988"/>
                    <a:pt x="292983" y="1307813"/>
                  </a:cubicBezTo>
                  <a:cubicBezTo>
                    <a:pt x="314150" y="1177638"/>
                    <a:pt x="326850" y="997721"/>
                    <a:pt x="324733" y="837913"/>
                  </a:cubicBezTo>
                  <a:cubicBezTo>
                    <a:pt x="322616" y="678105"/>
                    <a:pt x="307800" y="483371"/>
                    <a:pt x="280283" y="348963"/>
                  </a:cubicBezTo>
                  <a:cubicBezTo>
                    <a:pt x="252766" y="214555"/>
                    <a:pt x="193616" y="98326"/>
                    <a:pt x="151283" y="43989"/>
                  </a:cubicBezTo>
                  <a:cubicBezTo>
                    <a:pt x="108950" y="-10348"/>
                    <a:pt x="54858" y="-10653"/>
                    <a:pt x="26283" y="2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Forme libre 102"/>
            <p:cNvSpPr/>
            <p:nvPr/>
          </p:nvSpPr>
          <p:spPr>
            <a:xfrm flipH="1" flipV="1">
              <a:off x="4650255" y="3414981"/>
              <a:ext cx="1283477" cy="320561"/>
            </a:xfrm>
            <a:custGeom>
              <a:avLst/>
              <a:gdLst>
                <a:gd name="connsiteX0" fmla="*/ 147469 w 911968"/>
                <a:gd name="connsiteY0" fmla="*/ 982911 h 982911"/>
                <a:gd name="connsiteX1" fmla="*/ 57528 w 911968"/>
                <a:gd name="connsiteY1" fmla="*/ 98491 h 982911"/>
                <a:gd name="connsiteX2" fmla="*/ 911968 w 911968"/>
                <a:gd name="connsiteY2" fmla="*/ 188432 h 982911"/>
                <a:gd name="connsiteX0" fmla="*/ 30371 w 1169624"/>
                <a:gd name="connsiteY0" fmla="*/ 934919 h 934919"/>
                <a:gd name="connsiteX1" fmla="*/ 315184 w 1169624"/>
                <a:gd name="connsiteY1" fmla="*/ 95469 h 934919"/>
                <a:gd name="connsiteX2" fmla="*/ 1169624 w 1169624"/>
                <a:gd name="connsiteY2" fmla="*/ 185410 h 934919"/>
                <a:gd name="connsiteX0" fmla="*/ 0 w 1139253"/>
                <a:gd name="connsiteY0" fmla="*/ 934919 h 934919"/>
                <a:gd name="connsiteX1" fmla="*/ 284813 w 1139253"/>
                <a:gd name="connsiteY1" fmla="*/ 95469 h 934919"/>
                <a:gd name="connsiteX2" fmla="*/ 1139253 w 1139253"/>
                <a:gd name="connsiteY2" fmla="*/ 185410 h 934919"/>
                <a:gd name="connsiteX0" fmla="*/ 0 w 1139253"/>
                <a:gd name="connsiteY0" fmla="*/ 820644 h 820644"/>
                <a:gd name="connsiteX1" fmla="*/ 689547 w 1139253"/>
                <a:gd name="connsiteY1" fmla="*/ 415909 h 820644"/>
                <a:gd name="connsiteX2" fmla="*/ 1139253 w 1139253"/>
                <a:gd name="connsiteY2" fmla="*/ 71135 h 820644"/>
                <a:gd name="connsiteX0" fmla="*/ 0 w 698321"/>
                <a:gd name="connsiteY0" fmla="*/ 766598 h 766598"/>
                <a:gd name="connsiteX1" fmla="*/ 689547 w 698321"/>
                <a:gd name="connsiteY1" fmla="*/ 361863 h 766598"/>
                <a:gd name="connsiteX2" fmla="*/ 434715 w 698321"/>
                <a:gd name="connsiteY2" fmla="*/ 77049 h 766598"/>
                <a:gd name="connsiteX0" fmla="*/ 0 w 689547"/>
                <a:gd name="connsiteY0" fmla="*/ 404735 h 404735"/>
                <a:gd name="connsiteX1" fmla="*/ 689547 w 689547"/>
                <a:gd name="connsiteY1" fmla="*/ 0 h 404735"/>
                <a:gd name="connsiteX0" fmla="*/ 0 w 670092"/>
                <a:gd name="connsiteY0" fmla="*/ 411220 h 411220"/>
                <a:gd name="connsiteX1" fmla="*/ 670092 w 670092"/>
                <a:gd name="connsiteY1" fmla="*/ 0 h 411220"/>
                <a:gd name="connsiteX0" fmla="*/ 0 w 673531"/>
                <a:gd name="connsiteY0" fmla="*/ 411220 h 411220"/>
                <a:gd name="connsiteX1" fmla="*/ 670092 w 673531"/>
                <a:gd name="connsiteY1" fmla="*/ 0 h 411220"/>
                <a:gd name="connsiteX0" fmla="*/ 0 w 673531"/>
                <a:gd name="connsiteY0" fmla="*/ 476071 h 476071"/>
                <a:gd name="connsiteX1" fmla="*/ 670092 w 673531"/>
                <a:gd name="connsiteY1" fmla="*/ 0 h 476071"/>
                <a:gd name="connsiteX0" fmla="*/ 0 w 667117"/>
                <a:gd name="connsiteY0" fmla="*/ 502011 h 502011"/>
                <a:gd name="connsiteX1" fmla="*/ 663607 w 667117"/>
                <a:gd name="connsiteY1" fmla="*/ 0 h 502011"/>
                <a:gd name="connsiteX0" fmla="*/ 0 w 666795"/>
                <a:gd name="connsiteY0" fmla="*/ 502011 h 502011"/>
                <a:gd name="connsiteX1" fmla="*/ 663607 w 666795"/>
                <a:gd name="connsiteY1" fmla="*/ 0 h 502011"/>
                <a:gd name="connsiteX0" fmla="*/ 0 w 679649"/>
                <a:gd name="connsiteY0" fmla="*/ 508496 h 508496"/>
                <a:gd name="connsiteX1" fmla="*/ 676577 w 679649"/>
                <a:gd name="connsiteY1" fmla="*/ 0 h 508496"/>
                <a:gd name="connsiteX0" fmla="*/ 0 w 1041256"/>
                <a:gd name="connsiteY0" fmla="*/ 430675 h 430675"/>
                <a:gd name="connsiteX1" fmla="*/ 1039743 w 1041256"/>
                <a:gd name="connsiteY1" fmla="*/ 0 h 430675"/>
                <a:gd name="connsiteX0" fmla="*/ 0 w 1039743"/>
                <a:gd name="connsiteY0" fmla="*/ 488797 h 488797"/>
                <a:gd name="connsiteX1" fmla="*/ 1039743 w 1039743"/>
                <a:gd name="connsiteY1" fmla="*/ 58122 h 488797"/>
                <a:gd name="connsiteX0" fmla="*/ 0 w 1039743"/>
                <a:gd name="connsiteY0" fmla="*/ 496149 h 496149"/>
                <a:gd name="connsiteX1" fmla="*/ 1039743 w 1039743"/>
                <a:gd name="connsiteY1" fmla="*/ 65474 h 496149"/>
                <a:gd name="connsiteX0" fmla="*/ 0 w 1072168"/>
                <a:gd name="connsiteY0" fmla="*/ 461570 h 461570"/>
                <a:gd name="connsiteX1" fmla="*/ 1072168 w 1072168"/>
                <a:gd name="connsiteY1" fmla="*/ 69806 h 461570"/>
                <a:gd name="connsiteX0" fmla="*/ 0 w 1072168"/>
                <a:gd name="connsiteY0" fmla="*/ 490444 h 490444"/>
                <a:gd name="connsiteX1" fmla="*/ 1072168 w 1072168"/>
                <a:gd name="connsiteY1" fmla="*/ 98680 h 490444"/>
                <a:gd name="connsiteX0" fmla="*/ 0 w 1072168"/>
                <a:gd name="connsiteY0" fmla="*/ 468199 h 468199"/>
                <a:gd name="connsiteX1" fmla="*/ 1072168 w 1072168"/>
                <a:gd name="connsiteY1" fmla="*/ 102375 h 468199"/>
                <a:gd name="connsiteX0" fmla="*/ 0 w 1072168"/>
                <a:gd name="connsiteY0" fmla="*/ 361595 h 361595"/>
                <a:gd name="connsiteX1" fmla="*/ 1072168 w 1072168"/>
                <a:gd name="connsiteY1" fmla="*/ 125473 h 361595"/>
                <a:gd name="connsiteX0" fmla="*/ 0 w 1072168"/>
                <a:gd name="connsiteY0" fmla="*/ 358022 h 358022"/>
                <a:gd name="connsiteX1" fmla="*/ 1072168 w 1072168"/>
                <a:gd name="connsiteY1" fmla="*/ 121900 h 358022"/>
                <a:gd name="connsiteX0" fmla="*/ 0 w 1072168"/>
                <a:gd name="connsiteY0" fmla="*/ 326817 h 326817"/>
                <a:gd name="connsiteX1" fmla="*/ 1072168 w 1072168"/>
                <a:gd name="connsiteY1" fmla="*/ 90695 h 326817"/>
                <a:gd name="connsiteX0" fmla="*/ 0 w 1072168"/>
                <a:gd name="connsiteY0" fmla="*/ 306126 h 306126"/>
                <a:gd name="connsiteX1" fmla="*/ 1072168 w 1072168"/>
                <a:gd name="connsiteY1" fmla="*/ 95944 h 306126"/>
                <a:gd name="connsiteX0" fmla="*/ 0 w 1072168"/>
                <a:gd name="connsiteY0" fmla="*/ 293101 h 293101"/>
                <a:gd name="connsiteX1" fmla="*/ 1072168 w 1072168"/>
                <a:gd name="connsiteY1" fmla="*/ 82919 h 293101"/>
                <a:gd name="connsiteX0" fmla="*/ 0 w 1091623"/>
                <a:gd name="connsiteY0" fmla="*/ 271713 h 271713"/>
                <a:gd name="connsiteX1" fmla="*/ 1091623 w 1091623"/>
                <a:gd name="connsiteY1" fmla="*/ 87471 h 271713"/>
                <a:gd name="connsiteX0" fmla="*/ 0 w 1078652"/>
                <a:gd name="connsiteY0" fmla="*/ 271713 h 271713"/>
                <a:gd name="connsiteX1" fmla="*/ 1078652 w 1078652"/>
                <a:gd name="connsiteY1" fmla="*/ 87471 h 271713"/>
                <a:gd name="connsiteX0" fmla="*/ 0 w 1268847"/>
                <a:gd name="connsiteY0" fmla="*/ 320561 h 320561"/>
                <a:gd name="connsiteX1" fmla="*/ 1268847 w 1268847"/>
                <a:gd name="connsiteY1" fmla="*/ 77797 h 320561"/>
                <a:gd name="connsiteX0" fmla="*/ 0 w 1283477"/>
                <a:gd name="connsiteY0" fmla="*/ 320561 h 320561"/>
                <a:gd name="connsiteX1" fmla="*/ 1283477 w 1283477"/>
                <a:gd name="connsiteY1" fmla="*/ 77797 h 3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3477" h="320561">
                  <a:moveTo>
                    <a:pt x="0" y="320561"/>
                  </a:moveTo>
                  <a:cubicBezTo>
                    <a:pt x="275325" y="184399"/>
                    <a:pt x="1120234" y="-150988"/>
                    <a:pt x="1283477" y="77797"/>
                  </a:cubicBezTo>
                </a:path>
              </a:pathLst>
            </a:custGeom>
            <a:noFill/>
            <a:ln w="22225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10" name="Grouper 109"/>
          <p:cNvGrpSpPr/>
          <p:nvPr/>
        </p:nvGrpSpPr>
        <p:grpSpPr>
          <a:xfrm rot="-60000" flipV="1">
            <a:off x="2198762" y="5671940"/>
            <a:ext cx="503906" cy="776867"/>
            <a:chOff x="1491371" y="2121005"/>
            <a:chExt cx="609727" cy="1137412"/>
          </a:xfrm>
        </p:grpSpPr>
        <p:sp>
          <p:nvSpPr>
            <p:cNvPr id="122" name="Ellipse 124"/>
            <p:cNvSpPr/>
            <p:nvPr/>
          </p:nvSpPr>
          <p:spPr>
            <a:xfrm rot="16200000">
              <a:off x="1289793" y="2449638"/>
              <a:ext cx="1012903" cy="604656"/>
            </a:xfrm>
            <a:custGeom>
              <a:avLst/>
              <a:gdLst>
                <a:gd name="connsiteX0" fmla="*/ 0 w 1595238"/>
                <a:gd name="connsiteY0" fmla="*/ 293688 h 587375"/>
                <a:gd name="connsiteX1" fmla="*/ 797619 w 1595238"/>
                <a:gd name="connsiteY1" fmla="*/ 0 h 587375"/>
                <a:gd name="connsiteX2" fmla="*/ 1595238 w 1595238"/>
                <a:gd name="connsiteY2" fmla="*/ 293688 h 587375"/>
                <a:gd name="connsiteX3" fmla="*/ 797619 w 1595238"/>
                <a:gd name="connsiteY3" fmla="*/ 587376 h 587375"/>
                <a:gd name="connsiteX4" fmla="*/ 0 w 1595238"/>
                <a:gd name="connsiteY4" fmla="*/ 293688 h 587375"/>
                <a:gd name="connsiteX0" fmla="*/ 0 w 1675652"/>
                <a:gd name="connsiteY0" fmla="*/ 293688 h 588068"/>
                <a:gd name="connsiteX1" fmla="*/ 797619 w 1675652"/>
                <a:gd name="connsiteY1" fmla="*/ 0 h 588068"/>
                <a:gd name="connsiteX2" fmla="*/ 1595238 w 1675652"/>
                <a:gd name="connsiteY2" fmla="*/ 293688 h 588068"/>
                <a:gd name="connsiteX3" fmla="*/ 1557982 w 1675652"/>
                <a:gd name="connsiteY3" fmla="*/ 372794 h 588068"/>
                <a:gd name="connsiteX4" fmla="*/ 797619 w 1675652"/>
                <a:gd name="connsiteY4" fmla="*/ 587376 h 588068"/>
                <a:gd name="connsiteX5" fmla="*/ 0 w 1675652"/>
                <a:gd name="connsiteY5" fmla="*/ 293688 h 588068"/>
                <a:gd name="connsiteX0" fmla="*/ 0 w 2253974"/>
                <a:gd name="connsiteY0" fmla="*/ 293688 h 619238"/>
                <a:gd name="connsiteX1" fmla="*/ 797619 w 2253974"/>
                <a:gd name="connsiteY1" fmla="*/ 0 h 619238"/>
                <a:gd name="connsiteX2" fmla="*/ 1595238 w 2253974"/>
                <a:gd name="connsiteY2" fmla="*/ 293688 h 619238"/>
                <a:gd name="connsiteX3" fmla="*/ 2236077 w 2253974"/>
                <a:gd name="connsiteY3" fmla="*/ 578277 h 619238"/>
                <a:gd name="connsiteX4" fmla="*/ 797619 w 2253974"/>
                <a:gd name="connsiteY4" fmla="*/ 587376 h 619238"/>
                <a:gd name="connsiteX5" fmla="*/ 0 w 2253974"/>
                <a:gd name="connsiteY5" fmla="*/ 293688 h 619238"/>
                <a:gd name="connsiteX0" fmla="*/ 0 w 2253974"/>
                <a:gd name="connsiteY0" fmla="*/ 293688 h 607871"/>
                <a:gd name="connsiteX1" fmla="*/ 797619 w 2253974"/>
                <a:gd name="connsiteY1" fmla="*/ 0 h 607871"/>
                <a:gd name="connsiteX2" fmla="*/ 1595238 w 2253974"/>
                <a:gd name="connsiteY2" fmla="*/ 293688 h 607871"/>
                <a:gd name="connsiteX3" fmla="*/ 2236077 w 2253974"/>
                <a:gd name="connsiteY3" fmla="*/ 578277 h 607871"/>
                <a:gd name="connsiteX4" fmla="*/ 797619 w 2253974"/>
                <a:gd name="connsiteY4" fmla="*/ 587376 h 607871"/>
                <a:gd name="connsiteX5" fmla="*/ 0 w 2253974"/>
                <a:gd name="connsiteY5" fmla="*/ 293688 h 607871"/>
                <a:gd name="connsiteX0" fmla="*/ 0 w 2253974"/>
                <a:gd name="connsiteY0" fmla="*/ 293688 h 607871"/>
                <a:gd name="connsiteX1" fmla="*/ 797619 w 2253974"/>
                <a:gd name="connsiteY1" fmla="*/ 0 h 607871"/>
                <a:gd name="connsiteX2" fmla="*/ 1595238 w 2253974"/>
                <a:gd name="connsiteY2" fmla="*/ 293688 h 607871"/>
                <a:gd name="connsiteX3" fmla="*/ 2236077 w 2253974"/>
                <a:gd name="connsiteY3" fmla="*/ 578277 h 607871"/>
                <a:gd name="connsiteX4" fmla="*/ 797619 w 2253974"/>
                <a:gd name="connsiteY4" fmla="*/ 587376 h 607871"/>
                <a:gd name="connsiteX5" fmla="*/ 0 w 2253974"/>
                <a:gd name="connsiteY5" fmla="*/ 293688 h 607871"/>
                <a:gd name="connsiteX0" fmla="*/ 0 w 2253974"/>
                <a:gd name="connsiteY0" fmla="*/ 293688 h 587376"/>
                <a:gd name="connsiteX1" fmla="*/ 797619 w 2253974"/>
                <a:gd name="connsiteY1" fmla="*/ 0 h 587376"/>
                <a:gd name="connsiteX2" fmla="*/ 1595238 w 2253974"/>
                <a:gd name="connsiteY2" fmla="*/ 293688 h 587376"/>
                <a:gd name="connsiteX3" fmla="*/ 2236077 w 2253974"/>
                <a:gd name="connsiteY3" fmla="*/ 578277 h 587376"/>
                <a:gd name="connsiteX4" fmla="*/ 797619 w 2253974"/>
                <a:gd name="connsiteY4" fmla="*/ 587376 h 587376"/>
                <a:gd name="connsiteX5" fmla="*/ 0 w 2253974"/>
                <a:gd name="connsiteY5" fmla="*/ 293688 h 587376"/>
                <a:gd name="connsiteX0" fmla="*/ 0 w 2342071"/>
                <a:gd name="connsiteY0" fmla="*/ 323887 h 617575"/>
                <a:gd name="connsiteX1" fmla="*/ 797619 w 2342071"/>
                <a:gd name="connsiteY1" fmla="*/ 30199 h 617575"/>
                <a:gd name="connsiteX2" fmla="*/ 2252784 w 2342071"/>
                <a:gd name="connsiteY2" fmla="*/ 51622 h 617575"/>
                <a:gd name="connsiteX3" fmla="*/ 2236077 w 2342071"/>
                <a:gd name="connsiteY3" fmla="*/ 608476 h 617575"/>
                <a:gd name="connsiteX4" fmla="*/ 797619 w 2342071"/>
                <a:gd name="connsiteY4" fmla="*/ 617575 h 617575"/>
                <a:gd name="connsiteX5" fmla="*/ 0 w 2342071"/>
                <a:gd name="connsiteY5" fmla="*/ 323887 h 617575"/>
                <a:gd name="connsiteX0" fmla="*/ 0 w 2342071"/>
                <a:gd name="connsiteY0" fmla="*/ 317816 h 611504"/>
                <a:gd name="connsiteX1" fmla="*/ 797619 w 2342071"/>
                <a:gd name="connsiteY1" fmla="*/ 24128 h 611504"/>
                <a:gd name="connsiteX2" fmla="*/ 2252784 w 2342071"/>
                <a:gd name="connsiteY2" fmla="*/ 45551 h 611504"/>
                <a:gd name="connsiteX3" fmla="*/ 2236077 w 2342071"/>
                <a:gd name="connsiteY3" fmla="*/ 602405 h 611504"/>
                <a:gd name="connsiteX4" fmla="*/ 797619 w 2342071"/>
                <a:gd name="connsiteY4" fmla="*/ 611504 h 611504"/>
                <a:gd name="connsiteX5" fmla="*/ 0 w 2342071"/>
                <a:gd name="connsiteY5" fmla="*/ 317816 h 611504"/>
                <a:gd name="connsiteX0" fmla="*/ 0 w 2342071"/>
                <a:gd name="connsiteY0" fmla="*/ 317816 h 611504"/>
                <a:gd name="connsiteX1" fmla="*/ 797619 w 2342071"/>
                <a:gd name="connsiteY1" fmla="*/ 24128 h 611504"/>
                <a:gd name="connsiteX2" fmla="*/ 2252784 w 2342071"/>
                <a:gd name="connsiteY2" fmla="*/ 45551 h 611504"/>
                <a:gd name="connsiteX3" fmla="*/ 2236077 w 2342071"/>
                <a:gd name="connsiteY3" fmla="*/ 602405 h 611504"/>
                <a:gd name="connsiteX4" fmla="*/ 797619 w 2342071"/>
                <a:gd name="connsiteY4" fmla="*/ 611504 h 611504"/>
                <a:gd name="connsiteX5" fmla="*/ 0 w 2342071"/>
                <a:gd name="connsiteY5" fmla="*/ 317816 h 611504"/>
                <a:gd name="connsiteX0" fmla="*/ 0 w 2342071"/>
                <a:gd name="connsiteY0" fmla="*/ 293688 h 587376"/>
                <a:gd name="connsiteX1" fmla="*/ 797619 w 2342071"/>
                <a:gd name="connsiteY1" fmla="*/ 0 h 587376"/>
                <a:gd name="connsiteX2" fmla="*/ 2252784 w 2342071"/>
                <a:gd name="connsiteY2" fmla="*/ 21423 h 587376"/>
                <a:gd name="connsiteX3" fmla="*/ 2236077 w 2342071"/>
                <a:gd name="connsiteY3" fmla="*/ 578277 h 587376"/>
                <a:gd name="connsiteX4" fmla="*/ 797619 w 2342071"/>
                <a:gd name="connsiteY4" fmla="*/ 587376 h 587376"/>
                <a:gd name="connsiteX5" fmla="*/ 0 w 2342071"/>
                <a:gd name="connsiteY5" fmla="*/ 293688 h 587376"/>
                <a:gd name="connsiteX0" fmla="*/ 0 w 2342071"/>
                <a:gd name="connsiteY0" fmla="*/ 304239 h 597927"/>
                <a:gd name="connsiteX1" fmla="*/ 797619 w 2342071"/>
                <a:gd name="connsiteY1" fmla="*/ 10551 h 597927"/>
                <a:gd name="connsiteX2" fmla="*/ 2252784 w 2342071"/>
                <a:gd name="connsiteY2" fmla="*/ 16562 h 597927"/>
                <a:gd name="connsiteX3" fmla="*/ 2236077 w 2342071"/>
                <a:gd name="connsiteY3" fmla="*/ 588828 h 597927"/>
                <a:gd name="connsiteX4" fmla="*/ 797619 w 2342071"/>
                <a:gd name="connsiteY4" fmla="*/ 597927 h 597927"/>
                <a:gd name="connsiteX5" fmla="*/ 0 w 2342071"/>
                <a:gd name="connsiteY5" fmla="*/ 304239 h 597927"/>
                <a:gd name="connsiteX0" fmla="*/ 0 w 2342071"/>
                <a:gd name="connsiteY0" fmla="*/ 293688 h 587376"/>
                <a:gd name="connsiteX1" fmla="*/ 797619 w 2342071"/>
                <a:gd name="connsiteY1" fmla="*/ 0 h 587376"/>
                <a:gd name="connsiteX2" fmla="*/ 2252784 w 2342071"/>
                <a:gd name="connsiteY2" fmla="*/ 6011 h 587376"/>
                <a:gd name="connsiteX3" fmla="*/ 2236077 w 2342071"/>
                <a:gd name="connsiteY3" fmla="*/ 578277 h 587376"/>
                <a:gd name="connsiteX4" fmla="*/ 797619 w 2342071"/>
                <a:gd name="connsiteY4" fmla="*/ 587376 h 587376"/>
                <a:gd name="connsiteX5" fmla="*/ 0 w 2342071"/>
                <a:gd name="connsiteY5" fmla="*/ 293688 h 587376"/>
                <a:gd name="connsiteX0" fmla="*/ 0 w 2331389"/>
                <a:gd name="connsiteY0" fmla="*/ 293688 h 588551"/>
                <a:gd name="connsiteX1" fmla="*/ 797619 w 2331389"/>
                <a:gd name="connsiteY1" fmla="*/ 0 h 588551"/>
                <a:gd name="connsiteX2" fmla="*/ 2252784 w 2331389"/>
                <a:gd name="connsiteY2" fmla="*/ 6011 h 588551"/>
                <a:gd name="connsiteX3" fmla="*/ 2210972 w 2331389"/>
                <a:gd name="connsiteY3" fmla="*/ 588551 h 588551"/>
                <a:gd name="connsiteX4" fmla="*/ 797619 w 2331389"/>
                <a:gd name="connsiteY4" fmla="*/ 587376 h 588551"/>
                <a:gd name="connsiteX5" fmla="*/ 0 w 2331389"/>
                <a:gd name="connsiteY5" fmla="*/ 293688 h 588551"/>
                <a:gd name="connsiteX0" fmla="*/ 0 w 2341704"/>
                <a:gd name="connsiteY0" fmla="*/ 293688 h 588551"/>
                <a:gd name="connsiteX1" fmla="*/ 797619 w 2341704"/>
                <a:gd name="connsiteY1" fmla="*/ 0 h 588551"/>
                <a:gd name="connsiteX2" fmla="*/ 2252784 w 2341704"/>
                <a:gd name="connsiteY2" fmla="*/ 6011 h 588551"/>
                <a:gd name="connsiteX3" fmla="*/ 2210972 w 2341704"/>
                <a:gd name="connsiteY3" fmla="*/ 588551 h 588551"/>
                <a:gd name="connsiteX4" fmla="*/ 797619 w 2341704"/>
                <a:gd name="connsiteY4" fmla="*/ 587376 h 588551"/>
                <a:gd name="connsiteX5" fmla="*/ 0 w 2341704"/>
                <a:gd name="connsiteY5" fmla="*/ 293688 h 588551"/>
                <a:gd name="connsiteX0" fmla="*/ 0 w 2327525"/>
                <a:gd name="connsiteY0" fmla="*/ 309798 h 604661"/>
                <a:gd name="connsiteX1" fmla="*/ 797619 w 2327525"/>
                <a:gd name="connsiteY1" fmla="*/ 16110 h 604661"/>
                <a:gd name="connsiteX2" fmla="*/ 2225754 w 2327525"/>
                <a:gd name="connsiteY2" fmla="*/ 0 h 604661"/>
                <a:gd name="connsiteX3" fmla="*/ 2210972 w 2327525"/>
                <a:gd name="connsiteY3" fmla="*/ 604661 h 604661"/>
                <a:gd name="connsiteX4" fmla="*/ 797619 w 2327525"/>
                <a:gd name="connsiteY4" fmla="*/ 603486 h 604661"/>
                <a:gd name="connsiteX5" fmla="*/ 0 w 2327525"/>
                <a:gd name="connsiteY5" fmla="*/ 309798 h 604661"/>
                <a:gd name="connsiteX0" fmla="*/ 0 w 2352529"/>
                <a:gd name="connsiteY0" fmla="*/ 309798 h 604661"/>
                <a:gd name="connsiteX1" fmla="*/ 797619 w 2352529"/>
                <a:gd name="connsiteY1" fmla="*/ 16110 h 604661"/>
                <a:gd name="connsiteX2" fmla="*/ 2225754 w 2352529"/>
                <a:gd name="connsiteY2" fmla="*/ 0 h 604661"/>
                <a:gd name="connsiteX3" fmla="*/ 2210972 w 2352529"/>
                <a:gd name="connsiteY3" fmla="*/ 604661 h 604661"/>
                <a:gd name="connsiteX4" fmla="*/ 797619 w 2352529"/>
                <a:gd name="connsiteY4" fmla="*/ 603486 h 604661"/>
                <a:gd name="connsiteX5" fmla="*/ 0 w 2352529"/>
                <a:gd name="connsiteY5" fmla="*/ 309798 h 604661"/>
                <a:gd name="connsiteX0" fmla="*/ 0 w 2346834"/>
                <a:gd name="connsiteY0" fmla="*/ 309798 h 604661"/>
                <a:gd name="connsiteX1" fmla="*/ 797619 w 2346834"/>
                <a:gd name="connsiteY1" fmla="*/ 16110 h 604661"/>
                <a:gd name="connsiteX2" fmla="*/ 2225754 w 2346834"/>
                <a:gd name="connsiteY2" fmla="*/ 0 h 604661"/>
                <a:gd name="connsiteX3" fmla="*/ 2210972 w 2346834"/>
                <a:gd name="connsiteY3" fmla="*/ 604661 h 604661"/>
                <a:gd name="connsiteX4" fmla="*/ 797619 w 2346834"/>
                <a:gd name="connsiteY4" fmla="*/ 603486 h 604661"/>
                <a:gd name="connsiteX5" fmla="*/ 0 w 2346834"/>
                <a:gd name="connsiteY5" fmla="*/ 309798 h 604661"/>
                <a:gd name="connsiteX0" fmla="*/ 0 w 2351706"/>
                <a:gd name="connsiteY0" fmla="*/ 309798 h 604661"/>
                <a:gd name="connsiteX1" fmla="*/ 797619 w 2351706"/>
                <a:gd name="connsiteY1" fmla="*/ 16110 h 604661"/>
                <a:gd name="connsiteX2" fmla="*/ 2225754 w 2351706"/>
                <a:gd name="connsiteY2" fmla="*/ 0 h 604661"/>
                <a:gd name="connsiteX3" fmla="*/ 2210972 w 2351706"/>
                <a:gd name="connsiteY3" fmla="*/ 604661 h 604661"/>
                <a:gd name="connsiteX4" fmla="*/ 797619 w 2351706"/>
                <a:gd name="connsiteY4" fmla="*/ 603486 h 604661"/>
                <a:gd name="connsiteX5" fmla="*/ 0 w 2351706"/>
                <a:gd name="connsiteY5" fmla="*/ 309798 h 604661"/>
                <a:gd name="connsiteX0" fmla="*/ 0 w 2315336"/>
                <a:gd name="connsiteY0" fmla="*/ 309796 h 604659"/>
                <a:gd name="connsiteX1" fmla="*/ 797619 w 2315336"/>
                <a:gd name="connsiteY1" fmla="*/ 16108 h 604659"/>
                <a:gd name="connsiteX2" fmla="*/ 2125847 w 2315336"/>
                <a:gd name="connsiteY2" fmla="*/ 1 h 604659"/>
                <a:gd name="connsiteX3" fmla="*/ 2210972 w 2315336"/>
                <a:gd name="connsiteY3" fmla="*/ 604659 h 604659"/>
                <a:gd name="connsiteX4" fmla="*/ 797619 w 2315336"/>
                <a:gd name="connsiteY4" fmla="*/ 603484 h 604659"/>
                <a:gd name="connsiteX5" fmla="*/ 0 w 2315336"/>
                <a:gd name="connsiteY5" fmla="*/ 309796 h 604659"/>
                <a:gd name="connsiteX0" fmla="*/ 0 w 2251796"/>
                <a:gd name="connsiteY0" fmla="*/ 309795 h 604658"/>
                <a:gd name="connsiteX1" fmla="*/ 797619 w 2251796"/>
                <a:gd name="connsiteY1" fmla="*/ 16107 h 604658"/>
                <a:gd name="connsiteX2" fmla="*/ 2125847 w 2251796"/>
                <a:gd name="connsiteY2" fmla="*/ 0 h 604658"/>
                <a:gd name="connsiteX3" fmla="*/ 2111061 w 2251796"/>
                <a:gd name="connsiteY3" fmla="*/ 604658 h 604658"/>
                <a:gd name="connsiteX4" fmla="*/ 797619 w 2251796"/>
                <a:gd name="connsiteY4" fmla="*/ 603483 h 604658"/>
                <a:gd name="connsiteX5" fmla="*/ 0 w 2251796"/>
                <a:gd name="connsiteY5" fmla="*/ 309795 h 604658"/>
                <a:gd name="connsiteX0" fmla="*/ 0 w 2326786"/>
                <a:gd name="connsiteY0" fmla="*/ 309795 h 604658"/>
                <a:gd name="connsiteX1" fmla="*/ 797619 w 2326786"/>
                <a:gd name="connsiteY1" fmla="*/ 16107 h 604658"/>
                <a:gd name="connsiteX2" fmla="*/ 2125847 w 2326786"/>
                <a:gd name="connsiteY2" fmla="*/ 0 h 604658"/>
                <a:gd name="connsiteX3" fmla="*/ 2111061 w 2326786"/>
                <a:gd name="connsiteY3" fmla="*/ 604658 h 604658"/>
                <a:gd name="connsiteX4" fmla="*/ 797619 w 2326786"/>
                <a:gd name="connsiteY4" fmla="*/ 603483 h 604658"/>
                <a:gd name="connsiteX5" fmla="*/ 0 w 2326786"/>
                <a:gd name="connsiteY5" fmla="*/ 309795 h 604658"/>
                <a:gd name="connsiteX0" fmla="*/ 0 w 2358408"/>
                <a:gd name="connsiteY0" fmla="*/ 309795 h 604658"/>
                <a:gd name="connsiteX1" fmla="*/ 797619 w 2358408"/>
                <a:gd name="connsiteY1" fmla="*/ 16107 h 604658"/>
                <a:gd name="connsiteX2" fmla="*/ 2125847 w 2358408"/>
                <a:gd name="connsiteY2" fmla="*/ 0 h 604658"/>
                <a:gd name="connsiteX3" fmla="*/ 2111061 w 2358408"/>
                <a:gd name="connsiteY3" fmla="*/ 604658 h 604658"/>
                <a:gd name="connsiteX4" fmla="*/ 797619 w 2358408"/>
                <a:gd name="connsiteY4" fmla="*/ 603483 h 604658"/>
                <a:gd name="connsiteX5" fmla="*/ 0 w 2358408"/>
                <a:gd name="connsiteY5" fmla="*/ 309795 h 60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408" h="604658">
                  <a:moveTo>
                    <a:pt x="0" y="309795"/>
                  </a:moveTo>
                  <a:cubicBezTo>
                    <a:pt x="0" y="147596"/>
                    <a:pt x="422155" y="61484"/>
                    <a:pt x="797619" y="16107"/>
                  </a:cubicBezTo>
                  <a:lnTo>
                    <a:pt x="2125847" y="0"/>
                  </a:lnTo>
                  <a:cubicBezTo>
                    <a:pt x="2366536" y="85139"/>
                    <a:pt x="2504396" y="495404"/>
                    <a:pt x="2111061" y="604658"/>
                  </a:cubicBezTo>
                  <a:lnTo>
                    <a:pt x="797619" y="603483"/>
                  </a:lnTo>
                  <a:cubicBezTo>
                    <a:pt x="424940" y="556052"/>
                    <a:pt x="0" y="471994"/>
                    <a:pt x="0" y="3097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9000"/>
                  </a:schemeClr>
                </a:gs>
                <a:gs pos="83000">
                  <a:schemeClr val="accent2">
                    <a:lumMod val="40000"/>
                    <a:lumOff val="60000"/>
                    <a:alpha val="49000"/>
                  </a:schemeClr>
                </a:gs>
                <a:gs pos="100000">
                  <a:schemeClr val="accent2">
                    <a:lumMod val="20000"/>
                    <a:lumOff val="80000"/>
                    <a:alpha val="48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Ellipse 122"/>
            <p:cNvSpPr/>
            <p:nvPr/>
          </p:nvSpPr>
          <p:spPr>
            <a:xfrm rot="16200000">
              <a:off x="1678678" y="2535353"/>
              <a:ext cx="247532" cy="5818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5000"/>
                  </a:schemeClr>
                </a:gs>
                <a:gs pos="83000">
                  <a:schemeClr val="accent2">
                    <a:lumMod val="40000"/>
                    <a:lumOff val="60000"/>
                    <a:alpha val="48000"/>
                  </a:schemeClr>
                </a:gs>
                <a:gs pos="100000">
                  <a:schemeClr val="accent2">
                    <a:lumMod val="20000"/>
                    <a:lumOff val="80000"/>
                    <a:alpha val="48000"/>
                  </a:schemeClr>
                </a:gs>
              </a:gsLst>
              <a:lin ang="16200000" scaled="1"/>
              <a:tileRect/>
            </a:gradFill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Ellipse 123"/>
            <p:cNvSpPr/>
            <p:nvPr/>
          </p:nvSpPr>
          <p:spPr>
            <a:xfrm rot="16200000">
              <a:off x="1682555" y="2080013"/>
              <a:ext cx="247532" cy="5895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5000"/>
                  </a:schemeClr>
                </a:gs>
                <a:gs pos="83000">
                  <a:schemeClr val="accent2">
                    <a:lumMod val="40000"/>
                    <a:lumOff val="60000"/>
                    <a:alpha val="42000"/>
                  </a:schemeClr>
                </a:gs>
                <a:gs pos="100000">
                  <a:schemeClr val="accent2">
                    <a:lumMod val="20000"/>
                    <a:lumOff val="80000"/>
                    <a:alpha val="5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5" name="Connecteur droit 124"/>
            <p:cNvCxnSpPr/>
            <p:nvPr/>
          </p:nvCxnSpPr>
          <p:spPr>
            <a:xfrm rot="5400000" flipV="1">
              <a:off x="1397348" y="2215028"/>
              <a:ext cx="192923" cy="4878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 rot="5400000" flipV="1">
              <a:off x="1997345" y="2215028"/>
              <a:ext cx="192923" cy="4878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Forme libre 85"/>
          <p:cNvSpPr/>
          <p:nvPr/>
        </p:nvSpPr>
        <p:spPr>
          <a:xfrm>
            <a:off x="2176166" y="4667378"/>
            <a:ext cx="500142" cy="772588"/>
          </a:xfrm>
          <a:custGeom>
            <a:avLst/>
            <a:gdLst>
              <a:gd name="connsiteX0" fmla="*/ 514459 w 539032"/>
              <a:gd name="connsiteY0" fmla="*/ 0 h 1542128"/>
              <a:gd name="connsiteX1" fmla="*/ 514459 w 539032"/>
              <a:gd name="connsiteY1" fmla="*/ 1153298 h 1542128"/>
              <a:gd name="connsiteX2" fmla="*/ 259086 w 539032"/>
              <a:gd name="connsiteY2" fmla="*/ 1540476 h 1542128"/>
              <a:gd name="connsiteX3" fmla="*/ 28427 w 539032"/>
              <a:gd name="connsiteY3" fmla="*/ 1037968 h 1542128"/>
              <a:gd name="connsiteX4" fmla="*/ 3713 w 539032"/>
              <a:gd name="connsiteY4" fmla="*/ 82379 h 1542128"/>
              <a:gd name="connsiteX0" fmla="*/ 513585 w 539284"/>
              <a:gd name="connsiteY0" fmla="*/ 0 h 1542128"/>
              <a:gd name="connsiteX1" fmla="*/ 513585 w 539284"/>
              <a:gd name="connsiteY1" fmla="*/ 1153298 h 1542128"/>
              <a:gd name="connsiteX2" fmla="*/ 242263 w 539284"/>
              <a:gd name="connsiteY2" fmla="*/ 1540476 h 1542128"/>
              <a:gd name="connsiteX3" fmla="*/ 27553 w 539284"/>
              <a:gd name="connsiteY3" fmla="*/ 1037968 h 1542128"/>
              <a:gd name="connsiteX4" fmla="*/ 2839 w 539284"/>
              <a:gd name="connsiteY4" fmla="*/ 82379 h 1542128"/>
              <a:gd name="connsiteX0" fmla="*/ 513585 w 526462"/>
              <a:gd name="connsiteY0" fmla="*/ 0 h 1540801"/>
              <a:gd name="connsiteX1" fmla="*/ 487004 w 526462"/>
              <a:gd name="connsiteY1" fmla="*/ 1094819 h 1540801"/>
              <a:gd name="connsiteX2" fmla="*/ 242263 w 526462"/>
              <a:gd name="connsiteY2" fmla="*/ 1540476 h 1540801"/>
              <a:gd name="connsiteX3" fmla="*/ 27553 w 526462"/>
              <a:gd name="connsiteY3" fmla="*/ 1037968 h 1540801"/>
              <a:gd name="connsiteX4" fmla="*/ 2839 w 526462"/>
              <a:gd name="connsiteY4" fmla="*/ 82379 h 1540801"/>
              <a:gd name="connsiteX0" fmla="*/ 518963 w 531840"/>
              <a:gd name="connsiteY0" fmla="*/ 0 h 1540927"/>
              <a:gd name="connsiteX1" fmla="*/ 492382 w 531840"/>
              <a:gd name="connsiteY1" fmla="*/ 1094819 h 1540927"/>
              <a:gd name="connsiteX2" fmla="*/ 247641 w 531840"/>
              <a:gd name="connsiteY2" fmla="*/ 1540476 h 1540927"/>
              <a:gd name="connsiteX3" fmla="*/ 22299 w 531840"/>
              <a:gd name="connsiteY3" fmla="*/ 1027336 h 1540927"/>
              <a:gd name="connsiteX4" fmla="*/ 8217 w 531840"/>
              <a:gd name="connsiteY4" fmla="*/ 82379 h 1540927"/>
              <a:gd name="connsiteX0" fmla="*/ 510746 w 523623"/>
              <a:gd name="connsiteY0" fmla="*/ 0 h 1540927"/>
              <a:gd name="connsiteX1" fmla="*/ 484165 w 523623"/>
              <a:gd name="connsiteY1" fmla="*/ 1094819 h 1540927"/>
              <a:gd name="connsiteX2" fmla="*/ 239424 w 523623"/>
              <a:gd name="connsiteY2" fmla="*/ 1540476 h 1540927"/>
              <a:gd name="connsiteX3" fmla="*/ 14082 w 523623"/>
              <a:gd name="connsiteY3" fmla="*/ 1027336 h 1540927"/>
              <a:gd name="connsiteX4" fmla="*/ 0 w 523623"/>
              <a:gd name="connsiteY4" fmla="*/ 82379 h 1540927"/>
              <a:gd name="connsiteX0" fmla="*/ 510746 w 523623"/>
              <a:gd name="connsiteY0" fmla="*/ 0 h 1540477"/>
              <a:gd name="connsiteX1" fmla="*/ 484165 w 523623"/>
              <a:gd name="connsiteY1" fmla="*/ 1094819 h 1540477"/>
              <a:gd name="connsiteX2" fmla="*/ 239424 w 523623"/>
              <a:gd name="connsiteY2" fmla="*/ 1540476 h 1540477"/>
              <a:gd name="connsiteX3" fmla="*/ 14082 w 523623"/>
              <a:gd name="connsiteY3" fmla="*/ 1027336 h 1540477"/>
              <a:gd name="connsiteX4" fmla="*/ 0 w 523623"/>
              <a:gd name="connsiteY4" fmla="*/ 82379 h 1540477"/>
              <a:gd name="connsiteX0" fmla="*/ 519703 w 532101"/>
              <a:gd name="connsiteY0" fmla="*/ 0 h 1535160"/>
              <a:gd name="connsiteX1" fmla="*/ 493122 w 532101"/>
              <a:gd name="connsiteY1" fmla="*/ 1094819 h 1535160"/>
              <a:gd name="connsiteX2" fmla="*/ 259014 w 532101"/>
              <a:gd name="connsiteY2" fmla="*/ 1535159 h 1535160"/>
              <a:gd name="connsiteX3" fmla="*/ 23039 w 532101"/>
              <a:gd name="connsiteY3" fmla="*/ 1027336 h 1535160"/>
              <a:gd name="connsiteX4" fmla="*/ 8957 w 532101"/>
              <a:gd name="connsiteY4" fmla="*/ 82379 h 1535160"/>
              <a:gd name="connsiteX0" fmla="*/ 510746 w 523144"/>
              <a:gd name="connsiteY0" fmla="*/ 0 h 1535160"/>
              <a:gd name="connsiteX1" fmla="*/ 484165 w 523144"/>
              <a:gd name="connsiteY1" fmla="*/ 1094819 h 1535160"/>
              <a:gd name="connsiteX2" fmla="*/ 250057 w 523144"/>
              <a:gd name="connsiteY2" fmla="*/ 1535159 h 1535160"/>
              <a:gd name="connsiteX3" fmla="*/ 14082 w 523144"/>
              <a:gd name="connsiteY3" fmla="*/ 1027336 h 1535160"/>
              <a:gd name="connsiteX4" fmla="*/ 0 w 523144"/>
              <a:gd name="connsiteY4" fmla="*/ 82379 h 1535160"/>
              <a:gd name="connsiteX0" fmla="*/ 510746 w 513974"/>
              <a:gd name="connsiteY0" fmla="*/ 0 h 1535160"/>
              <a:gd name="connsiteX1" fmla="*/ 484165 w 513974"/>
              <a:gd name="connsiteY1" fmla="*/ 1094819 h 1535160"/>
              <a:gd name="connsiteX2" fmla="*/ 250057 w 513974"/>
              <a:gd name="connsiteY2" fmla="*/ 1535159 h 1535160"/>
              <a:gd name="connsiteX3" fmla="*/ 14082 w 513974"/>
              <a:gd name="connsiteY3" fmla="*/ 1027336 h 1535160"/>
              <a:gd name="connsiteX4" fmla="*/ 0 w 513974"/>
              <a:gd name="connsiteY4" fmla="*/ 82379 h 1535160"/>
              <a:gd name="connsiteX0" fmla="*/ 510746 w 526225"/>
              <a:gd name="connsiteY0" fmla="*/ 0 h 1535175"/>
              <a:gd name="connsiteX1" fmla="*/ 505430 w 526225"/>
              <a:gd name="connsiteY1" fmla="*/ 1009759 h 1535175"/>
              <a:gd name="connsiteX2" fmla="*/ 250057 w 526225"/>
              <a:gd name="connsiteY2" fmla="*/ 1535159 h 1535175"/>
              <a:gd name="connsiteX3" fmla="*/ 14082 w 526225"/>
              <a:gd name="connsiteY3" fmla="*/ 1027336 h 1535175"/>
              <a:gd name="connsiteX4" fmla="*/ 0 w 526225"/>
              <a:gd name="connsiteY4" fmla="*/ 82379 h 1535175"/>
              <a:gd name="connsiteX0" fmla="*/ 510746 w 526225"/>
              <a:gd name="connsiteY0" fmla="*/ 0 h 1535175"/>
              <a:gd name="connsiteX1" fmla="*/ 505430 w 526225"/>
              <a:gd name="connsiteY1" fmla="*/ 1009759 h 1535175"/>
              <a:gd name="connsiteX2" fmla="*/ 250057 w 526225"/>
              <a:gd name="connsiteY2" fmla="*/ 1535159 h 1535175"/>
              <a:gd name="connsiteX3" fmla="*/ 14082 w 526225"/>
              <a:gd name="connsiteY3" fmla="*/ 1027336 h 1535175"/>
              <a:gd name="connsiteX4" fmla="*/ 0 w 526225"/>
              <a:gd name="connsiteY4" fmla="*/ 82379 h 1535175"/>
              <a:gd name="connsiteX0" fmla="*/ 510746 w 510746"/>
              <a:gd name="connsiteY0" fmla="*/ 0 h 1535175"/>
              <a:gd name="connsiteX1" fmla="*/ 505430 w 510746"/>
              <a:gd name="connsiteY1" fmla="*/ 1009759 h 1535175"/>
              <a:gd name="connsiteX2" fmla="*/ 250057 w 510746"/>
              <a:gd name="connsiteY2" fmla="*/ 1535159 h 1535175"/>
              <a:gd name="connsiteX3" fmla="*/ 14082 w 510746"/>
              <a:gd name="connsiteY3" fmla="*/ 1027336 h 1535175"/>
              <a:gd name="connsiteX4" fmla="*/ 0 w 510746"/>
              <a:gd name="connsiteY4" fmla="*/ 82379 h 1535175"/>
              <a:gd name="connsiteX0" fmla="*/ 510746 w 510746"/>
              <a:gd name="connsiteY0" fmla="*/ 0 h 1535175"/>
              <a:gd name="connsiteX1" fmla="*/ 505430 w 510746"/>
              <a:gd name="connsiteY1" fmla="*/ 1009759 h 1535175"/>
              <a:gd name="connsiteX2" fmla="*/ 250057 w 510746"/>
              <a:gd name="connsiteY2" fmla="*/ 1535159 h 1535175"/>
              <a:gd name="connsiteX3" fmla="*/ 14082 w 510746"/>
              <a:gd name="connsiteY3" fmla="*/ 1027336 h 1535175"/>
              <a:gd name="connsiteX4" fmla="*/ 0 w 510746"/>
              <a:gd name="connsiteY4" fmla="*/ 82379 h 1535175"/>
              <a:gd name="connsiteX0" fmla="*/ 510746 w 510746"/>
              <a:gd name="connsiteY0" fmla="*/ 0 h 1535175"/>
              <a:gd name="connsiteX1" fmla="*/ 505430 w 510746"/>
              <a:gd name="connsiteY1" fmla="*/ 1009759 h 1535175"/>
              <a:gd name="connsiteX2" fmla="*/ 250057 w 510746"/>
              <a:gd name="connsiteY2" fmla="*/ 1535159 h 1535175"/>
              <a:gd name="connsiteX3" fmla="*/ 14082 w 510746"/>
              <a:gd name="connsiteY3" fmla="*/ 1027336 h 1535175"/>
              <a:gd name="connsiteX4" fmla="*/ 0 w 510746"/>
              <a:gd name="connsiteY4" fmla="*/ 82379 h 1535175"/>
              <a:gd name="connsiteX0" fmla="*/ 502128 w 502128"/>
              <a:gd name="connsiteY0" fmla="*/ 23946 h 1559121"/>
              <a:gd name="connsiteX1" fmla="*/ 496812 w 502128"/>
              <a:gd name="connsiteY1" fmla="*/ 1033705 h 1559121"/>
              <a:gd name="connsiteX2" fmla="*/ 241439 w 502128"/>
              <a:gd name="connsiteY2" fmla="*/ 1559105 h 1559121"/>
              <a:gd name="connsiteX3" fmla="*/ 5464 w 502128"/>
              <a:gd name="connsiteY3" fmla="*/ 1051282 h 1559121"/>
              <a:gd name="connsiteX4" fmla="*/ 2015 w 502128"/>
              <a:gd name="connsiteY4" fmla="*/ 0 h 1559121"/>
              <a:gd name="connsiteX0" fmla="*/ 500143 w 500143"/>
              <a:gd name="connsiteY0" fmla="*/ 23946 h 1559133"/>
              <a:gd name="connsiteX1" fmla="*/ 494827 w 500143"/>
              <a:gd name="connsiteY1" fmla="*/ 1033705 h 1559133"/>
              <a:gd name="connsiteX2" fmla="*/ 239454 w 500143"/>
              <a:gd name="connsiteY2" fmla="*/ 1559105 h 1559133"/>
              <a:gd name="connsiteX3" fmla="*/ 8795 w 500143"/>
              <a:gd name="connsiteY3" fmla="*/ 1056598 h 1559133"/>
              <a:gd name="connsiteX4" fmla="*/ 30 w 500143"/>
              <a:gd name="connsiteY4" fmla="*/ 0 h 1559133"/>
              <a:gd name="connsiteX0" fmla="*/ 500143 w 500143"/>
              <a:gd name="connsiteY0" fmla="*/ 23946 h 1559148"/>
              <a:gd name="connsiteX1" fmla="*/ 494827 w 500143"/>
              <a:gd name="connsiteY1" fmla="*/ 1033705 h 1559148"/>
              <a:gd name="connsiteX2" fmla="*/ 239454 w 500143"/>
              <a:gd name="connsiteY2" fmla="*/ 1559105 h 1559148"/>
              <a:gd name="connsiteX3" fmla="*/ 8795 w 500143"/>
              <a:gd name="connsiteY3" fmla="*/ 1056598 h 1559148"/>
              <a:gd name="connsiteX4" fmla="*/ 30 w 500143"/>
              <a:gd name="connsiteY4" fmla="*/ 0 h 1559148"/>
              <a:gd name="connsiteX0" fmla="*/ 500143 w 500143"/>
              <a:gd name="connsiteY0" fmla="*/ 23946 h 1559148"/>
              <a:gd name="connsiteX1" fmla="*/ 494827 w 500143"/>
              <a:gd name="connsiteY1" fmla="*/ 1033705 h 1559148"/>
              <a:gd name="connsiteX2" fmla="*/ 239454 w 500143"/>
              <a:gd name="connsiteY2" fmla="*/ 1559105 h 1559148"/>
              <a:gd name="connsiteX3" fmla="*/ 8795 w 500143"/>
              <a:gd name="connsiteY3" fmla="*/ 1056598 h 1559148"/>
              <a:gd name="connsiteX4" fmla="*/ 30 w 500143"/>
              <a:gd name="connsiteY4" fmla="*/ 0 h 1559148"/>
              <a:gd name="connsiteX0" fmla="*/ 500143 w 500143"/>
              <a:gd name="connsiteY0" fmla="*/ 23946 h 1559105"/>
              <a:gd name="connsiteX1" fmla="*/ 494827 w 500143"/>
              <a:gd name="connsiteY1" fmla="*/ 1033705 h 1559105"/>
              <a:gd name="connsiteX2" fmla="*/ 239454 w 500143"/>
              <a:gd name="connsiteY2" fmla="*/ 1559105 h 1559105"/>
              <a:gd name="connsiteX3" fmla="*/ 8795 w 500143"/>
              <a:gd name="connsiteY3" fmla="*/ 1056598 h 1559105"/>
              <a:gd name="connsiteX4" fmla="*/ 30 w 500143"/>
              <a:gd name="connsiteY4" fmla="*/ 0 h 1559105"/>
              <a:gd name="connsiteX0" fmla="*/ 500113 w 500113"/>
              <a:gd name="connsiteY0" fmla="*/ 23946 h 1559105"/>
              <a:gd name="connsiteX1" fmla="*/ 494797 w 500113"/>
              <a:gd name="connsiteY1" fmla="*/ 1033705 h 1559105"/>
              <a:gd name="connsiteX2" fmla="*/ 239424 w 500113"/>
              <a:gd name="connsiteY2" fmla="*/ 1559105 h 1559105"/>
              <a:gd name="connsiteX3" fmla="*/ 19398 w 500113"/>
              <a:gd name="connsiteY3" fmla="*/ 1045966 h 1559105"/>
              <a:gd name="connsiteX4" fmla="*/ 0 w 500113"/>
              <a:gd name="connsiteY4" fmla="*/ 0 h 1559105"/>
              <a:gd name="connsiteX0" fmla="*/ 500142 w 500142"/>
              <a:gd name="connsiteY0" fmla="*/ 23946 h 1559105"/>
              <a:gd name="connsiteX1" fmla="*/ 494826 w 500142"/>
              <a:gd name="connsiteY1" fmla="*/ 1033705 h 1559105"/>
              <a:gd name="connsiteX2" fmla="*/ 239453 w 500142"/>
              <a:gd name="connsiteY2" fmla="*/ 1559105 h 1559105"/>
              <a:gd name="connsiteX3" fmla="*/ 8795 w 500142"/>
              <a:gd name="connsiteY3" fmla="*/ 1040649 h 1559105"/>
              <a:gd name="connsiteX4" fmla="*/ 29 w 500142"/>
              <a:gd name="connsiteY4" fmla="*/ 0 h 1559105"/>
              <a:gd name="connsiteX0" fmla="*/ 500142 w 500142"/>
              <a:gd name="connsiteY0" fmla="*/ 23946 h 1559105"/>
              <a:gd name="connsiteX1" fmla="*/ 494826 w 500142"/>
              <a:gd name="connsiteY1" fmla="*/ 1033705 h 1559105"/>
              <a:gd name="connsiteX2" fmla="*/ 239453 w 500142"/>
              <a:gd name="connsiteY2" fmla="*/ 1559105 h 1559105"/>
              <a:gd name="connsiteX3" fmla="*/ 8795 w 500142"/>
              <a:gd name="connsiteY3" fmla="*/ 1040649 h 1559105"/>
              <a:gd name="connsiteX4" fmla="*/ 29 w 500142"/>
              <a:gd name="connsiteY4" fmla="*/ 0 h 1559105"/>
              <a:gd name="connsiteX0" fmla="*/ 500142 w 500142"/>
              <a:gd name="connsiteY0" fmla="*/ 23946 h 1559105"/>
              <a:gd name="connsiteX1" fmla="*/ 494826 w 500142"/>
              <a:gd name="connsiteY1" fmla="*/ 1033705 h 1559105"/>
              <a:gd name="connsiteX2" fmla="*/ 239453 w 500142"/>
              <a:gd name="connsiteY2" fmla="*/ 1559105 h 1559105"/>
              <a:gd name="connsiteX3" fmla="*/ 8795 w 500142"/>
              <a:gd name="connsiteY3" fmla="*/ 1040649 h 1559105"/>
              <a:gd name="connsiteX4" fmla="*/ 29 w 500142"/>
              <a:gd name="connsiteY4" fmla="*/ 0 h 155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142" h="1559105">
                <a:moveTo>
                  <a:pt x="500142" y="23946"/>
                </a:moveTo>
                <a:cubicBezTo>
                  <a:pt x="500158" y="599813"/>
                  <a:pt x="495744" y="799110"/>
                  <a:pt x="494826" y="1033705"/>
                </a:cubicBezTo>
                <a:cubicBezTo>
                  <a:pt x="430113" y="1491583"/>
                  <a:pt x="320458" y="1555290"/>
                  <a:pt x="239453" y="1559105"/>
                </a:cubicBezTo>
                <a:cubicBezTo>
                  <a:pt x="73388" y="1499125"/>
                  <a:pt x="45155" y="1245566"/>
                  <a:pt x="8795" y="1040649"/>
                </a:cubicBezTo>
                <a:cubicBezTo>
                  <a:pt x="-984" y="920793"/>
                  <a:pt x="29" y="0"/>
                  <a:pt x="29" y="0"/>
                </a:cubicBezTo>
              </a:path>
            </a:pathLst>
          </a:custGeom>
          <a:noFill/>
          <a:ln w="22225">
            <a:solidFill>
              <a:schemeClr val="accent3">
                <a:lumMod val="75000"/>
              </a:schemeClr>
            </a:solidFill>
            <a:headEnd type="diamond" w="lg" len="lg"/>
            <a:tailEnd type="triangle" w="lg" len="lg"/>
          </a:ln>
          <a:effectLst>
            <a:glow rad="63500">
              <a:schemeClr val="accent3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1503712" y="4628232"/>
            <a:ext cx="373530" cy="1859173"/>
            <a:chOff x="1503712" y="4628232"/>
            <a:chExt cx="373530" cy="1859173"/>
          </a:xfrm>
        </p:grpSpPr>
        <p:cxnSp>
          <p:nvCxnSpPr>
            <p:cNvPr id="106" name="Connecteur droit avec flèche 105"/>
            <p:cNvCxnSpPr/>
            <p:nvPr/>
          </p:nvCxnSpPr>
          <p:spPr>
            <a:xfrm>
              <a:off x="1798631" y="4735954"/>
              <a:ext cx="10758" cy="175145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ZoneTexte 106"/>
                <p:cNvSpPr txBox="1"/>
                <p:nvPr/>
              </p:nvSpPr>
              <p:spPr>
                <a:xfrm>
                  <a:off x="1573952" y="4628232"/>
                  <a:ext cx="12901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charset="0"/>
                          </a:rPr>
                          <m:t>𝑟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107" name="ZoneTexte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952" y="4628232"/>
                  <a:ext cx="129010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9048" r="-190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Connecteur droit 107"/>
            <p:cNvCxnSpPr/>
            <p:nvPr/>
          </p:nvCxnSpPr>
          <p:spPr>
            <a:xfrm>
              <a:off x="1740869" y="5462131"/>
              <a:ext cx="136373" cy="0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lg" len="lg"/>
              <a:tailEnd type="non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ZoneTexte 108"/>
                <p:cNvSpPr txBox="1"/>
                <p:nvPr/>
              </p:nvSpPr>
              <p:spPr>
                <a:xfrm>
                  <a:off x="1503712" y="5338336"/>
                  <a:ext cx="20441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109" name="ZoneTexte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3712" y="5338336"/>
                  <a:ext cx="204415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5152" r="-6061" b="-1428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er 127"/>
          <p:cNvGrpSpPr/>
          <p:nvPr/>
        </p:nvGrpSpPr>
        <p:grpSpPr>
          <a:xfrm>
            <a:off x="3249503" y="4615831"/>
            <a:ext cx="8002625" cy="292388"/>
            <a:chOff x="2887098" y="5376051"/>
            <a:chExt cx="8002625" cy="292388"/>
          </a:xfrm>
        </p:grpSpPr>
        <p:sp>
          <p:nvSpPr>
            <p:cNvPr id="129" name="ZoneTexte 128"/>
            <p:cNvSpPr txBox="1"/>
            <p:nvPr/>
          </p:nvSpPr>
          <p:spPr>
            <a:xfrm>
              <a:off x="2887098" y="5392605"/>
              <a:ext cx="24757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fr-FR" sz="1400" b="1" dirty="0" err="1">
                  <a:latin typeface="Times New Roman" charset="0"/>
                  <a:ea typeface="Times New Roman" charset="0"/>
                  <a:cs typeface="Times New Roman" charset="0"/>
                </a:rPr>
                <a:t>Spacetime</a:t>
              </a:r>
              <a:r>
                <a:rPr lang="fr-FR" sz="1400" b="1" dirty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fr-FR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‘‘</a:t>
              </a:r>
              <a:r>
                <a:rPr lang="fr-FR" sz="1400" b="1" dirty="0" err="1" smtClean="0">
                  <a:latin typeface="Times New Roman" charset="0"/>
                  <a:ea typeface="Times New Roman" charset="0"/>
                  <a:cs typeface="Times New Roman" charset="0"/>
                </a:rPr>
                <a:t>bubble</a:t>
              </a:r>
              <a:r>
                <a:rPr lang="fr-FR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fr-FR" sz="1400" b="1" dirty="0">
                  <a:latin typeface="Times New Roman" charset="0"/>
                  <a:ea typeface="Times New Roman" charset="0"/>
                  <a:cs typeface="Times New Roman" charset="0"/>
                </a:rPr>
                <a:t>of </a:t>
              </a:r>
              <a:r>
                <a:rPr lang="fr-FR" sz="1400" b="1" dirty="0" err="1">
                  <a:latin typeface="Times New Roman" charset="0"/>
                  <a:ea typeface="Times New Roman" charset="0"/>
                  <a:cs typeface="Times New Roman" charset="0"/>
                </a:rPr>
                <a:t>nothing</a:t>
              </a:r>
              <a:r>
                <a:rPr lang="fr-FR" sz="1400" b="1" dirty="0">
                  <a:latin typeface="Times New Roman" charset="0"/>
                  <a:ea typeface="Times New Roman" charset="0"/>
                  <a:cs typeface="Times New Roman" charset="0"/>
                </a:rPr>
                <a:t>’’ 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272758" y="5376051"/>
              <a:ext cx="561696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300" dirty="0">
                  <a:solidFill>
                    <a:schemeClr val="accent3">
                      <a:lumMod val="75000"/>
                    </a:schemeClr>
                  </a:solidFill>
                </a:rPr>
                <a:t>Witten ‘81</a:t>
              </a:r>
            </a:p>
          </p:txBody>
        </p:sp>
      </p:grpSp>
      <p:pic>
        <p:nvPicPr>
          <p:cNvPr id="127" name="Image 12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25274" y="5185702"/>
            <a:ext cx="214271" cy="322371"/>
          </a:xfrm>
          <a:prstGeom prst="rect">
            <a:avLst/>
          </a:prstGeom>
        </p:spPr>
      </p:pic>
      <p:pic>
        <p:nvPicPr>
          <p:cNvPr id="131" name="Image 13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2738973" y="4659783"/>
            <a:ext cx="214271" cy="322371"/>
          </a:xfrm>
          <a:prstGeom prst="rect">
            <a:avLst/>
          </a:prstGeom>
        </p:spPr>
      </p:pic>
      <p:pic>
        <p:nvPicPr>
          <p:cNvPr id="132" name="Image 13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895691" y="4659782"/>
            <a:ext cx="214271" cy="322371"/>
          </a:xfrm>
          <a:prstGeom prst="rect">
            <a:avLst/>
          </a:prstGeom>
        </p:spPr>
      </p:pic>
      <p:pic>
        <p:nvPicPr>
          <p:cNvPr id="133" name="Image 13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341" y="5506416"/>
            <a:ext cx="214271" cy="322371"/>
          </a:xfrm>
          <a:prstGeom prst="rect">
            <a:avLst/>
          </a:prstGeom>
        </p:spPr>
      </p:pic>
      <p:sp>
        <p:nvSpPr>
          <p:cNvPr id="134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66"/>
              <p:cNvSpPr txBox="1">
                <a:spLocks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u="sng" dirty="0">
                    <a:sym typeface="Wingdings"/>
                  </a:rPr>
                  <a:t>Gravity </a:t>
                </a:r>
                <a:r>
                  <a:rPr lang="fr-FR" sz="2200" u="sng" dirty="0" err="1">
                    <a:sym typeface="Wingdings"/>
                  </a:rPr>
                  <a:t>with</a:t>
                </a:r>
                <a:r>
                  <a:rPr lang="fr-FR" sz="2200" u="sng" dirty="0">
                    <a:sym typeface="Wingdings"/>
                  </a:rPr>
                  <a:t> extra compact dimensions: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>
                    <a:sym typeface="Wingdings"/>
                  </a:rPr>
                  <a:t>4d </a:t>
                </a:r>
                <a:r>
                  <a:rPr lang="fr-FR" sz="1800" dirty="0" err="1">
                    <a:sym typeface="Wingdings"/>
                  </a:rPr>
                  <a:t>spacetime</a:t>
                </a:r>
                <a:r>
                  <a:rPr lang="fr-FR" sz="1800" dirty="0">
                    <a:sym typeface="Wingdings"/>
                  </a:rPr>
                  <a:t> + a compact dimension in vacuum</a:t>
                </a:r>
                <a:endParaRPr lang="fr-FR" sz="1800" dirty="0"/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err="1">
                    <a:sym typeface="Wingdings"/>
                  </a:rPr>
                  <a:t>Deformation</a:t>
                </a:r>
                <a:r>
                  <a:rPr lang="fr-FR" sz="1800" dirty="0">
                    <a:sym typeface="Wingdings"/>
                  </a:rPr>
                  <a:t> of the </a:t>
                </a:r>
                <a:r>
                  <a:rPr lang="fr-FR" sz="1800" dirty="0" err="1">
                    <a:sym typeface="Wingdings"/>
                  </a:rPr>
                  <a:t>circle</a:t>
                </a:r>
                <a:r>
                  <a:rPr lang="fr-FR" sz="1800" dirty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charset="0"/>
                        <a:sym typeface="Wingdings"/>
                      </a:rPr>
                      <m:t>⇒</m:t>
                    </m:r>
                  </m:oMath>
                </a14:m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Deformation</a:t>
                </a:r>
                <a:r>
                  <a:rPr lang="fr-FR" sz="1800" dirty="0">
                    <a:sym typeface="Wingdings"/>
                  </a:rPr>
                  <a:t> of the 4d </a:t>
                </a:r>
                <a:r>
                  <a:rPr lang="fr-FR" sz="1800" dirty="0" err="1">
                    <a:sym typeface="Wingdings"/>
                  </a:rPr>
                  <a:t>spacetime</a:t>
                </a:r>
                <a:endParaRPr lang="fr-FR" sz="18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b="1" dirty="0">
                    <a:sym typeface="Wingdings"/>
                  </a:rPr>
                  <a:t>Topological Soliton: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u="sng" dirty="0">
                    <a:sym typeface="Wingdings"/>
                  </a:rPr>
                  <a:t>state of </a:t>
                </a:r>
                <a:r>
                  <a:rPr lang="fr-FR" sz="1800" u="sng" dirty="0" err="1">
                    <a:sym typeface="Wingdings"/>
                  </a:rPr>
                  <a:t>gravity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dirty="0" err="1">
                    <a:sym typeface="Wingdings"/>
                  </a:rPr>
                  <a:t>produced</a:t>
                </a:r>
                <a:r>
                  <a:rPr lang="fr-FR" sz="1800" dirty="0">
                    <a:sym typeface="Wingdings"/>
                  </a:rPr>
                  <a:t> by the </a:t>
                </a:r>
                <a:r>
                  <a:rPr lang="fr-FR" sz="1800" dirty="0" err="1">
                    <a:sym typeface="Wingdings"/>
                  </a:rPr>
                  <a:t>degeneracy</a:t>
                </a:r>
                <a:r>
                  <a:rPr lang="fr-FR" sz="1800" dirty="0">
                    <a:sym typeface="Wingdings"/>
                  </a:rPr>
                  <a:t> of the </a:t>
                </a:r>
                <a:r>
                  <a:rPr lang="fr-FR" sz="1800" dirty="0" err="1">
                    <a:sym typeface="Wingdings"/>
                  </a:rPr>
                  <a:t>circle</a:t>
                </a:r>
                <a:r>
                  <a:rPr lang="fr-FR" sz="1800" dirty="0">
                    <a:sym typeface="Wingdings"/>
                  </a:rPr>
                  <a:t>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endParaRPr lang="fr-FR" sz="22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endParaRPr lang="fr-FR" sz="2400" dirty="0"/>
              </a:p>
            </p:txBody>
          </p:sp>
        </mc:Choice>
        <mc:Fallback xmlns="">
          <p:sp>
            <p:nvSpPr>
              <p:cNvPr id="33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  <a:blipFill rotWithShape="0">
                <a:blip r:embed="rId3"/>
                <a:stretch>
                  <a:fillRect l="-268" t="-1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Solitons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extra compact dimensions</a:t>
            </a:r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1105013" y="2133616"/>
            <a:ext cx="7034639" cy="2360540"/>
            <a:chOff x="1094125" y="3222488"/>
            <a:chExt cx="7034639" cy="2360540"/>
          </a:xfrm>
        </p:grpSpPr>
        <p:sp>
          <p:nvSpPr>
            <p:cNvPr id="49" name="Triangle 9"/>
            <p:cNvSpPr/>
            <p:nvPr/>
          </p:nvSpPr>
          <p:spPr>
            <a:xfrm>
              <a:off x="4197940" y="4857905"/>
              <a:ext cx="662547" cy="493283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131066">
                  <a:moveTo>
                    <a:pt x="93627" y="131066"/>
                  </a:moveTo>
                  <a:cubicBezTo>
                    <a:pt x="46916" y="103299"/>
                    <a:pt x="28109" y="35309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38394" y="99485"/>
                    <a:pt x="93627" y="1310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7500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Rectangle 2"/>
            <p:cNvSpPr/>
            <p:nvPr/>
          </p:nvSpPr>
          <p:spPr>
            <a:xfrm rot="16200000">
              <a:off x="3754377" y="845187"/>
              <a:ext cx="1714136" cy="7034639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1806161" y="3497826"/>
              <a:ext cx="1406238" cy="1721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5890226" y="3496312"/>
              <a:ext cx="1406238" cy="1721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orme libre 52"/>
            <p:cNvSpPr/>
            <p:nvPr/>
          </p:nvSpPr>
          <p:spPr>
            <a:xfrm>
              <a:off x="1376518" y="3824131"/>
              <a:ext cx="5537576" cy="681911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Forme libre 53"/>
            <p:cNvSpPr/>
            <p:nvPr/>
          </p:nvSpPr>
          <p:spPr>
            <a:xfrm rot="3047122">
              <a:off x="2931549" y="4209535"/>
              <a:ext cx="2187482" cy="394571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40404 h 146471"/>
                <a:gd name="connsiteX1" fmla="*/ 843363 w 1903885"/>
                <a:gd name="connsiteY1" fmla="*/ 3849 h 146471"/>
                <a:gd name="connsiteX2" fmla="*/ 1691799 w 1903885"/>
                <a:gd name="connsiteY2" fmla="*/ 146443 h 146471"/>
                <a:gd name="connsiteX3" fmla="*/ 1630083 w 1903885"/>
                <a:gd name="connsiteY3" fmla="*/ 52014 h 146471"/>
                <a:gd name="connsiteX4" fmla="*/ 1903885 w 1903885"/>
                <a:gd name="connsiteY4" fmla="*/ 28024 h 146471"/>
                <a:gd name="connsiteX0" fmla="*/ 0 w 1903885"/>
                <a:gd name="connsiteY0" fmla="*/ 26335 h 132402"/>
                <a:gd name="connsiteX1" fmla="*/ 861270 w 1903885"/>
                <a:gd name="connsiteY1" fmla="*/ 5127 h 132402"/>
                <a:gd name="connsiteX2" fmla="*/ 1691799 w 1903885"/>
                <a:gd name="connsiteY2" fmla="*/ 132374 h 132402"/>
                <a:gd name="connsiteX3" fmla="*/ 1630083 w 1903885"/>
                <a:gd name="connsiteY3" fmla="*/ 37945 h 132402"/>
                <a:gd name="connsiteX4" fmla="*/ 1903885 w 1903885"/>
                <a:gd name="connsiteY4" fmla="*/ 13955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3885" h="132402">
                  <a:moveTo>
                    <a:pt x="0" y="26335"/>
                  </a:moveTo>
                  <a:cubicBezTo>
                    <a:pt x="250468" y="20696"/>
                    <a:pt x="579304" y="-12546"/>
                    <a:pt x="861270" y="5127"/>
                  </a:cubicBezTo>
                  <a:cubicBezTo>
                    <a:pt x="1143236" y="22800"/>
                    <a:pt x="1545353" y="127620"/>
                    <a:pt x="1691799" y="132374"/>
                  </a:cubicBezTo>
                  <a:cubicBezTo>
                    <a:pt x="1779129" y="134011"/>
                    <a:pt x="1625340" y="65424"/>
                    <a:pt x="1630083" y="37945"/>
                  </a:cubicBezTo>
                  <a:cubicBezTo>
                    <a:pt x="1634826" y="10467"/>
                    <a:pt x="1902392" y="26620"/>
                    <a:pt x="1903885" y="1395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Forme libre 54"/>
            <p:cNvSpPr/>
            <p:nvPr/>
          </p:nvSpPr>
          <p:spPr>
            <a:xfrm rot="3047122">
              <a:off x="2248222" y="4280888"/>
              <a:ext cx="2201554" cy="8475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</a:t>
              </a:r>
            </a:p>
          </p:txBody>
        </p:sp>
        <p:sp>
          <p:nvSpPr>
            <p:cNvPr id="56" name="Forme libre 55"/>
            <p:cNvSpPr/>
            <p:nvPr/>
          </p:nvSpPr>
          <p:spPr>
            <a:xfrm rot="3047122">
              <a:off x="3738970" y="4303244"/>
              <a:ext cx="2201554" cy="35801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7" name="Forme libre 56"/>
            <p:cNvSpPr/>
            <p:nvPr/>
          </p:nvSpPr>
          <p:spPr>
            <a:xfrm rot="3047122">
              <a:off x="4625083" y="4308883"/>
              <a:ext cx="2201554" cy="108559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Triangle 9"/>
            <p:cNvSpPr/>
            <p:nvPr/>
          </p:nvSpPr>
          <p:spPr>
            <a:xfrm>
              <a:off x="4052670" y="4701069"/>
              <a:ext cx="224797" cy="184018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4" h="48894">
                  <a:moveTo>
                    <a:pt x="0" y="33019"/>
                  </a:moveTo>
                  <a:lnTo>
                    <a:pt x="13335" y="0"/>
                  </a:lnTo>
                  <a:lnTo>
                    <a:pt x="55244" y="48894"/>
                  </a:lnTo>
                  <a:lnTo>
                    <a:pt x="0" y="3301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0" name="Forme libre 59"/>
            <p:cNvSpPr/>
            <p:nvPr/>
          </p:nvSpPr>
          <p:spPr>
            <a:xfrm>
              <a:off x="1644667" y="4142966"/>
              <a:ext cx="5537576" cy="116380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390525">
                  <a:moveTo>
                    <a:pt x="0" y="0"/>
                  </a:moveTo>
                  <a:cubicBezTo>
                    <a:pt x="239494" y="3460"/>
                    <a:pt x="512017" y="-6171"/>
                    <a:pt x="673228" y="58432"/>
                  </a:cubicBezTo>
                  <a:cubicBezTo>
                    <a:pt x="834439" y="123035"/>
                    <a:pt x="896247" y="360613"/>
                    <a:pt x="967269" y="387616"/>
                  </a:cubicBezTo>
                  <a:cubicBezTo>
                    <a:pt x="1038292" y="414619"/>
                    <a:pt x="1078299" y="245410"/>
                    <a:pt x="1099363" y="220451"/>
                  </a:cubicBezTo>
                  <a:cubicBezTo>
                    <a:pt x="1120427" y="195492"/>
                    <a:pt x="1157684" y="102924"/>
                    <a:pt x="1284155" y="66411"/>
                  </a:cubicBezTo>
                  <a:cubicBezTo>
                    <a:pt x="1410626" y="29898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Forme libre 60"/>
            <p:cNvSpPr/>
            <p:nvPr/>
          </p:nvSpPr>
          <p:spPr>
            <a:xfrm>
              <a:off x="1895954" y="4469525"/>
              <a:ext cx="5537576" cy="58415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196019">
                  <a:moveTo>
                    <a:pt x="0" y="896"/>
                  </a:moveTo>
                  <a:cubicBezTo>
                    <a:pt x="239494" y="4356"/>
                    <a:pt x="452253" y="-7724"/>
                    <a:pt x="607749" y="24795"/>
                  </a:cubicBezTo>
                  <a:cubicBezTo>
                    <a:pt x="763245" y="57314"/>
                    <a:pt x="813919" y="194766"/>
                    <a:pt x="932977" y="196011"/>
                  </a:cubicBezTo>
                  <a:cubicBezTo>
                    <a:pt x="1052035" y="197256"/>
                    <a:pt x="1167897" y="64554"/>
                    <a:pt x="1322099" y="32264"/>
                  </a:cubicBezTo>
                  <a:cubicBezTo>
                    <a:pt x="1476301" y="-26"/>
                    <a:pt x="1611524" y="-3458"/>
                    <a:pt x="1858188" y="227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Forme libre 61"/>
            <p:cNvSpPr/>
            <p:nvPr/>
          </p:nvSpPr>
          <p:spPr>
            <a:xfrm>
              <a:off x="2199245" y="4811887"/>
              <a:ext cx="5537576" cy="15293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1890527" y="2366304"/>
            <a:ext cx="5299147" cy="1367351"/>
            <a:chOff x="1879639" y="3455174"/>
            <a:chExt cx="5299147" cy="1367351"/>
          </a:xfrm>
        </p:grpSpPr>
        <p:grpSp>
          <p:nvGrpSpPr>
            <p:cNvPr id="111" name="Grouper 110"/>
            <p:cNvGrpSpPr/>
            <p:nvPr/>
          </p:nvGrpSpPr>
          <p:grpSpPr>
            <a:xfrm>
              <a:off x="1879639" y="3455174"/>
              <a:ext cx="5299147" cy="1367351"/>
              <a:chOff x="1852014" y="3435929"/>
              <a:chExt cx="5299147" cy="1367351"/>
            </a:xfrm>
          </p:grpSpPr>
          <p:sp>
            <p:nvSpPr>
              <p:cNvPr id="112" name="Ellipse 111"/>
              <p:cNvSpPr/>
              <p:nvPr/>
            </p:nvSpPr>
            <p:spPr>
              <a:xfrm>
                <a:off x="1852014" y="3435929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2124948" y="3758635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4" name="Ellipse 113"/>
              <p:cNvSpPr/>
              <p:nvPr/>
            </p:nvSpPr>
            <p:spPr>
              <a:xfrm>
                <a:off x="2383418" y="4094126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2655591" y="4427159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2713579" y="3470756"/>
                <a:ext cx="324899" cy="3026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3026911" y="3831095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3285381" y="4166586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3517156" y="4461986"/>
                <a:ext cx="324899" cy="3026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3566513" y="3510840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3898985" y="3876646"/>
                <a:ext cx="140400" cy="1411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4157336" y="4218554"/>
                <a:ext cx="140400" cy="1404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4370090" y="4502070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4394964" y="3508003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0" name="Ellipse 149"/>
              <p:cNvSpPr>
                <a:spLocks noChangeAspect="1"/>
              </p:cNvSpPr>
              <p:nvPr/>
            </p:nvSpPr>
            <p:spPr>
              <a:xfrm>
                <a:off x="4721055" y="3880227"/>
                <a:ext cx="140400" cy="1307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4979525" y="4209300"/>
                <a:ext cx="137789" cy="1411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5198541" y="4499233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127152" y="3438591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5474599" y="3830709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5" name="Ellipse 154"/>
              <p:cNvSpPr/>
              <p:nvPr/>
            </p:nvSpPr>
            <p:spPr>
              <a:xfrm>
                <a:off x="5733069" y="4166200"/>
                <a:ext cx="244102" cy="2273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6" name="Ellipse 155"/>
              <p:cNvSpPr/>
              <p:nvPr/>
            </p:nvSpPr>
            <p:spPr>
              <a:xfrm>
                <a:off x="5964844" y="4461600"/>
                <a:ext cx="324899" cy="30265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7" name="Ellipse 156"/>
              <p:cNvSpPr/>
              <p:nvPr/>
            </p:nvSpPr>
            <p:spPr>
              <a:xfrm>
                <a:off x="5954456" y="3445834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8" name="Ellipse 157"/>
              <p:cNvSpPr/>
              <p:nvPr/>
            </p:nvSpPr>
            <p:spPr>
              <a:xfrm>
                <a:off x="6227390" y="3768540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59" name="Ellipse 158"/>
              <p:cNvSpPr/>
              <p:nvPr/>
            </p:nvSpPr>
            <p:spPr>
              <a:xfrm>
                <a:off x="6485860" y="4104031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60" name="Ellipse 159"/>
              <p:cNvSpPr/>
              <p:nvPr/>
            </p:nvSpPr>
            <p:spPr>
              <a:xfrm>
                <a:off x="6758033" y="4437064"/>
                <a:ext cx="393128" cy="3662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1" name="Ellipse 160"/>
            <p:cNvSpPr/>
            <p:nvPr/>
          </p:nvSpPr>
          <p:spPr>
            <a:xfrm>
              <a:off x="4535685" y="4129033"/>
              <a:ext cx="36285" cy="4089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516863" y="4285341"/>
                <a:ext cx="37349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b="1" i="1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fr-FR" sz="3000" b="1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863" y="4285341"/>
                <a:ext cx="37349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er 17"/>
          <p:cNvGrpSpPr/>
          <p:nvPr/>
        </p:nvGrpSpPr>
        <p:grpSpPr>
          <a:xfrm>
            <a:off x="1137876" y="3069273"/>
            <a:ext cx="3328464" cy="1136838"/>
            <a:chOff x="1137876" y="3069273"/>
            <a:chExt cx="3328464" cy="1136838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1137876" y="3081058"/>
              <a:ext cx="3328464" cy="0"/>
            </a:xfrm>
            <a:prstGeom prst="straightConnector1">
              <a:avLst/>
            </a:prstGeom>
            <a:ln>
              <a:tailEnd type="triangle" w="lg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139476" y="3069273"/>
              <a:ext cx="0" cy="113683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189322" y="4193861"/>
            <a:ext cx="1943674" cy="307777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err="1"/>
              <a:t>Degeneracy</a:t>
            </a:r>
            <a:r>
              <a:rPr lang="fr-FR" sz="1400" dirty="0"/>
              <a:t> of the </a:t>
            </a:r>
            <a:r>
              <a:rPr lang="fr-FR" sz="1400" dirty="0" err="1" smtClean="0"/>
              <a:t>circle</a:t>
            </a:r>
            <a:endParaRPr lang="fr-FR" sz="1400" dirty="0"/>
          </a:p>
        </p:txBody>
      </p:sp>
      <p:sp>
        <p:nvSpPr>
          <p:cNvPr id="127" name="Rectangle à coins arrondis 126"/>
          <p:cNvSpPr/>
          <p:nvPr/>
        </p:nvSpPr>
        <p:spPr>
          <a:xfrm>
            <a:off x="6524373" y="4979012"/>
            <a:ext cx="2486712" cy="14128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200" dirty="0" smtClean="0">
                <a:solidFill>
                  <a:schemeClr val="tx1"/>
                </a:solidFill>
              </a:rPr>
              <a:t>This </a:t>
            </a:r>
            <a:r>
              <a:rPr lang="fr-FR" sz="2200" dirty="0" err="1" smtClean="0">
                <a:solidFill>
                  <a:schemeClr val="tx1"/>
                </a:solidFill>
              </a:rPr>
              <a:t>is</a:t>
            </a:r>
            <a:r>
              <a:rPr lang="fr-FR" sz="2200" dirty="0" smtClean="0">
                <a:solidFill>
                  <a:schemeClr val="tx1"/>
                </a:solidFill>
              </a:rPr>
              <a:t> the </a:t>
            </a:r>
            <a:r>
              <a:rPr lang="fr-FR" sz="2200" b="1" dirty="0" err="1">
                <a:solidFill>
                  <a:schemeClr val="tx1"/>
                </a:solidFill>
              </a:rPr>
              <a:t>g</a:t>
            </a:r>
            <a:r>
              <a:rPr lang="fr-FR" sz="2200" b="1" dirty="0" err="1" smtClean="0">
                <a:solidFill>
                  <a:schemeClr val="tx1"/>
                </a:solidFill>
              </a:rPr>
              <a:t>ravitational</a:t>
            </a:r>
            <a:r>
              <a:rPr lang="fr-FR" sz="2200" b="1" dirty="0" smtClean="0">
                <a:solidFill>
                  <a:schemeClr val="tx1"/>
                </a:solidFill>
              </a:rPr>
              <a:t> phase of </a:t>
            </a:r>
            <a:r>
              <a:rPr lang="fr-FR" sz="2200" b="1" dirty="0" err="1" smtClean="0">
                <a:solidFill>
                  <a:schemeClr val="tx1"/>
                </a:solidFill>
              </a:rPr>
              <a:t>matter</a:t>
            </a:r>
            <a:r>
              <a:rPr lang="fr-FR" sz="2200" dirty="0" smtClean="0">
                <a:solidFill>
                  <a:schemeClr val="tx1"/>
                </a:solidFill>
              </a:rPr>
              <a:t> </a:t>
            </a:r>
            <a:r>
              <a:rPr lang="fr-FR" sz="2200" dirty="0" err="1" smtClean="0">
                <a:solidFill>
                  <a:schemeClr val="tx1"/>
                </a:solidFill>
              </a:rPr>
              <a:t>we</a:t>
            </a:r>
            <a:r>
              <a:rPr lang="fr-FR" sz="2200" dirty="0" smtClean="0">
                <a:solidFill>
                  <a:schemeClr val="tx1"/>
                </a:solidFill>
              </a:rPr>
              <a:t> are </a:t>
            </a:r>
            <a:r>
              <a:rPr lang="fr-FR" sz="2200" dirty="0" err="1" smtClean="0">
                <a:solidFill>
                  <a:schemeClr val="tx1"/>
                </a:solidFill>
              </a:rPr>
              <a:t>looking</a:t>
            </a:r>
            <a:r>
              <a:rPr lang="fr-FR" sz="2200" dirty="0" smtClean="0">
                <a:solidFill>
                  <a:schemeClr val="tx1"/>
                </a:solidFill>
              </a:rPr>
              <a:t> for!</a:t>
            </a:r>
            <a:endParaRPr lang="fr-FR" sz="2200" dirty="0">
              <a:solidFill>
                <a:schemeClr val="tx1"/>
              </a:solidFill>
            </a:endParaRPr>
          </a:p>
        </p:txBody>
      </p:sp>
      <p:grpSp>
        <p:nvGrpSpPr>
          <p:cNvPr id="131" name="Grouper 130"/>
          <p:cNvGrpSpPr/>
          <p:nvPr/>
        </p:nvGrpSpPr>
        <p:grpSpPr>
          <a:xfrm>
            <a:off x="1871655" y="4795195"/>
            <a:ext cx="3368028" cy="1472374"/>
            <a:chOff x="163383" y="4518829"/>
            <a:chExt cx="3704831" cy="1472374"/>
          </a:xfrm>
        </p:grpSpPr>
        <p:sp>
          <p:nvSpPr>
            <p:cNvPr id="132" name="Forme libre 131"/>
            <p:cNvSpPr/>
            <p:nvPr/>
          </p:nvSpPr>
          <p:spPr>
            <a:xfrm>
              <a:off x="1281581" y="4900066"/>
              <a:ext cx="2579593" cy="1088159"/>
            </a:xfrm>
            <a:custGeom>
              <a:avLst/>
              <a:gdLst>
                <a:gd name="connsiteX0" fmla="*/ 433953 w 2911965"/>
                <a:gd name="connsiteY0" fmla="*/ 1328417 h 1580629"/>
                <a:gd name="connsiteX1" fmla="*/ 459783 w 2911965"/>
                <a:gd name="connsiteY1" fmla="*/ 1380078 h 1580629"/>
                <a:gd name="connsiteX2" fmla="*/ 433953 w 2911965"/>
                <a:gd name="connsiteY2" fmla="*/ 1426573 h 1580629"/>
                <a:gd name="connsiteX3" fmla="*/ 402956 w 2911965"/>
                <a:gd name="connsiteY3" fmla="*/ 1447237 h 1580629"/>
                <a:gd name="connsiteX4" fmla="*/ 340963 w 2911965"/>
                <a:gd name="connsiteY4" fmla="*/ 1426573 h 1580629"/>
                <a:gd name="connsiteX5" fmla="*/ 278970 w 2911965"/>
                <a:gd name="connsiteY5" fmla="*/ 1483400 h 1580629"/>
                <a:gd name="connsiteX6" fmla="*/ 206644 w 2911965"/>
                <a:gd name="connsiteY6" fmla="*/ 1467902 h 1580629"/>
                <a:gd name="connsiteX7" fmla="*/ 134319 w 2911965"/>
                <a:gd name="connsiteY7" fmla="*/ 1488566 h 1580629"/>
                <a:gd name="connsiteX8" fmla="*/ 67159 w 2911965"/>
                <a:gd name="connsiteY8" fmla="*/ 1473068 h 1580629"/>
                <a:gd name="connsiteX9" fmla="*/ 0 w 2911965"/>
                <a:gd name="connsiteY9" fmla="*/ 1467902 h 1580629"/>
                <a:gd name="connsiteX10" fmla="*/ 67159 w 2911965"/>
                <a:gd name="connsiteY10" fmla="*/ 1509231 h 1580629"/>
                <a:gd name="connsiteX11" fmla="*/ 196312 w 2911965"/>
                <a:gd name="connsiteY11" fmla="*/ 1555726 h 1580629"/>
                <a:gd name="connsiteX12" fmla="*/ 464949 w 2911965"/>
                <a:gd name="connsiteY12" fmla="*/ 1576390 h 1580629"/>
                <a:gd name="connsiteX13" fmla="*/ 1167539 w 2911965"/>
                <a:gd name="connsiteY13" fmla="*/ 1473068 h 1580629"/>
                <a:gd name="connsiteX14" fmla="*/ 2035444 w 2911965"/>
                <a:gd name="connsiteY14" fmla="*/ 1183766 h 1580629"/>
                <a:gd name="connsiteX15" fmla="*/ 2479729 w 2911965"/>
                <a:gd name="connsiteY15" fmla="*/ 951292 h 1580629"/>
                <a:gd name="connsiteX16" fmla="*/ 2815525 w 2911965"/>
                <a:gd name="connsiteY16" fmla="*/ 517339 h 1580629"/>
                <a:gd name="connsiteX17" fmla="*/ 2856854 w 2911965"/>
                <a:gd name="connsiteY17" fmla="*/ 346858 h 1580629"/>
                <a:gd name="connsiteX18" fmla="*/ 2908515 w 2911965"/>
                <a:gd name="connsiteY18" fmla="*/ 67888 h 1580629"/>
                <a:gd name="connsiteX19" fmla="*/ 2903349 w 2911965"/>
                <a:gd name="connsiteY19" fmla="*/ 729 h 1580629"/>
                <a:gd name="connsiteX20" fmla="*/ 2872353 w 2911965"/>
                <a:gd name="connsiteY20" fmla="*/ 93719 h 1580629"/>
                <a:gd name="connsiteX21" fmla="*/ 2732868 w 2911965"/>
                <a:gd name="connsiteY21" fmla="*/ 217705 h 1580629"/>
                <a:gd name="connsiteX22" fmla="*/ 2469397 w 2911965"/>
                <a:gd name="connsiteY22" fmla="*/ 284865 h 1580629"/>
                <a:gd name="connsiteX23" fmla="*/ 2164597 w 2911965"/>
                <a:gd name="connsiteY23" fmla="*/ 279698 h 1580629"/>
                <a:gd name="connsiteX24" fmla="*/ 1916624 w 2911965"/>
                <a:gd name="connsiteY24" fmla="*/ 181543 h 1580629"/>
                <a:gd name="connsiteX25" fmla="*/ 1802970 w 2911965"/>
                <a:gd name="connsiteY25" fmla="*/ 26559 h 1580629"/>
                <a:gd name="connsiteX26" fmla="*/ 1823634 w 2911965"/>
                <a:gd name="connsiteY26" fmla="*/ 114383 h 1580629"/>
                <a:gd name="connsiteX27" fmla="*/ 1890793 w 2911965"/>
                <a:gd name="connsiteY27" fmla="*/ 284865 h 1580629"/>
                <a:gd name="connsiteX28" fmla="*/ 1916624 w 2911965"/>
                <a:gd name="connsiteY28" fmla="*/ 450180 h 1580629"/>
                <a:gd name="connsiteX29" fmla="*/ 1885627 w 2911965"/>
                <a:gd name="connsiteY29" fmla="*/ 574166 h 1580629"/>
                <a:gd name="connsiteX30" fmla="*/ 1709980 w 2911965"/>
                <a:gd name="connsiteY30" fmla="*/ 760146 h 1580629"/>
                <a:gd name="connsiteX31" fmla="*/ 1162373 w 2911965"/>
                <a:gd name="connsiteY31" fmla="*/ 997787 h 1580629"/>
                <a:gd name="connsiteX32" fmla="*/ 625098 w 2911965"/>
                <a:gd name="connsiteY32" fmla="*/ 1219929 h 1580629"/>
                <a:gd name="connsiteX33" fmla="*/ 433953 w 2911965"/>
                <a:gd name="connsiteY33" fmla="*/ 1328417 h 1580629"/>
                <a:gd name="connsiteX0" fmla="*/ 555873 w 2911965"/>
                <a:gd name="connsiteY0" fmla="*/ 1352801 h 1580629"/>
                <a:gd name="connsiteX1" fmla="*/ 459783 w 2911965"/>
                <a:gd name="connsiteY1" fmla="*/ 1380078 h 1580629"/>
                <a:gd name="connsiteX2" fmla="*/ 433953 w 2911965"/>
                <a:gd name="connsiteY2" fmla="*/ 1426573 h 1580629"/>
                <a:gd name="connsiteX3" fmla="*/ 402956 w 2911965"/>
                <a:gd name="connsiteY3" fmla="*/ 1447237 h 1580629"/>
                <a:gd name="connsiteX4" fmla="*/ 340963 w 2911965"/>
                <a:gd name="connsiteY4" fmla="*/ 1426573 h 1580629"/>
                <a:gd name="connsiteX5" fmla="*/ 278970 w 2911965"/>
                <a:gd name="connsiteY5" fmla="*/ 1483400 h 1580629"/>
                <a:gd name="connsiteX6" fmla="*/ 206644 w 2911965"/>
                <a:gd name="connsiteY6" fmla="*/ 1467902 h 1580629"/>
                <a:gd name="connsiteX7" fmla="*/ 134319 w 2911965"/>
                <a:gd name="connsiteY7" fmla="*/ 1488566 h 1580629"/>
                <a:gd name="connsiteX8" fmla="*/ 67159 w 2911965"/>
                <a:gd name="connsiteY8" fmla="*/ 1473068 h 1580629"/>
                <a:gd name="connsiteX9" fmla="*/ 0 w 2911965"/>
                <a:gd name="connsiteY9" fmla="*/ 1467902 h 1580629"/>
                <a:gd name="connsiteX10" fmla="*/ 67159 w 2911965"/>
                <a:gd name="connsiteY10" fmla="*/ 1509231 h 1580629"/>
                <a:gd name="connsiteX11" fmla="*/ 196312 w 2911965"/>
                <a:gd name="connsiteY11" fmla="*/ 1555726 h 1580629"/>
                <a:gd name="connsiteX12" fmla="*/ 464949 w 2911965"/>
                <a:gd name="connsiteY12" fmla="*/ 1576390 h 1580629"/>
                <a:gd name="connsiteX13" fmla="*/ 1167539 w 2911965"/>
                <a:gd name="connsiteY13" fmla="*/ 1473068 h 1580629"/>
                <a:gd name="connsiteX14" fmla="*/ 2035444 w 2911965"/>
                <a:gd name="connsiteY14" fmla="*/ 1183766 h 1580629"/>
                <a:gd name="connsiteX15" fmla="*/ 2479729 w 2911965"/>
                <a:gd name="connsiteY15" fmla="*/ 951292 h 1580629"/>
                <a:gd name="connsiteX16" fmla="*/ 2815525 w 2911965"/>
                <a:gd name="connsiteY16" fmla="*/ 517339 h 1580629"/>
                <a:gd name="connsiteX17" fmla="*/ 2856854 w 2911965"/>
                <a:gd name="connsiteY17" fmla="*/ 346858 h 1580629"/>
                <a:gd name="connsiteX18" fmla="*/ 2908515 w 2911965"/>
                <a:gd name="connsiteY18" fmla="*/ 67888 h 1580629"/>
                <a:gd name="connsiteX19" fmla="*/ 2903349 w 2911965"/>
                <a:gd name="connsiteY19" fmla="*/ 729 h 1580629"/>
                <a:gd name="connsiteX20" fmla="*/ 2872353 w 2911965"/>
                <a:gd name="connsiteY20" fmla="*/ 93719 h 1580629"/>
                <a:gd name="connsiteX21" fmla="*/ 2732868 w 2911965"/>
                <a:gd name="connsiteY21" fmla="*/ 217705 h 1580629"/>
                <a:gd name="connsiteX22" fmla="*/ 2469397 w 2911965"/>
                <a:gd name="connsiteY22" fmla="*/ 284865 h 1580629"/>
                <a:gd name="connsiteX23" fmla="*/ 2164597 w 2911965"/>
                <a:gd name="connsiteY23" fmla="*/ 279698 h 1580629"/>
                <a:gd name="connsiteX24" fmla="*/ 1916624 w 2911965"/>
                <a:gd name="connsiteY24" fmla="*/ 181543 h 1580629"/>
                <a:gd name="connsiteX25" fmla="*/ 1802970 w 2911965"/>
                <a:gd name="connsiteY25" fmla="*/ 26559 h 1580629"/>
                <a:gd name="connsiteX26" fmla="*/ 1823634 w 2911965"/>
                <a:gd name="connsiteY26" fmla="*/ 114383 h 1580629"/>
                <a:gd name="connsiteX27" fmla="*/ 1890793 w 2911965"/>
                <a:gd name="connsiteY27" fmla="*/ 284865 h 1580629"/>
                <a:gd name="connsiteX28" fmla="*/ 1916624 w 2911965"/>
                <a:gd name="connsiteY28" fmla="*/ 450180 h 1580629"/>
                <a:gd name="connsiteX29" fmla="*/ 1885627 w 2911965"/>
                <a:gd name="connsiteY29" fmla="*/ 574166 h 1580629"/>
                <a:gd name="connsiteX30" fmla="*/ 1709980 w 2911965"/>
                <a:gd name="connsiteY30" fmla="*/ 760146 h 1580629"/>
                <a:gd name="connsiteX31" fmla="*/ 1162373 w 2911965"/>
                <a:gd name="connsiteY31" fmla="*/ 997787 h 1580629"/>
                <a:gd name="connsiteX32" fmla="*/ 625098 w 2911965"/>
                <a:gd name="connsiteY32" fmla="*/ 1219929 h 1580629"/>
                <a:gd name="connsiteX33" fmla="*/ 555873 w 2911965"/>
                <a:gd name="connsiteY33" fmla="*/ 1352801 h 1580629"/>
                <a:gd name="connsiteX0" fmla="*/ 555873 w 2911965"/>
                <a:gd name="connsiteY0" fmla="*/ 1352801 h 1580629"/>
                <a:gd name="connsiteX1" fmla="*/ 459783 w 2911965"/>
                <a:gd name="connsiteY1" fmla="*/ 1380078 h 1580629"/>
                <a:gd name="connsiteX2" fmla="*/ 433953 w 2911965"/>
                <a:gd name="connsiteY2" fmla="*/ 1426573 h 1580629"/>
                <a:gd name="connsiteX3" fmla="*/ 402956 w 2911965"/>
                <a:gd name="connsiteY3" fmla="*/ 1447237 h 1580629"/>
                <a:gd name="connsiteX4" fmla="*/ 340963 w 2911965"/>
                <a:gd name="connsiteY4" fmla="*/ 1426573 h 1580629"/>
                <a:gd name="connsiteX5" fmla="*/ 278970 w 2911965"/>
                <a:gd name="connsiteY5" fmla="*/ 1483400 h 1580629"/>
                <a:gd name="connsiteX6" fmla="*/ 206644 w 2911965"/>
                <a:gd name="connsiteY6" fmla="*/ 1467902 h 1580629"/>
                <a:gd name="connsiteX7" fmla="*/ 134319 w 2911965"/>
                <a:gd name="connsiteY7" fmla="*/ 1488566 h 1580629"/>
                <a:gd name="connsiteX8" fmla="*/ 67159 w 2911965"/>
                <a:gd name="connsiteY8" fmla="*/ 1473068 h 1580629"/>
                <a:gd name="connsiteX9" fmla="*/ 0 w 2911965"/>
                <a:gd name="connsiteY9" fmla="*/ 1467902 h 1580629"/>
                <a:gd name="connsiteX10" fmla="*/ 67159 w 2911965"/>
                <a:gd name="connsiteY10" fmla="*/ 1509231 h 1580629"/>
                <a:gd name="connsiteX11" fmla="*/ 196312 w 2911965"/>
                <a:gd name="connsiteY11" fmla="*/ 1555726 h 1580629"/>
                <a:gd name="connsiteX12" fmla="*/ 464949 w 2911965"/>
                <a:gd name="connsiteY12" fmla="*/ 1576390 h 1580629"/>
                <a:gd name="connsiteX13" fmla="*/ 1167539 w 2911965"/>
                <a:gd name="connsiteY13" fmla="*/ 1473068 h 1580629"/>
                <a:gd name="connsiteX14" fmla="*/ 2035444 w 2911965"/>
                <a:gd name="connsiteY14" fmla="*/ 1183766 h 1580629"/>
                <a:gd name="connsiteX15" fmla="*/ 2479729 w 2911965"/>
                <a:gd name="connsiteY15" fmla="*/ 951292 h 1580629"/>
                <a:gd name="connsiteX16" fmla="*/ 2815525 w 2911965"/>
                <a:gd name="connsiteY16" fmla="*/ 517339 h 1580629"/>
                <a:gd name="connsiteX17" fmla="*/ 2856854 w 2911965"/>
                <a:gd name="connsiteY17" fmla="*/ 346858 h 1580629"/>
                <a:gd name="connsiteX18" fmla="*/ 2908515 w 2911965"/>
                <a:gd name="connsiteY18" fmla="*/ 67888 h 1580629"/>
                <a:gd name="connsiteX19" fmla="*/ 2903349 w 2911965"/>
                <a:gd name="connsiteY19" fmla="*/ 729 h 1580629"/>
                <a:gd name="connsiteX20" fmla="*/ 2872353 w 2911965"/>
                <a:gd name="connsiteY20" fmla="*/ 93719 h 1580629"/>
                <a:gd name="connsiteX21" fmla="*/ 2732868 w 2911965"/>
                <a:gd name="connsiteY21" fmla="*/ 217705 h 1580629"/>
                <a:gd name="connsiteX22" fmla="*/ 2469397 w 2911965"/>
                <a:gd name="connsiteY22" fmla="*/ 284865 h 1580629"/>
                <a:gd name="connsiteX23" fmla="*/ 2164597 w 2911965"/>
                <a:gd name="connsiteY23" fmla="*/ 279698 h 1580629"/>
                <a:gd name="connsiteX24" fmla="*/ 1916624 w 2911965"/>
                <a:gd name="connsiteY24" fmla="*/ 181543 h 1580629"/>
                <a:gd name="connsiteX25" fmla="*/ 1802970 w 2911965"/>
                <a:gd name="connsiteY25" fmla="*/ 26559 h 1580629"/>
                <a:gd name="connsiteX26" fmla="*/ 1823634 w 2911965"/>
                <a:gd name="connsiteY26" fmla="*/ 114383 h 1580629"/>
                <a:gd name="connsiteX27" fmla="*/ 1890793 w 2911965"/>
                <a:gd name="connsiteY27" fmla="*/ 284865 h 1580629"/>
                <a:gd name="connsiteX28" fmla="*/ 1916624 w 2911965"/>
                <a:gd name="connsiteY28" fmla="*/ 450180 h 1580629"/>
                <a:gd name="connsiteX29" fmla="*/ 1885627 w 2911965"/>
                <a:gd name="connsiteY29" fmla="*/ 574166 h 1580629"/>
                <a:gd name="connsiteX30" fmla="*/ 1709980 w 2911965"/>
                <a:gd name="connsiteY30" fmla="*/ 760146 h 1580629"/>
                <a:gd name="connsiteX31" fmla="*/ 1162373 w 2911965"/>
                <a:gd name="connsiteY31" fmla="*/ 997787 h 1580629"/>
                <a:gd name="connsiteX32" fmla="*/ 1057914 w 2911965"/>
                <a:gd name="connsiteY32" fmla="*/ 1171161 h 1580629"/>
                <a:gd name="connsiteX33" fmla="*/ 555873 w 2911965"/>
                <a:gd name="connsiteY33" fmla="*/ 1352801 h 1580629"/>
                <a:gd name="connsiteX0" fmla="*/ 555873 w 2911965"/>
                <a:gd name="connsiteY0" fmla="*/ 1352801 h 1580629"/>
                <a:gd name="connsiteX1" fmla="*/ 459783 w 2911965"/>
                <a:gd name="connsiteY1" fmla="*/ 1380078 h 1580629"/>
                <a:gd name="connsiteX2" fmla="*/ 433953 w 2911965"/>
                <a:gd name="connsiteY2" fmla="*/ 1426573 h 1580629"/>
                <a:gd name="connsiteX3" fmla="*/ 402956 w 2911965"/>
                <a:gd name="connsiteY3" fmla="*/ 1447237 h 1580629"/>
                <a:gd name="connsiteX4" fmla="*/ 340963 w 2911965"/>
                <a:gd name="connsiteY4" fmla="*/ 1426573 h 1580629"/>
                <a:gd name="connsiteX5" fmla="*/ 278970 w 2911965"/>
                <a:gd name="connsiteY5" fmla="*/ 1483400 h 1580629"/>
                <a:gd name="connsiteX6" fmla="*/ 206644 w 2911965"/>
                <a:gd name="connsiteY6" fmla="*/ 1467902 h 1580629"/>
                <a:gd name="connsiteX7" fmla="*/ 134319 w 2911965"/>
                <a:gd name="connsiteY7" fmla="*/ 1488566 h 1580629"/>
                <a:gd name="connsiteX8" fmla="*/ 67159 w 2911965"/>
                <a:gd name="connsiteY8" fmla="*/ 1473068 h 1580629"/>
                <a:gd name="connsiteX9" fmla="*/ 0 w 2911965"/>
                <a:gd name="connsiteY9" fmla="*/ 1467902 h 1580629"/>
                <a:gd name="connsiteX10" fmla="*/ 67159 w 2911965"/>
                <a:gd name="connsiteY10" fmla="*/ 1509231 h 1580629"/>
                <a:gd name="connsiteX11" fmla="*/ 196312 w 2911965"/>
                <a:gd name="connsiteY11" fmla="*/ 1555726 h 1580629"/>
                <a:gd name="connsiteX12" fmla="*/ 464949 w 2911965"/>
                <a:gd name="connsiteY12" fmla="*/ 1576390 h 1580629"/>
                <a:gd name="connsiteX13" fmla="*/ 1167539 w 2911965"/>
                <a:gd name="connsiteY13" fmla="*/ 1473068 h 1580629"/>
                <a:gd name="connsiteX14" fmla="*/ 2035444 w 2911965"/>
                <a:gd name="connsiteY14" fmla="*/ 1183766 h 1580629"/>
                <a:gd name="connsiteX15" fmla="*/ 2479729 w 2911965"/>
                <a:gd name="connsiteY15" fmla="*/ 951292 h 1580629"/>
                <a:gd name="connsiteX16" fmla="*/ 2815525 w 2911965"/>
                <a:gd name="connsiteY16" fmla="*/ 517339 h 1580629"/>
                <a:gd name="connsiteX17" fmla="*/ 2856854 w 2911965"/>
                <a:gd name="connsiteY17" fmla="*/ 346858 h 1580629"/>
                <a:gd name="connsiteX18" fmla="*/ 2908515 w 2911965"/>
                <a:gd name="connsiteY18" fmla="*/ 67888 h 1580629"/>
                <a:gd name="connsiteX19" fmla="*/ 2903349 w 2911965"/>
                <a:gd name="connsiteY19" fmla="*/ 729 h 1580629"/>
                <a:gd name="connsiteX20" fmla="*/ 2872353 w 2911965"/>
                <a:gd name="connsiteY20" fmla="*/ 93719 h 1580629"/>
                <a:gd name="connsiteX21" fmla="*/ 2732868 w 2911965"/>
                <a:gd name="connsiteY21" fmla="*/ 217705 h 1580629"/>
                <a:gd name="connsiteX22" fmla="*/ 2469397 w 2911965"/>
                <a:gd name="connsiteY22" fmla="*/ 284865 h 1580629"/>
                <a:gd name="connsiteX23" fmla="*/ 2164597 w 2911965"/>
                <a:gd name="connsiteY23" fmla="*/ 279698 h 1580629"/>
                <a:gd name="connsiteX24" fmla="*/ 1916624 w 2911965"/>
                <a:gd name="connsiteY24" fmla="*/ 181543 h 1580629"/>
                <a:gd name="connsiteX25" fmla="*/ 1802970 w 2911965"/>
                <a:gd name="connsiteY25" fmla="*/ 26559 h 1580629"/>
                <a:gd name="connsiteX26" fmla="*/ 1823634 w 2911965"/>
                <a:gd name="connsiteY26" fmla="*/ 114383 h 1580629"/>
                <a:gd name="connsiteX27" fmla="*/ 1890793 w 2911965"/>
                <a:gd name="connsiteY27" fmla="*/ 284865 h 1580629"/>
                <a:gd name="connsiteX28" fmla="*/ 1916624 w 2911965"/>
                <a:gd name="connsiteY28" fmla="*/ 450180 h 1580629"/>
                <a:gd name="connsiteX29" fmla="*/ 1885627 w 2911965"/>
                <a:gd name="connsiteY29" fmla="*/ 574166 h 1580629"/>
                <a:gd name="connsiteX30" fmla="*/ 1709980 w 2911965"/>
                <a:gd name="connsiteY30" fmla="*/ 760146 h 1580629"/>
                <a:gd name="connsiteX31" fmla="*/ 1546421 w 2911965"/>
                <a:gd name="connsiteY31" fmla="*/ 955115 h 1580629"/>
                <a:gd name="connsiteX32" fmla="*/ 1057914 w 2911965"/>
                <a:gd name="connsiteY32" fmla="*/ 1171161 h 1580629"/>
                <a:gd name="connsiteX33" fmla="*/ 555873 w 2911965"/>
                <a:gd name="connsiteY33" fmla="*/ 1352801 h 1580629"/>
                <a:gd name="connsiteX0" fmla="*/ 555873 w 2911965"/>
                <a:gd name="connsiteY0" fmla="*/ 1352801 h 1580629"/>
                <a:gd name="connsiteX1" fmla="*/ 459783 w 2911965"/>
                <a:gd name="connsiteY1" fmla="*/ 1380078 h 1580629"/>
                <a:gd name="connsiteX2" fmla="*/ 433953 w 2911965"/>
                <a:gd name="connsiteY2" fmla="*/ 1426573 h 1580629"/>
                <a:gd name="connsiteX3" fmla="*/ 402956 w 2911965"/>
                <a:gd name="connsiteY3" fmla="*/ 1447237 h 1580629"/>
                <a:gd name="connsiteX4" fmla="*/ 340963 w 2911965"/>
                <a:gd name="connsiteY4" fmla="*/ 1426573 h 1580629"/>
                <a:gd name="connsiteX5" fmla="*/ 278970 w 2911965"/>
                <a:gd name="connsiteY5" fmla="*/ 1483400 h 1580629"/>
                <a:gd name="connsiteX6" fmla="*/ 206644 w 2911965"/>
                <a:gd name="connsiteY6" fmla="*/ 1467902 h 1580629"/>
                <a:gd name="connsiteX7" fmla="*/ 134319 w 2911965"/>
                <a:gd name="connsiteY7" fmla="*/ 1488566 h 1580629"/>
                <a:gd name="connsiteX8" fmla="*/ 67159 w 2911965"/>
                <a:gd name="connsiteY8" fmla="*/ 1473068 h 1580629"/>
                <a:gd name="connsiteX9" fmla="*/ 0 w 2911965"/>
                <a:gd name="connsiteY9" fmla="*/ 1467902 h 1580629"/>
                <a:gd name="connsiteX10" fmla="*/ 67159 w 2911965"/>
                <a:gd name="connsiteY10" fmla="*/ 1509231 h 1580629"/>
                <a:gd name="connsiteX11" fmla="*/ 196312 w 2911965"/>
                <a:gd name="connsiteY11" fmla="*/ 1555726 h 1580629"/>
                <a:gd name="connsiteX12" fmla="*/ 464949 w 2911965"/>
                <a:gd name="connsiteY12" fmla="*/ 1576390 h 1580629"/>
                <a:gd name="connsiteX13" fmla="*/ 1167539 w 2911965"/>
                <a:gd name="connsiteY13" fmla="*/ 1473068 h 1580629"/>
                <a:gd name="connsiteX14" fmla="*/ 2035444 w 2911965"/>
                <a:gd name="connsiteY14" fmla="*/ 1183766 h 1580629"/>
                <a:gd name="connsiteX15" fmla="*/ 2479729 w 2911965"/>
                <a:gd name="connsiteY15" fmla="*/ 951292 h 1580629"/>
                <a:gd name="connsiteX16" fmla="*/ 2815525 w 2911965"/>
                <a:gd name="connsiteY16" fmla="*/ 517339 h 1580629"/>
                <a:gd name="connsiteX17" fmla="*/ 2856854 w 2911965"/>
                <a:gd name="connsiteY17" fmla="*/ 346858 h 1580629"/>
                <a:gd name="connsiteX18" fmla="*/ 2908515 w 2911965"/>
                <a:gd name="connsiteY18" fmla="*/ 67888 h 1580629"/>
                <a:gd name="connsiteX19" fmla="*/ 2903349 w 2911965"/>
                <a:gd name="connsiteY19" fmla="*/ 729 h 1580629"/>
                <a:gd name="connsiteX20" fmla="*/ 2872353 w 2911965"/>
                <a:gd name="connsiteY20" fmla="*/ 93719 h 1580629"/>
                <a:gd name="connsiteX21" fmla="*/ 2732868 w 2911965"/>
                <a:gd name="connsiteY21" fmla="*/ 217705 h 1580629"/>
                <a:gd name="connsiteX22" fmla="*/ 2469397 w 2911965"/>
                <a:gd name="connsiteY22" fmla="*/ 284865 h 1580629"/>
                <a:gd name="connsiteX23" fmla="*/ 2164597 w 2911965"/>
                <a:gd name="connsiteY23" fmla="*/ 279698 h 1580629"/>
                <a:gd name="connsiteX24" fmla="*/ 1916624 w 2911965"/>
                <a:gd name="connsiteY24" fmla="*/ 181543 h 1580629"/>
                <a:gd name="connsiteX25" fmla="*/ 1802970 w 2911965"/>
                <a:gd name="connsiteY25" fmla="*/ 26559 h 1580629"/>
                <a:gd name="connsiteX26" fmla="*/ 1823634 w 2911965"/>
                <a:gd name="connsiteY26" fmla="*/ 114383 h 1580629"/>
                <a:gd name="connsiteX27" fmla="*/ 1890793 w 2911965"/>
                <a:gd name="connsiteY27" fmla="*/ 284865 h 1580629"/>
                <a:gd name="connsiteX28" fmla="*/ 1916624 w 2911965"/>
                <a:gd name="connsiteY28" fmla="*/ 450180 h 1580629"/>
                <a:gd name="connsiteX29" fmla="*/ 1885627 w 2911965"/>
                <a:gd name="connsiteY29" fmla="*/ 574166 h 1580629"/>
                <a:gd name="connsiteX30" fmla="*/ 1837996 w 2911965"/>
                <a:gd name="connsiteY30" fmla="*/ 729666 h 1580629"/>
                <a:gd name="connsiteX31" fmla="*/ 1546421 w 2911965"/>
                <a:gd name="connsiteY31" fmla="*/ 955115 h 1580629"/>
                <a:gd name="connsiteX32" fmla="*/ 1057914 w 2911965"/>
                <a:gd name="connsiteY32" fmla="*/ 1171161 h 1580629"/>
                <a:gd name="connsiteX33" fmla="*/ 555873 w 2911965"/>
                <a:gd name="connsiteY33" fmla="*/ 1352801 h 1580629"/>
                <a:gd name="connsiteX0" fmla="*/ 555873 w 2911965"/>
                <a:gd name="connsiteY0" fmla="*/ 1352801 h 1580629"/>
                <a:gd name="connsiteX1" fmla="*/ 459783 w 2911965"/>
                <a:gd name="connsiteY1" fmla="*/ 1380078 h 1580629"/>
                <a:gd name="connsiteX2" fmla="*/ 433953 w 2911965"/>
                <a:gd name="connsiteY2" fmla="*/ 1426573 h 1580629"/>
                <a:gd name="connsiteX3" fmla="*/ 402956 w 2911965"/>
                <a:gd name="connsiteY3" fmla="*/ 1447237 h 1580629"/>
                <a:gd name="connsiteX4" fmla="*/ 340963 w 2911965"/>
                <a:gd name="connsiteY4" fmla="*/ 1426573 h 1580629"/>
                <a:gd name="connsiteX5" fmla="*/ 278970 w 2911965"/>
                <a:gd name="connsiteY5" fmla="*/ 1483400 h 1580629"/>
                <a:gd name="connsiteX6" fmla="*/ 206644 w 2911965"/>
                <a:gd name="connsiteY6" fmla="*/ 1467902 h 1580629"/>
                <a:gd name="connsiteX7" fmla="*/ 134319 w 2911965"/>
                <a:gd name="connsiteY7" fmla="*/ 1488566 h 1580629"/>
                <a:gd name="connsiteX8" fmla="*/ 67159 w 2911965"/>
                <a:gd name="connsiteY8" fmla="*/ 1473068 h 1580629"/>
                <a:gd name="connsiteX9" fmla="*/ 0 w 2911965"/>
                <a:gd name="connsiteY9" fmla="*/ 1467902 h 1580629"/>
                <a:gd name="connsiteX10" fmla="*/ 67159 w 2911965"/>
                <a:gd name="connsiteY10" fmla="*/ 1509231 h 1580629"/>
                <a:gd name="connsiteX11" fmla="*/ 196312 w 2911965"/>
                <a:gd name="connsiteY11" fmla="*/ 1555726 h 1580629"/>
                <a:gd name="connsiteX12" fmla="*/ 464949 w 2911965"/>
                <a:gd name="connsiteY12" fmla="*/ 1576390 h 1580629"/>
                <a:gd name="connsiteX13" fmla="*/ 1167539 w 2911965"/>
                <a:gd name="connsiteY13" fmla="*/ 1473068 h 1580629"/>
                <a:gd name="connsiteX14" fmla="*/ 2035444 w 2911965"/>
                <a:gd name="connsiteY14" fmla="*/ 1183766 h 1580629"/>
                <a:gd name="connsiteX15" fmla="*/ 2479729 w 2911965"/>
                <a:gd name="connsiteY15" fmla="*/ 951292 h 1580629"/>
                <a:gd name="connsiteX16" fmla="*/ 2815525 w 2911965"/>
                <a:gd name="connsiteY16" fmla="*/ 517339 h 1580629"/>
                <a:gd name="connsiteX17" fmla="*/ 2856854 w 2911965"/>
                <a:gd name="connsiteY17" fmla="*/ 346858 h 1580629"/>
                <a:gd name="connsiteX18" fmla="*/ 2908515 w 2911965"/>
                <a:gd name="connsiteY18" fmla="*/ 67888 h 1580629"/>
                <a:gd name="connsiteX19" fmla="*/ 2903349 w 2911965"/>
                <a:gd name="connsiteY19" fmla="*/ 729 h 1580629"/>
                <a:gd name="connsiteX20" fmla="*/ 2872353 w 2911965"/>
                <a:gd name="connsiteY20" fmla="*/ 93719 h 1580629"/>
                <a:gd name="connsiteX21" fmla="*/ 2732868 w 2911965"/>
                <a:gd name="connsiteY21" fmla="*/ 217705 h 1580629"/>
                <a:gd name="connsiteX22" fmla="*/ 2469397 w 2911965"/>
                <a:gd name="connsiteY22" fmla="*/ 284865 h 1580629"/>
                <a:gd name="connsiteX23" fmla="*/ 2164597 w 2911965"/>
                <a:gd name="connsiteY23" fmla="*/ 279698 h 1580629"/>
                <a:gd name="connsiteX24" fmla="*/ 1916624 w 2911965"/>
                <a:gd name="connsiteY24" fmla="*/ 181543 h 1580629"/>
                <a:gd name="connsiteX25" fmla="*/ 1802970 w 2911965"/>
                <a:gd name="connsiteY25" fmla="*/ 26559 h 1580629"/>
                <a:gd name="connsiteX26" fmla="*/ 1823634 w 2911965"/>
                <a:gd name="connsiteY26" fmla="*/ 114383 h 1580629"/>
                <a:gd name="connsiteX27" fmla="*/ 1890793 w 2911965"/>
                <a:gd name="connsiteY27" fmla="*/ 284865 h 1580629"/>
                <a:gd name="connsiteX28" fmla="*/ 1916624 w 2911965"/>
                <a:gd name="connsiteY28" fmla="*/ 450180 h 1580629"/>
                <a:gd name="connsiteX29" fmla="*/ 1903915 w 2911965"/>
                <a:gd name="connsiteY29" fmla="*/ 580262 h 1580629"/>
                <a:gd name="connsiteX30" fmla="*/ 1837996 w 2911965"/>
                <a:gd name="connsiteY30" fmla="*/ 729666 h 1580629"/>
                <a:gd name="connsiteX31" fmla="*/ 1546421 w 2911965"/>
                <a:gd name="connsiteY31" fmla="*/ 955115 h 1580629"/>
                <a:gd name="connsiteX32" fmla="*/ 1057914 w 2911965"/>
                <a:gd name="connsiteY32" fmla="*/ 1171161 h 1580629"/>
                <a:gd name="connsiteX33" fmla="*/ 555873 w 2911965"/>
                <a:gd name="connsiteY33" fmla="*/ 1352801 h 1580629"/>
                <a:gd name="connsiteX0" fmla="*/ 555873 w 2911965"/>
                <a:gd name="connsiteY0" fmla="*/ 1367837 h 1595665"/>
                <a:gd name="connsiteX1" fmla="*/ 459783 w 2911965"/>
                <a:gd name="connsiteY1" fmla="*/ 1395114 h 1595665"/>
                <a:gd name="connsiteX2" fmla="*/ 433953 w 2911965"/>
                <a:gd name="connsiteY2" fmla="*/ 1441609 h 1595665"/>
                <a:gd name="connsiteX3" fmla="*/ 402956 w 2911965"/>
                <a:gd name="connsiteY3" fmla="*/ 1462273 h 1595665"/>
                <a:gd name="connsiteX4" fmla="*/ 340963 w 2911965"/>
                <a:gd name="connsiteY4" fmla="*/ 1441609 h 1595665"/>
                <a:gd name="connsiteX5" fmla="*/ 278970 w 2911965"/>
                <a:gd name="connsiteY5" fmla="*/ 1498436 h 1595665"/>
                <a:gd name="connsiteX6" fmla="*/ 206644 w 2911965"/>
                <a:gd name="connsiteY6" fmla="*/ 1482938 h 1595665"/>
                <a:gd name="connsiteX7" fmla="*/ 134319 w 2911965"/>
                <a:gd name="connsiteY7" fmla="*/ 1503602 h 1595665"/>
                <a:gd name="connsiteX8" fmla="*/ 67159 w 2911965"/>
                <a:gd name="connsiteY8" fmla="*/ 1488104 h 1595665"/>
                <a:gd name="connsiteX9" fmla="*/ 0 w 2911965"/>
                <a:gd name="connsiteY9" fmla="*/ 1482938 h 1595665"/>
                <a:gd name="connsiteX10" fmla="*/ 67159 w 2911965"/>
                <a:gd name="connsiteY10" fmla="*/ 1524267 h 1595665"/>
                <a:gd name="connsiteX11" fmla="*/ 196312 w 2911965"/>
                <a:gd name="connsiteY11" fmla="*/ 1570762 h 1595665"/>
                <a:gd name="connsiteX12" fmla="*/ 464949 w 2911965"/>
                <a:gd name="connsiteY12" fmla="*/ 1591426 h 1595665"/>
                <a:gd name="connsiteX13" fmla="*/ 1167539 w 2911965"/>
                <a:gd name="connsiteY13" fmla="*/ 1488104 h 1595665"/>
                <a:gd name="connsiteX14" fmla="*/ 2035444 w 2911965"/>
                <a:gd name="connsiteY14" fmla="*/ 1198802 h 1595665"/>
                <a:gd name="connsiteX15" fmla="*/ 2479729 w 2911965"/>
                <a:gd name="connsiteY15" fmla="*/ 966328 h 1595665"/>
                <a:gd name="connsiteX16" fmla="*/ 2815525 w 2911965"/>
                <a:gd name="connsiteY16" fmla="*/ 532375 h 1595665"/>
                <a:gd name="connsiteX17" fmla="*/ 2856854 w 2911965"/>
                <a:gd name="connsiteY17" fmla="*/ 361894 h 1595665"/>
                <a:gd name="connsiteX18" fmla="*/ 2908515 w 2911965"/>
                <a:gd name="connsiteY18" fmla="*/ 82924 h 1595665"/>
                <a:gd name="connsiteX19" fmla="*/ 2903349 w 2911965"/>
                <a:gd name="connsiteY19" fmla="*/ 15765 h 1595665"/>
                <a:gd name="connsiteX20" fmla="*/ 2872353 w 2911965"/>
                <a:gd name="connsiteY20" fmla="*/ 108755 h 1595665"/>
                <a:gd name="connsiteX21" fmla="*/ 2732868 w 2911965"/>
                <a:gd name="connsiteY21" fmla="*/ 232741 h 1595665"/>
                <a:gd name="connsiteX22" fmla="*/ 2469397 w 2911965"/>
                <a:gd name="connsiteY22" fmla="*/ 299901 h 1595665"/>
                <a:gd name="connsiteX23" fmla="*/ 2164597 w 2911965"/>
                <a:gd name="connsiteY23" fmla="*/ 294734 h 1595665"/>
                <a:gd name="connsiteX24" fmla="*/ 1916624 w 2911965"/>
                <a:gd name="connsiteY24" fmla="*/ 196579 h 1595665"/>
                <a:gd name="connsiteX25" fmla="*/ 1870026 w 2911965"/>
                <a:gd name="connsiteY25" fmla="*/ 955 h 1595665"/>
                <a:gd name="connsiteX26" fmla="*/ 1823634 w 2911965"/>
                <a:gd name="connsiteY26" fmla="*/ 129419 h 1595665"/>
                <a:gd name="connsiteX27" fmla="*/ 1890793 w 2911965"/>
                <a:gd name="connsiteY27" fmla="*/ 299901 h 1595665"/>
                <a:gd name="connsiteX28" fmla="*/ 1916624 w 2911965"/>
                <a:gd name="connsiteY28" fmla="*/ 465216 h 1595665"/>
                <a:gd name="connsiteX29" fmla="*/ 1903915 w 2911965"/>
                <a:gd name="connsiteY29" fmla="*/ 595298 h 1595665"/>
                <a:gd name="connsiteX30" fmla="*/ 1837996 w 2911965"/>
                <a:gd name="connsiteY30" fmla="*/ 744702 h 1595665"/>
                <a:gd name="connsiteX31" fmla="*/ 1546421 w 2911965"/>
                <a:gd name="connsiteY31" fmla="*/ 970151 h 1595665"/>
                <a:gd name="connsiteX32" fmla="*/ 1057914 w 2911965"/>
                <a:gd name="connsiteY32" fmla="*/ 1186197 h 1595665"/>
                <a:gd name="connsiteX33" fmla="*/ 555873 w 2911965"/>
                <a:gd name="connsiteY33" fmla="*/ 1367837 h 1595665"/>
                <a:gd name="connsiteX0" fmla="*/ 555873 w 2911965"/>
                <a:gd name="connsiteY0" fmla="*/ 1352802 h 1580630"/>
                <a:gd name="connsiteX1" fmla="*/ 459783 w 2911965"/>
                <a:gd name="connsiteY1" fmla="*/ 1380079 h 1580630"/>
                <a:gd name="connsiteX2" fmla="*/ 433953 w 2911965"/>
                <a:gd name="connsiteY2" fmla="*/ 1426574 h 1580630"/>
                <a:gd name="connsiteX3" fmla="*/ 402956 w 2911965"/>
                <a:gd name="connsiteY3" fmla="*/ 1447238 h 1580630"/>
                <a:gd name="connsiteX4" fmla="*/ 340963 w 2911965"/>
                <a:gd name="connsiteY4" fmla="*/ 1426574 h 1580630"/>
                <a:gd name="connsiteX5" fmla="*/ 278970 w 2911965"/>
                <a:gd name="connsiteY5" fmla="*/ 1483401 h 1580630"/>
                <a:gd name="connsiteX6" fmla="*/ 206644 w 2911965"/>
                <a:gd name="connsiteY6" fmla="*/ 1467903 h 1580630"/>
                <a:gd name="connsiteX7" fmla="*/ 134319 w 2911965"/>
                <a:gd name="connsiteY7" fmla="*/ 1488567 h 1580630"/>
                <a:gd name="connsiteX8" fmla="*/ 67159 w 2911965"/>
                <a:gd name="connsiteY8" fmla="*/ 1473069 h 1580630"/>
                <a:gd name="connsiteX9" fmla="*/ 0 w 2911965"/>
                <a:gd name="connsiteY9" fmla="*/ 1467903 h 1580630"/>
                <a:gd name="connsiteX10" fmla="*/ 67159 w 2911965"/>
                <a:gd name="connsiteY10" fmla="*/ 1509232 h 1580630"/>
                <a:gd name="connsiteX11" fmla="*/ 196312 w 2911965"/>
                <a:gd name="connsiteY11" fmla="*/ 1555727 h 1580630"/>
                <a:gd name="connsiteX12" fmla="*/ 464949 w 2911965"/>
                <a:gd name="connsiteY12" fmla="*/ 1576391 h 1580630"/>
                <a:gd name="connsiteX13" fmla="*/ 1167539 w 2911965"/>
                <a:gd name="connsiteY13" fmla="*/ 1473069 h 1580630"/>
                <a:gd name="connsiteX14" fmla="*/ 2035444 w 2911965"/>
                <a:gd name="connsiteY14" fmla="*/ 1183767 h 1580630"/>
                <a:gd name="connsiteX15" fmla="*/ 2479729 w 2911965"/>
                <a:gd name="connsiteY15" fmla="*/ 951293 h 1580630"/>
                <a:gd name="connsiteX16" fmla="*/ 2815525 w 2911965"/>
                <a:gd name="connsiteY16" fmla="*/ 517340 h 1580630"/>
                <a:gd name="connsiteX17" fmla="*/ 2856854 w 2911965"/>
                <a:gd name="connsiteY17" fmla="*/ 346859 h 1580630"/>
                <a:gd name="connsiteX18" fmla="*/ 2908515 w 2911965"/>
                <a:gd name="connsiteY18" fmla="*/ 67889 h 1580630"/>
                <a:gd name="connsiteX19" fmla="*/ 2903349 w 2911965"/>
                <a:gd name="connsiteY19" fmla="*/ 730 h 1580630"/>
                <a:gd name="connsiteX20" fmla="*/ 2872353 w 2911965"/>
                <a:gd name="connsiteY20" fmla="*/ 93720 h 1580630"/>
                <a:gd name="connsiteX21" fmla="*/ 2732868 w 2911965"/>
                <a:gd name="connsiteY21" fmla="*/ 217706 h 1580630"/>
                <a:gd name="connsiteX22" fmla="*/ 2469397 w 2911965"/>
                <a:gd name="connsiteY22" fmla="*/ 284866 h 1580630"/>
                <a:gd name="connsiteX23" fmla="*/ 2164597 w 2911965"/>
                <a:gd name="connsiteY23" fmla="*/ 279699 h 1580630"/>
                <a:gd name="connsiteX24" fmla="*/ 1916624 w 2911965"/>
                <a:gd name="connsiteY24" fmla="*/ 181544 h 1580630"/>
                <a:gd name="connsiteX25" fmla="*/ 1823634 w 2911965"/>
                <a:gd name="connsiteY25" fmla="*/ 114384 h 1580630"/>
                <a:gd name="connsiteX26" fmla="*/ 1890793 w 2911965"/>
                <a:gd name="connsiteY26" fmla="*/ 284866 h 1580630"/>
                <a:gd name="connsiteX27" fmla="*/ 1916624 w 2911965"/>
                <a:gd name="connsiteY27" fmla="*/ 450181 h 1580630"/>
                <a:gd name="connsiteX28" fmla="*/ 1903915 w 2911965"/>
                <a:gd name="connsiteY28" fmla="*/ 580263 h 1580630"/>
                <a:gd name="connsiteX29" fmla="*/ 1837996 w 2911965"/>
                <a:gd name="connsiteY29" fmla="*/ 729667 h 1580630"/>
                <a:gd name="connsiteX30" fmla="*/ 1546421 w 2911965"/>
                <a:gd name="connsiteY30" fmla="*/ 955116 h 1580630"/>
                <a:gd name="connsiteX31" fmla="*/ 1057914 w 2911965"/>
                <a:gd name="connsiteY31" fmla="*/ 1171162 h 1580630"/>
                <a:gd name="connsiteX32" fmla="*/ 555873 w 2911965"/>
                <a:gd name="connsiteY32" fmla="*/ 1352802 h 1580630"/>
                <a:gd name="connsiteX0" fmla="*/ 555873 w 2911965"/>
                <a:gd name="connsiteY0" fmla="*/ 1352802 h 1580630"/>
                <a:gd name="connsiteX1" fmla="*/ 459783 w 2911965"/>
                <a:gd name="connsiteY1" fmla="*/ 1380079 h 1580630"/>
                <a:gd name="connsiteX2" fmla="*/ 433953 w 2911965"/>
                <a:gd name="connsiteY2" fmla="*/ 1426574 h 1580630"/>
                <a:gd name="connsiteX3" fmla="*/ 402956 w 2911965"/>
                <a:gd name="connsiteY3" fmla="*/ 1447238 h 1580630"/>
                <a:gd name="connsiteX4" fmla="*/ 340963 w 2911965"/>
                <a:gd name="connsiteY4" fmla="*/ 1426574 h 1580630"/>
                <a:gd name="connsiteX5" fmla="*/ 278970 w 2911965"/>
                <a:gd name="connsiteY5" fmla="*/ 1483401 h 1580630"/>
                <a:gd name="connsiteX6" fmla="*/ 206644 w 2911965"/>
                <a:gd name="connsiteY6" fmla="*/ 1467903 h 1580630"/>
                <a:gd name="connsiteX7" fmla="*/ 134319 w 2911965"/>
                <a:gd name="connsiteY7" fmla="*/ 1488567 h 1580630"/>
                <a:gd name="connsiteX8" fmla="*/ 67159 w 2911965"/>
                <a:gd name="connsiteY8" fmla="*/ 1473069 h 1580630"/>
                <a:gd name="connsiteX9" fmla="*/ 0 w 2911965"/>
                <a:gd name="connsiteY9" fmla="*/ 1467903 h 1580630"/>
                <a:gd name="connsiteX10" fmla="*/ 67159 w 2911965"/>
                <a:gd name="connsiteY10" fmla="*/ 1509232 h 1580630"/>
                <a:gd name="connsiteX11" fmla="*/ 196312 w 2911965"/>
                <a:gd name="connsiteY11" fmla="*/ 1555727 h 1580630"/>
                <a:gd name="connsiteX12" fmla="*/ 464949 w 2911965"/>
                <a:gd name="connsiteY12" fmla="*/ 1576391 h 1580630"/>
                <a:gd name="connsiteX13" fmla="*/ 1167539 w 2911965"/>
                <a:gd name="connsiteY13" fmla="*/ 1473069 h 1580630"/>
                <a:gd name="connsiteX14" fmla="*/ 2035444 w 2911965"/>
                <a:gd name="connsiteY14" fmla="*/ 1183767 h 1580630"/>
                <a:gd name="connsiteX15" fmla="*/ 2479729 w 2911965"/>
                <a:gd name="connsiteY15" fmla="*/ 951293 h 1580630"/>
                <a:gd name="connsiteX16" fmla="*/ 2815525 w 2911965"/>
                <a:gd name="connsiteY16" fmla="*/ 517340 h 1580630"/>
                <a:gd name="connsiteX17" fmla="*/ 2856854 w 2911965"/>
                <a:gd name="connsiteY17" fmla="*/ 346859 h 1580630"/>
                <a:gd name="connsiteX18" fmla="*/ 2908515 w 2911965"/>
                <a:gd name="connsiteY18" fmla="*/ 67889 h 1580630"/>
                <a:gd name="connsiteX19" fmla="*/ 2903349 w 2911965"/>
                <a:gd name="connsiteY19" fmla="*/ 730 h 1580630"/>
                <a:gd name="connsiteX20" fmla="*/ 2872353 w 2911965"/>
                <a:gd name="connsiteY20" fmla="*/ 93720 h 1580630"/>
                <a:gd name="connsiteX21" fmla="*/ 2732868 w 2911965"/>
                <a:gd name="connsiteY21" fmla="*/ 217706 h 1580630"/>
                <a:gd name="connsiteX22" fmla="*/ 2469397 w 2911965"/>
                <a:gd name="connsiteY22" fmla="*/ 284866 h 1580630"/>
                <a:gd name="connsiteX23" fmla="*/ 2164597 w 2911965"/>
                <a:gd name="connsiteY23" fmla="*/ 279699 h 1580630"/>
                <a:gd name="connsiteX24" fmla="*/ 2020933 w 2911965"/>
                <a:gd name="connsiteY24" fmla="*/ 256050 h 1580630"/>
                <a:gd name="connsiteX25" fmla="*/ 1823634 w 2911965"/>
                <a:gd name="connsiteY25" fmla="*/ 114384 h 1580630"/>
                <a:gd name="connsiteX26" fmla="*/ 1890793 w 2911965"/>
                <a:gd name="connsiteY26" fmla="*/ 284866 h 1580630"/>
                <a:gd name="connsiteX27" fmla="*/ 1916624 w 2911965"/>
                <a:gd name="connsiteY27" fmla="*/ 450181 h 1580630"/>
                <a:gd name="connsiteX28" fmla="*/ 1903915 w 2911965"/>
                <a:gd name="connsiteY28" fmla="*/ 580263 h 1580630"/>
                <a:gd name="connsiteX29" fmla="*/ 1837996 w 2911965"/>
                <a:gd name="connsiteY29" fmla="*/ 729667 h 1580630"/>
                <a:gd name="connsiteX30" fmla="*/ 1546421 w 2911965"/>
                <a:gd name="connsiteY30" fmla="*/ 955116 h 1580630"/>
                <a:gd name="connsiteX31" fmla="*/ 1057914 w 2911965"/>
                <a:gd name="connsiteY31" fmla="*/ 1171162 h 1580630"/>
                <a:gd name="connsiteX32" fmla="*/ 555873 w 2911965"/>
                <a:gd name="connsiteY32" fmla="*/ 1352802 h 1580630"/>
                <a:gd name="connsiteX0" fmla="*/ 555873 w 2911965"/>
                <a:gd name="connsiteY0" fmla="*/ 1352802 h 1580630"/>
                <a:gd name="connsiteX1" fmla="*/ 459783 w 2911965"/>
                <a:gd name="connsiteY1" fmla="*/ 1380079 h 1580630"/>
                <a:gd name="connsiteX2" fmla="*/ 433953 w 2911965"/>
                <a:gd name="connsiteY2" fmla="*/ 1426574 h 1580630"/>
                <a:gd name="connsiteX3" fmla="*/ 402956 w 2911965"/>
                <a:gd name="connsiteY3" fmla="*/ 1447238 h 1580630"/>
                <a:gd name="connsiteX4" fmla="*/ 340963 w 2911965"/>
                <a:gd name="connsiteY4" fmla="*/ 1426574 h 1580630"/>
                <a:gd name="connsiteX5" fmla="*/ 278970 w 2911965"/>
                <a:gd name="connsiteY5" fmla="*/ 1483401 h 1580630"/>
                <a:gd name="connsiteX6" fmla="*/ 206644 w 2911965"/>
                <a:gd name="connsiteY6" fmla="*/ 1467903 h 1580630"/>
                <a:gd name="connsiteX7" fmla="*/ 134319 w 2911965"/>
                <a:gd name="connsiteY7" fmla="*/ 1488567 h 1580630"/>
                <a:gd name="connsiteX8" fmla="*/ 67159 w 2911965"/>
                <a:gd name="connsiteY8" fmla="*/ 1473069 h 1580630"/>
                <a:gd name="connsiteX9" fmla="*/ 0 w 2911965"/>
                <a:gd name="connsiteY9" fmla="*/ 1467903 h 1580630"/>
                <a:gd name="connsiteX10" fmla="*/ 67159 w 2911965"/>
                <a:gd name="connsiteY10" fmla="*/ 1509232 h 1580630"/>
                <a:gd name="connsiteX11" fmla="*/ 196312 w 2911965"/>
                <a:gd name="connsiteY11" fmla="*/ 1555727 h 1580630"/>
                <a:gd name="connsiteX12" fmla="*/ 464949 w 2911965"/>
                <a:gd name="connsiteY12" fmla="*/ 1576391 h 1580630"/>
                <a:gd name="connsiteX13" fmla="*/ 1167539 w 2911965"/>
                <a:gd name="connsiteY13" fmla="*/ 1473069 h 1580630"/>
                <a:gd name="connsiteX14" fmla="*/ 2035444 w 2911965"/>
                <a:gd name="connsiteY14" fmla="*/ 1183767 h 1580630"/>
                <a:gd name="connsiteX15" fmla="*/ 2479729 w 2911965"/>
                <a:gd name="connsiteY15" fmla="*/ 951293 h 1580630"/>
                <a:gd name="connsiteX16" fmla="*/ 2815525 w 2911965"/>
                <a:gd name="connsiteY16" fmla="*/ 517340 h 1580630"/>
                <a:gd name="connsiteX17" fmla="*/ 2856854 w 2911965"/>
                <a:gd name="connsiteY17" fmla="*/ 346859 h 1580630"/>
                <a:gd name="connsiteX18" fmla="*/ 2908515 w 2911965"/>
                <a:gd name="connsiteY18" fmla="*/ 67889 h 1580630"/>
                <a:gd name="connsiteX19" fmla="*/ 2903349 w 2911965"/>
                <a:gd name="connsiteY19" fmla="*/ 730 h 1580630"/>
                <a:gd name="connsiteX20" fmla="*/ 2872353 w 2911965"/>
                <a:gd name="connsiteY20" fmla="*/ 93720 h 1580630"/>
                <a:gd name="connsiteX21" fmla="*/ 2732868 w 2911965"/>
                <a:gd name="connsiteY21" fmla="*/ 217706 h 1580630"/>
                <a:gd name="connsiteX22" fmla="*/ 2469397 w 2911965"/>
                <a:gd name="connsiteY22" fmla="*/ 284866 h 1580630"/>
                <a:gd name="connsiteX23" fmla="*/ 2164597 w 2911965"/>
                <a:gd name="connsiteY23" fmla="*/ 279699 h 1580630"/>
                <a:gd name="connsiteX24" fmla="*/ 2020933 w 2911965"/>
                <a:gd name="connsiteY24" fmla="*/ 256050 h 1580630"/>
                <a:gd name="connsiteX25" fmla="*/ 1883238 w 2911965"/>
                <a:gd name="connsiteY25" fmla="*/ 202437 h 1580630"/>
                <a:gd name="connsiteX26" fmla="*/ 1890793 w 2911965"/>
                <a:gd name="connsiteY26" fmla="*/ 284866 h 1580630"/>
                <a:gd name="connsiteX27" fmla="*/ 1916624 w 2911965"/>
                <a:gd name="connsiteY27" fmla="*/ 450181 h 1580630"/>
                <a:gd name="connsiteX28" fmla="*/ 1903915 w 2911965"/>
                <a:gd name="connsiteY28" fmla="*/ 580263 h 1580630"/>
                <a:gd name="connsiteX29" fmla="*/ 1837996 w 2911965"/>
                <a:gd name="connsiteY29" fmla="*/ 729667 h 1580630"/>
                <a:gd name="connsiteX30" fmla="*/ 1546421 w 2911965"/>
                <a:gd name="connsiteY30" fmla="*/ 955116 h 1580630"/>
                <a:gd name="connsiteX31" fmla="*/ 1057914 w 2911965"/>
                <a:gd name="connsiteY31" fmla="*/ 1171162 h 1580630"/>
                <a:gd name="connsiteX32" fmla="*/ 555873 w 2911965"/>
                <a:gd name="connsiteY32" fmla="*/ 1352802 h 1580630"/>
                <a:gd name="connsiteX0" fmla="*/ 555873 w 2911965"/>
                <a:gd name="connsiteY0" fmla="*/ 1352802 h 1580630"/>
                <a:gd name="connsiteX1" fmla="*/ 459783 w 2911965"/>
                <a:gd name="connsiteY1" fmla="*/ 1380079 h 1580630"/>
                <a:gd name="connsiteX2" fmla="*/ 433953 w 2911965"/>
                <a:gd name="connsiteY2" fmla="*/ 1426574 h 1580630"/>
                <a:gd name="connsiteX3" fmla="*/ 402956 w 2911965"/>
                <a:gd name="connsiteY3" fmla="*/ 1447238 h 1580630"/>
                <a:gd name="connsiteX4" fmla="*/ 340963 w 2911965"/>
                <a:gd name="connsiteY4" fmla="*/ 1426574 h 1580630"/>
                <a:gd name="connsiteX5" fmla="*/ 278970 w 2911965"/>
                <a:gd name="connsiteY5" fmla="*/ 1483401 h 1580630"/>
                <a:gd name="connsiteX6" fmla="*/ 206644 w 2911965"/>
                <a:gd name="connsiteY6" fmla="*/ 1467903 h 1580630"/>
                <a:gd name="connsiteX7" fmla="*/ 134319 w 2911965"/>
                <a:gd name="connsiteY7" fmla="*/ 1488567 h 1580630"/>
                <a:gd name="connsiteX8" fmla="*/ 67159 w 2911965"/>
                <a:gd name="connsiteY8" fmla="*/ 1473069 h 1580630"/>
                <a:gd name="connsiteX9" fmla="*/ 0 w 2911965"/>
                <a:gd name="connsiteY9" fmla="*/ 1467903 h 1580630"/>
                <a:gd name="connsiteX10" fmla="*/ 67159 w 2911965"/>
                <a:gd name="connsiteY10" fmla="*/ 1509232 h 1580630"/>
                <a:gd name="connsiteX11" fmla="*/ 196312 w 2911965"/>
                <a:gd name="connsiteY11" fmla="*/ 1555727 h 1580630"/>
                <a:gd name="connsiteX12" fmla="*/ 464949 w 2911965"/>
                <a:gd name="connsiteY12" fmla="*/ 1576391 h 1580630"/>
                <a:gd name="connsiteX13" fmla="*/ 1167539 w 2911965"/>
                <a:gd name="connsiteY13" fmla="*/ 1473069 h 1580630"/>
                <a:gd name="connsiteX14" fmla="*/ 2035444 w 2911965"/>
                <a:gd name="connsiteY14" fmla="*/ 1183767 h 1580630"/>
                <a:gd name="connsiteX15" fmla="*/ 2479729 w 2911965"/>
                <a:gd name="connsiteY15" fmla="*/ 951293 h 1580630"/>
                <a:gd name="connsiteX16" fmla="*/ 2815525 w 2911965"/>
                <a:gd name="connsiteY16" fmla="*/ 517340 h 1580630"/>
                <a:gd name="connsiteX17" fmla="*/ 2856854 w 2911965"/>
                <a:gd name="connsiteY17" fmla="*/ 346859 h 1580630"/>
                <a:gd name="connsiteX18" fmla="*/ 2908515 w 2911965"/>
                <a:gd name="connsiteY18" fmla="*/ 67889 h 1580630"/>
                <a:gd name="connsiteX19" fmla="*/ 2903349 w 2911965"/>
                <a:gd name="connsiteY19" fmla="*/ 730 h 1580630"/>
                <a:gd name="connsiteX20" fmla="*/ 2872353 w 2911965"/>
                <a:gd name="connsiteY20" fmla="*/ 93720 h 1580630"/>
                <a:gd name="connsiteX21" fmla="*/ 2688165 w 2911965"/>
                <a:gd name="connsiteY21" fmla="*/ 244800 h 1580630"/>
                <a:gd name="connsiteX22" fmla="*/ 2469397 w 2911965"/>
                <a:gd name="connsiteY22" fmla="*/ 284866 h 1580630"/>
                <a:gd name="connsiteX23" fmla="*/ 2164597 w 2911965"/>
                <a:gd name="connsiteY23" fmla="*/ 279699 h 1580630"/>
                <a:gd name="connsiteX24" fmla="*/ 2020933 w 2911965"/>
                <a:gd name="connsiteY24" fmla="*/ 256050 h 1580630"/>
                <a:gd name="connsiteX25" fmla="*/ 1883238 w 2911965"/>
                <a:gd name="connsiteY25" fmla="*/ 202437 h 1580630"/>
                <a:gd name="connsiteX26" fmla="*/ 1890793 w 2911965"/>
                <a:gd name="connsiteY26" fmla="*/ 284866 h 1580630"/>
                <a:gd name="connsiteX27" fmla="*/ 1916624 w 2911965"/>
                <a:gd name="connsiteY27" fmla="*/ 450181 h 1580630"/>
                <a:gd name="connsiteX28" fmla="*/ 1903915 w 2911965"/>
                <a:gd name="connsiteY28" fmla="*/ 580263 h 1580630"/>
                <a:gd name="connsiteX29" fmla="*/ 1837996 w 2911965"/>
                <a:gd name="connsiteY29" fmla="*/ 729667 h 1580630"/>
                <a:gd name="connsiteX30" fmla="*/ 1546421 w 2911965"/>
                <a:gd name="connsiteY30" fmla="*/ 955116 h 1580630"/>
                <a:gd name="connsiteX31" fmla="*/ 1057914 w 2911965"/>
                <a:gd name="connsiteY31" fmla="*/ 1171162 h 1580630"/>
                <a:gd name="connsiteX32" fmla="*/ 555873 w 2911965"/>
                <a:gd name="connsiteY32" fmla="*/ 1352802 h 1580630"/>
                <a:gd name="connsiteX0" fmla="*/ 555873 w 2923272"/>
                <a:gd name="connsiteY0" fmla="*/ 1362165 h 1589993"/>
                <a:gd name="connsiteX1" fmla="*/ 459783 w 2923272"/>
                <a:gd name="connsiteY1" fmla="*/ 1389442 h 1589993"/>
                <a:gd name="connsiteX2" fmla="*/ 433953 w 2923272"/>
                <a:gd name="connsiteY2" fmla="*/ 1435937 h 1589993"/>
                <a:gd name="connsiteX3" fmla="*/ 402956 w 2923272"/>
                <a:gd name="connsiteY3" fmla="*/ 1456601 h 1589993"/>
                <a:gd name="connsiteX4" fmla="*/ 340963 w 2923272"/>
                <a:gd name="connsiteY4" fmla="*/ 1435937 h 1589993"/>
                <a:gd name="connsiteX5" fmla="*/ 278970 w 2923272"/>
                <a:gd name="connsiteY5" fmla="*/ 1492764 h 1589993"/>
                <a:gd name="connsiteX6" fmla="*/ 206644 w 2923272"/>
                <a:gd name="connsiteY6" fmla="*/ 1477266 h 1589993"/>
                <a:gd name="connsiteX7" fmla="*/ 134319 w 2923272"/>
                <a:gd name="connsiteY7" fmla="*/ 1497930 h 1589993"/>
                <a:gd name="connsiteX8" fmla="*/ 67159 w 2923272"/>
                <a:gd name="connsiteY8" fmla="*/ 1482432 h 1589993"/>
                <a:gd name="connsiteX9" fmla="*/ 0 w 2923272"/>
                <a:gd name="connsiteY9" fmla="*/ 1477266 h 1589993"/>
                <a:gd name="connsiteX10" fmla="*/ 67159 w 2923272"/>
                <a:gd name="connsiteY10" fmla="*/ 1518595 h 1589993"/>
                <a:gd name="connsiteX11" fmla="*/ 196312 w 2923272"/>
                <a:gd name="connsiteY11" fmla="*/ 1565090 h 1589993"/>
                <a:gd name="connsiteX12" fmla="*/ 464949 w 2923272"/>
                <a:gd name="connsiteY12" fmla="*/ 1585754 h 1589993"/>
                <a:gd name="connsiteX13" fmla="*/ 1167539 w 2923272"/>
                <a:gd name="connsiteY13" fmla="*/ 1482432 h 1589993"/>
                <a:gd name="connsiteX14" fmla="*/ 2035444 w 2923272"/>
                <a:gd name="connsiteY14" fmla="*/ 1193130 h 1589993"/>
                <a:gd name="connsiteX15" fmla="*/ 2479729 w 2923272"/>
                <a:gd name="connsiteY15" fmla="*/ 960656 h 1589993"/>
                <a:gd name="connsiteX16" fmla="*/ 2815525 w 2923272"/>
                <a:gd name="connsiteY16" fmla="*/ 526703 h 1589993"/>
                <a:gd name="connsiteX17" fmla="*/ 2856854 w 2923272"/>
                <a:gd name="connsiteY17" fmla="*/ 356222 h 1589993"/>
                <a:gd name="connsiteX18" fmla="*/ 2908515 w 2923272"/>
                <a:gd name="connsiteY18" fmla="*/ 77252 h 1589993"/>
                <a:gd name="connsiteX19" fmla="*/ 2903349 w 2923272"/>
                <a:gd name="connsiteY19" fmla="*/ 10093 h 1589993"/>
                <a:gd name="connsiteX20" fmla="*/ 2688165 w 2923272"/>
                <a:gd name="connsiteY20" fmla="*/ 254163 h 1589993"/>
                <a:gd name="connsiteX21" fmla="*/ 2469397 w 2923272"/>
                <a:gd name="connsiteY21" fmla="*/ 294229 h 1589993"/>
                <a:gd name="connsiteX22" fmla="*/ 2164597 w 2923272"/>
                <a:gd name="connsiteY22" fmla="*/ 289062 h 1589993"/>
                <a:gd name="connsiteX23" fmla="*/ 2020933 w 2923272"/>
                <a:gd name="connsiteY23" fmla="*/ 265413 h 1589993"/>
                <a:gd name="connsiteX24" fmla="*/ 1883238 w 2923272"/>
                <a:gd name="connsiteY24" fmla="*/ 211800 h 1589993"/>
                <a:gd name="connsiteX25" fmla="*/ 1890793 w 2923272"/>
                <a:gd name="connsiteY25" fmla="*/ 294229 h 1589993"/>
                <a:gd name="connsiteX26" fmla="*/ 1916624 w 2923272"/>
                <a:gd name="connsiteY26" fmla="*/ 459544 h 1589993"/>
                <a:gd name="connsiteX27" fmla="*/ 1903915 w 2923272"/>
                <a:gd name="connsiteY27" fmla="*/ 589626 h 1589993"/>
                <a:gd name="connsiteX28" fmla="*/ 1837996 w 2923272"/>
                <a:gd name="connsiteY28" fmla="*/ 739030 h 1589993"/>
                <a:gd name="connsiteX29" fmla="*/ 1546421 w 2923272"/>
                <a:gd name="connsiteY29" fmla="*/ 964479 h 1589993"/>
                <a:gd name="connsiteX30" fmla="*/ 1057914 w 2923272"/>
                <a:gd name="connsiteY30" fmla="*/ 1180525 h 1589993"/>
                <a:gd name="connsiteX31" fmla="*/ 555873 w 2923272"/>
                <a:gd name="connsiteY31" fmla="*/ 1362165 h 1589993"/>
                <a:gd name="connsiteX0" fmla="*/ 555873 w 2905612"/>
                <a:gd name="connsiteY0" fmla="*/ 1352391 h 1580219"/>
                <a:gd name="connsiteX1" fmla="*/ 459783 w 2905612"/>
                <a:gd name="connsiteY1" fmla="*/ 1379668 h 1580219"/>
                <a:gd name="connsiteX2" fmla="*/ 433953 w 2905612"/>
                <a:gd name="connsiteY2" fmla="*/ 1426163 h 1580219"/>
                <a:gd name="connsiteX3" fmla="*/ 402956 w 2905612"/>
                <a:gd name="connsiteY3" fmla="*/ 1446827 h 1580219"/>
                <a:gd name="connsiteX4" fmla="*/ 340963 w 2905612"/>
                <a:gd name="connsiteY4" fmla="*/ 1426163 h 1580219"/>
                <a:gd name="connsiteX5" fmla="*/ 278970 w 2905612"/>
                <a:gd name="connsiteY5" fmla="*/ 1482990 h 1580219"/>
                <a:gd name="connsiteX6" fmla="*/ 206644 w 2905612"/>
                <a:gd name="connsiteY6" fmla="*/ 1467492 h 1580219"/>
                <a:gd name="connsiteX7" fmla="*/ 134319 w 2905612"/>
                <a:gd name="connsiteY7" fmla="*/ 1488156 h 1580219"/>
                <a:gd name="connsiteX8" fmla="*/ 67159 w 2905612"/>
                <a:gd name="connsiteY8" fmla="*/ 1472658 h 1580219"/>
                <a:gd name="connsiteX9" fmla="*/ 0 w 2905612"/>
                <a:gd name="connsiteY9" fmla="*/ 1467492 h 1580219"/>
                <a:gd name="connsiteX10" fmla="*/ 67159 w 2905612"/>
                <a:gd name="connsiteY10" fmla="*/ 1508821 h 1580219"/>
                <a:gd name="connsiteX11" fmla="*/ 196312 w 2905612"/>
                <a:gd name="connsiteY11" fmla="*/ 1555316 h 1580219"/>
                <a:gd name="connsiteX12" fmla="*/ 464949 w 2905612"/>
                <a:gd name="connsiteY12" fmla="*/ 1575980 h 1580219"/>
                <a:gd name="connsiteX13" fmla="*/ 1167539 w 2905612"/>
                <a:gd name="connsiteY13" fmla="*/ 1472658 h 1580219"/>
                <a:gd name="connsiteX14" fmla="*/ 2035444 w 2905612"/>
                <a:gd name="connsiteY14" fmla="*/ 1183356 h 1580219"/>
                <a:gd name="connsiteX15" fmla="*/ 2479729 w 2905612"/>
                <a:gd name="connsiteY15" fmla="*/ 950882 h 1580219"/>
                <a:gd name="connsiteX16" fmla="*/ 2815525 w 2905612"/>
                <a:gd name="connsiteY16" fmla="*/ 516929 h 1580219"/>
                <a:gd name="connsiteX17" fmla="*/ 2856854 w 2905612"/>
                <a:gd name="connsiteY17" fmla="*/ 346448 h 1580219"/>
                <a:gd name="connsiteX18" fmla="*/ 2804207 w 2905612"/>
                <a:gd name="connsiteY18" fmla="*/ 196171 h 1580219"/>
                <a:gd name="connsiteX19" fmla="*/ 2903349 w 2905612"/>
                <a:gd name="connsiteY19" fmla="*/ 319 h 1580219"/>
                <a:gd name="connsiteX20" fmla="*/ 2688165 w 2905612"/>
                <a:gd name="connsiteY20" fmla="*/ 244389 h 1580219"/>
                <a:gd name="connsiteX21" fmla="*/ 2469397 w 2905612"/>
                <a:gd name="connsiteY21" fmla="*/ 284455 h 1580219"/>
                <a:gd name="connsiteX22" fmla="*/ 2164597 w 2905612"/>
                <a:gd name="connsiteY22" fmla="*/ 279288 h 1580219"/>
                <a:gd name="connsiteX23" fmla="*/ 2020933 w 2905612"/>
                <a:gd name="connsiteY23" fmla="*/ 255639 h 1580219"/>
                <a:gd name="connsiteX24" fmla="*/ 1883238 w 2905612"/>
                <a:gd name="connsiteY24" fmla="*/ 202026 h 1580219"/>
                <a:gd name="connsiteX25" fmla="*/ 1890793 w 2905612"/>
                <a:gd name="connsiteY25" fmla="*/ 284455 h 1580219"/>
                <a:gd name="connsiteX26" fmla="*/ 1916624 w 2905612"/>
                <a:gd name="connsiteY26" fmla="*/ 449770 h 1580219"/>
                <a:gd name="connsiteX27" fmla="*/ 1903915 w 2905612"/>
                <a:gd name="connsiteY27" fmla="*/ 579852 h 1580219"/>
                <a:gd name="connsiteX28" fmla="*/ 1837996 w 2905612"/>
                <a:gd name="connsiteY28" fmla="*/ 729256 h 1580219"/>
                <a:gd name="connsiteX29" fmla="*/ 1546421 w 2905612"/>
                <a:gd name="connsiteY29" fmla="*/ 954705 h 1580219"/>
                <a:gd name="connsiteX30" fmla="*/ 1057914 w 2905612"/>
                <a:gd name="connsiteY30" fmla="*/ 1170751 h 1580219"/>
                <a:gd name="connsiteX31" fmla="*/ 555873 w 2905612"/>
                <a:gd name="connsiteY31" fmla="*/ 1352391 h 1580219"/>
                <a:gd name="connsiteX0" fmla="*/ 555873 w 2861221"/>
                <a:gd name="connsiteY0" fmla="*/ 1159678 h 1387506"/>
                <a:gd name="connsiteX1" fmla="*/ 459783 w 2861221"/>
                <a:gd name="connsiteY1" fmla="*/ 1186955 h 1387506"/>
                <a:gd name="connsiteX2" fmla="*/ 433953 w 2861221"/>
                <a:gd name="connsiteY2" fmla="*/ 1233450 h 1387506"/>
                <a:gd name="connsiteX3" fmla="*/ 402956 w 2861221"/>
                <a:gd name="connsiteY3" fmla="*/ 1254114 h 1387506"/>
                <a:gd name="connsiteX4" fmla="*/ 340963 w 2861221"/>
                <a:gd name="connsiteY4" fmla="*/ 1233450 h 1387506"/>
                <a:gd name="connsiteX5" fmla="*/ 278970 w 2861221"/>
                <a:gd name="connsiteY5" fmla="*/ 1290277 h 1387506"/>
                <a:gd name="connsiteX6" fmla="*/ 206644 w 2861221"/>
                <a:gd name="connsiteY6" fmla="*/ 1274779 h 1387506"/>
                <a:gd name="connsiteX7" fmla="*/ 134319 w 2861221"/>
                <a:gd name="connsiteY7" fmla="*/ 1295443 h 1387506"/>
                <a:gd name="connsiteX8" fmla="*/ 67159 w 2861221"/>
                <a:gd name="connsiteY8" fmla="*/ 1279945 h 1387506"/>
                <a:gd name="connsiteX9" fmla="*/ 0 w 2861221"/>
                <a:gd name="connsiteY9" fmla="*/ 1274779 h 1387506"/>
                <a:gd name="connsiteX10" fmla="*/ 67159 w 2861221"/>
                <a:gd name="connsiteY10" fmla="*/ 1316108 h 1387506"/>
                <a:gd name="connsiteX11" fmla="*/ 196312 w 2861221"/>
                <a:gd name="connsiteY11" fmla="*/ 1362603 h 1387506"/>
                <a:gd name="connsiteX12" fmla="*/ 464949 w 2861221"/>
                <a:gd name="connsiteY12" fmla="*/ 1383267 h 1387506"/>
                <a:gd name="connsiteX13" fmla="*/ 1167539 w 2861221"/>
                <a:gd name="connsiteY13" fmla="*/ 1279945 h 1387506"/>
                <a:gd name="connsiteX14" fmla="*/ 2035444 w 2861221"/>
                <a:gd name="connsiteY14" fmla="*/ 990643 h 1387506"/>
                <a:gd name="connsiteX15" fmla="*/ 2479729 w 2861221"/>
                <a:gd name="connsiteY15" fmla="*/ 758169 h 1387506"/>
                <a:gd name="connsiteX16" fmla="*/ 2815525 w 2861221"/>
                <a:gd name="connsiteY16" fmla="*/ 324216 h 1387506"/>
                <a:gd name="connsiteX17" fmla="*/ 2856854 w 2861221"/>
                <a:gd name="connsiteY17" fmla="*/ 153735 h 1387506"/>
                <a:gd name="connsiteX18" fmla="*/ 2804207 w 2861221"/>
                <a:gd name="connsiteY18" fmla="*/ 3458 h 1387506"/>
                <a:gd name="connsiteX19" fmla="*/ 2688165 w 2861221"/>
                <a:gd name="connsiteY19" fmla="*/ 51676 h 1387506"/>
                <a:gd name="connsiteX20" fmla="*/ 2469397 w 2861221"/>
                <a:gd name="connsiteY20" fmla="*/ 91742 h 1387506"/>
                <a:gd name="connsiteX21" fmla="*/ 2164597 w 2861221"/>
                <a:gd name="connsiteY21" fmla="*/ 86575 h 1387506"/>
                <a:gd name="connsiteX22" fmla="*/ 2020933 w 2861221"/>
                <a:gd name="connsiteY22" fmla="*/ 62926 h 1387506"/>
                <a:gd name="connsiteX23" fmla="*/ 1883238 w 2861221"/>
                <a:gd name="connsiteY23" fmla="*/ 9313 h 1387506"/>
                <a:gd name="connsiteX24" fmla="*/ 1890793 w 2861221"/>
                <a:gd name="connsiteY24" fmla="*/ 91742 h 1387506"/>
                <a:gd name="connsiteX25" fmla="*/ 1916624 w 2861221"/>
                <a:gd name="connsiteY25" fmla="*/ 257057 h 1387506"/>
                <a:gd name="connsiteX26" fmla="*/ 1903915 w 2861221"/>
                <a:gd name="connsiteY26" fmla="*/ 387139 h 1387506"/>
                <a:gd name="connsiteX27" fmla="*/ 1837996 w 2861221"/>
                <a:gd name="connsiteY27" fmla="*/ 536543 h 1387506"/>
                <a:gd name="connsiteX28" fmla="*/ 1546421 w 2861221"/>
                <a:gd name="connsiteY28" fmla="*/ 761992 h 1387506"/>
                <a:gd name="connsiteX29" fmla="*/ 1057914 w 2861221"/>
                <a:gd name="connsiteY29" fmla="*/ 978038 h 1387506"/>
                <a:gd name="connsiteX30" fmla="*/ 555873 w 2861221"/>
                <a:gd name="connsiteY30" fmla="*/ 1159678 h 1387506"/>
                <a:gd name="connsiteX0" fmla="*/ 555873 w 2824880"/>
                <a:gd name="connsiteY0" fmla="*/ 1169623 h 1397451"/>
                <a:gd name="connsiteX1" fmla="*/ 459783 w 2824880"/>
                <a:gd name="connsiteY1" fmla="*/ 1196900 h 1397451"/>
                <a:gd name="connsiteX2" fmla="*/ 433953 w 2824880"/>
                <a:gd name="connsiteY2" fmla="*/ 1243395 h 1397451"/>
                <a:gd name="connsiteX3" fmla="*/ 402956 w 2824880"/>
                <a:gd name="connsiteY3" fmla="*/ 1264059 h 1397451"/>
                <a:gd name="connsiteX4" fmla="*/ 340963 w 2824880"/>
                <a:gd name="connsiteY4" fmla="*/ 1243395 h 1397451"/>
                <a:gd name="connsiteX5" fmla="*/ 278970 w 2824880"/>
                <a:gd name="connsiteY5" fmla="*/ 1300222 h 1397451"/>
                <a:gd name="connsiteX6" fmla="*/ 206644 w 2824880"/>
                <a:gd name="connsiteY6" fmla="*/ 1284724 h 1397451"/>
                <a:gd name="connsiteX7" fmla="*/ 134319 w 2824880"/>
                <a:gd name="connsiteY7" fmla="*/ 1305388 h 1397451"/>
                <a:gd name="connsiteX8" fmla="*/ 67159 w 2824880"/>
                <a:gd name="connsiteY8" fmla="*/ 1289890 h 1397451"/>
                <a:gd name="connsiteX9" fmla="*/ 0 w 2824880"/>
                <a:gd name="connsiteY9" fmla="*/ 1284724 h 1397451"/>
                <a:gd name="connsiteX10" fmla="*/ 67159 w 2824880"/>
                <a:gd name="connsiteY10" fmla="*/ 1326053 h 1397451"/>
                <a:gd name="connsiteX11" fmla="*/ 196312 w 2824880"/>
                <a:gd name="connsiteY11" fmla="*/ 1372548 h 1397451"/>
                <a:gd name="connsiteX12" fmla="*/ 464949 w 2824880"/>
                <a:gd name="connsiteY12" fmla="*/ 1393212 h 1397451"/>
                <a:gd name="connsiteX13" fmla="*/ 1167539 w 2824880"/>
                <a:gd name="connsiteY13" fmla="*/ 1289890 h 1397451"/>
                <a:gd name="connsiteX14" fmla="*/ 2035444 w 2824880"/>
                <a:gd name="connsiteY14" fmla="*/ 1000588 h 1397451"/>
                <a:gd name="connsiteX15" fmla="*/ 2479729 w 2824880"/>
                <a:gd name="connsiteY15" fmla="*/ 768114 h 1397451"/>
                <a:gd name="connsiteX16" fmla="*/ 2815525 w 2824880"/>
                <a:gd name="connsiteY16" fmla="*/ 334161 h 1397451"/>
                <a:gd name="connsiteX17" fmla="*/ 2737644 w 2824880"/>
                <a:gd name="connsiteY17" fmla="*/ 326240 h 1397451"/>
                <a:gd name="connsiteX18" fmla="*/ 2804207 w 2824880"/>
                <a:gd name="connsiteY18" fmla="*/ 13403 h 1397451"/>
                <a:gd name="connsiteX19" fmla="*/ 2688165 w 2824880"/>
                <a:gd name="connsiteY19" fmla="*/ 61621 h 1397451"/>
                <a:gd name="connsiteX20" fmla="*/ 2469397 w 2824880"/>
                <a:gd name="connsiteY20" fmla="*/ 101687 h 1397451"/>
                <a:gd name="connsiteX21" fmla="*/ 2164597 w 2824880"/>
                <a:gd name="connsiteY21" fmla="*/ 96520 h 1397451"/>
                <a:gd name="connsiteX22" fmla="*/ 2020933 w 2824880"/>
                <a:gd name="connsiteY22" fmla="*/ 72871 h 1397451"/>
                <a:gd name="connsiteX23" fmla="*/ 1883238 w 2824880"/>
                <a:gd name="connsiteY23" fmla="*/ 19258 h 1397451"/>
                <a:gd name="connsiteX24" fmla="*/ 1890793 w 2824880"/>
                <a:gd name="connsiteY24" fmla="*/ 101687 h 1397451"/>
                <a:gd name="connsiteX25" fmla="*/ 1916624 w 2824880"/>
                <a:gd name="connsiteY25" fmla="*/ 267002 h 1397451"/>
                <a:gd name="connsiteX26" fmla="*/ 1903915 w 2824880"/>
                <a:gd name="connsiteY26" fmla="*/ 397084 h 1397451"/>
                <a:gd name="connsiteX27" fmla="*/ 1837996 w 2824880"/>
                <a:gd name="connsiteY27" fmla="*/ 546488 h 1397451"/>
                <a:gd name="connsiteX28" fmla="*/ 1546421 w 2824880"/>
                <a:gd name="connsiteY28" fmla="*/ 771937 h 1397451"/>
                <a:gd name="connsiteX29" fmla="*/ 1057914 w 2824880"/>
                <a:gd name="connsiteY29" fmla="*/ 987983 h 1397451"/>
                <a:gd name="connsiteX30" fmla="*/ 555873 w 2824880"/>
                <a:gd name="connsiteY30" fmla="*/ 1169623 h 1397451"/>
                <a:gd name="connsiteX0" fmla="*/ 555873 w 2805285"/>
                <a:gd name="connsiteY0" fmla="*/ 1169623 h 1397451"/>
                <a:gd name="connsiteX1" fmla="*/ 459783 w 2805285"/>
                <a:gd name="connsiteY1" fmla="*/ 1196900 h 1397451"/>
                <a:gd name="connsiteX2" fmla="*/ 433953 w 2805285"/>
                <a:gd name="connsiteY2" fmla="*/ 1243395 h 1397451"/>
                <a:gd name="connsiteX3" fmla="*/ 402956 w 2805285"/>
                <a:gd name="connsiteY3" fmla="*/ 1264059 h 1397451"/>
                <a:gd name="connsiteX4" fmla="*/ 340963 w 2805285"/>
                <a:gd name="connsiteY4" fmla="*/ 1243395 h 1397451"/>
                <a:gd name="connsiteX5" fmla="*/ 278970 w 2805285"/>
                <a:gd name="connsiteY5" fmla="*/ 1300222 h 1397451"/>
                <a:gd name="connsiteX6" fmla="*/ 206644 w 2805285"/>
                <a:gd name="connsiteY6" fmla="*/ 1284724 h 1397451"/>
                <a:gd name="connsiteX7" fmla="*/ 134319 w 2805285"/>
                <a:gd name="connsiteY7" fmla="*/ 1305388 h 1397451"/>
                <a:gd name="connsiteX8" fmla="*/ 67159 w 2805285"/>
                <a:gd name="connsiteY8" fmla="*/ 1289890 h 1397451"/>
                <a:gd name="connsiteX9" fmla="*/ 0 w 2805285"/>
                <a:gd name="connsiteY9" fmla="*/ 1284724 h 1397451"/>
                <a:gd name="connsiteX10" fmla="*/ 67159 w 2805285"/>
                <a:gd name="connsiteY10" fmla="*/ 1326053 h 1397451"/>
                <a:gd name="connsiteX11" fmla="*/ 196312 w 2805285"/>
                <a:gd name="connsiteY11" fmla="*/ 1372548 h 1397451"/>
                <a:gd name="connsiteX12" fmla="*/ 464949 w 2805285"/>
                <a:gd name="connsiteY12" fmla="*/ 1393212 h 1397451"/>
                <a:gd name="connsiteX13" fmla="*/ 1167539 w 2805285"/>
                <a:gd name="connsiteY13" fmla="*/ 1289890 h 1397451"/>
                <a:gd name="connsiteX14" fmla="*/ 2035444 w 2805285"/>
                <a:gd name="connsiteY14" fmla="*/ 1000588 h 1397451"/>
                <a:gd name="connsiteX15" fmla="*/ 2479729 w 2805285"/>
                <a:gd name="connsiteY15" fmla="*/ 768114 h 1397451"/>
                <a:gd name="connsiteX16" fmla="*/ 2599456 w 2805285"/>
                <a:gd name="connsiteY16" fmla="*/ 537361 h 1397451"/>
                <a:gd name="connsiteX17" fmla="*/ 2737644 w 2805285"/>
                <a:gd name="connsiteY17" fmla="*/ 326240 h 1397451"/>
                <a:gd name="connsiteX18" fmla="*/ 2804207 w 2805285"/>
                <a:gd name="connsiteY18" fmla="*/ 13403 h 1397451"/>
                <a:gd name="connsiteX19" fmla="*/ 2688165 w 2805285"/>
                <a:gd name="connsiteY19" fmla="*/ 61621 h 1397451"/>
                <a:gd name="connsiteX20" fmla="*/ 2469397 w 2805285"/>
                <a:gd name="connsiteY20" fmla="*/ 101687 h 1397451"/>
                <a:gd name="connsiteX21" fmla="*/ 2164597 w 2805285"/>
                <a:gd name="connsiteY21" fmla="*/ 96520 h 1397451"/>
                <a:gd name="connsiteX22" fmla="*/ 2020933 w 2805285"/>
                <a:gd name="connsiteY22" fmla="*/ 72871 h 1397451"/>
                <a:gd name="connsiteX23" fmla="*/ 1883238 w 2805285"/>
                <a:gd name="connsiteY23" fmla="*/ 19258 h 1397451"/>
                <a:gd name="connsiteX24" fmla="*/ 1890793 w 2805285"/>
                <a:gd name="connsiteY24" fmla="*/ 101687 h 1397451"/>
                <a:gd name="connsiteX25" fmla="*/ 1916624 w 2805285"/>
                <a:gd name="connsiteY25" fmla="*/ 267002 h 1397451"/>
                <a:gd name="connsiteX26" fmla="*/ 1903915 w 2805285"/>
                <a:gd name="connsiteY26" fmla="*/ 397084 h 1397451"/>
                <a:gd name="connsiteX27" fmla="*/ 1837996 w 2805285"/>
                <a:gd name="connsiteY27" fmla="*/ 546488 h 1397451"/>
                <a:gd name="connsiteX28" fmla="*/ 1546421 w 2805285"/>
                <a:gd name="connsiteY28" fmla="*/ 771937 h 1397451"/>
                <a:gd name="connsiteX29" fmla="*/ 1057914 w 2805285"/>
                <a:gd name="connsiteY29" fmla="*/ 987983 h 1397451"/>
                <a:gd name="connsiteX30" fmla="*/ 555873 w 2805285"/>
                <a:gd name="connsiteY30" fmla="*/ 1169623 h 1397451"/>
                <a:gd name="connsiteX0" fmla="*/ 555873 w 2805285"/>
                <a:gd name="connsiteY0" fmla="*/ 1169623 h 1397451"/>
                <a:gd name="connsiteX1" fmla="*/ 459783 w 2805285"/>
                <a:gd name="connsiteY1" fmla="*/ 1196900 h 1397451"/>
                <a:gd name="connsiteX2" fmla="*/ 433953 w 2805285"/>
                <a:gd name="connsiteY2" fmla="*/ 1243395 h 1397451"/>
                <a:gd name="connsiteX3" fmla="*/ 402956 w 2805285"/>
                <a:gd name="connsiteY3" fmla="*/ 1264059 h 1397451"/>
                <a:gd name="connsiteX4" fmla="*/ 340963 w 2805285"/>
                <a:gd name="connsiteY4" fmla="*/ 1243395 h 1397451"/>
                <a:gd name="connsiteX5" fmla="*/ 278970 w 2805285"/>
                <a:gd name="connsiteY5" fmla="*/ 1300222 h 1397451"/>
                <a:gd name="connsiteX6" fmla="*/ 206644 w 2805285"/>
                <a:gd name="connsiteY6" fmla="*/ 1284724 h 1397451"/>
                <a:gd name="connsiteX7" fmla="*/ 134319 w 2805285"/>
                <a:gd name="connsiteY7" fmla="*/ 1305388 h 1397451"/>
                <a:gd name="connsiteX8" fmla="*/ 67159 w 2805285"/>
                <a:gd name="connsiteY8" fmla="*/ 1289890 h 1397451"/>
                <a:gd name="connsiteX9" fmla="*/ 0 w 2805285"/>
                <a:gd name="connsiteY9" fmla="*/ 1284724 h 1397451"/>
                <a:gd name="connsiteX10" fmla="*/ 67159 w 2805285"/>
                <a:gd name="connsiteY10" fmla="*/ 1326053 h 1397451"/>
                <a:gd name="connsiteX11" fmla="*/ 196312 w 2805285"/>
                <a:gd name="connsiteY11" fmla="*/ 1372548 h 1397451"/>
                <a:gd name="connsiteX12" fmla="*/ 464949 w 2805285"/>
                <a:gd name="connsiteY12" fmla="*/ 1393212 h 1397451"/>
                <a:gd name="connsiteX13" fmla="*/ 1167539 w 2805285"/>
                <a:gd name="connsiteY13" fmla="*/ 1289890 h 1397451"/>
                <a:gd name="connsiteX14" fmla="*/ 2035444 w 2805285"/>
                <a:gd name="connsiteY14" fmla="*/ 1000588 h 1397451"/>
                <a:gd name="connsiteX15" fmla="*/ 2323265 w 2805285"/>
                <a:gd name="connsiteY15" fmla="*/ 734247 h 1397451"/>
                <a:gd name="connsiteX16" fmla="*/ 2599456 w 2805285"/>
                <a:gd name="connsiteY16" fmla="*/ 537361 h 1397451"/>
                <a:gd name="connsiteX17" fmla="*/ 2737644 w 2805285"/>
                <a:gd name="connsiteY17" fmla="*/ 326240 h 1397451"/>
                <a:gd name="connsiteX18" fmla="*/ 2804207 w 2805285"/>
                <a:gd name="connsiteY18" fmla="*/ 13403 h 1397451"/>
                <a:gd name="connsiteX19" fmla="*/ 2688165 w 2805285"/>
                <a:gd name="connsiteY19" fmla="*/ 61621 h 1397451"/>
                <a:gd name="connsiteX20" fmla="*/ 2469397 w 2805285"/>
                <a:gd name="connsiteY20" fmla="*/ 101687 h 1397451"/>
                <a:gd name="connsiteX21" fmla="*/ 2164597 w 2805285"/>
                <a:gd name="connsiteY21" fmla="*/ 96520 h 1397451"/>
                <a:gd name="connsiteX22" fmla="*/ 2020933 w 2805285"/>
                <a:gd name="connsiteY22" fmla="*/ 72871 h 1397451"/>
                <a:gd name="connsiteX23" fmla="*/ 1883238 w 2805285"/>
                <a:gd name="connsiteY23" fmla="*/ 19258 h 1397451"/>
                <a:gd name="connsiteX24" fmla="*/ 1890793 w 2805285"/>
                <a:gd name="connsiteY24" fmla="*/ 101687 h 1397451"/>
                <a:gd name="connsiteX25" fmla="*/ 1916624 w 2805285"/>
                <a:gd name="connsiteY25" fmla="*/ 267002 h 1397451"/>
                <a:gd name="connsiteX26" fmla="*/ 1903915 w 2805285"/>
                <a:gd name="connsiteY26" fmla="*/ 397084 h 1397451"/>
                <a:gd name="connsiteX27" fmla="*/ 1837996 w 2805285"/>
                <a:gd name="connsiteY27" fmla="*/ 546488 h 1397451"/>
                <a:gd name="connsiteX28" fmla="*/ 1546421 w 2805285"/>
                <a:gd name="connsiteY28" fmla="*/ 771937 h 1397451"/>
                <a:gd name="connsiteX29" fmla="*/ 1057914 w 2805285"/>
                <a:gd name="connsiteY29" fmla="*/ 987983 h 1397451"/>
                <a:gd name="connsiteX30" fmla="*/ 555873 w 2805285"/>
                <a:gd name="connsiteY30" fmla="*/ 1169623 h 1397451"/>
                <a:gd name="connsiteX0" fmla="*/ 555873 w 2805285"/>
                <a:gd name="connsiteY0" fmla="*/ 1169623 h 1397451"/>
                <a:gd name="connsiteX1" fmla="*/ 459783 w 2805285"/>
                <a:gd name="connsiteY1" fmla="*/ 1196900 h 1397451"/>
                <a:gd name="connsiteX2" fmla="*/ 433953 w 2805285"/>
                <a:gd name="connsiteY2" fmla="*/ 1243395 h 1397451"/>
                <a:gd name="connsiteX3" fmla="*/ 402956 w 2805285"/>
                <a:gd name="connsiteY3" fmla="*/ 1264059 h 1397451"/>
                <a:gd name="connsiteX4" fmla="*/ 340963 w 2805285"/>
                <a:gd name="connsiteY4" fmla="*/ 1243395 h 1397451"/>
                <a:gd name="connsiteX5" fmla="*/ 278970 w 2805285"/>
                <a:gd name="connsiteY5" fmla="*/ 1300222 h 1397451"/>
                <a:gd name="connsiteX6" fmla="*/ 206644 w 2805285"/>
                <a:gd name="connsiteY6" fmla="*/ 1284724 h 1397451"/>
                <a:gd name="connsiteX7" fmla="*/ 134319 w 2805285"/>
                <a:gd name="connsiteY7" fmla="*/ 1305388 h 1397451"/>
                <a:gd name="connsiteX8" fmla="*/ 67159 w 2805285"/>
                <a:gd name="connsiteY8" fmla="*/ 1289890 h 1397451"/>
                <a:gd name="connsiteX9" fmla="*/ 0 w 2805285"/>
                <a:gd name="connsiteY9" fmla="*/ 1284724 h 1397451"/>
                <a:gd name="connsiteX10" fmla="*/ 67159 w 2805285"/>
                <a:gd name="connsiteY10" fmla="*/ 1326053 h 1397451"/>
                <a:gd name="connsiteX11" fmla="*/ 196312 w 2805285"/>
                <a:gd name="connsiteY11" fmla="*/ 1372548 h 1397451"/>
                <a:gd name="connsiteX12" fmla="*/ 464949 w 2805285"/>
                <a:gd name="connsiteY12" fmla="*/ 1393212 h 1397451"/>
                <a:gd name="connsiteX13" fmla="*/ 1167539 w 2805285"/>
                <a:gd name="connsiteY13" fmla="*/ 1289890 h 1397451"/>
                <a:gd name="connsiteX14" fmla="*/ 1893882 w 2805285"/>
                <a:gd name="connsiteY14" fmla="*/ 932854 h 1397451"/>
                <a:gd name="connsiteX15" fmla="*/ 2323265 w 2805285"/>
                <a:gd name="connsiteY15" fmla="*/ 734247 h 1397451"/>
                <a:gd name="connsiteX16" fmla="*/ 2599456 w 2805285"/>
                <a:gd name="connsiteY16" fmla="*/ 537361 h 1397451"/>
                <a:gd name="connsiteX17" fmla="*/ 2737644 w 2805285"/>
                <a:gd name="connsiteY17" fmla="*/ 326240 h 1397451"/>
                <a:gd name="connsiteX18" fmla="*/ 2804207 w 2805285"/>
                <a:gd name="connsiteY18" fmla="*/ 13403 h 1397451"/>
                <a:gd name="connsiteX19" fmla="*/ 2688165 w 2805285"/>
                <a:gd name="connsiteY19" fmla="*/ 61621 h 1397451"/>
                <a:gd name="connsiteX20" fmla="*/ 2469397 w 2805285"/>
                <a:gd name="connsiteY20" fmla="*/ 101687 h 1397451"/>
                <a:gd name="connsiteX21" fmla="*/ 2164597 w 2805285"/>
                <a:gd name="connsiteY21" fmla="*/ 96520 h 1397451"/>
                <a:gd name="connsiteX22" fmla="*/ 2020933 w 2805285"/>
                <a:gd name="connsiteY22" fmla="*/ 72871 h 1397451"/>
                <a:gd name="connsiteX23" fmla="*/ 1883238 w 2805285"/>
                <a:gd name="connsiteY23" fmla="*/ 19258 h 1397451"/>
                <a:gd name="connsiteX24" fmla="*/ 1890793 w 2805285"/>
                <a:gd name="connsiteY24" fmla="*/ 101687 h 1397451"/>
                <a:gd name="connsiteX25" fmla="*/ 1916624 w 2805285"/>
                <a:gd name="connsiteY25" fmla="*/ 267002 h 1397451"/>
                <a:gd name="connsiteX26" fmla="*/ 1903915 w 2805285"/>
                <a:gd name="connsiteY26" fmla="*/ 397084 h 1397451"/>
                <a:gd name="connsiteX27" fmla="*/ 1837996 w 2805285"/>
                <a:gd name="connsiteY27" fmla="*/ 546488 h 1397451"/>
                <a:gd name="connsiteX28" fmla="*/ 1546421 w 2805285"/>
                <a:gd name="connsiteY28" fmla="*/ 771937 h 1397451"/>
                <a:gd name="connsiteX29" fmla="*/ 1057914 w 2805285"/>
                <a:gd name="connsiteY29" fmla="*/ 987983 h 1397451"/>
                <a:gd name="connsiteX30" fmla="*/ 555873 w 2805285"/>
                <a:gd name="connsiteY30" fmla="*/ 1169623 h 1397451"/>
                <a:gd name="connsiteX0" fmla="*/ 555873 w 2805285"/>
                <a:gd name="connsiteY0" fmla="*/ 1169623 h 1397451"/>
                <a:gd name="connsiteX1" fmla="*/ 459783 w 2805285"/>
                <a:gd name="connsiteY1" fmla="*/ 1196900 h 1397451"/>
                <a:gd name="connsiteX2" fmla="*/ 433953 w 2805285"/>
                <a:gd name="connsiteY2" fmla="*/ 1243395 h 1397451"/>
                <a:gd name="connsiteX3" fmla="*/ 402956 w 2805285"/>
                <a:gd name="connsiteY3" fmla="*/ 1264059 h 1397451"/>
                <a:gd name="connsiteX4" fmla="*/ 340963 w 2805285"/>
                <a:gd name="connsiteY4" fmla="*/ 1243395 h 1397451"/>
                <a:gd name="connsiteX5" fmla="*/ 278970 w 2805285"/>
                <a:gd name="connsiteY5" fmla="*/ 1300222 h 1397451"/>
                <a:gd name="connsiteX6" fmla="*/ 206644 w 2805285"/>
                <a:gd name="connsiteY6" fmla="*/ 1284724 h 1397451"/>
                <a:gd name="connsiteX7" fmla="*/ 134319 w 2805285"/>
                <a:gd name="connsiteY7" fmla="*/ 1305388 h 1397451"/>
                <a:gd name="connsiteX8" fmla="*/ 67159 w 2805285"/>
                <a:gd name="connsiteY8" fmla="*/ 1289890 h 1397451"/>
                <a:gd name="connsiteX9" fmla="*/ 0 w 2805285"/>
                <a:gd name="connsiteY9" fmla="*/ 1284724 h 1397451"/>
                <a:gd name="connsiteX10" fmla="*/ 67159 w 2805285"/>
                <a:gd name="connsiteY10" fmla="*/ 1326053 h 1397451"/>
                <a:gd name="connsiteX11" fmla="*/ 196312 w 2805285"/>
                <a:gd name="connsiteY11" fmla="*/ 1372548 h 1397451"/>
                <a:gd name="connsiteX12" fmla="*/ 464949 w 2805285"/>
                <a:gd name="connsiteY12" fmla="*/ 1393212 h 1397451"/>
                <a:gd name="connsiteX13" fmla="*/ 1167539 w 2805285"/>
                <a:gd name="connsiteY13" fmla="*/ 1289890 h 1397451"/>
                <a:gd name="connsiteX14" fmla="*/ 1893882 w 2805285"/>
                <a:gd name="connsiteY14" fmla="*/ 932854 h 1397451"/>
                <a:gd name="connsiteX15" fmla="*/ 2323265 w 2805285"/>
                <a:gd name="connsiteY15" fmla="*/ 734247 h 1397451"/>
                <a:gd name="connsiteX16" fmla="*/ 2599456 w 2805285"/>
                <a:gd name="connsiteY16" fmla="*/ 537361 h 1397451"/>
                <a:gd name="connsiteX17" fmla="*/ 2737644 w 2805285"/>
                <a:gd name="connsiteY17" fmla="*/ 326240 h 1397451"/>
                <a:gd name="connsiteX18" fmla="*/ 2804207 w 2805285"/>
                <a:gd name="connsiteY18" fmla="*/ 13403 h 1397451"/>
                <a:gd name="connsiteX19" fmla="*/ 2688165 w 2805285"/>
                <a:gd name="connsiteY19" fmla="*/ 61621 h 1397451"/>
                <a:gd name="connsiteX20" fmla="*/ 2469397 w 2805285"/>
                <a:gd name="connsiteY20" fmla="*/ 101687 h 1397451"/>
                <a:gd name="connsiteX21" fmla="*/ 2164597 w 2805285"/>
                <a:gd name="connsiteY21" fmla="*/ 96520 h 1397451"/>
                <a:gd name="connsiteX22" fmla="*/ 2020933 w 2805285"/>
                <a:gd name="connsiteY22" fmla="*/ 72871 h 1397451"/>
                <a:gd name="connsiteX23" fmla="*/ 1883238 w 2805285"/>
                <a:gd name="connsiteY23" fmla="*/ 19258 h 1397451"/>
                <a:gd name="connsiteX24" fmla="*/ 1890793 w 2805285"/>
                <a:gd name="connsiteY24" fmla="*/ 101687 h 1397451"/>
                <a:gd name="connsiteX25" fmla="*/ 1916624 w 2805285"/>
                <a:gd name="connsiteY25" fmla="*/ 267002 h 1397451"/>
                <a:gd name="connsiteX26" fmla="*/ 1903915 w 2805285"/>
                <a:gd name="connsiteY26" fmla="*/ 397084 h 1397451"/>
                <a:gd name="connsiteX27" fmla="*/ 1837996 w 2805285"/>
                <a:gd name="connsiteY27" fmla="*/ 546488 h 1397451"/>
                <a:gd name="connsiteX28" fmla="*/ 1546421 w 2805285"/>
                <a:gd name="connsiteY28" fmla="*/ 771937 h 1397451"/>
                <a:gd name="connsiteX29" fmla="*/ 1057914 w 2805285"/>
                <a:gd name="connsiteY29" fmla="*/ 987983 h 1397451"/>
                <a:gd name="connsiteX30" fmla="*/ 555873 w 2805285"/>
                <a:gd name="connsiteY30" fmla="*/ 1169623 h 1397451"/>
                <a:gd name="connsiteX0" fmla="*/ 555873 w 2805285"/>
                <a:gd name="connsiteY0" fmla="*/ 1169623 h 1413391"/>
                <a:gd name="connsiteX1" fmla="*/ 459783 w 2805285"/>
                <a:gd name="connsiteY1" fmla="*/ 1196900 h 1413391"/>
                <a:gd name="connsiteX2" fmla="*/ 433953 w 2805285"/>
                <a:gd name="connsiteY2" fmla="*/ 1243395 h 1413391"/>
                <a:gd name="connsiteX3" fmla="*/ 402956 w 2805285"/>
                <a:gd name="connsiteY3" fmla="*/ 1264059 h 1413391"/>
                <a:gd name="connsiteX4" fmla="*/ 340963 w 2805285"/>
                <a:gd name="connsiteY4" fmla="*/ 1243395 h 1413391"/>
                <a:gd name="connsiteX5" fmla="*/ 278970 w 2805285"/>
                <a:gd name="connsiteY5" fmla="*/ 1300222 h 1413391"/>
                <a:gd name="connsiteX6" fmla="*/ 206644 w 2805285"/>
                <a:gd name="connsiteY6" fmla="*/ 1284724 h 1413391"/>
                <a:gd name="connsiteX7" fmla="*/ 134319 w 2805285"/>
                <a:gd name="connsiteY7" fmla="*/ 1305388 h 1413391"/>
                <a:gd name="connsiteX8" fmla="*/ 67159 w 2805285"/>
                <a:gd name="connsiteY8" fmla="*/ 1289890 h 1413391"/>
                <a:gd name="connsiteX9" fmla="*/ 0 w 2805285"/>
                <a:gd name="connsiteY9" fmla="*/ 1284724 h 1413391"/>
                <a:gd name="connsiteX10" fmla="*/ 67159 w 2805285"/>
                <a:gd name="connsiteY10" fmla="*/ 1326053 h 1413391"/>
                <a:gd name="connsiteX11" fmla="*/ 196312 w 2805285"/>
                <a:gd name="connsiteY11" fmla="*/ 1372548 h 1413391"/>
                <a:gd name="connsiteX12" fmla="*/ 464949 w 2805285"/>
                <a:gd name="connsiteY12" fmla="*/ 1393212 h 1413391"/>
                <a:gd name="connsiteX13" fmla="*/ 1256947 w 2805285"/>
                <a:gd name="connsiteY13" fmla="*/ 1066370 h 1413391"/>
                <a:gd name="connsiteX14" fmla="*/ 1893882 w 2805285"/>
                <a:gd name="connsiteY14" fmla="*/ 932854 h 1413391"/>
                <a:gd name="connsiteX15" fmla="*/ 2323265 w 2805285"/>
                <a:gd name="connsiteY15" fmla="*/ 734247 h 1413391"/>
                <a:gd name="connsiteX16" fmla="*/ 2599456 w 2805285"/>
                <a:gd name="connsiteY16" fmla="*/ 537361 h 1413391"/>
                <a:gd name="connsiteX17" fmla="*/ 2737644 w 2805285"/>
                <a:gd name="connsiteY17" fmla="*/ 326240 h 1413391"/>
                <a:gd name="connsiteX18" fmla="*/ 2804207 w 2805285"/>
                <a:gd name="connsiteY18" fmla="*/ 13403 h 1413391"/>
                <a:gd name="connsiteX19" fmla="*/ 2688165 w 2805285"/>
                <a:gd name="connsiteY19" fmla="*/ 61621 h 1413391"/>
                <a:gd name="connsiteX20" fmla="*/ 2469397 w 2805285"/>
                <a:gd name="connsiteY20" fmla="*/ 101687 h 1413391"/>
                <a:gd name="connsiteX21" fmla="*/ 2164597 w 2805285"/>
                <a:gd name="connsiteY21" fmla="*/ 96520 h 1413391"/>
                <a:gd name="connsiteX22" fmla="*/ 2020933 w 2805285"/>
                <a:gd name="connsiteY22" fmla="*/ 72871 h 1413391"/>
                <a:gd name="connsiteX23" fmla="*/ 1883238 w 2805285"/>
                <a:gd name="connsiteY23" fmla="*/ 19258 h 1413391"/>
                <a:gd name="connsiteX24" fmla="*/ 1890793 w 2805285"/>
                <a:gd name="connsiteY24" fmla="*/ 101687 h 1413391"/>
                <a:gd name="connsiteX25" fmla="*/ 1916624 w 2805285"/>
                <a:gd name="connsiteY25" fmla="*/ 267002 h 1413391"/>
                <a:gd name="connsiteX26" fmla="*/ 1903915 w 2805285"/>
                <a:gd name="connsiteY26" fmla="*/ 397084 h 1413391"/>
                <a:gd name="connsiteX27" fmla="*/ 1837996 w 2805285"/>
                <a:gd name="connsiteY27" fmla="*/ 546488 h 1413391"/>
                <a:gd name="connsiteX28" fmla="*/ 1546421 w 2805285"/>
                <a:gd name="connsiteY28" fmla="*/ 771937 h 1413391"/>
                <a:gd name="connsiteX29" fmla="*/ 1057914 w 2805285"/>
                <a:gd name="connsiteY29" fmla="*/ 987983 h 1413391"/>
                <a:gd name="connsiteX30" fmla="*/ 555873 w 2805285"/>
                <a:gd name="connsiteY30" fmla="*/ 1169623 h 1413391"/>
                <a:gd name="connsiteX0" fmla="*/ 1057914 w 2805285"/>
                <a:gd name="connsiteY0" fmla="*/ 987983 h 1413391"/>
                <a:gd name="connsiteX1" fmla="*/ 459783 w 2805285"/>
                <a:gd name="connsiteY1" fmla="*/ 1196900 h 1413391"/>
                <a:gd name="connsiteX2" fmla="*/ 433953 w 2805285"/>
                <a:gd name="connsiteY2" fmla="*/ 1243395 h 1413391"/>
                <a:gd name="connsiteX3" fmla="*/ 402956 w 2805285"/>
                <a:gd name="connsiteY3" fmla="*/ 1264059 h 1413391"/>
                <a:gd name="connsiteX4" fmla="*/ 340963 w 2805285"/>
                <a:gd name="connsiteY4" fmla="*/ 1243395 h 1413391"/>
                <a:gd name="connsiteX5" fmla="*/ 278970 w 2805285"/>
                <a:gd name="connsiteY5" fmla="*/ 1300222 h 1413391"/>
                <a:gd name="connsiteX6" fmla="*/ 206644 w 2805285"/>
                <a:gd name="connsiteY6" fmla="*/ 1284724 h 1413391"/>
                <a:gd name="connsiteX7" fmla="*/ 134319 w 2805285"/>
                <a:gd name="connsiteY7" fmla="*/ 1305388 h 1413391"/>
                <a:gd name="connsiteX8" fmla="*/ 67159 w 2805285"/>
                <a:gd name="connsiteY8" fmla="*/ 1289890 h 1413391"/>
                <a:gd name="connsiteX9" fmla="*/ 0 w 2805285"/>
                <a:gd name="connsiteY9" fmla="*/ 1284724 h 1413391"/>
                <a:gd name="connsiteX10" fmla="*/ 67159 w 2805285"/>
                <a:gd name="connsiteY10" fmla="*/ 1326053 h 1413391"/>
                <a:gd name="connsiteX11" fmla="*/ 196312 w 2805285"/>
                <a:gd name="connsiteY11" fmla="*/ 1372548 h 1413391"/>
                <a:gd name="connsiteX12" fmla="*/ 464949 w 2805285"/>
                <a:gd name="connsiteY12" fmla="*/ 1393212 h 1413391"/>
                <a:gd name="connsiteX13" fmla="*/ 1256947 w 2805285"/>
                <a:gd name="connsiteY13" fmla="*/ 1066370 h 1413391"/>
                <a:gd name="connsiteX14" fmla="*/ 1893882 w 2805285"/>
                <a:gd name="connsiteY14" fmla="*/ 932854 h 1413391"/>
                <a:gd name="connsiteX15" fmla="*/ 2323265 w 2805285"/>
                <a:gd name="connsiteY15" fmla="*/ 734247 h 1413391"/>
                <a:gd name="connsiteX16" fmla="*/ 2599456 w 2805285"/>
                <a:gd name="connsiteY16" fmla="*/ 537361 h 1413391"/>
                <a:gd name="connsiteX17" fmla="*/ 2737644 w 2805285"/>
                <a:gd name="connsiteY17" fmla="*/ 326240 h 1413391"/>
                <a:gd name="connsiteX18" fmla="*/ 2804207 w 2805285"/>
                <a:gd name="connsiteY18" fmla="*/ 13403 h 1413391"/>
                <a:gd name="connsiteX19" fmla="*/ 2688165 w 2805285"/>
                <a:gd name="connsiteY19" fmla="*/ 61621 h 1413391"/>
                <a:gd name="connsiteX20" fmla="*/ 2469397 w 2805285"/>
                <a:gd name="connsiteY20" fmla="*/ 101687 h 1413391"/>
                <a:gd name="connsiteX21" fmla="*/ 2164597 w 2805285"/>
                <a:gd name="connsiteY21" fmla="*/ 96520 h 1413391"/>
                <a:gd name="connsiteX22" fmla="*/ 2020933 w 2805285"/>
                <a:gd name="connsiteY22" fmla="*/ 72871 h 1413391"/>
                <a:gd name="connsiteX23" fmla="*/ 1883238 w 2805285"/>
                <a:gd name="connsiteY23" fmla="*/ 19258 h 1413391"/>
                <a:gd name="connsiteX24" fmla="*/ 1890793 w 2805285"/>
                <a:gd name="connsiteY24" fmla="*/ 101687 h 1413391"/>
                <a:gd name="connsiteX25" fmla="*/ 1916624 w 2805285"/>
                <a:gd name="connsiteY25" fmla="*/ 267002 h 1413391"/>
                <a:gd name="connsiteX26" fmla="*/ 1903915 w 2805285"/>
                <a:gd name="connsiteY26" fmla="*/ 397084 h 1413391"/>
                <a:gd name="connsiteX27" fmla="*/ 1837996 w 2805285"/>
                <a:gd name="connsiteY27" fmla="*/ 546488 h 1413391"/>
                <a:gd name="connsiteX28" fmla="*/ 1546421 w 2805285"/>
                <a:gd name="connsiteY28" fmla="*/ 771937 h 1413391"/>
                <a:gd name="connsiteX29" fmla="*/ 1057914 w 2805285"/>
                <a:gd name="connsiteY29" fmla="*/ 987983 h 1413391"/>
                <a:gd name="connsiteX0" fmla="*/ 1057914 w 2805285"/>
                <a:gd name="connsiteY0" fmla="*/ 987983 h 1413391"/>
                <a:gd name="connsiteX1" fmla="*/ 433953 w 2805285"/>
                <a:gd name="connsiteY1" fmla="*/ 1243395 h 1413391"/>
                <a:gd name="connsiteX2" fmla="*/ 402956 w 2805285"/>
                <a:gd name="connsiteY2" fmla="*/ 1264059 h 1413391"/>
                <a:gd name="connsiteX3" fmla="*/ 340963 w 2805285"/>
                <a:gd name="connsiteY3" fmla="*/ 1243395 h 1413391"/>
                <a:gd name="connsiteX4" fmla="*/ 278970 w 2805285"/>
                <a:gd name="connsiteY4" fmla="*/ 1300222 h 1413391"/>
                <a:gd name="connsiteX5" fmla="*/ 206644 w 2805285"/>
                <a:gd name="connsiteY5" fmla="*/ 1284724 h 1413391"/>
                <a:gd name="connsiteX6" fmla="*/ 134319 w 2805285"/>
                <a:gd name="connsiteY6" fmla="*/ 1305388 h 1413391"/>
                <a:gd name="connsiteX7" fmla="*/ 67159 w 2805285"/>
                <a:gd name="connsiteY7" fmla="*/ 1289890 h 1413391"/>
                <a:gd name="connsiteX8" fmla="*/ 0 w 2805285"/>
                <a:gd name="connsiteY8" fmla="*/ 1284724 h 1413391"/>
                <a:gd name="connsiteX9" fmla="*/ 67159 w 2805285"/>
                <a:gd name="connsiteY9" fmla="*/ 1326053 h 1413391"/>
                <a:gd name="connsiteX10" fmla="*/ 196312 w 2805285"/>
                <a:gd name="connsiteY10" fmla="*/ 1372548 h 1413391"/>
                <a:gd name="connsiteX11" fmla="*/ 464949 w 2805285"/>
                <a:gd name="connsiteY11" fmla="*/ 1393212 h 1413391"/>
                <a:gd name="connsiteX12" fmla="*/ 1256947 w 2805285"/>
                <a:gd name="connsiteY12" fmla="*/ 1066370 h 1413391"/>
                <a:gd name="connsiteX13" fmla="*/ 1893882 w 2805285"/>
                <a:gd name="connsiteY13" fmla="*/ 932854 h 1413391"/>
                <a:gd name="connsiteX14" fmla="*/ 2323265 w 2805285"/>
                <a:gd name="connsiteY14" fmla="*/ 734247 h 1413391"/>
                <a:gd name="connsiteX15" fmla="*/ 2599456 w 2805285"/>
                <a:gd name="connsiteY15" fmla="*/ 537361 h 1413391"/>
                <a:gd name="connsiteX16" fmla="*/ 2737644 w 2805285"/>
                <a:gd name="connsiteY16" fmla="*/ 326240 h 1413391"/>
                <a:gd name="connsiteX17" fmla="*/ 2804207 w 2805285"/>
                <a:gd name="connsiteY17" fmla="*/ 13403 h 1413391"/>
                <a:gd name="connsiteX18" fmla="*/ 2688165 w 2805285"/>
                <a:gd name="connsiteY18" fmla="*/ 61621 h 1413391"/>
                <a:gd name="connsiteX19" fmla="*/ 2469397 w 2805285"/>
                <a:gd name="connsiteY19" fmla="*/ 101687 h 1413391"/>
                <a:gd name="connsiteX20" fmla="*/ 2164597 w 2805285"/>
                <a:gd name="connsiteY20" fmla="*/ 96520 h 1413391"/>
                <a:gd name="connsiteX21" fmla="*/ 2020933 w 2805285"/>
                <a:gd name="connsiteY21" fmla="*/ 72871 h 1413391"/>
                <a:gd name="connsiteX22" fmla="*/ 1883238 w 2805285"/>
                <a:gd name="connsiteY22" fmla="*/ 19258 h 1413391"/>
                <a:gd name="connsiteX23" fmla="*/ 1890793 w 2805285"/>
                <a:gd name="connsiteY23" fmla="*/ 101687 h 1413391"/>
                <a:gd name="connsiteX24" fmla="*/ 1916624 w 2805285"/>
                <a:gd name="connsiteY24" fmla="*/ 267002 h 1413391"/>
                <a:gd name="connsiteX25" fmla="*/ 1903915 w 2805285"/>
                <a:gd name="connsiteY25" fmla="*/ 397084 h 1413391"/>
                <a:gd name="connsiteX26" fmla="*/ 1837996 w 2805285"/>
                <a:gd name="connsiteY26" fmla="*/ 546488 h 1413391"/>
                <a:gd name="connsiteX27" fmla="*/ 1546421 w 2805285"/>
                <a:gd name="connsiteY27" fmla="*/ 771937 h 1413391"/>
                <a:gd name="connsiteX28" fmla="*/ 1057914 w 2805285"/>
                <a:gd name="connsiteY28" fmla="*/ 987983 h 1413391"/>
                <a:gd name="connsiteX0" fmla="*/ 1057914 w 2805285"/>
                <a:gd name="connsiteY0" fmla="*/ 987983 h 1413391"/>
                <a:gd name="connsiteX1" fmla="*/ 433953 w 2805285"/>
                <a:gd name="connsiteY1" fmla="*/ 1243395 h 1413391"/>
                <a:gd name="connsiteX2" fmla="*/ 340963 w 2805285"/>
                <a:gd name="connsiteY2" fmla="*/ 1243395 h 1413391"/>
                <a:gd name="connsiteX3" fmla="*/ 278970 w 2805285"/>
                <a:gd name="connsiteY3" fmla="*/ 1300222 h 1413391"/>
                <a:gd name="connsiteX4" fmla="*/ 206644 w 2805285"/>
                <a:gd name="connsiteY4" fmla="*/ 1284724 h 1413391"/>
                <a:gd name="connsiteX5" fmla="*/ 134319 w 2805285"/>
                <a:gd name="connsiteY5" fmla="*/ 1305388 h 1413391"/>
                <a:gd name="connsiteX6" fmla="*/ 67159 w 2805285"/>
                <a:gd name="connsiteY6" fmla="*/ 1289890 h 1413391"/>
                <a:gd name="connsiteX7" fmla="*/ 0 w 2805285"/>
                <a:gd name="connsiteY7" fmla="*/ 1284724 h 1413391"/>
                <a:gd name="connsiteX8" fmla="*/ 67159 w 2805285"/>
                <a:gd name="connsiteY8" fmla="*/ 1326053 h 1413391"/>
                <a:gd name="connsiteX9" fmla="*/ 196312 w 2805285"/>
                <a:gd name="connsiteY9" fmla="*/ 1372548 h 1413391"/>
                <a:gd name="connsiteX10" fmla="*/ 464949 w 2805285"/>
                <a:gd name="connsiteY10" fmla="*/ 1393212 h 1413391"/>
                <a:gd name="connsiteX11" fmla="*/ 1256947 w 2805285"/>
                <a:gd name="connsiteY11" fmla="*/ 1066370 h 1413391"/>
                <a:gd name="connsiteX12" fmla="*/ 1893882 w 2805285"/>
                <a:gd name="connsiteY12" fmla="*/ 932854 h 1413391"/>
                <a:gd name="connsiteX13" fmla="*/ 2323265 w 2805285"/>
                <a:gd name="connsiteY13" fmla="*/ 734247 h 1413391"/>
                <a:gd name="connsiteX14" fmla="*/ 2599456 w 2805285"/>
                <a:gd name="connsiteY14" fmla="*/ 537361 h 1413391"/>
                <a:gd name="connsiteX15" fmla="*/ 2737644 w 2805285"/>
                <a:gd name="connsiteY15" fmla="*/ 326240 h 1413391"/>
                <a:gd name="connsiteX16" fmla="*/ 2804207 w 2805285"/>
                <a:gd name="connsiteY16" fmla="*/ 13403 h 1413391"/>
                <a:gd name="connsiteX17" fmla="*/ 2688165 w 2805285"/>
                <a:gd name="connsiteY17" fmla="*/ 61621 h 1413391"/>
                <a:gd name="connsiteX18" fmla="*/ 2469397 w 2805285"/>
                <a:gd name="connsiteY18" fmla="*/ 101687 h 1413391"/>
                <a:gd name="connsiteX19" fmla="*/ 2164597 w 2805285"/>
                <a:gd name="connsiteY19" fmla="*/ 96520 h 1413391"/>
                <a:gd name="connsiteX20" fmla="*/ 2020933 w 2805285"/>
                <a:gd name="connsiteY20" fmla="*/ 72871 h 1413391"/>
                <a:gd name="connsiteX21" fmla="*/ 1883238 w 2805285"/>
                <a:gd name="connsiteY21" fmla="*/ 19258 h 1413391"/>
                <a:gd name="connsiteX22" fmla="*/ 1890793 w 2805285"/>
                <a:gd name="connsiteY22" fmla="*/ 101687 h 1413391"/>
                <a:gd name="connsiteX23" fmla="*/ 1916624 w 2805285"/>
                <a:gd name="connsiteY23" fmla="*/ 267002 h 1413391"/>
                <a:gd name="connsiteX24" fmla="*/ 1903915 w 2805285"/>
                <a:gd name="connsiteY24" fmla="*/ 397084 h 1413391"/>
                <a:gd name="connsiteX25" fmla="*/ 1837996 w 2805285"/>
                <a:gd name="connsiteY25" fmla="*/ 546488 h 1413391"/>
                <a:gd name="connsiteX26" fmla="*/ 1546421 w 2805285"/>
                <a:gd name="connsiteY26" fmla="*/ 771937 h 1413391"/>
                <a:gd name="connsiteX27" fmla="*/ 1057914 w 2805285"/>
                <a:gd name="connsiteY27" fmla="*/ 987983 h 1413391"/>
                <a:gd name="connsiteX0" fmla="*/ 1057914 w 2805285"/>
                <a:gd name="connsiteY0" fmla="*/ 987983 h 1413391"/>
                <a:gd name="connsiteX1" fmla="*/ 340963 w 2805285"/>
                <a:gd name="connsiteY1" fmla="*/ 1243395 h 1413391"/>
                <a:gd name="connsiteX2" fmla="*/ 278970 w 2805285"/>
                <a:gd name="connsiteY2" fmla="*/ 1300222 h 1413391"/>
                <a:gd name="connsiteX3" fmla="*/ 206644 w 2805285"/>
                <a:gd name="connsiteY3" fmla="*/ 1284724 h 1413391"/>
                <a:gd name="connsiteX4" fmla="*/ 134319 w 2805285"/>
                <a:gd name="connsiteY4" fmla="*/ 1305388 h 1413391"/>
                <a:gd name="connsiteX5" fmla="*/ 67159 w 2805285"/>
                <a:gd name="connsiteY5" fmla="*/ 1289890 h 1413391"/>
                <a:gd name="connsiteX6" fmla="*/ 0 w 2805285"/>
                <a:gd name="connsiteY6" fmla="*/ 1284724 h 1413391"/>
                <a:gd name="connsiteX7" fmla="*/ 67159 w 2805285"/>
                <a:gd name="connsiteY7" fmla="*/ 1326053 h 1413391"/>
                <a:gd name="connsiteX8" fmla="*/ 196312 w 2805285"/>
                <a:gd name="connsiteY8" fmla="*/ 1372548 h 1413391"/>
                <a:gd name="connsiteX9" fmla="*/ 464949 w 2805285"/>
                <a:gd name="connsiteY9" fmla="*/ 1393212 h 1413391"/>
                <a:gd name="connsiteX10" fmla="*/ 1256947 w 2805285"/>
                <a:gd name="connsiteY10" fmla="*/ 1066370 h 1413391"/>
                <a:gd name="connsiteX11" fmla="*/ 1893882 w 2805285"/>
                <a:gd name="connsiteY11" fmla="*/ 932854 h 1413391"/>
                <a:gd name="connsiteX12" fmla="*/ 2323265 w 2805285"/>
                <a:gd name="connsiteY12" fmla="*/ 734247 h 1413391"/>
                <a:gd name="connsiteX13" fmla="*/ 2599456 w 2805285"/>
                <a:gd name="connsiteY13" fmla="*/ 537361 h 1413391"/>
                <a:gd name="connsiteX14" fmla="*/ 2737644 w 2805285"/>
                <a:gd name="connsiteY14" fmla="*/ 326240 h 1413391"/>
                <a:gd name="connsiteX15" fmla="*/ 2804207 w 2805285"/>
                <a:gd name="connsiteY15" fmla="*/ 13403 h 1413391"/>
                <a:gd name="connsiteX16" fmla="*/ 2688165 w 2805285"/>
                <a:gd name="connsiteY16" fmla="*/ 61621 h 1413391"/>
                <a:gd name="connsiteX17" fmla="*/ 2469397 w 2805285"/>
                <a:gd name="connsiteY17" fmla="*/ 101687 h 1413391"/>
                <a:gd name="connsiteX18" fmla="*/ 2164597 w 2805285"/>
                <a:gd name="connsiteY18" fmla="*/ 96520 h 1413391"/>
                <a:gd name="connsiteX19" fmla="*/ 2020933 w 2805285"/>
                <a:gd name="connsiteY19" fmla="*/ 72871 h 1413391"/>
                <a:gd name="connsiteX20" fmla="*/ 1883238 w 2805285"/>
                <a:gd name="connsiteY20" fmla="*/ 19258 h 1413391"/>
                <a:gd name="connsiteX21" fmla="*/ 1890793 w 2805285"/>
                <a:gd name="connsiteY21" fmla="*/ 101687 h 1413391"/>
                <a:gd name="connsiteX22" fmla="*/ 1916624 w 2805285"/>
                <a:gd name="connsiteY22" fmla="*/ 267002 h 1413391"/>
                <a:gd name="connsiteX23" fmla="*/ 1903915 w 2805285"/>
                <a:gd name="connsiteY23" fmla="*/ 397084 h 1413391"/>
                <a:gd name="connsiteX24" fmla="*/ 1837996 w 2805285"/>
                <a:gd name="connsiteY24" fmla="*/ 546488 h 1413391"/>
                <a:gd name="connsiteX25" fmla="*/ 1546421 w 2805285"/>
                <a:gd name="connsiteY25" fmla="*/ 771937 h 1413391"/>
                <a:gd name="connsiteX26" fmla="*/ 1057914 w 2805285"/>
                <a:gd name="connsiteY26" fmla="*/ 987983 h 1413391"/>
                <a:gd name="connsiteX0" fmla="*/ 1057914 w 2805285"/>
                <a:gd name="connsiteY0" fmla="*/ 987983 h 1413391"/>
                <a:gd name="connsiteX1" fmla="*/ 278970 w 2805285"/>
                <a:gd name="connsiteY1" fmla="*/ 1300222 h 1413391"/>
                <a:gd name="connsiteX2" fmla="*/ 206644 w 2805285"/>
                <a:gd name="connsiteY2" fmla="*/ 1284724 h 1413391"/>
                <a:gd name="connsiteX3" fmla="*/ 134319 w 2805285"/>
                <a:gd name="connsiteY3" fmla="*/ 1305388 h 1413391"/>
                <a:gd name="connsiteX4" fmla="*/ 67159 w 2805285"/>
                <a:gd name="connsiteY4" fmla="*/ 1289890 h 1413391"/>
                <a:gd name="connsiteX5" fmla="*/ 0 w 2805285"/>
                <a:gd name="connsiteY5" fmla="*/ 1284724 h 1413391"/>
                <a:gd name="connsiteX6" fmla="*/ 67159 w 2805285"/>
                <a:gd name="connsiteY6" fmla="*/ 1326053 h 1413391"/>
                <a:gd name="connsiteX7" fmla="*/ 196312 w 2805285"/>
                <a:gd name="connsiteY7" fmla="*/ 1372548 h 1413391"/>
                <a:gd name="connsiteX8" fmla="*/ 464949 w 2805285"/>
                <a:gd name="connsiteY8" fmla="*/ 1393212 h 1413391"/>
                <a:gd name="connsiteX9" fmla="*/ 1256947 w 2805285"/>
                <a:gd name="connsiteY9" fmla="*/ 1066370 h 1413391"/>
                <a:gd name="connsiteX10" fmla="*/ 1893882 w 2805285"/>
                <a:gd name="connsiteY10" fmla="*/ 932854 h 1413391"/>
                <a:gd name="connsiteX11" fmla="*/ 2323265 w 2805285"/>
                <a:gd name="connsiteY11" fmla="*/ 734247 h 1413391"/>
                <a:gd name="connsiteX12" fmla="*/ 2599456 w 2805285"/>
                <a:gd name="connsiteY12" fmla="*/ 537361 h 1413391"/>
                <a:gd name="connsiteX13" fmla="*/ 2737644 w 2805285"/>
                <a:gd name="connsiteY13" fmla="*/ 326240 h 1413391"/>
                <a:gd name="connsiteX14" fmla="*/ 2804207 w 2805285"/>
                <a:gd name="connsiteY14" fmla="*/ 13403 h 1413391"/>
                <a:gd name="connsiteX15" fmla="*/ 2688165 w 2805285"/>
                <a:gd name="connsiteY15" fmla="*/ 61621 h 1413391"/>
                <a:gd name="connsiteX16" fmla="*/ 2469397 w 2805285"/>
                <a:gd name="connsiteY16" fmla="*/ 101687 h 1413391"/>
                <a:gd name="connsiteX17" fmla="*/ 2164597 w 2805285"/>
                <a:gd name="connsiteY17" fmla="*/ 96520 h 1413391"/>
                <a:gd name="connsiteX18" fmla="*/ 2020933 w 2805285"/>
                <a:gd name="connsiteY18" fmla="*/ 72871 h 1413391"/>
                <a:gd name="connsiteX19" fmla="*/ 1883238 w 2805285"/>
                <a:gd name="connsiteY19" fmla="*/ 19258 h 1413391"/>
                <a:gd name="connsiteX20" fmla="*/ 1890793 w 2805285"/>
                <a:gd name="connsiteY20" fmla="*/ 101687 h 1413391"/>
                <a:gd name="connsiteX21" fmla="*/ 1916624 w 2805285"/>
                <a:gd name="connsiteY21" fmla="*/ 267002 h 1413391"/>
                <a:gd name="connsiteX22" fmla="*/ 1903915 w 2805285"/>
                <a:gd name="connsiteY22" fmla="*/ 397084 h 1413391"/>
                <a:gd name="connsiteX23" fmla="*/ 1837996 w 2805285"/>
                <a:gd name="connsiteY23" fmla="*/ 546488 h 1413391"/>
                <a:gd name="connsiteX24" fmla="*/ 1546421 w 2805285"/>
                <a:gd name="connsiteY24" fmla="*/ 771937 h 1413391"/>
                <a:gd name="connsiteX25" fmla="*/ 1057914 w 2805285"/>
                <a:gd name="connsiteY25" fmla="*/ 987983 h 1413391"/>
                <a:gd name="connsiteX0" fmla="*/ 1057914 w 2805285"/>
                <a:gd name="connsiteY0" fmla="*/ 987983 h 1413391"/>
                <a:gd name="connsiteX1" fmla="*/ 206644 w 2805285"/>
                <a:gd name="connsiteY1" fmla="*/ 1284724 h 1413391"/>
                <a:gd name="connsiteX2" fmla="*/ 134319 w 2805285"/>
                <a:gd name="connsiteY2" fmla="*/ 1305388 h 1413391"/>
                <a:gd name="connsiteX3" fmla="*/ 67159 w 2805285"/>
                <a:gd name="connsiteY3" fmla="*/ 1289890 h 1413391"/>
                <a:gd name="connsiteX4" fmla="*/ 0 w 2805285"/>
                <a:gd name="connsiteY4" fmla="*/ 1284724 h 1413391"/>
                <a:gd name="connsiteX5" fmla="*/ 67159 w 2805285"/>
                <a:gd name="connsiteY5" fmla="*/ 1326053 h 1413391"/>
                <a:gd name="connsiteX6" fmla="*/ 196312 w 2805285"/>
                <a:gd name="connsiteY6" fmla="*/ 1372548 h 1413391"/>
                <a:gd name="connsiteX7" fmla="*/ 464949 w 2805285"/>
                <a:gd name="connsiteY7" fmla="*/ 1393212 h 1413391"/>
                <a:gd name="connsiteX8" fmla="*/ 1256947 w 2805285"/>
                <a:gd name="connsiteY8" fmla="*/ 1066370 h 1413391"/>
                <a:gd name="connsiteX9" fmla="*/ 1893882 w 2805285"/>
                <a:gd name="connsiteY9" fmla="*/ 932854 h 1413391"/>
                <a:gd name="connsiteX10" fmla="*/ 2323265 w 2805285"/>
                <a:gd name="connsiteY10" fmla="*/ 734247 h 1413391"/>
                <a:gd name="connsiteX11" fmla="*/ 2599456 w 2805285"/>
                <a:gd name="connsiteY11" fmla="*/ 537361 h 1413391"/>
                <a:gd name="connsiteX12" fmla="*/ 2737644 w 2805285"/>
                <a:gd name="connsiteY12" fmla="*/ 326240 h 1413391"/>
                <a:gd name="connsiteX13" fmla="*/ 2804207 w 2805285"/>
                <a:gd name="connsiteY13" fmla="*/ 13403 h 1413391"/>
                <a:gd name="connsiteX14" fmla="*/ 2688165 w 2805285"/>
                <a:gd name="connsiteY14" fmla="*/ 61621 h 1413391"/>
                <a:gd name="connsiteX15" fmla="*/ 2469397 w 2805285"/>
                <a:gd name="connsiteY15" fmla="*/ 101687 h 1413391"/>
                <a:gd name="connsiteX16" fmla="*/ 2164597 w 2805285"/>
                <a:gd name="connsiteY16" fmla="*/ 96520 h 1413391"/>
                <a:gd name="connsiteX17" fmla="*/ 2020933 w 2805285"/>
                <a:gd name="connsiteY17" fmla="*/ 72871 h 1413391"/>
                <a:gd name="connsiteX18" fmla="*/ 1883238 w 2805285"/>
                <a:gd name="connsiteY18" fmla="*/ 19258 h 1413391"/>
                <a:gd name="connsiteX19" fmla="*/ 1890793 w 2805285"/>
                <a:gd name="connsiteY19" fmla="*/ 101687 h 1413391"/>
                <a:gd name="connsiteX20" fmla="*/ 1916624 w 2805285"/>
                <a:gd name="connsiteY20" fmla="*/ 267002 h 1413391"/>
                <a:gd name="connsiteX21" fmla="*/ 1903915 w 2805285"/>
                <a:gd name="connsiteY21" fmla="*/ 397084 h 1413391"/>
                <a:gd name="connsiteX22" fmla="*/ 1837996 w 2805285"/>
                <a:gd name="connsiteY22" fmla="*/ 546488 h 1413391"/>
                <a:gd name="connsiteX23" fmla="*/ 1546421 w 2805285"/>
                <a:gd name="connsiteY23" fmla="*/ 771937 h 1413391"/>
                <a:gd name="connsiteX24" fmla="*/ 1057914 w 2805285"/>
                <a:gd name="connsiteY24" fmla="*/ 987983 h 1413391"/>
                <a:gd name="connsiteX0" fmla="*/ 1057914 w 2805285"/>
                <a:gd name="connsiteY0" fmla="*/ 987983 h 1385823"/>
                <a:gd name="connsiteX1" fmla="*/ 206644 w 2805285"/>
                <a:gd name="connsiteY1" fmla="*/ 1284724 h 1385823"/>
                <a:gd name="connsiteX2" fmla="*/ 134319 w 2805285"/>
                <a:gd name="connsiteY2" fmla="*/ 1305388 h 1385823"/>
                <a:gd name="connsiteX3" fmla="*/ 67159 w 2805285"/>
                <a:gd name="connsiteY3" fmla="*/ 1289890 h 1385823"/>
                <a:gd name="connsiteX4" fmla="*/ 0 w 2805285"/>
                <a:gd name="connsiteY4" fmla="*/ 1284724 h 1385823"/>
                <a:gd name="connsiteX5" fmla="*/ 67159 w 2805285"/>
                <a:gd name="connsiteY5" fmla="*/ 1326053 h 1385823"/>
                <a:gd name="connsiteX6" fmla="*/ 196312 w 2805285"/>
                <a:gd name="connsiteY6" fmla="*/ 1372548 h 1385823"/>
                <a:gd name="connsiteX7" fmla="*/ 1256947 w 2805285"/>
                <a:gd name="connsiteY7" fmla="*/ 1066370 h 1385823"/>
                <a:gd name="connsiteX8" fmla="*/ 1893882 w 2805285"/>
                <a:gd name="connsiteY8" fmla="*/ 932854 h 1385823"/>
                <a:gd name="connsiteX9" fmla="*/ 2323265 w 2805285"/>
                <a:gd name="connsiteY9" fmla="*/ 734247 h 1385823"/>
                <a:gd name="connsiteX10" fmla="*/ 2599456 w 2805285"/>
                <a:gd name="connsiteY10" fmla="*/ 537361 h 1385823"/>
                <a:gd name="connsiteX11" fmla="*/ 2737644 w 2805285"/>
                <a:gd name="connsiteY11" fmla="*/ 326240 h 1385823"/>
                <a:gd name="connsiteX12" fmla="*/ 2804207 w 2805285"/>
                <a:gd name="connsiteY12" fmla="*/ 13403 h 1385823"/>
                <a:gd name="connsiteX13" fmla="*/ 2688165 w 2805285"/>
                <a:gd name="connsiteY13" fmla="*/ 61621 h 1385823"/>
                <a:gd name="connsiteX14" fmla="*/ 2469397 w 2805285"/>
                <a:gd name="connsiteY14" fmla="*/ 101687 h 1385823"/>
                <a:gd name="connsiteX15" fmla="*/ 2164597 w 2805285"/>
                <a:gd name="connsiteY15" fmla="*/ 96520 h 1385823"/>
                <a:gd name="connsiteX16" fmla="*/ 2020933 w 2805285"/>
                <a:gd name="connsiteY16" fmla="*/ 72871 h 1385823"/>
                <a:gd name="connsiteX17" fmla="*/ 1883238 w 2805285"/>
                <a:gd name="connsiteY17" fmla="*/ 19258 h 1385823"/>
                <a:gd name="connsiteX18" fmla="*/ 1890793 w 2805285"/>
                <a:gd name="connsiteY18" fmla="*/ 101687 h 1385823"/>
                <a:gd name="connsiteX19" fmla="*/ 1916624 w 2805285"/>
                <a:gd name="connsiteY19" fmla="*/ 267002 h 1385823"/>
                <a:gd name="connsiteX20" fmla="*/ 1903915 w 2805285"/>
                <a:gd name="connsiteY20" fmla="*/ 397084 h 1385823"/>
                <a:gd name="connsiteX21" fmla="*/ 1837996 w 2805285"/>
                <a:gd name="connsiteY21" fmla="*/ 546488 h 1385823"/>
                <a:gd name="connsiteX22" fmla="*/ 1546421 w 2805285"/>
                <a:gd name="connsiteY22" fmla="*/ 771937 h 1385823"/>
                <a:gd name="connsiteX23" fmla="*/ 1057914 w 2805285"/>
                <a:gd name="connsiteY23" fmla="*/ 987983 h 1385823"/>
                <a:gd name="connsiteX0" fmla="*/ 1057914 w 2805285"/>
                <a:gd name="connsiteY0" fmla="*/ 987983 h 1385823"/>
                <a:gd name="connsiteX1" fmla="*/ 206644 w 2805285"/>
                <a:gd name="connsiteY1" fmla="*/ 1284724 h 1385823"/>
                <a:gd name="connsiteX2" fmla="*/ 67159 w 2805285"/>
                <a:gd name="connsiteY2" fmla="*/ 1289890 h 1385823"/>
                <a:gd name="connsiteX3" fmla="*/ 0 w 2805285"/>
                <a:gd name="connsiteY3" fmla="*/ 1284724 h 1385823"/>
                <a:gd name="connsiteX4" fmla="*/ 67159 w 2805285"/>
                <a:gd name="connsiteY4" fmla="*/ 1326053 h 1385823"/>
                <a:gd name="connsiteX5" fmla="*/ 196312 w 2805285"/>
                <a:gd name="connsiteY5" fmla="*/ 1372548 h 1385823"/>
                <a:gd name="connsiteX6" fmla="*/ 1256947 w 2805285"/>
                <a:gd name="connsiteY6" fmla="*/ 1066370 h 1385823"/>
                <a:gd name="connsiteX7" fmla="*/ 1893882 w 2805285"/>
                <a:gd name="connsiteY7" fmla="*/ 932854 h 1385823"/>
                <a:gd name="connsiteX8" fmla="*/ 2323265 w 2805285"/>
                <a:gd name="connsiteY8" fmla="*/ 734247 h 1385823"/>
                <a:gd name="connsiteX9" fmla="*/ 2599456 w 2805285"/>
                <a:gd name="connsiteY9" fmla="*/ 537361 h 1385823"/>
                <a:gd name="connsiteX10" fmla="*/ 2737644 w 2805285"/>
                <a:gd name="connsiteY10" fmla="*/ 326240 h 1385823"/>
                <a:gd name="connsiteX11" fmla="*/ 2804207 w 2805285"/>
                <a:gd name="connsiteY11" fmla="*/ 13403 h 1385823"/>
                <a:gd name="connsiteX12" fmla="*/ 2688165 w 2805285"/>
                <a:gd name="connsiteY12" fmla="*/ 61621 h 1385823"/>
                <a:gd name="connsiteX13" fmla="*/ 2469397 w 2805285"/>
                <a:gd name="connsiteY13" fmla="*/ 101687 h 1385823"/>
                <a:gd name="connsiteX14" fmla="*/ 2164597 w 2805285"/>
                <a:gd name="connsiteY14" fmla="*/ 96520 h 1385823"/>
                <a:gd name="connsiteX15" fmla="*/ 2020933 w 2805285"/>
                <a:gd name="connsiteY15" fmla="*/ 72871 h 1385823"/>
                <a:gd name="connsiteX16" fmla="*/ 1883238 w 2805285"/>
                <a:gd name="connsiteY16" fmla="*/ 19258 h 1385823"/>
                <a:gd name="connsiteX17" fmla="*/ 1890793 w 2805285"/>
                <a:gd name="connsiteY17" fmla="*/ 101687 h 1385823"/>
                <a:gd name="connsiteX18" fmla="*/ 1916624 w 2805285"/>
                <a:gd name="connsiteY18" fmla="*/ 267002 h 1385823"/>
                <a:gd name="connsiteX19" fmla="*/ 1903915 w 2805285"/>
                <a:gd name="connsiteY19" fmla="*/ 397084 h 1385823"/>
                <a:gd name="connsiteX20" fmla="*/ 1837996 w 2805285"/>
                <a:gd name="connsiteY20" fmla="*/ 546488 h 1385823"/>
                <a:gd name="connsiteX21" fmla="*/ 1546421 w 2805285"/>
                <a:gd name="connsiteY21" fmla="*/ 771937 h 1385823"/>
                <a:gd name="connsiteX22" fmla="*/ 1057914 w 2805285"/>
                <a:gd name="connsiteY22" fmla="*/ 987983 h 1385823"/>
                <a:gd name="connsiteX0" fmla="*/ 1058000 w 2805371"/>
                <a:gd name="connsiteY0" fmla="*/ 987983 h 1334931"/>
                <a:gd name="connsiteX1" fmla="*/ 206730 w 2805371"/>
                <a:gd name="connsiteY1" fmla="*/ 1284724 h 1334931"/>
                <a:gd name="connsiteX2" fmla="*/ 67245 w 2805371"/>
                <a:gd name="connsiteY2" fmla="*/ 1289890 h 1334931"/>
                <a:gd name="connsiteX3" fmla="*/ 86 w 2805371"/>
                <a:gd name="connsiteY3" fmla="*/ 1284724 h 1334931"/>
                <a:gd name="connsiteX4" fmla="*/ 67245 w 2805371"/>
                <a:gd name="connsiteY4" fmla="*/ 1326053 h 1334931"/>
                <a:gd name="connsiteX5" fmla="*/ 434818 w 2805371"/>
                <a:gd name="connsiteY5" fmla="*/ 1088068 h 1334931"/>
                <a:gd name="connsiteX6" fmla="*/ 1257033 w 2805371"/>
                <a:gd name="connsiteY6" fmla="*/ 1066370 h 1334931"/>
                <a:gd name="connsiteX7" fmla="*/ 1893968 w 2805371"/>
                <a:gd name="connsiteY7" fmla="*/ 932854 h 1334931"/>
                <a:gd name="connsiteX8" fmla="*/ 2323351 w 2805371"/>
                <a:gd name="connsiteY8" fmla="*/ 734247 h 1334931"/>
                <a:gd name="connsiteX9" fmla="*/ 2599542 w 2805371"/>
                <a:gd name="connsiteY9" fmla="*/ 537361 h 1334931"/>
                <a:gd name="connsiteX10" fmla="*/ 2737730 w 2805371"/>
                <a:gd name="connsiteY10" fmla="*/ 326240 h 1334931"/>
                <a:gd name="connsiteX11" fmla="*/ 2804293 w 2805371"/>
                <a:gd name="connsiteY11" fmla="*/ 13403 h 1334931"/>
                <a:gd name="connsiteX12" fmla="*/ 2688251 w 2805371"/>
                <a:gd name="connsiteY12" fmla="*/ 61621 h 1334931"/>
                <a:gd name="connsiteX13" fmla="*/ 2469483 w 2805371"/>
                <a:gd name="connsiteY13" fmla="*/ 101687 h 1334931"/>
                <a:gd name="connsiteX14" fmla="*/ 2164683 w 2805371"/>
                <a:gd name="connsiteY14" fmla="*/ 96520 h 1334931"/>
                <a:gd name="connsiteX15" fmla="*/ 2021019 w 2805371"/>
                <a:gd name="connsiteY15" fmla="*/ 72871 h 1334931"/>
                <a:gd name="connsiteX16" fmla="*/ 1883324 w 2805371"/>
                <a:gd name="connsiteY16" fmla="*/ 19258 h 1334931"/>
                <a:gd name="connsiteX17" fmla="*/ 1890879 w 2805371"/>
                <a:gd name="connsiteY17" fmla="*/ 101687 h 1334931"/>
                <a:gd name="connsiteX18" fmla="*/ 1916710 w 2805371"/>
                <a:gd name="connsiteY18" fmla="*/ 267002 h 1334931"/>
                <a:gd name="connsiteX19" fmla="*/ 1904001 w 2805371"/>
                <a:gd name="connsiteY19" fmla="*/ 397084 h 1334931"/>
                <a:gd name="connsiteX20" fmla="*/ 1838082 w 2805371"/>
                <a:gd name="connsiteY20" fmla="*/ 546488 h 1334931"/>
                <a:gd name="connsiteX21" fmla="*/ 1546507 w 2805371"/>
                <a:gd name="connsiteY21" fmla="*/ 771937 h 1334931"/>
                <a:gd name="connsiteX22" fmla="*/ 1058000 w 2805371"/>
                <a:gd name="connsiteY22" fmla="*/ 987983 h 1334931"/>
                <a:gd name="connsiteX0" fmla="*/ 1058022 w 2805393"/>
                <a:gd name="connsiteY0" fmla="*/ 987983 h 1334931"/>
                <a:gd name="connsiteX1" fmla="*/ 437722 w 2805393"/>
                <a:gd name="connsiteY1" fmla="*/ 885097 h 1334931"/>
                <a:gd name="connsiteX2" fmla="*/ 67267 w 2805393"/>
                <a:gd name="connsiteY2" fmla="*/ 1289890 h 1334931"/>
                <a:gd name="connsiteX3" fmla="*/ 108 w 2805393"/>
                <a:gd name="connsiteY3" fmla="*/ 1284724 h 1334931"/>
                <a:gd name="connsiteX4" fmla="*/ 67267 w 2805393"/>
                <a:gd name="connsiteY4" fmla="*/ 1326053 h 1334931"/>
                <a:gd name="connsiteX5" fmla="*/ 434840 w 2805393"/>
                <a:gd name="connsiteY5" fmla="*/ 1088068 h 1334931"/>
                <a:gd name="connsiteX6" fmla="*/ 1257055 w 2805393"/>
                <a:gd name="connsiteY6" fmla="*/ 1066370 h 1334931"/>
                <a:gd name="connsiteX7" fmla="*/ 1893990 w 2805393"/>
                <a:gd name="connsiteY7" fmla="*/ 932854 h 1334931"/>
                <a:gd name="connsiteX8" fmla="*/ 2323373 w 2805393"/>
                <a:gd name="connsiteY8" fmla="*/ 734247 h 1334931"/>
                <a:gd name="connsiteX9" fmla="*/ 2599564 w 2805393"/>
                <a:gd name="connsiteY9" fmla="*/ 537361 h 1334931"/>
                <a:gd name="connsiteX10" fmla="*/ 2737752 w 2805393"/>
                <a:gd name="connsiteY10" fmla="*/ 326240 h 1334931"/>
                <a:gd name="connsiteX11" fmla="*/ 2804315 w 2805393"/>
                <a:gd name="connsiteY11" fmla="*/ 13403 h 1334931"/>
                <a:gd name="connsiteX12" fmla="*/ 2688273 w 2805393"/>
                <a:gd name="connsiteY12" fmla="*/ 61621 h 1334931"/>
                <a:gd name="connsiteX13" fmla="*/ 2469505 w 2805393"/>
                <a:gd name="connsiteY13" fmla="*/ 101687 h 1334931"/>
                <a:gd name="connsiteX14" fmla="*/ 2164705 w 2805393"/>
                <a:gd name="connsiteY14" fmla="*/ 96520 h 1334931"/>
                <a:gd name="connsiteX15" fmla="*/ 2021041 w 2805393"/>
                <a:gd name="connsiteY15" fmla="*/ 72871 h 1334931"/>
                <a:gd name="connsiteX16" fmla="*/ 1883346 w 2805393"/>
                <a:gd name="connsiteY16" fmla="*/ 19258 h 1334931"/>
                <a:gd name="connsiteX17" fmla="*/ 1890901 w 2805393"/>
                <a:gd name="connsiteY17" fmla="*/ 101687 h 1334931"/>
                <a:gd name="connsiteX18" fmla="*/ 1916732 w 2805393"/>
                <a:gd name="connsiteY18" fmla="*/ 267002 h 1334931"/>
                <a:gd name="connsiteX19" fmla="*/ 1904023 w 2805393"/>
                <a:gd name="connsiteY19" fmla="*/ 397084 h 1334931"/>
                <a:gd name="connsiteX20" fmla="*/ 1838104 w 2805393"/>
                <a:gd name="connsiteY20" fmla="*/ 546488 h 1334931"/>
                <a:gd name="connsiteX21" fmla="*/ 1546529 w 2805393"/>
                <a:gd name="connsiteY21" fmla="*/ 771937 h 1334931"/>
                <a:gd name="connsiteX22" fmla="*/ 1058022 w 2805393"/>
                <a:gd name="connsiteY22" fmla="*/ 987983 h 1334931"/>
                <a:gd name="connsiteX0" fmla="*/ 1064809 w 2812180"/>
                <a:gd name="connsiteY0" fmla="*/ 987983 h 1344454"/>
                <a:gd name="connsiteX1" fmla="*/ 444509 w 2812180"/>
                <a:gd name="connsiteY1" fmla="*/ 885097 h 1344454"/>
                <a:gd name="connsiteX2" fmla="*/ 51702 w 2812180"/>
                <a:gd name="connsiteY2" fmla="*/ 937677 h 1344454"/>
                <a:gd name="connsiteX3" fmla="*/ 6895 w 2812180"/>
                <a:gd name="connsiteY3" fmla="*/ 1284724 h 1344454"/>
                <a:gd name="connsiteX4" fmla="*/ 74054 w 2812180"/>
                <a:gd name="connsiteY4" fmla="*/ 1326053 h 1344454"/>
                <a:gd name="connsiteX5" fmla="*/ 441627 w 2812180"/>
                <a:gd name="connsiteY5" fmla="*/ 1088068 h 1344454"/>
                <a:gd name="connsiteX6" fmla="*/ 1263842 w 2812180"/>
                <a:gd name="connsiteY6" fmla="*/ 1066370 h 1344454"/>
                <a:gd name="connsiteX7" fmla="*/ 1900777 w 2812180"/>
                <a:gd name="connsiteY7" fmla="*/ 932854 h 1344454"/>
                <a:gd name="connsiteX8" fmla="*/ 2330160 w 2812180"/>
                <a:gd name="connsiteY8" fmla="*/ 734247 h 1344454"/>
                <a:gd name="connsiteX9" fmla="*/ 2606351 w 2812180"/>
                <a:gd name="connsiteY9" fmla="*/ 537361 h 1344454"/>
                <a:gd name="connsiteX10" fmla="*/ 2744539 w 2812180"/>
                <a:gd name="connsiteY10" fmla="*/ 326240 h 1344454"/>
                <a:gd name="connsiteX11" fmla="*/ 2811102 w 2812180"/>
                <a:gd name="connsiteY11" fmla="*/ 13403 h 1344454"/>
                <a:gd name="connsiteX12" fmla="*/ 2695060 w 2812180"/>
                <a:gd name="connsiteY12" fmla="*/ 61621 h 1344454"/>
                <a:gd name="connsiteX13" fmla="*/ 2476292 w 2812180"/>
                <a:gd name="connsiteY13" fmla="*/ 101687 h 1344454"/>
                <a:gd name="connsiteX14" fmla="*/ 2171492 w 2812180"/>
                <a:gd name="connsiteY14" fmla="*/ 96520 h 1344454"/>
                <a:gd name="connsiteX15" fmla="*/ 2027828 w 2812180"/>
                <a:gd name="connsiteY15" fmla="*/ 72871 h 1344454"/>
                <a:gd name="connsiteX16" fmla="*/ 1890133 w 2812180"/>
                <a:gd name="connsiteY16" fmla="*/ 19258 h 1344454"/>
                <a:gd name="connsiteX17" fmla="*/ 1897688 w 2812180"/>
                <a:gd name="connsiteY17" fmla="*/ 101687 h 1344454"/>
                <a:gd name="connsiteX18" fmla="*/ 1923519 w 2812180"/>
                <a:gd name="connsiteY18" fmla="*/ 267002 h 1344454"/>
                <a:gd name="connsiteX19" fmla="*/ 1910810 w 2812180"/>
                <a:gd name="connsiteY19" fmla="*/ 397084 h 1344454"/>
                <a:gd name="connsiteX20" fmla="*/ 1844891 w 2812180"/>
                <a:gd name="connsiteY20" fmla="*/ 546488 h 1344454"/>
                <a:gd name="connsiteX21" fmla="*/ 1553316 w 2812180"/>
                <a:gd name="connsiteY21" fmla="*/ 771937 h 1344454"/>
                <a:gd name="connsiteX22" fmla="*/ 1064809 w 2812180"/>
                <a:gd name="connsiteY22" fmla="*/ 987983 h 1344454"/>
                <a:gd name="connsiteX0" fmla="*/ 1082135 w 2829506"/>
                <a:gd name="connsiteY0" fmla="*/ 987983 h 1327011"/>
                <a:gd name="connsiteX1" fmla="*/ 461835 w 2829506"/>
                <a:gd name="connsiteY1" fmla="*/ 885097 h 1327011"/>
                <a:gd name="connsiteX2" fmla="*/ 69028 w 2829506"/>
                <a:gd name="connsiteY2" fmla="*/ 937677 h 1327011"/>
                <a:gd name="connsiteX3" fmla="*/ 1869 w 2829506"/>
                <a:gd name="connsiteY3" fmla="*/ 986697 h 1327011"/>
                <a:gd name="connsiteX4" fmla="*/ 91380 w 2829506"/>
                <a:gd name="connsiteY4" fmla="*/ 1326053 h 1327011"/>
                <a:gd name="connsiteX5" fmla="*/ 458953 w 2829506"/>
                <a:gd name="connsiteY5" fmla="*/ 1088068 h 1327011"/>
                <a:gd name="connsiteX6" fmla="*/ 1281168 w 2829506"/>
                <a:gd name="connsiteY6" fmla="*/ 1066370 h 1327011"/>
                <a:gd name="connsiteX7" fmla="*/ 1918103 w 2829506"/>
                <a:gd name="connsiteY7" fmla="*/ 932854 h 1327011"/>
                <a:gd name="connsiteX8" fmla="*/ 2347486 w 2829506"/>
                <a:gd name="connsiteY8" fmla="*/ 734247 h 1327011"/>
                <a:gd name="connsiteX9" fmla="*/ 2623677 w 2829506"/>
                <a:gd name="connsiteY9" fmla="*/ 537361 h 1327011"/>
                <a:gd name="connsiteX10" fmla="*/ 2761865 w 2829506"/>
                <a:gd name="connsiteY10" fmla="*/ 326240 h 1327011"/>
                <a:gd name="connsiteX11" fmla="*/ 2828428 w 2829506"/>
                <a:gd name="connsiteY11" fmla="*/ 13403 h 1327011"/>
                <a:gd name="connsiteX12" fmla="*/ 2712386 w 2829506"/>
                <a:gd name="connsiteY12" fmla="*/ 61621 h 1327011"/>
                <a:gd name="connsiteX13" fmla="*/ 2493618 w 2829506"/>
                <a:gd name="connsiteY13" fmla="*/ 101687 h 1327011"/>
                <a:gd name="connsiteX14" fmla="*/ 2188818 w 2829506"/>
                <a:gd name="connsiteY14" fmla="*/ 96520 h 1327011"/>
                <a:gd name="connsiteX15" fmla="*/ 2045154 w 2829506"/>
                <a:gd name="connsiteY15" fmla="*/ 72871 h 1327011"/>
                <a:gd name="connsiteX16" fmla="*/ 1907459 w 2829506"/>
                <a:gd name="connsiteY16" fmla="*/ 19258 h 1327011"/>
                <a:gd name="connsiteX17" fmla="*/ 1915014 w 2829506"/>
                <a:gd name="connsiteY17" fmla="*/ 101687 h 1327011"/>
                <a:gd name="connsiteX18" fmla="*/ 1940845 w 2829506"/>
                <a:gd name="connsiteY18" fmla="*/ 267002 h 1327011"/>
                <a:gd name="connsiteX19" fmla="*/ 1928136 w 2829506"/>
                <a:gd name="connsiteY19" fmla="*/ 397084 h 1327011"/>
                <a:gd name="connsiteX20" fmla="*/ 1862217 w 2829506"/>
                <a:gd name="connsiteY20" fmla="*/ 546488 h 1327011"/>
                <a:gd name="connsiteX21" fmla="*/ 1570642 w 2829506"/>
                <a:gd name="connsiteY21" fmla="*/ 771937 h 1327011"/>
                <a:gd name="connsiteX22" fmla="*/ 1082135 w 2829506"/>
                <a:gd name="connsiteY22" fmla="*/ 987983 h 1327011"/>
                <a:gd name="connsiteX0" fmla="*/ 1085287 w 2832658"/>
                <a:gd name="connsiteY0" fmla="*/ 987983 h 1088157"/>
                <a:gd name="connsiteX1" fmla="*/ 464987 w 2832658"/>
                <a:gd name="connsiteY1" fmla="*/ 885097 h 1088157"/>
                <a:gd name="connsiteX2" fmla="*/ 72180 w 2832658"/>
                <a:gd name="connsiteY2" fmla="*/ 937677 h 1088157"/>
                <a:gd name="connsiteX3" fmla="*/ 5021 w 2832658"/>
                <a:gd name="connsiteY3" fmla="*/ 986697 h 1088157"/>
                <a:gd name="connsiteX4" fmla="*/ 139236 w 2832658"/>
                <a:gd name="connsiteY4" fmla="*/ 1068666 h 1088157"/>
                <a:gd name="connsiteX5" fmla="*/ 462105 w 2832658"/>
                <a:gd name="connsiteY5" fmla="*/ 1088068 h 1088157"/>
                <a:gd name="connsiteX6" fmla="*/ 1284320 w 2832658"/>
                <a:gd name="connsiteY6" fmla="*/ 1066370 h 1088157"/>
                <a:gd name="connsiteX7" fmla="*/ 1921255 w 2832658"/>
                <a:gd name="connsiteY7" fmla="*/ 932854 h 1088157"/>
                <a:gd name="connsiteX8" fmla="*/ 2350638 w 2832658"/>
                <a:gd name="connsiteY8" fmla="*/ 734247 h 1088157"/>
                <a:gd name="connsiteX9" fmla="*/ 2626829 w 2832658"/>
                <a:gd name="connsiteY9" fmla="*/ 537361 h 1088157"/>
                <a:gd name="connsiteX10" fmla="*/ 2765017 w 2832658"/>
                <a:gd name="connsiteY10" fmla="*/ 326240 h 1088157"/>
                <a:gd name="connsiteX11" fmla="*/ 2831580 w 2832658"/>
                <a:gd name="connsiteY11" fmla="*/ 13403 h 1088157"/>
                <a:gd name="connsiteX12" fmla="*/ 2715538 w 2832658"/>
                <a:gd name="connsiteY12" fmla="*/ 61621 h 1088157"/>
                <a:gd name="connsiteX13" fmla="*/ 2496770 w 2832658"/>
                <a:gd name="connsiteY13" fmla="*/ 101687 h 1088157"/>
                <a:gd name="connsiteX14" fmla="*/ 2191970 w 2832658"/>
                <a:gd name="connsiteY14" fmla="*/ 96520 h 1088157"/>
                <a:gd name="connsiteX15" fmla="*/ 2048306 w 2832658"/>
                <a:gd name="connsiteY15" fmla="*/ 72871 h 1088157"/>
                <a:gd name="connsiteX16" fmla="*/ 1910611 w 2832658"/>
                <a:gd name="connsiteY16" fmla="*/ 19258 h 1088157"/>
                <a:gd name="connsiteX17" fmla="*/ 1918166 w 2832658"/>
                <a:gd name="connsiteY17" fmla="*/ 101687 h 1088157"/>
                <a:gd name="connsiteX18" fmla="*/ 1943997 w 2832658"/>
                <a:gd name="connsiteY18" fmla="*/ 267002 h 1088157"/>
                <a:gd name="connsiteX19" fmla="*/ 1931288 w 2832658"/>
                <a:gd name="connsiteY19" fmla="*/ 397084 h 1088157"/>
                <a:gd name="connsiteX20" fmla="*/ 1865369 w 2832658"/>
                <a:gd name="connsiteY20" fmla="*/ 546488 h 1088157"/>
                <a:gd name="connsiteX21" fmla="*/ 1573794 w 2832658"/>
                <a:gd name="connsiteY21" fmla="*/ 771937 h 1088157"/>
                <a:gd name="connsiteX22" fmla="*/ 1085287 w 2832658"/>
                <a:gd name="connsiteY22" fmla="*/ 987983 h 1088157"/>
                <a:gd name="connsiteX0" fmla="*/ 1085287 w 2832658"/>
                <a:gd name="connsiteY0" fmla="*/ 987983 h 1089124"/>
                <a:gd name="connsiteX1" fmla="*/ 464987 w 2832658"/>
                <a:gd name="connsiteY1" fmla="*/ 885097 h 1089124"/>
                <a:gd name="connsiteX2" fmla="*/ 72180 w 2832658"/>
                <a:gd name="connsiteY2" fmla="*/ 937677 h 1089124"/>
                <a:gd name="connsiteX3" fmla="*/ 5021 w 2832658"/>
                <a:gd name="connsiteY3" fmla="*/ 986697 h 1089124"/>
                <a:gd name="connsiteX4" fmla="*/ 139236 w 2832658"/>
                <a:gd name="connsiteY4" fmla="*/ 1068666 h 1089124"/>
                <a:gd name="connsiteX5" fmla="*/ 462105 w 2832658"/>
                <a:gd name="connsiteY5" fmla="*/ 1088068 h 1089124"/>
                <a:gd name="connsiteX6" fmla="*/ 1276869 w 2832658"/>
                <a:gd name="connsiteY6" fmla="*/ 1046050 h 1089124"/>
                <a:gd name="connsiteX7" fmla="*/ 1921255 w 2832658"/>
                <a:gd name="connsiteY7" fmla="*/ 932854 h 1089124"/>
                <a:gd name="connsiteX8" fmla="*/ 2350638 w 2832658"/>
                <a:gd name="connsiteY8" fmla="*/ 734247 h 1089124"/>
                <a:gd name="connsiteX9" fmla="*/ 2626829 w 2832658"/>
                <a:gd name="connsiteY9" fmla="*/ 537361 h 1089124"/>
                <a:gd name="connsiteX10" fmla="*/ 2765017 w 2832658"/>
                <a:gd name="connsiteY10" fmla="*/ 326240 h 1089124"/>
                <a:gd name="connsiteX11" fmla="*/ 2831580 w 2832658"/>
                <a:gd name="connsiteY11" fmla="*/ 13403 h 1089124"/>
                <a:gd name="connsiteX12" fmla="*/ 2715538 w 2832658"/>
                <a:gd name="connsiteY12" fmla="*/ 61621 h 1089124"/>
                <a:gd name="connsiteX13" fmla="*/ 2496770 w 2832658"/>
                <a:gd name="connsiteY13" fmla="*/ 101687 h 1089124"/>
                <a:gd name="connsiteX14" fmla="*/ 2191970 w 2832658"/>
                <a:gd name="connsiteY14" fmla="*/ 96520 h 1089124"/>
                <a:gd name="connsiteX15" fmla="*/ 2048306 w 2832658"/>
                <a:gd name="connsiteY15" fmla="*/ 72871 h 1089124"/>
                <a:gd name="connsiteX16" fmla="*/ 1910611 w 2832658"/>
                <a:gd name="connsiteY16" fmla="*/ 19258 h 1089124"/>
                <a:gd name="connsiteX17" fmla="*/ 1918166 w 2832658"/>
                <a:gd name="connsiteY17" fmla="*/ 101687 h 1089124"/>
                <a:gd name="connsiteX18" fmla="*/ 1943997 w 2832658"/>
                <a:gd name="connsiteY18" fmla="*/ 267002 h 1089124"/>
                <a:gd name="connsiteX19" fmla="*/ 1931288 w 2832658"/>
                <a:gd name="connsiteY19" fmla="*/ 397084 h 1089124"/>
                <a:gd name="connsiteX20" fmla="*/ 1865369 w 2832658"/>
                <a:gd name="connsiteY20" fmla="*/ 546488 h 1089124"/>
                <a:gd name="connsiteX21" fmla="*/ 1573794 w 2832658"/>
                <a:gd name="connsiteY21" fmla="*/ 771937 h 1089124"/>
                <a:gd name="connsiteX22" fmla="*/ 1085287 w 2832658"/>
                <a:gd name="connsiteY22" fmla="*/ 987983 h 1089124"/>
                <a:gd name="connsiteX0" fmla="*/ 1085287 w 2832658"/>
                <a:gd name="connsiteY0" fmla="*/ 987983 h 1089124"/>
                <a:gd name="connsiteX1" fmla="*/ 464987 w 2832658"/>
                <a:gd name="connsiteY1" fmla="*/ 885097 h 1089124"/>
                <a:gd name="connsiteX2" fmla="*/ 72180 w 2832658"/>
                <a:gd name="connsiteY2" fmla="*/ 937677 h 1089124"/>
                <a:gd name="connsiteX3" fmla="*/ 5021 w 2832658"/>
                <a:gd name="connsiteY3" fmla="*/ 986697 h 1089124"/>
                <a:gd name="connsiteX4" fmla="*/ 139236 w 2832658"/>
                <a:gd name="connsiteY4" fmla="*/ 1068666 h 1089124"/>
                <a:gd name="connsiteX5" fmla="*/ 462105 w 2832658"/>
                <a:gd name="connsiteY5" fmla="*/ 1088068 h 1089124"/>
                <a:gd name="connsiteX6" fmla="*/ 1276869 w 2832658"/>
                <a:gd name="connsiteY6" fmla="*/ 1046050 h 1089124"/>
                <a:gd name="connsiteX7" fmla="*/ 1921255 w 2832658"/>
                <a:gd name="connsiteY7" fmla="*/ 932854 h 1089124"/>
                <a:gd name="connsiteX8" fmla="*/ 2350638 w 2832658"/>
                <a:gd name="connsiteY8" fmla="*/ 734247 h 1089124"/>
                <a:gd name="connsiteX9" fmla="*/ 2626829 w 2832658"/>
                <a:gd name="connsiteY9" fmla="*/ 537361 h 1089124"/>
                <a:gd name="connsiteX10" fmla="*/ 2765017 w 2832658"/>
                <a:gd name="connsiteY10" fmla="*/ 326240 h 1089124"/>
                <a:gd name="connsiteX11" fmla="*/ 2831580 w 2832658"/>
                <a:gd name="connsiteY11" fmla="*/ 13403 h 1089124"/>
                <a:gd name="connsiteX12" fmla="*/ 2715538 w 2832658"/>
                <a:gd name="connsiteY12" fmla="*/ 61621 h 1089124"/>
                <a:gd name="connsiteX13" fmla="*/ 2496770 w 2832658"/>
                <a:gd name="connsiteY13" fmla="*/ 101687 h 1089124"/>
                <a:gd name="connsiteX14" fmla="*/ 2191970 w 2832658"/>
                <a:gd name="connsiteY14" fmla="*/ 96520 h 1089124"/>
                <a:gd name="connsiteX15" fmla="*/ 2048306 w 2832658"/>
                <a:gd name="connsiteY15" fmla="*/ 72871 h 1089124"/>
                <a:gd name="connsiteX16" fmla="*/ 1910611 w 2832658"/>
                <a:gd name="connsiteY16" fmla="*/ 19258 h 1089124"/>
                <a:gd name="connsiteX17" fmla="*/ 1918166 w 2832658"/>
                <a:gd name="connsiteY17" fmla="*/ 101687 h 1089124"/>
                <a:gd name="connsiteX18" fmla="*/ 1943997 w 2832658"/>
                <a:gd name="connsiteY18" fmla="*/ 267002 h 1089124"/>
                <a:gd name="connsiteX19" fmla="*/ 1931288 w 2832658"/>
                <a:gd name="connsiteY19" fmla="*/ 397084 h 1089124"/>
                <a:gd name="connsiteX20" fmla="*/ 1865369 w 2832658"/>
                <a:gd name="connsiteY20" fmla="*/ 546488 h 1089124"/>
                <a:gd name="connsiteX21" fmla="*/ 1573794 w 2832658"/>
                <a:gd name="connsiteY21" fmla="*/ 771937 h 1089124"/>
                <a:gd name="connsiteX22" fmla="*/ 1085287 w 2832658"/>
                <a:gd name="connsiteY22" fmla="*/ 987983 h 1089124"/>
                <a:gd name="connsiteX0" fmla="*/ 1085821 w 2833192"/>
                <a:gd name="connsiteY0" fmla="*/ 987983 h 1088159"/>
                <a:gd name="connsiteX1" fmla="*/ 465521 w 2833192"/>
                <a:gd name="connsiteY1" fmla="*/ 885097 h 1088159"/>
                <a:gd name="connsiteX2" fmla="*/ 72714 w 2833192"/>
                <a:gd name="connsiteY2" fmla="*/ 937677 h 1088159"/>
                <a:gd name="connsiteX3" fmla="*/ 5555 w 2833192"/>
                <a:gd name="connsiteY3" fmla="*/ 986697 h 1088159"/>
                <a:gd name="connsiteX4" fmla="*/ 147220 w 2833192"/>
                <a:gd name="connsiteY4" fmla="*/ 1055119 h 1088159"/>
                <a:gd name="connsiteX5" fmla="*/ 462639 w 2833192"/>
                <a:gd name="connsiteY5" fmla="*/ 1088068 h 1088159"/>
                <a:gd name="connsiteX6" fmla="*/ 1277403 w 2833192"/>
                <a:gd name="connsiteY6" fmla="*/ 1046050 h 1088159"/>
                <a:gd name="connsiteX7" fmla="*/ 1921789 w 2833192"/>
                <a:gd name="connsiteY7" fmla="*/ 932854 h 1088159"/>
                <a:gd name="connsiteX8" fmla="*/ 2351172 w 2833192"/>
                <a:gd name="connsiteY8" fmla="*/ 734247 h 1088159"/>
                <a:gd name="connsiteX9" fmla="*/ 2627363 w 2833192"/>
                <a:gd name="connsiteY9" fmla="*/ 537361 h 1088159"/>
                <a:gd name="connsiteX10" fmla="*/ 2765551 w 2833192"/>
                <a:gd name="connsiteY10" fmla="*/ 326240 h 1088159"/>
                <a:gd name="connsiteX11" fmla="*/ 2832114 w 2833192"/>
                <a:gd name="connsiteY11" fmla="*/ 13403 h 1088159"/>
                <a:gd name="connsiteX12" fmla="*/ 2716072 w 2833192"/>
                <a:gd name="connsiteY12" fmla="*/ 61621 h 1088159"/>
                <a:gd name="connsiteX13" fmla="*/ 2497304 w 2833192"/>
                <a:gd name="connsiteY13" fmla="*/ 101687 h 1088159"/>
                <a:gd name="connsiteX14" fmla="*/ 2192504 w 2833192"/>
                <a:gd name="connsiteY14" fmla="*/ 96520 h 1088159"/>
                <a:gd name="connsiteX15" fmla="*/ 2048840 w 2833192"/>
                <a:gd name="connsiteY15" fmla="*/ 72871 h 1088159"/>
                <a:gd name="connsiteX16" fmla="*/ 1911145 w 2833192"/>
                <a:gd name="connsiteY16" fmla="*/ 19258 h 1088159"/>
                <a:gd name="connsiteX17" fmla="*/ 1918700 w 2833192"/>
                <a:gd name="connsiteY17" fmla="*/ 101687 h 1088159"/>
                <a:gd name="connsiteX18" fmla="*/ 1944531 w 2833192"/>
                <a:gd name="connsiteY18" fmla="*/ 267002 h 1088159"/>
                <a:gd name="connsiteX19" fmla="*/ 1931822 w 2833192"/>
                <a:gd name="connsiteY19" fmla="*/ 397084 h 1088159"/>
                <a:gd name="connsiteX20" fmla="*/ 1865903 w 2833192"/>
                <a:gd name="connsiteY20" fmla="*/ 546488 h 1088159"/>
                <a:gd name="connsiteX21" fmla="*/ 1574328 w 2833192"/>
                <a:gd name="connsiteY21" fmla="*/ 771937 h 1088159"/>
                <a:gd name="connsiteX22" fmla="*/ 1085821 w 2833192"/>
                <a:gd name="connsiteY22" fmla="*/ 987983 h 1088159"/>
                <a:gd name="connsiteX0" fmla="*/ 1070920 w 2833192"/>
                <a:gd name="connsiteY0" fmla="*/ 852517 h 1088159"/>
                <a:gd name="connsiteX1" fmla="*/ 465521 w 2833192"/>
                <a:gd name="connsiteY1" fmla="*/ 885097 h 1088159"/>
                <a:gd name="connsiteX2" fmla="*/ 72714 w 2833192"/>
                <a:gd name="connsiteY2" fmla="*/ 937677 h 1088159"/>
                <a:gd name="connsiteX3" fmla="*/ 5555 w 2833192"/>
                <a:gd name="connsiteY3" fmla="*/ 986697 h 1088159"/>
                <a:gd name="connsiteX4" fmla="*/ 147220 w 2833192"/>
                <a:gd name="connsiteY4" fmla="*/ 1055119 h 1088159"/>
                <a:gd name="connsiteX5" fmla="*/ 462639 w 2833192"/>
                <a:gd name="connsiteY5" fmla="*/ 1088068 h 1088159"/>
                <a:gd name="connsiteX6" fmla="*/ 1277403 w 2833192"/>
                <a:gd name="connsiteY6" fmla="*/ 1046050 h 1088159"/>
                <a:gd name="connsiteX7" fmla="*/ 1921789 w 2833192"/>
                <a:gd name="connsiteY7" fmla="*/ 932854 h 1088159"/>
                <a:gd name="connsiteX8" fmla="*/ 2351172 w 2833192"/>
                <a:gd name="connsiteY8" fmla="*/ 734247 h 1088159"/>
                <a:gd name="connsiteX9" fmla="*/ 2627363 w 2833192"/>
                <a:gd name="connsiteY9" fmla="*/ 537361 h 1088159"/>
                <a:gd name="connsiteX10" fmla="*/ 2765551 w 2833192"/>
                <a:gd name="connsiteY10" fmla="*/ 326240 h 1088159"/>
                <a:gd name="connsiteX11" fmla="*/ 2832114 w 2833192"/>
                <a:gd name="connsiteY11" fmla="*/ 13403 h 1088159"/>
                <a:gd name="connsiteX12" fmla="*/ 2716072 w 2833192"/>
                <a:gd name="connsiteY12" fmla="*/ 61621 h 1088159"/>
                <a:gd name="connsiteX13" fmla="*/ 2497304 w 2833192"/>
                <a:gd name="connsiteY13" fmla="*/ 101687 h 1088159"/>
                <a:gd name="connsiteX14" fmla="*/ 2192504 w 2833192"/>
                <a:gd name="connsiteY14" fmla="*/ 96520 h 1088159"/>
                <a:gd name="connsiteX15" fmla="*/ 2048840 w 2833192"/>
                <a:gd name="connsiteY15" fmla="*/ 72871 h 1088159"/>
                <a:gd name="connsiteX16" fmla="*/ 1911145 w 2833192"/>
                <a:gd name="connsiteY16" fmla="*/ 19258 h 1088159"/>
                <a:gd name="connsiteX17" fmla="*/ 1918700 w 2833192"/>
                <a:gd name="connsiteY17" fmla="*/ 101687 h 1088159"/>
                <a:gd name="connsiteX18" fmla="*/ 1944531 w 2833192"/>
                <a:gd name="connsiteY18" fmla="*/ 267002 h 1088159"/>
                <a:gd name="connsiteX19" fmla="*/ 1931822 w 2833192"/>
                <a:gd name="connsiteY19" fmla="*/ 397084 h 1088159"/>
                <a:gd name="connsiteX20" fmla="*/ 1865903 w 2833192"/>
                <a:gd name="connsiteY20" fmla="*/ 546488 h 1088159"/>
                <a:gd name="connsiteX21" fmla="*/ 1574328 w 2833192"/>
                <a:gd name="connsiteY21" fmla="*/ 771937 h 1088159"/>
                <a:gd name="connsiteX22" fmla="*/ 1070920 w 2833192"/>
                <a:gd name="connsiteY22" fmla="*/ 852517 h 1088159"/>
                <a:gd name="connsiteX0" fmla="*/ 1070729 w 2833001"/>
                <a:gd name="connsiteY0" fmla="*/ 852517 h 1088159"/>
                <a:gd name="connsiteX1" fmla="*/ 457879 w 2833001"/>
                <a:gd name="connsiteY1" fmla="*/ 891871 h 1088159"/>
                <a:gd name="connsiteX2" fmla="*/ 72523 w 2833001"/>
                <a:gd name="connsiteY2" fmla="*/ 937677 h 1088159"/>
                <a:gd name="connsiteX3" fmla="*/ 5364 w 2833001"/>
                <a:gd name="connsiteY3" fmla="*/ 986697 h 1088159"/>
                <a:gd name="connsiteX4" fmla="*/ 147029 w 2833001"/>
                <a:gd name="connsiteY4" fmla="*/ 1055119 h 1088159"/>
                <a:gd name="connsiteX5" fmla="*/ 462448 w 2833001"/>
                <a:gd name="connsiteY5" fmla="*/ 1088068 h 1088159"/>
                <a:gd name="connsiteX6" fmla="*/ 1277212 w 2833001"/>
                <a:gd name="connsiteY6" fmla="*/ 1046050 h 1088159"/>
                <a:gd name="connsiteX7" fmla="*/ 1921598 w 2833001"/>
                <a:gd name="connsiteY7" fmla="*/ 932854 h 1088159"/>
                <a:gd name="connsiteX8" fmla="*/ 2350981 w 2833001"/>
                <a:gd name="connsiteY8" fmla="*/ 734247 h 1088159"/>
                <a:gd name="connsiteX9" fmla="*/ 2627172 w 2833001"/>
                <a:gd name="connsiteY9" fmla="*/ 537361 h 1088159"/>
                <a:gd name="connsiteX10" fmla="*/ 2765360 w 2833001"/>
                <a:gd name="connsiteY10" fmla="*/ 326240 h 1088159"/>
                <a:gd name="connsiteX11" fmla="*/ 2831923 w 2833001"/>
                <a:gd name="connsiteY11" fmla="*/ 13403 h 1088159"/>
                <a:gd name="connsiteX12" fmla="*/ 2715881 w 2833001"/>
                <a:gd name="connsiteY12" fmla="*/ 61621 h 1088159"/>
                <a:gd name="connsiteX13" fmla="*/ 2497113 w 2833001"/>
                <a:gd name="connsiteY13" fmla="*/ 101687 h 1088159"/>
                <a:gd name="connsiteX14" fmla="*/ 2192313 w 2833001"/>
                <a:gd name="connsiteY14" fmla="*/ 96520 h 1088159"/>
                <a:gd name="connsiteX15" fmla="*/ 2048649 w 2833001"/>
                <a:gd name="connsiteY15" fmla="*/ 72871 h 1088159"/>
                <a:gd name="connsiteX16" fmla="*/ 1910954 w 2833001"/>
                <a:gd name="connsiteY16" fmla="*/ 19258 h 1088159"/>
                <a:gd name="connsiteX17" fmla="*/ 1918509 w 2833001"/>
                <a:gd name="connsiteY17" fmla="*/ 101687 h 1088159"/>
                <a:gd name="connsiteX18" fmla="*/ 1944340 w 2833001"/>
                <a:gd name="connsiteY18" fmla="*/ 267002 h 1088159"/>
                <a:gd name="connsiteX19" fmla="*/ 1931631 w 2833001"/>
                <a:gd name="connsiteY19" fmla="*/ 397084 h 1088159"/>
                <a:gd name="connsiteX20" fmla="*/ 1865712 w 2833001"/>
                <a:gd name="connsiteY20" fmla="*/ 546488 h 1088159"/>
                <a:gd name="connsiteX21" fmla="*/ 1574137 w 2833001"/>
                <a:gd name="connsiteY21" fmla="*/ 771937 h 1088159"/>
                <a:gd name="connsiteX22" fmla="*/ 1070729 w 2833001"/>
                <a:gd name="connsiteY22" fmla="*/ 852517 h 1088159"/>
                <a:gd name="connsiteX0" fmla="*/ 1075282 w 2837554"/>
                <a:gd name="connsiteY0" fmla="*/ 852517 h 1088159"/>
                <a:gd name="connsiteX1" fmla="*/ 462432 w 2837554"/>
                <a:gd name="connsiteY1" fmla="*/ 891871 h 1088159"/>
                <a:gd name="connsiteX2" fmla="*/ 62175 w 2837554"/>
                <a:gd name="connsiteY2" fmla="*/ 924131 h 1088159"/>
                <a:gd name="connsiteX3" fmla="*/ 9917 w 2837554"/>
                <a:gd name="connsiteY3" fmla="*/ 986697 h 1088159"/>
                <a:gd name="connsiteX4" fmla="*/ 151582 w 2837554"/>
                <a:gd name="connsiteY4" fmla="*/ 1055119 h 1088159"/>
                <a:gd name="connsiteX5" fmla="*/ 467001 w 2837554"/>
                <a:gd name="connsiteY5" fmla="*/ 1088068 h 1088159"/>
                <a:gd name="connsiteX6" fmla="*/ 1281765 w 2837554"/>
                <a:gd name="connsiteY6" fmla="*/ 1046050 h 1088159"/>
                <a:gd name="connsiteX7" fmla="*/ 1926151 w 2837554"/>
                <a:gd name="connsiteY7" fmla="*/ 932854 h 1088159"/>
                <a:gd name="connsiteX8" fmla="*/ 2355534 w 2837554"/>
                <a:gd name="connsiteY8" fmla="*/ 734247 h 1088159"/>
                <a:gd name="connsiteX9" fmla="*/ 2631725 w 2837554"/>
                <a:gd name="connsiteY9" fmla="*/ 537361 h 1088159"/>
                <a:gd name="connsiteX10" fmla="*/ 2769913 w 2837554"/>
                <a:gd name="connsiteY10" fmla="*/ 326240 h 1088159"/>
                <a:gd name="connsiteX11" fmla="*/ 2836476 w 2837554"/>
                <a:gd name="connsiteY11" fmla="*/ 13403 h 1088159"/>
                <a:gd name="connsiteX12" fmla="*/ 2720434 w 2837554"/>
                <a:gd name="connsiteY12" fmla="*/ 61621 h 1088159"/>
                <a:gd name="connsiteX13" fmla="*/ 2501666 w 2837554"/>
                <a:gd name="connsiteY13" fmla="*/ 101687 h 1088159"/>
                <a:gd name="connsiteX14" fmla="*/ 2196866 w 2837554"/>
                <a:gd name="connsiteY14" fmla="*/ 96520 h 1088159"/>
                <a:gd name="connsiteX15" fmla="*/ 2053202 w 2837554"/>
                <a:gd name="connsiteY15" fmla="*/ 72871 h 1088159"/>
                <a:gd name="connsiteX16" fmla="*/ 1915507 w 2837554"/>
                <a:gd name="connsiteY16" fmla="*/ 19258 h 1088159"/>
                <a:gd name="connsiteX17" fmla="*/ 1923062 w 2837554"/>
                <a:gd name="connsiteY17" fmla="*/ 101687 h 1088159"/>
                <a:gd name="connsiteX18" fmla="*/ 1948893 w 2837554"/>
                <a:gd name="connsiteY18" fmla="*/ 267002 h 1088159"/>
                <a:gd name="connsiteX19" fmla="*/ 1936184 w 2837554"/>
                <a:gd name="connsiteY19" fmla="*/ 397084 h 1088159"/>
                <a:gd name="connsiteX20" fmla="*/ 1870265 w 2837554"/>
                <a:gd name="connsiteY20" fmla="*/ 546488 h 1088159"/>
                <a:gd name="connsiteX21" fmla="*/ 1578690 w 2837554"/>
                <a:gd name="connsiteY21" fmla="*/ 771937 h 1088159"/>
                <a:gd name="connsiteX22" fmla="*/ 1075282 w 2837554"/>
                <a:gd name="connsiteY22" fmla="*/ 852517 h 1088159"/>
                <a:gd name="connsiteX0" fmla="*/ 1075282 w 2837554"/>
                <a:gd name="connsiteY0" fmla="*/ 852517 h 1088159"/>
                <a:gd name="connsiteX1" fmla="*/ 462432 w 2837554"/>
                <a:gd name="connsiteY1" fmla="*/ 891871 h 1088159"/>
                <a:gd name="connsiteX2" fmla="*/ 62175 w 2837554"/>
                <a:gd name="connsiteY2" fmla="*/ 924131 h 1088159"/>
                <a:gd name="connsiteX3" fmla="*/ 9917 w 2837554"/>
                <a:gd name="connsiteY3" fmla="*/ 986697 h 1088159"/>
                <a:gd name="connsiteX4" fmla="*/ 151582 w 2837554"/>
                <a:gd name="connsiteY4" fmla="*/ 1055119 h 1088159"/>
                <a:gd name="connsiteX5" fmla="*/ 467001 w 2837554"/>
                <a:gd name="connsiteY5" fmla="*/ 1088068 h 1088159"/>
                <a:gd name="connsiteX6" fmla="*/ 1281765 w 2837554"/>
                <a:gd name="connsiteY6" fmla="*/ 1046050 h 1088159"/>
                <a:gd name="connsiteX7" fmla="*/ 1926151 w 2837554"/>
                <a:gd name="connsiteY7" fmla="*/ 932854 h 1088159"/>
                <a:gd name="connsiteX8" fmla="*/ 2355534 w 2837554"/>
                <a:gd name="connsiteY8" fmla="*/ 734247 h 1088159"/>
                <a:gd name="connsiteX9" fmla="*/ 2631725 w 2837554"/>
                <a:gd name="connsiteY9" fmla="*/ 537361 h 1088159"/>
                <a:gd name="connsiteX10" fmla="*/ 2769913 w 2837554"/>
                <a:gd name="connsiteY10" fmla="*/ 326240 h 1088159"/>
                <a:gd name="connsiteX11" fmla="*/ 2836476 w 2837554"/>
                <a:gd name="connsiteY11" fmla="*/ 13403 h 1088159"/>
                <a:gd name="connsiteX12" fmla="*/ 2720434 w 2837554"/>
                <a:gd name="connsiteY12" fmla="*/ 61621 h 1088159"/>
                <a:gd name="connsiteX13" fmla="*/ 2501666 w 2837554"/>
                <a:gd name="connsiteY13" fmla="*/ 101687 h 1088159"/>
                <a:gd name="connsiteX14" fmla="*/ 2196866 w 2837554"/>
                <a:gd name="connsiteY14" fmla="*/ 96520 h 1088159"/>
                <a:gd name="connsiteX15" fmla="*/ 2053202 w 2837554"/>
                <a:gd name="connsiteY15" fmla="*/ 72871 h 1088159"/>
                <a:gd name="connsiteX16" fmla="*/ 1915507 w 2837554"/>
                <a:gd name="connsiteY16" fmla="*/ 19258 h 1088159"/>
                <a:gd name="connsiteX17" fmla="*/ 1923062 w 2837554"/>
                <a:gd name="connsiteY17" fmla="*/ 101687 h 1088159"/>
                <a:gd name="connsiteX18" fmla="*/ 1948893 w 2837554"/>
                <a:gd name="connsiteY18" fmla="*/ 267002 h 1088159"/>
                <a:gd name="connsiteX19" fmla="*/ 1936184 w 2837554"/>
                <a:gd name="connsiteY19" fmla="*/ 397084 h 1088159"/>
                <a:gd name="connsiteX20" fmla="*/ 1870265 w 2837554"/>
                <a:gd name="connsiteY20" fmla="*/ 546488 h 1088159"/>
                <a:gd name="connsiteX21" fmla="*/ 1563788 w 2837554"/>
                <a:gd name="connsiteY21" fmla="*/ 744844 h 1088159"/>
                <a:gd name="connsiteX22" fmla="*/ 1075282 w 2837554"/>
                <a:gd name="connsiteY22" fmla="*/ 852517 h 1088159"/>
                <a:gd name="connsiteX0" fmla="*/ 1075282 w 2837554"/>
                <a:gd name="connsiteY0" fmla="*/ 852517 h 1088159"/>
                <a:gd name="connsiteX1" fmla="*/ 462432 w 2837554"/>
                <a:gd name="connsiteY1" fmla="*/ 891871 h 1088159"/>
                <a:gd name="connsiteX2" fmla="*/ 62175 w 2837554"/>
                <a:gd name="connsiteY2" fmla="*/ 924131 h 1088159"/>
                <a:gd name="connsiteX3" fmla="*/ 9917 w 2837554"/>
                <a:gd name="connsiteY3" fmla="*/ 986697 h 1088159"/>
                <a:gd name="connsiteX4" fmla="*/ 151582 w 2837554"/>
                <a:gd name="connsiteY4" fmla="*/ 1055119 h 1088159"/>
                <a:gd name="connsiteX5" fmla="*/ 467001 w 2837554"/>
                <a:gd name="connsiteY5" fmla="*/ 1088068 h 1088159"/>
                <a:gd name="connsiteX6" fmla="*/ 1281765 w 2837554"/>
                <a:gd name="connsiteY6" fmla="*/ 1046050 h 1088159"/>
                <a:gd name="connsiteX7" fmla="*/ 1926151 w 2837554"/>
                <a:gd name="connsiteY7" fmla="*/ 932854 h 1088159"/>
                <a:gd name="connsiteX8" fmla="*/ 2355534 w 2837554"/>
                <a:gd name="connsiteY8" fmla="*/ 734247 h 1088159"/>
                <a:gd name="connsiteX9" fmla="*/ 2631725 w 2837554"/>
                <a:gd name="connsiteY9" fmla="*/ 537361 h 1088159"/>
                <a:gd name="connsiteX10" fmla="*/ 2769913 w 2837554"/>
                <a:gd name="connsiteY10" fmla="*/ 326240 h 1088159"/>
                <a:gd name="connsiteX11" fmla="*/ 2836476 w 2837554"/>
                <a:gd name="connsiteY11" fmla="*/ 13403 h 1088159"/>
                <a:gd name="connsiteX12" fmla="*/ 2720434 w 2837554"/>
                <a:gd name="connsiteY12" fmla="*/ 61621 h 1088159"/>
                <a:gd name="connsiteX13" fmla="*/ 2501666 w 2837554"/>
                <a:gd name="connsiteY13" fmla="*/ 101687 h 1088159"/>
                <a:gd name="connsiteX14" fmla="*/ 2196866 w 2837554"/>
                <a:gd name="connsiteY14" fmla="*/ 96520 h 1088159"/>
                <a:gd name="connsiteX15" fmla="*/ 2053202 w 2837554"/>
                <a:gd name="connsiteY15" fmla="*/ 72871 h 1088159"/>
                <a:gd name="connsiteX16" fmla="*/ 1915507 w 2837554"/>
                <a:gd name="connsiteY16" fmla="*/ 19258 h 1088159"/>
                <a:gd name="connsiteX17" fmla="*/ 1923062 w 2837554"/>
                <a:gd name="connsiteY17" fmla="*/ 101687 h 1088159"/>
                <a:gd name="connsiteX18" fmla="*/ 1948893 w 2837554"/>
                <a:gd name="connsiteY18" fmla="*/ 267002 h 1088159"/>
                <a:gd name="connsiteX19" fmla="*/ 1936184 w 2837554"/>
                <a:gd name="connsiteY19" fmla="*/ 397084 h 1088159"/>
                <a:gd name="connsiteX20" fmla="*/ 1862815 w 2837554"/>
                <a:gd name="connsiteY20" fmla="*/ 546488 h 1088159"/>
                <a:gd name="connsiteX21" fmla="*/ 1563788 w 2837554"/>
                <a:gd name="connsiteY21" fmla="*/ 744844 h 1088159"/>
                <a:gd name="connsiteX22" fmla="*/ 1075282 w 2837554"/>
                <a:gd name="connsiteY22" fmla="*/ 852517 h 1088159"/>
                <a:gd name="connsiteX0" fmla="*/ 1075282 w 2837554"/>
                <a:gd name="connsiteY0" fmla="*/ 852517 h 1088159"/>
                <a:gd name="connsiteX1" fmla="*/ 462432 w 2837554"/>
                <a:gd name="connsiteY1" fmla="*/ 891871 h 1088159"/>
                <a:gd name="connsiteX2" fmla="*/ 62175 w 2837554"/>
                <a:gd name="connsiteY2" fmla="*/ 924131 h 1088159"/>
                <a:gd name="connsiteX3" fmla="*/ 9917 w 2837554"/>
                <a:gd name="connsiteY3" fmla="*/ 986697 h 1088159"/>
                <a:gd name="connsiteX4" fmla="*/ 151582 w 2837554"/>
                <a:gd name="connsiteY4" fmla="*/ 1055119 h 1088159"/>
                <a:gd name="connsiteX5" fmla="*/ 467001 w 2837554"/>
                <a:gd name="connsiteY5" fmla="*/ 1088068 h 1088159"/>
                <a:gd name="connsiteX6" fmla="*/ 1281765 w 2837554"/>
                <a:gd name="connsiteY6" fmla="*/ 1046050 h 1088159"/>
                <a:gd name="connsiteX7" fmla="*/ 1926151 w 2837554"/>
                <a:gd name="connsiteY7" fmla="*/ 932854 h 1088159"/>
                <a:gd name="connsiteX8" fmla="*/ 2355534 w 2837554"/>
                <a:gd name="connsiteY8" fmla="*/ 734247 h 1088159"/>
                <a:gd name="connsiteX9" fmla="*/ 2631725 w 2837554"/>
                <a:gd name="connsiteY9" fmla="*/ 537361 h 1088159"/>
                <a:gd name="connsiteX10" fmla="*/ 2769913 w 2837554"/>
                <a:gd name="connsiteY10" fmla="*/ 326240 h 1088159"/>
                <a:gd name="connsiteX11" fmla="*/ 2836476 w 2837554"/>
                <a:gd name="connsiteY11" fmla="*/ 13403 h 1088159"/>
                <a:gd name="connsiteX12" fmla="*/ 2720434 w 2837554"/>
                <a:gd name="connsiteY12" fmla="*/ 61621 h 1088159"/>
                <a:gd name="connsiteX13" fmla="*/ 2501666 w 2837554"/>
                <a:gd name="connsiteY13" fmla="*/ 101687 h 1088159"/>
                <a:gd name="connsiteX14" fmla="*/ 2196866 w 2837554"/>
                <a:gd name="connsiteY14" fmla="*/ 96520 h 1088159"/>
                <a:gd name="connsiteX15" fmla="*/ 2053202 w 2837554"/>
                <a:gd name="connsiteY15" fmla="*/ 72871 h 1088159"/>
                <a:gd name="connsiteX16" fmla="*/ 1915507 w 2837554"/>
                <a:gd name="connsiteY16" fmla="*/ 19258 h 1088159"/>
                <a:gd name="connsiteX17" fmla="*/ 1923062 w 2837554"/>
                <a:gd name="connsiteY17" fmla="*/ 101687 h 1088159"/>
                <a:gd name="connsiteX18" fmla="*/ 1948893 w 2837554"/>
                <a:gd name="connsiteY18" fmla="*/ 267002 h 1088159"/>
                <a:gd name="connsiteX19" fmla="*/ 1921283 w 2837554"/>
                <a:gd name="connsiteY19" fmla="*/ 397084 h 1088159"/>
                <a:gd name="connsiteX20" fmla="*/ 1862815 w 2837554"/>
                <a:gd name="connsiteY20" fmla="*/ 546488 h 1088159"/>
                <a:gd name="connsiteX21" fmla="*/ 1563788 w 2837554"/>
                <a:gd name="connsiteY21" fmla="*/ 744844 h 1088159"/>
                <a:gd name="connsiteX22" fmla="*/ 1075282 w 2837554"/>
                <a:gd name="connsiteY22" fmla="*/ 852517 h 1088159"/>
                <a:gd name="connsiteX0" fmla="*/ 1075282 w 2837554"/>
                <a:gd name="connsiteY0" fmla="*/ 852517 h 1088159"/>
                <a:gd name="connsiteX1" fmla="*/ 462432 w 2837554"/>
                <a:gd name="connsiteY1" fmla="*/ 891871 h 1088159"/>
                <a:gd name="connsiteX2" fmla="*/ 62175 w 2837554"/>
                <a:gd name="connsiteY2" fmla="*/ 924131 h 1088159"/>
                <a:gd name="connsiteX3" fmla="*/ 9917 w 2837554"/>
                <a:gd name="connsiteY3" fmla="*/ 986697 h 1088159"/>
                <a:gd name="connsiteX4" fmla="*/ 151582 w 2837554"/>
                <a:gd name="connsiteY4" fmla="*/ 1055119 h 1088159"/>
                <a:gd name="connsiteX5" fmla="*/ 467001 w 2837554"/>
                <a:gd name="connsiteY5" fmla="*/ 1088068 h 1088159"/>
                <a:gd name="connsiteX6" fmla="*/ 1281765 w 2837554"/>
                <a:gd name="connsiteY6" fmla="*/ 1046050 h 1088159"/>
                <a:gd name="connsiteX7" fmla="*/ 1926151 w 2837554"/>
                <a:gd name="connsiteY7" fmla="*/ 932854 h 1088159"/>
                <a:gd name="connsiteX8" fmla="*/ 2355534 w 2837554"/>
                <a:gd name="connsiteY8" fmla="*/ 734247 h 1088159"/>
                <a:gd name="connsiteX9" fmla="*/ 2631725 w 2837554"/>
                <a:gd name="connsiteY9" fmla="*/ 537361 h 1088159"/>
                <a:gd name="connsiteX10" fmla="*/ 2769913 w 2837554"/>
                <a:gd name="connsiteY10" fmla="*/ 326240 h 1088159"/>
                <a:gd name="connsiteX11" fmla="*/ 2836476 w 2837554"/>
                <a:gd name="connsiteY11" fmla="*/ 13403 h 1088159"/>
                <a:gd name="connsiteX12" fmla="*/ 2720434 w 2837554"/>
                <a:gd name="connsiteY12" fmla="*/ 61621 h 1088159"/>
                <a:gd name="connsiteX13" fmla="*/ 2501666 w 2837554"/>
                <a:gd name="connsiteY13" fmla="*/ 101687 h 1088159"/>
                <a:gd name="connsiteX14" fmla="*/ 2196866 w 2837554"/>
                <a:gd name="connsiteY14" fmla="*/ 96520 h 1088159"/>
                <a:gd name="connsiteX15" fmla="*/ 2053202 w 2837554"/>
                <a:gd name="connsiteY15" fmla="*/ 72871 h 1088159"/>
                <a:gd name="connsiteX16" fmla="*/ 1915507 w 2837554"/>
                <a:gd name="connsiteY16" fmla="*/ 19258 h 1088159"/>
                <a:gd name="connsiteX17" fmla="*/ 1923062 w 2837554"/>
                <a:gd name="connsiteY17" fmla="*/ 101687 h 1088159"/>
                <a:gd name="connsiteX18" fmla="*/ 1948893 w 2837554"/>
                <a:gd name="connsiteY18" fmla="*/ 267002 h 1088159"/>
                <a:gd name="connsiteX19" fmla="*/ 1921283 w 2837554"/>
                <a:gd name="connsiteY19" fmla="*/ 397084 h 1088159"/>
                <a:gd name="connsiteX20" fmla="*/ 1855365 w 2837554"/>
                <a:gd name="connsiteY20" fmla="*/ 526168 h 1088159"/>
                <a:gd name="connsiteX21" fmla="*/ 1563788 w 2837554"/>
                <a:gd name="connsiteY21" fmla="*/ 744844 h 1088159"/>
                <a:gd name="connsiteX22" fmla="*/ 1075282 w 2837554"/>
                <a:gd name="connsiteY22" fmla="*/ 852517 h 10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837554" h="1088159">
                  <a:moveTo>
                    <a:pt x="1075282" y="852517"/>
                  </a:moveTo>
                  <a:cubicBezTo>
                    <a:pt x="891723" y="877022"/>
                    <a:pt x="631283" y="879935"/>
                    <a:pt x="462432" y="891871"/>
                  </a:cubicBezTo>
                  <a:cubicBezTo>
                    <a:pt x="293581" y="903807"/>
                    <a:pt x="137594" y="908327"/>
                    <a:pt x="62175" y="924131"/>
                  </a:cubicBezTo>
                  <a:cubicBezTo>
                    <a:pt x="-13244" y="939935"/>
                    <a:pt x="-4984" y="964866"/>
                    <a:pt x="9917" y="986697"/>
                  </a:cubicBezTo>
                  <a:cubicBezTo>
                    <a:pt x="24818" y="1008528"/>
                    <a:pt x="75401" y="1038224"/>
                    <a:pt x="151582" y="1055119"/>
                  </a:cubicBezTo>
                  <a:cubicBezTo>
                    <a:pt x="227763" y="1072014"/>
                    <a:pt x="278637" y="1089579"/>
                    <a:pt x="467001" y="1088068"/>
                  </a:cubicBezTo>
                  <a:cubicBezTo>
                    <a:pt x="655365" y="1086557"/>
                    <a:pt x="1038573" y="1071919"/>
                    <a:pt x="1281765" y="1046050"/>
                  </a:cubicBezTo>
                  <a:cubicBezTo>
                    <a:pt x="1524957" y="1020181"/>
                    <a:pt x="1747190" y="984821"/>
                    <a:pt x="1926151" y="932854"/>
                  </a:cubicBezTo>
                  <a:cubicBezTo>
                    <a:pt x="2105112" y="880887"/>
                    <a:pt x="2237938" y="800162"/>
                    <a:pt x="2355534" y="734247"/>
                  </a:cubicBezTo>
                  <a:cubicBezTo>
                    <a:pt x="2473130" y="668332"/>
                    <a:pt x="2562662" y="605362"/>
                    <a:pt x="2631725" y="537361"/>
                  </a:cubicBezTo>
                  <a:cubicBezTo>
                    <a:pt x="2700788" y="469360"/>
                    <a:pt x="2735788" y="413566"/>
                    <a:pt x="2769913" y="326240"/>
                  </a:cubicBezTo>
                  <a:cubicBezTo>
                    <a:pt x="2804038" y="238914"/>
                    <a:pt x="2844722" y="57506"/>
                    <a:pt x="2836476" y="13403"/>
                  </a:cubicBezTo>
                  <a:cubicBezTo>
                    <a:pt x="2828230" y="-30700"/>
                    <a:pt x="2776236" y="46907"/>
                    <a:pt x="2720434" y="61621"/>
                  </a:cubicBezTo>
                  <a:cubicBezTo>
                    <a:pt x="2664632" y="76335"/>
                    <a:pt x="2588927" y="95871"/>
                    <a:pt x="2501666" y="101687"/>
                  </a:cubicBezTo>
                  <a:cubicBezTo>
                    <a:pt x="2414405" y="107503"/>
                    <a:pt x="2271610" y="101323"/>
                    <a:pt x="2196866" y="96520"/>
                  </a:cubicBezTo>
                  <a:cubicBezTo>
                    <a:pt x="2122122" y="91717"/>
                    <a:pt x="2100095" y="85748"/>
                    <a:pt x="2053202" y="72871"/>
                  </a:cubicBezTo>
                  <a:cubicBezTo>
                    <a:pt x="2006309" y="59994"/>
                    <a:pt x="1937197" y="14455"/>
                    <a:pt x="1915507" y="19258"/>
                  </a:cubicBezTo>
                  <a:cubicBezTo>
                    <a:pt x="1893817" y="24061"/>
                    <a:pt x="1917498" y="60396"/>
                    <a:pt x="1923062" y="101687"/>
                  </a:cubicBezTo>
                  <a:cubicBezTo>
                    <a:pt x="1928626" y="142978"/>
                    <a:pt x="1949189" y="217769"/>
                    <a:pt x="1948893" y="267002"/>
                  </a:cubicBezTo>
                  <a:cubicBezTo>
                    <a:pt x="1948597" y="316235"/>
                    <a:pt x="1936871" y="353890"/>
                    <a:pt x="1921283" y="397084"/>
                  </a:cubicBezTo>
                  <a:cubicBezTo>
                    <a:pt x="1905695" y="440278"/>
                    <a:pt x="1914947" y="468208"/>
                    <a:pt x="1855365" y="526168"/>
                  </a:cubicBezTo>
                  <a:cubicBezTo>
                    <a:pt x="1795783" y="584128"/>
                    <a:pt x="1744602" y="668214"/>
                    <a:pt x="1563788" y="744844"/>
                  </a:cubicBezTo>
                  <a:cubicBezTo>
                    <a:pt x="1382974" y="821474"/>
                    <a:pt x="1258841" y="828013"/>
                    <a:pt x="1075282" y="852517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20000"/>
                    <a:lumOff val="80000"/>
                    <a:alpha val="53000"/>
                  </a:schemeClr>
                </a:gs>
                <a:gs pos="74000">
                  <a:schemeClr val="accent2">
                    <a:lumMod val="40000"/>
                    <a:lumOff val="60000"/>
                    <a:alpha val="49000"/>
                  </a:schemeClr>
                </a:gs>
                <a:gs pos="83000">
                  <a:schemeClr val="accent2">
                    <a:lumMod val="40000"/>
                    <a:lumOff val="60000"/>
                    <a:alpha val="46000"/>
                  </a:schemeClr>
                </a:gs>
                <a:gs pos="100000">
                  <a:schemeClr val="accent3">
                    <a:lumMod val="20000"/>
                    <a:lumOff val="80000"/>
                    <a:alpha val="51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3" name="Forme libre 132"/>
            <p:cNvSpPr/>
            <p:nvPr/>
          </p:nvSpPr>
          <p:spPr>
            <a:xfrm flipH="1">
              <a:off x="853502" y="4964635"/>
              <a:ext cx="746128" cy="904299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1992 w 793402"/>
                <a:gd name="connsiteY0" fmla="*/ 1187072 h 1187072"/>
                <a:gd name="connsiteX1" fmla="*/ 8431 w 793402"/>
                <a:gd name="connsiteY1" fmla="*/ 999739 h 1187072"/>
                <a:gd name="connsiteX2" fmla="*/ 90892 w 793402"/>
                <a:gd name="connsiteY2" fmla="*/ 183772 h 1187072"/>
                <a:gd name="connsiteX3" fmla="*/ 793402 w 793402"/>
                <a:gd name="connsiteY3" fmla="*/ 1835 h 1187072"/>
                <a:gd name="connsiteX0" fmla="*/ 9578 w 800988"/>
                <a:gd name="connsiteY0" fmla="*/ 1187072 h 1217468"/>
                <a:gd name="connsiteX1" fmla="*/ 5492 w 800988"/>
                <a:gd name="connsiteY1" fmla="*/ 1136081 h 1217468"/>
                <a:gd name="connsiteX2" fmla="*/ 98478 w 800988"/>
                <a:gd name="connsiteY2" fmla="*/ 183772 h 1217468"/>
                <a:gd name="connsiteX3" fmla="*/ 800988 w 800988"/>
                <a:gd name="connsiteY3" fmla="*/ 1835 h 1217468"/>
                <a:gd name="connsiteX0" fmla="*/ 0 w 912449"/>
                <a:gd name="connsiteY0" fmla="*/ 855306 h 1171599"/>
                <a:gd name="connsiteX1" fmla="*/ 116953 w 912449"/>
                <a:gd name="connsiteY1" fmla="*/ 1136081 h 1171599"/>
                <a:gd name="connsiteX2" fmla="*/ 209939 w 912449"/>
                <a:gd name="connsiteY2" fmla="*/ 183772 h 1171599"/>
                <a:gd name="connsiteX3" fmla="*/ 912449 w 912449"/>
                <a:gd name="connsiteY3" fmla="*/ 1835 h 1171599"/>
                <a:gd name="connsiteX0" fmla="*/ 0 w 912449"/>
                <a:gd name="connsiteY0" fmla="*/ 855306 h 1210200"/>
                <a:gd name="connsiteX1" fmla="*/ 122215 w 912449"/>
                <a:gd name="connsiteY1" fmla="*/ 1176984 h 1210200"/>
                <a:gd name="connsiteX2" fmla="*/ 209939 w 912449"/>
                <a:gd name="connsiteY2" fmla="*/ 183772 h 1210200"/>
                <a:gd name="connsiteX3" fmla="*/ 912449 w 912449"/>
                <a:gd name="connsiteY3" fmla="*/ 1835 h 1210200"/>
                <a:gd name="connsiteX0" fmla="*/ 0 w 1707101"/>
                <a:gd name="connsiteY0" fmla="*/ 228132 h 1193645"/>
                <a:gd name="connsiteX1" fmla="*/ 916867 w 1707101"/>
                <a:gd name="connsiteY1" fmla="*/ 1176984 h 1193645"/>
                <a:gd name="connsiteX2" fmla="*/ 1004591 w 1707101"/>
                <a:gd name="connsiteY2" fmla="*/ 183772 h 1193645"/>
                <a:gd name="connsiteX3" fmla="*/ 1707101 w 1707101"/>
                <a:gd name="connsiteY3" fmla="*/ 1835 h 1193645"/>
                <a:gd name="connsiteX0" fmla="*/ 0 w 1286093"/>
                <a:gd name="connsiteY0" fmla="*/ 187229 h 1193120"/>
                <a:gd name="connsiteX1" fmla="*/ 495859 w 1286093"/>
                <a:gd name="connsiteY1" fmla="*/ 1176984 h 1193120"/>
                <a:gd name="connsiteX2" fmla="*/ 583583 w 1286093"/>
                <a:gd name="connsiteY2" fmla="*/ 183772 h 1193120"/>
                <a:gd name="connsiteX3" fmla="*/ 1286093 w 1286093"/>
                <a:gd name="connsiteY3" fmla="*/ 1835 h 1193120"/>
                <a:gd name="connsiteX0" fmla="*/ 0 w 1286093"/>
                <a:gd name="connsiteY0" fmla="*/ 187229 h 1161712"/>
                <a:gd name="connsiteX1" fmla="*/ 480071 w 1286093"/>
                <a:gd name="connsiteY1" fmla="*/ 1145171 h 1161712"/>
                <a:gd name="connsiteX2" fmla="*/ 583583 w 1286093"/>
                <a:gd name="connsiteY2" fmla="*/ 183772 h 1161712"/>
                <a:gd name="connsiteX3" fmla="*/ 1286093 w 1286093"/>
                <a:gd name="connsiteY3" fmla="*/ 1835 h 1161712"/>
                <a:gd name="connsiteX0" fmla="*/ 0 w 1286093"/>
                <a:gd name="connsiteY0" fmla="*/ 187229 h 1235423"/>
                <a:gd name="connsiteX1" fmla="*/ 416920 w 1286093"/>
                <a:gd name="connsiteY1" fmla="*/ 1086090 h 1235423"/>
                <a:gd name="connsiteX2" fmla="*/ 480071 w 1286093"/>
                <a:gd name="connsiteY2" fmla="*/ 1145171 h 1235423"/>
                <a:gd name="connsiteX3" fmla="*/ 583583 w 1286093"/>
                <a:gd name="connsiteY3" fmla="*/ 183772 h 1235423"/>
                <a:gd name="connsiteX4" fmla="*/ 1286093 w 1286093"/>
                <a:gd name="connsiteY4" fmla="*/ 1835 h 1235423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195005"/>
                <a:gd name="connsiteX1" fmla="*/ 343244 w 1286093"/>
                <a:gd name="connsiteY1" fmla="*/ 1040643 h 1195005"/>
                <a:gd name="connsiteX2" fmla="*/ 480071 w 1286093"/>
                <a:gd name="connsiteY2" fmla="*/ 1145171 h 1195005"/>
                <a:gd name="connsiteX3" fmla="*/ 583583 w 1286093"/>
                <a:gd name="connsiteY3" fmla="*/ 183772 h 1195005"/>
                <a:gd name="connsiteX4" fmla="*/ 1286093 w 1286093"/>
                <a:gd name="connsiteY4" fmla="*/ 1835 h 1195005"/>
                <a:gd name="connsiteX0" fmla="*/ 0 w 1286093"/>
                <a:gd name="connsiteY0" fmla="*/ 187229 h 1193841"/>
                <a:gd name="connsiteX1" fmla="*/ 343244 w 1286093"/>
                <a:gd name="connsiteY1" fmla="*/ 1040643 h 1193841"/>
                <a:gd name="connsiteX2" fmla="*/ 480071 w 1286093"/>
                <a:gd name="connsiteY2" fmla="*/ 1145171 h 1193841"/>
                <a:gd name="connsiteX3" fmla="*/ 583583 w 1286093"/>
                <a:gd name="connsiteY3" fmla="*/ 183772 h 1193841"/>
                <a:gd name="connsiteX4" fmla="*/ 1286093 w 1286093"/>
                <a:gd name="connsiteY4" fmla="*/ 1835 h 1193841"/>
                <a:gd name="connsiteX0" fmla="*/ 0 w 1286093"/>
                <a:gd name="connsiteY0" fmla="*/ 187229 h 1211807"/>
                <a:gd name="connsiteX1" fmla="*/ 437970 w 1286093"/>
                <a:gd name="connsiteY1" fmla="*/ 1136083 h 1211807"/>
                <a:gd name="connsiteX2" fmla="*/ 480071 w 1286093"/>
                <a:gd name="connsiteY2" fmla="*/ 1145171 h 1211807"/>
                <a:gd name="connsiteX3" fmla="*/ 583583 w 1286093"/>
                <a:gd name="connsiteY3" fmla="*/ 183772 h 1211807"/>
                <a:gd name="connsiteX4" fmla="*/ 1286093 w 1286093"/>
                <a:gd name="connsiteY4" fmla="*/ 1835 h 1211807"/>
                <a:gd name="connsiteX0" fmla="*/ 0 w 1286093"/>
                <a:gd name="connsiteY0" fmla="*/ 187229 h 1161319"/>
                <a:gd name="connsiteX1" fmla="*/ 437970 w 1286093"/>
                <a:gd name="connsiteY1" fmla="*/ 1136083 h 1161319"/>
                <a:gd name="connsiteX2" fmla="*/ 480071 w 1286093"/>
                <a:gd name="connsiteY2" fmla="*/ 1145171 h 1161319"/>
                <a:gd name="connsiteX3" fmla="*/ 583583 w 1286093"/>
                <a:gd name="connsiteY3" fmla="*/ 183772 h 1161319"/>
                <a:gd name="connsiteX4" fmla="*/ 1286093 w 1286093"/>
                <a:gd name="connsiteY4" fmla="*/ 1835 h 1161319"/>
                <a:gd name="connsiteX0" fmla="*/ 0 w 1286093"/>
                <a:gd name="connsiteY0" fmla="*/ 187229 h 1152172"/>
                <a:gd name="connsiteX1" fmla="*/ 437970 w 1286093"/>
                <a:gd name="connsiteY1" fmla="*/ 1136083 h 1152172"/>
                <a:gd name="connsiteX2" fmla="*/ 480071 w 1286093"/>
                <a:gd name="connsiteY2" fmla="*/ 1145171 h 1152172"/>
                <a:gd name="connsiteX3" fmla="*/ 583583 w 1286093"/>
                <a:gd name="connsiteY3" fmla="*/ 183772 h 1152172"/>
                <a:gd name="connsiteX4" fmla="*/ 1286093 w 1286093"/>
                <a:gd name="connsiteY4" fmla="*/ 1835 h 1152172"/>
                <a:gd name="connsiteX0" fmla="*/ 0 w 1286093"/>
                <a:gd name="connsiteY0" fmla="*/ 187229 h 1152172"/>
                <a:gd name="connsiteX1" fmla="*/ 380143 w 1286093"/>
                <a:gd name="connsiteY1" fmla="*/ 101253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4717"/>
                <a:gd name="connsiteX1" fmla="*/ 93761 w 1286093"/>
                <a:gd name="connsiteY1" fmla="*/ 1153365 h 1154717"/>
                <a:gd name="connsiteX2" fmla="*/ 437970 w 1286093"/>
                <a:gd name="connsiteY2" fmla="*/ 1136083 h 1154717"/>
                <a:gd name="connsiteX3" fmla="*/ 480071 w 1286093"/>
                <a:gd name="connsiteY3" fmla="*/ 1145171 h 1154717"/>
                <a:gd name="connsiteX4" fmla="*/ 583583 w 1286093"/>
                <a:gd name="connsiteY4" fmla="*/ 183772 h 1154717"/>
                <a:gd name="connsiteX5" fmla="*/ 1286093 w 1286093"/>
                <a:gd name="connsiteY5" fmla="*/ 1835 h 1154717"/>
                <a:gd name="connsiteX0" fmla="*/ 0 w 1286093"/>
                <a:gd name="connsiteY0" fmla="*/ 187229 h 1155852"/>
                <a:gd name="connsiteX1" fmla="*/ 93761 w 1286093"/>
                <a:gd name="connsiteY1" fmla="*/ 1153365 h 1155852"/>
                <a:gd name="connsiteX2" fmla="*/ 437970 w 1286093"/>
                <a:gd name="connsiteY2" fmla="*/ 1136083 h 1155852"/>
                <a:gd name="connsiteX3" fmla="*/ 480071 w 1286093"/>
                <a:gd name="connsiteY3" fmla="*/ 1145171 h 1155852"/>
                <a:gd name="connsiteX4" fmla="*/ 583583 w 1286093"/>
                <a:gd name="connsiteY4" fmla="*/ 183772 h 1155852"/>
                <a:gd name="connsiteX5" fmla="*/ 1286093 w 1286093"/>
                <a:gd name="connsiteY5" fmla="*/ 1835 h 1155852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68571"/>
                <a:gd name="connsiteX1" fmla="*/ 81827 w 1286093"/>
                <a:gd name="connsiteY1" fmla="*/ 1084664 h 1168571"/>
                <a:gd name="connsiteX2" fmla="*/ 93761 w 1286093"/>
                <a:gd name="connsiteY2" fmla="*/ 1153365 h 1168571"/>
                <a:gd name="connsiteX3" fmla="*/ 437970 w 1286093"/>
                <a:gd name="connsiteY3" fmla="*/ 1136083 h 1168571"/>
                <a:gd name="connsiteX4" fmla="*/ 480071 w 1286093"/>
                <a:gd name="connsiteY4" fmla="*/ 1145171 h 1168571"/>
                <a:gd name="connsiteX5" fmla="*/ 583583 w 1286093"/>
                <a:gd name="connsiteY5" fmla="*/ 183772 h 1168571"/>
                <a:gd name="connsiteX6" fmla="*/ 1286093 w 1286093"/>
                <a:gd name="connsiteY6" fmla="*/ 1835 h 1168571"/>
                <a:gd name="connsiteX0" fmla="*/ 0 w 1286093"/>
                <a:gd name="connsiteY0" fmla="*/ 187229 h 1168571"/>
                <a:gd name="connsiteX1" fmla="*/ 61939 w 1286093"/>
                <a:gd name="connsiteY1" fmla="*/ 346144 h 1168571"/>
                <a:gd name="connsiteX2" fmla="*/ 81827 w 1286093"/>
                <a:gd name="connsiteY2" fmla="*/ 1084664 h 1168571"/>
                <a:gd name="connsiteX3" fmla="*/ 93761 w 1286093"/>
                <a:gd name="connsiteY3" fmla="*/ 1153365 h 1168571"/>
                <a:gd name="connsiteX4" fmla="*/ 437970 w 1286093"/>
                <a:gd name="connsiteY4" fmla="*/ 1136083 h 1168571"/>
                <a:gd name="connsiteX5" fmla="*/ 480071 w 1286093"/>
                <a:gd name="connsiteY5" fmla="*/ 1145171 h 1168571"/>
                <a:gd name="connsiteX6" fmla="*/ 583583 w 1286093"/>
                <a:gd name="connsiteY6" fmla="*/ 183772 h 1168571"/>
                <a:gd name="connsiteX7" fmla="*/ 1286093 w 1286093"/>
                <a:gd name="connsiteY7" fmla="*/ 1835 h 1168571"/>
                <a:gd name="connsiteX0" fmla="*/ 554818 w 1224392"/>
                <a:gd name="connsiteY0" fmla="*/ 111659 h 1168571"/>
                <a:gd name="connsiteX1" fmla="*/ 238 w 1224392"/>
                <a:gd name="connsiteY1" fmla="*/ 346144 h 1168571"/>
                <a:gd name="connsiteX2" fmla="*/ 20126 w 1224392"/>
                <a:gd name="connsiteY2" fmla="*/ 1084664 h 1168571"/>
                <a:gd name="connsiteX3" fmla="*/ 32060 w 1224392"/>
                <a:gd name="connsiteY3" fmla="*/ 1153365 h 1168571"/>
                <a:gd name="connsiteX4" fmla="*/ 376269 w 1224392"/>
                <a:gd name="connsiteY4" fmla="*/ 1136083 h 1168571"/>
                <a:gd name="connsiteX5" fmla="*/ 418370 w 1224392"/>
                <a:gd name="connsiteY5" fmla="*/ 1145171 h 1168571"/>
                <a:gd name="connsiteX6" fmla="*/ 521882 w 1224392"/>
                <a:gd name="connsiteY6" fmla="*/ 183772 h 1168571"/>
                <a:gd name="connsiteX7" fmla="*/ 1224392 w 1224392"/>
                <a:gd name="connsiteY7" fmla="*/ 1835 h 1168571"/>
                <a:gd name="connsiteX0" fmla="*/ 570721 w 1240295"/>
                <a:gd name="connsiteY0" fmla="*/ 111659 h 1168571"/>
                <a:gd name="connsiteX1" fmla="*/ 231 w 1240295"/>
                <a:gd name="connsiteY1" fmla="*/ 256834 h 1168571"/>
                <a:gd name="connsiteX2" fmla="*/ 36029 w 1240295"/>
                <a:gd name="connsiteY2" fmla="*/ 1084664 h 1168571"/>
                <a:gd name="connsiteX3" fmla="*/ 47963 w 1240295"/>
                <a:gd name="connsiteY3" fmla="*/ 1153365 h 1168571"/>
                <a:gd name="connsiteX4" fmla="*/ 392172 w 1240295"/>
                <a:gd name="connsiteY4" fmla="*/ 1136083 h 1168571"/>
                <a:gd name="connsiteX5" fmla="*/ 434273 w 1240295"/>
                <a:gd name="connsiteY5" fmla="*/ 1145171 h 1168571"/>
                <a:gd name="connsiteX6" fmla="*/ 537785 w 1240295"/>
                <a:gd name="connsiteY6" fmla="*/ 183772 h 1168571"/>
                <a:gd name="connsiteX7" fmla="*/ 1240295 w 1240295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9006 w 1278580"/>
                <a:gd name="connsiteY0" fmla="*/ 111659 h 1168571"/>
                <a:gd name="connsiteX1" fmla="*/ 30560 w 1278580"/>
                <a:gd name="connsiteY1" fmla="*/ 263704 h 1168571"/>
                <a:gd name="connsiteX2" fmla="*/ 74314 w 1278580"/>
                <a:gd name="connsiteY2" fmla="*/ 1084664 h 1168571"/>
                <a:gd name="connsiteX3" fmla="*/ 86248 w 1278580"/>
                <a:gd name="connsiteY3" fmla="*/ 1153365 h 1168571"/>
                <a:gd name="connsiteX4" fmla="*/ 430457 w 1278580"/>
                <a:gd name="connsiteY4" fmla="*/ 1136083 h 1168571"/>
                <a:gd name="connsiteX5" fmla="*/ 472558 w 1278580"/>
                <a:gd name="connsiteY5" fmla="*/ 1145171 h 1168571"/>
                <a:gd name="connsiteX6" fmla="*/ 576070 w 1278580"/>
                <a:gd name="connsiteY6" fmla="*/ 183772 h 1168571"/>
                <a:gd name="connsiteX7" fmla="*/ 1278580 w 1278580"/>
                <a:gd name="connsiteY7" fmla="*/ 1835 h 1168571"/>
                <a:gd name="connsiteX0" fmla="*/ 602018 w 1271592"/>
                <a:gd name="connsiteY0" fmla="*/ 111659 h 1168571"/>
                <a:gd name="connsiteX1" fmla="*/ 23572 w 1271592"/>
                <a:gd name="connsiteY1" fmla="*/ 263704 h 1168571"/>
                <a:gd name="connsiteX2" fmla="*/ 67326 w 1271592"/>
                <a:gd name="connsiteY2" fmla="*/ 1084664 h 1168571"/>
                <a:gd name="connsiteX3" fmla="*/ 79260 w 1271592"/>
                <a:gd name="connsiteY3" fmla="*/ 1153365 h 1168571"/>
                <a:gd name="connsiteX4" fmla="*/ 423469 w 1271592"/>
                <a:gd name="connsiteY4" fmla="*/ 1136083 h 1168571"/>
                <a:gd name="connsiteX5" fmla="*/ 465570 w 1271592"/>
                <a:gd name="connsiteY5" fmla="*/ 1145171 h 1168571"/>
                <a:gd name="connsiteX6" fmla="*/ 569082 w 1271592"/>
                <a:gd name="connsiteY6" fmla="*/ 183772 h 1168571"/>
                <a:gd name="connsiteX7" fmla="*/ 1271592 w 1271592"/>
                <a:gd name="connsiteY7" fmla="*/ 1835 h 1168571"/>
                <a:gd name="connsiteX0" fmla="*/ 626012 w 1295586"/>
                <a:gd name="connsiteY0" fmla="*/ 111659 h 1168571"/>
                <a:gd name="connsiteX1" fmla="*/ 43590 w 1295586"/>
                <a:gd name="connsiteY1" fmla="*/ 170961 h 1168571"/>
                <a:gd name="connsiteX2" fmla="*/ 47566 w 1295586"/>
                <a:gd name="connsiteY2" fmla="*/ 263704 h 1168571"/>
                <a:gd name="connsiteX3" fmla="*/ 91320 w 1295586"/>
                <a:gd name="connsiteY3" fmla="*/ 1084664 h 1168571"/>
                <a:gd name="connsiteX4" fmla="*/ 103254 w 1295586"/>
                <a:gd name="connsiteY4" fmla="*/ 1153365 h 1168571"/>
                <a:gd name="connsiteX5" fmla="*/ 447463 w 1295586"/>
                <a:gd name="connsiteY5" fmla="*/ 1136083 h 1168571"/>
                <a:gd name="connsiteX6" fmla="*/ 489564 w 1295586"/>
                <a:gd name="connsiteY6" fmla="*/ 1145171 h 1168571"/>
                <a:gd name="connsiteX7" fmla="*/ 593076 w 1295586"/>
                <a:gd name="connsiteY7" fmla="*/ 183772 h 1168571"/>
                <a:gd name="connsiteX8" fmla="*/ 1295586 w 1295586"/>
                <a:gd name="connsiteY8" fmla="*/ 1835 h 1168571"/>
                <a:gd name="connsiteX0" fmla="*/ 580854 w 1250428"/>
                <a:gd name="connsiteY0" fmla="*/ 111659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696521 w 1321086"/>
                <a:gd name="connsiteY0" fmla="*/ 115546 h 1168571"/>
                <a:gd name="connsiteX1" fmla="*/ 1995 w 1321086"/>
                <a:gd name="connsiteY1" fmla="*/ 133266 h 1168571"/>
                <a:gd name="connsiteX2" fmla="*/ 73066 w 1321086"/>
                <a:gd name="connsiteY2" fmla="*/ 263704 h 1168571"/>
                <a:gd name="connsiteX3" fmla="*/ 116820 w 1321086"/>
                <a:gd name="connsiteY3" fmla="*/ 1084664 h 1168571"/>
                <a:gd name="connsiteX4" fmla="*/ 128754 w 1321086"/>
                <a:gd name="connsiteY4" fmla="*/ 1153365 h 1168571"/>
                <a:gd name="connsiteX5" fmla="*/ 472963 w 1321086"/>
                <a:gd name="connsiteY5" fmla="*/ 1136083 h 1168571"/>
                <a:gd name="connsiteX6" fmla="*/ 515064 w 1321086"/>
                <a:gd name="connsiteY6" fmla="*/ 1145171 h 1168571"/>
                <a:gd name="connsiteX7" fmla="*/ 618576 w 1321086"/>
                <a:gd name="connsiteY7" fmla="*/ 183772 h 1168571"/>
                <a:gd name="connsiteX8" fmla="*/ 1321086 w 1321086"/>
                <a:gd name="connsiteY8" fmla="*/ 1835 h 1168571"/>
                <a:gd name="connsiteX0" fmla="*/ 698998 w 1323563"/>
                <a:gd name="connsiteY0" fmla="*/ 115546 h 1168571"/>
                <a:gd name="connsiteX1" fmla="*/ 4472 w 1323563"/>
                <a:gd name="connsiteY1" fmla="*/ 133266 h 1168571"/>
                <a:gd name="connsiteX2" fmla="*/ 75543 w 1323563"/>
                <a:gd name="connsiteY2" fmla="*/ 263704 h 1168571"/>
                <a:gd name="connsiteX3" fmla="*/ 119297 w 1323563"/>
                <a:gd name="connsiteY3" fmla="*/ 1084664 h 1168571"/>
                <a:gd name="connsiteX4" fmla="*/ 131231 w 1323563"/>
                <a:gd name="connsiteY4" fmla="*/ 1153365 h 1168571"/>
                <a:gd name="connsiteX5" fmla="*/ 475440 w 1323563"/>
                <a:gd name="connsiteY5" fmla="*/ 1136083 h 1168571"/>
                <a:gd name="connsiteX6" fmla="*/ 517541 w 1323563"/>
                <a:gd name="connsiteY6" fmla="*/ 1145171 h 1168571"/>
                <a:gd name="connsiteX7" fmla="*/ 621053 w 1323563"/>
                <a:gd name="connsiteY7" fmla="*/ 183772 h 1168571"/>
                <a:gd name="connsiteX8" fmla="*/ 1323563 w 1323563"/>
                <a:gd name="connsiteY8" fmla="*/ 1835 h 1168571"/>
                <a:gd name="connsiteX0" fmla="*/ 698998 w 698998"/>
                <a:gd name="connsiteY0" fmla="*/ 0 h 1053025"/>
                <a:gd name="connsiteX1" fmla="*/ 4472 w 698998"/>
                <a:gd name="connsiteY1" fmla="*/ 17720 h 1053025"/>
                <a:gd name="connsiteX2" fmla="*/ 75543 w 698998"/>
                <a:gd name="connsiteY2" fmla="*/ 148158 h 1053025"/>
                <a:gd name="connsiteX3" fmla="*/ 119297 w 698998"/>
                <a:gd name="connsiteY3" fmla="*/ 969118 h 1053025"/>
                <a:gd name="connsiteX4" fmla="*/ 131231 w 698998"/>
                <a:gd name="connsiteY4" fmla="*/ 1037819 h 1053025"/>
                <a:gd name="connsiteX5" fmla="*/ 475440 w 698998"/>
                <a:gd name="connsiteY5" fmla="*/ 1020537 h 1053025"/>
                <a:gd name="connsiteX6" fmla="*/ 517541 w 698998"/>
                <a:gd name="connsiteY6" fmla="*/ 1029625 h 1053025"/>
                <a:gd name="connsiteX7" fmla="*/ 621053 w 698998"/>
                <a:gd name="connsiteY7" fmla="*/ 68226 h 1053025"/>
                <a:gd name="connsiteX0" fmla="*/ 698998 w 698998"/>
                <a:gd name="connsiteY0" fmla="*/ 0 h 1121734"/>
                <a:gd name="connsiteX1" fmla="*/ 4472 w 698998"/>
                <a:gd name="connsiteY1" fmla="*/ 17720 h 1121734"/>
                <a:gd name="connsiteX2" fmla="*/ 75543 w 698998"/>
                <a:gd name="connsiteY2" fmla="*/ 148158 h 1121734"/>
                <a:gd name="connsiteX3" fmla="*/ 119297 w 698998"/>
                <a:gd name="connsiteY3" fmla="*/ 969118 h 1121734"/>
                <a:gd name="connsiteX4" fmla="*/ 131231 w 698998"/>
                <a:gd name="connsiteY4" fmla="*/ 1037819 h 1121734"/>
                <a:gd name="connsiteX5" fmla="*/ 324942 w 698998"/>
                <a:gd name="connsiteY5" fmla="*/ 1120968 h 1121734"/>
                <a:gd name="connsiteX6" fmla="*/ 517541 w 698998"/>
                <a:gd name="connsiteY6" fmla="*/ 1029625 h 1121734"/>
                <a:gd name="connsiteX7" fmla="*/ 621053 w 698998"/>
                <a:gd name="connsiteY7" fmla="*/ 68226 h 1121734"/>
                <a:gd name="connsiteX0" fmla="*/ 698998 w 698998"/>
                <a:gd name="connsiteY0" fmla="*/ 0 h 1121734"/>
                <a:gd name="connsiteX1" fmla="*/ 4472 w 698998"/>
                <a:gd name="connsiteY1" fmla="*/ 17720 h 1121734"/>
                <a:gd name="connsiteX2" fmla="*/ 75543 w 698998"/>
                <a:gd name="connsiteY2" fmla="*/ 148158 h 1121734"/>
                <a:gd name="connsiteX3" fmla="*/ 119297 w 698998"/>
                <a:gd name="connsiteY3" fmla="*/ 969118 h 1121734"/>
                <a:gd name="connsiteX4" fmla="*/ 131231 w 698998"/>
                <a:gd name="connsiteY4" fmla="*/ 1037819 h 1121734"/>
                <a:gd name="connsiteX5" fmla="*/ 324942 w 698998"/>
                <a:gd name="connsiteY5" fmla="*/ 1120968 h 1121734"/>
                <a:gd name="connsiteX6" fmla="*/ 517541 w 698998"/>
                <a:gd name="connsiteY6" fmla="*/ 1029625 h 1121734"/>
                <a:gd name="connsiteX7" fmla="*/ 621053 w 698998"/>
                <a:gd name="connsiteY7" fmla="*/ 68226 h 1121734"/>
                <a:gd name="connsiteX0" fmla="*/ 698998 w 698998"/>
                <a:gd name="connsiteY0" fmla="*/ 0 h 1121734"/>
                <a:gd name="connsiteX1" fmla="*/ 4472 w 698998"/>
                <a:gd name="connsiteY1" fmla="*/ 17720 h 1121734"/>
                <a:gd name="connsiteX2" fmla="*/ 75543 w 698998"/>
                <a:gd name="connsiteY2" fmla="*/ 148158 h 1121734"/>
                <a:gd name="connsiteX3" fmla="*/ 119297 w 698998"/>
                <a:gd name="connsiteY3" fmla="*/ 969118 h 1121734"/>
                <a:gd name="connsiteX4" fmla="*/ 131231 w 698998"/>
                <a:gd name="connsiteY4" fmla="*/ 1037819 h 1121734"/>
                <a:gd name="connsiteX5" fmla="*/ 386510 w 698998"/>
                <a:gd name="connsiteY5" fmla="*/ 1120968 h 1121734"/>
                <a:gd name="connsiteX6" fmla="*/ 517541 w 698998"/>
                <a:gd name="connsiteY6" fmla="*/ 1029625 h 1121734"/>
                <a:gd name="connsiteX7" fmla="*/ 621053 w 698998"/>
                <a:gd name="connsiteY7" fmla="*/ 68226 h 1121734"/>
                <a:gd name="connsiteX0" fmla="*/ 698998 w 698998"/>
                <a:gd name="connsiteY0" fmla="*/ 0 h 1121734"/>
                <a:gd name="connsiteX1" fmla="*/ 4472 w 698998"/>
                <a:gd name="connsiteY1" fmla="*/ 17720 h 1121734"/>
                <a:gd name="connsiteX2" fmla="*/ 75543 w 698998"/>
                <a:gd name="connsiteY2" fmla="*/ 148158 h 1121734"/>
                <a:gd name="connsiteX3" fmla="*/ 119297 w 698998"/>
                <a:gd name="connsiteY3" fmla="*/ 969118 h 1121734"/>
                <a:gd name="connsiteX4" fmla="*/ 131231 w 698998"/>
                <a:gd name="connsiteY4" fmla="*/ 1037819 h 1121734"/>
                <a:gd name="connsiteX5" fmla="*/ 331783 w 698998"/>
                <a:gd name="connsiteY5" fmla="*/ 1120968 h 1121734"/>
                <a:gd name="connsiteX6" fmla="*/ 517541 w 698998"/>
                <a:gd name="connsiteY6" fmla="*/ 1029625 h 1121734"/>
                <a:gd name="connsiteX7" fmla="*/ 621053 w 698998"/>
                <a:gd name="connsiteY7" fmla="*/ 68226 h 1121734"/>
                <a:gd name="connsiteX0" fmla="*/ 698998 w 698998"/>
                <a:gd name="connsiteY0" fmla="*/ 0 h 1133462"/>
                <a:gd name="connsiteX1" fmla="*/ 4472 w 698998"/>
                <a:gd name="connsiteY1" fmla="*/ 17720 h 1133462"/>
                <a:gd name="connsiteX2" fmla="*/ 75543 w 698998"/>
                <a:gd name="connsiteY2" fmla="*/ 148158 h 1133462"/>
                <a:gd name="connsiteX3" fmla="*/ 119297 w 698998"/>
                <a:gd name="connsiteY3" fmla="*/ 969118 h 1133462"/>
                <a:gd name="connsiteX4" fmla="*/ 131231 w 698998"/>
                <a:gd name="connsiteY4" fmla="*/ 1037819 h 1133462"/>
                <a:gd name="connsiteX5" fmla="*/ 318102 w 698998"/>
                <a:gd name="connsiteY5" fmla="*/ 1132783 h 1133462"/>
                <a:gd name="connsiteX6" fmla="*/ 517541 w 698998"/>
                <a:gd name="connsiteY6" fmla="*/ 1029625 h 1133462"/>
                <a:gd name="connsiteX7" fmla="*/ 621053 w 698998"/>
                <a:gd name="connsiteY7" fmla="*/ 68226 h 1133462"/>
                <a:gd name="connsiteX0" fmla="*/ 698998 w 698998"/>
                <a:gd name="connsiteY0" fmla="*/ 0 h 1132783"/>
                <a:gd name="connsiteX1" fmla="*/ 4472 w 698998"/>
                <a:gd name="connsiteY1" fmla="*/ 17720 h 1132783"/>
                <a:gd name="connsiteX2" fmla="*/ 75543 w 698998"/>
                <a:gd name="connsiteY2" fmla="*/ 148158 h 1132783"/>
                <a:gd name="connsiteX3" fmla="*/ 119297 w 698998"/>
                <a:gd name="connsiteY3" fmla="*/ 969118 h 1132783"/>
                <a:gd name="connsiteX4" fmla="*/ 131231 w 698998"/>
                <a:gd name="connsiteY4" fmla="*/ 1037819 h 1132783"/>
                <a:gd name="connsiteX5" fmla="*/ 318102 w 698998"/>
                <a:gd name="connsiteY5" fmla="*/ 1132783 h 1132783"/>
                <a:gd name="connsiteX6" fmla="*/ 517541 w 698998"/>
                <a:gd name="connsiteY6" fmla="*/ 1029625 h 1132783"/>
                <a:gd name="connsiteX7" fmla="*/ 621053 w 698998"/>
                <a:gd name="connsiteY7" fmla="*/ 68226 h 1132783"/>
                <a:gd name="connsiteX0" fmla="*/ 698998 w 698998"/>
                <a:gd name="connsiteY0" fmla="*/ 0 h 1109153"/>
                <a:gd name="connsiteX1" fmla="*/ 4472 w 698998"/>
                <a:gd name="connsiteY1" fmla="*/ 17720 h 1109153"/>
                <a:gd name="connsiteX2" fmla="*/ 75543 w 698998"/>
                <a:gd name="connsiteY2" fmla="*/ 148158 h 1109153"/>
                <a:gd name="connsiteX3" fmla="*/ 119297 w 698998"/>
                <a:gd name="connsiteY3" fmla="*/ 969118 h 1109153"/>
                <a:gd name="connsiteX4" fmla="*/ 131231 w 698998"/>
                <a:gd name="connsiteY4" fmla="*/ 1037819 h 1109153"/>
                <a:gd name="connsiteX5" fmla="*/ 324942 w 698998"/>
                <a:gd name="connsiteY5" fmla="*/ 1109153 h 1109153"/>
                <a:gd name="connsiteX6" fmla="*/ 517541 w 698998"/>
                <a:gd name="connsiteY6" fmla="*/ 1029625 h 1109153"/>
                <a:gd name="connsiteX7" fmla="*/ 621053 w 698998"/>
                <a:gd name="connsiteY7" fmla="*/ 68226 h 1109153"/>
                <a:gd name="connsiteX0" fmla="*/ 698998 w 698998"/>
                <a:gd name="connsiteY0" fmla="*/ 0 h 1109153"/>
                <a:gd name="connsiteX1" fmla="*/ 4472 w 698998"/>
                <a:gd name="connsiteY1" fmla="*/ 17720 h 1109153"/>
                <a:gd name="connsiteX2" fmla="*/ 75543 w 698998"/>
                <a:gd name="connsiteY2" fmla="*/ 148158 h 1109153"/>
                <a:gd name="connsiteX3" fmla="*/ 141452 w 698998"/>
                <a:gd name="connsiteY3" fmla="*/ 981873 h 1109153"/>
                <a:gd name="connsiteX4" fmla="*/ 131231 w 698998"/>
                <a:gd name="connsiteY4" fmla="*/ 1037819 h 1109153"/>
                <a:gd name="connsiteX5" fmla="*/ 324942 w 698998"/>
                <a:gd name="connsiteY5" fmla="*/ 1109153 h 1109153"/>
                <a:gd name="connsiteX6" fmla="*/ 517541 w 698998"/>
                <a:gd name="connsiteY6" fmla="*/ 1029625 h 1109153"/>
                <a:gd name="connsiteX7" fmla="*/ 621053 w 698998"/>
                <a:gd name="connsiteY7" fmla="*/ 68226 h 1109153"/>
                <a:gd name="connsiteX0" fmla="*/ 698998 w 698998"/>
                <a:gd name="connsiteY0" fmla="*/ 0 h 1109900"/>
                <a:gd name="connsiteX1" fmla="*/ 4472 w 698998"/>
                <a:gd name="connsiteY1" fmla="*/ 17720 h 1109900"/>
                <a:gd name="connsiteX2" fmla="*/ 75543 w 698998"/>
                <a:gd name="connsiteY2" fmla="*/ 148158 h 1109900"/>
                <a:gd name="connsiteX3" fmla="*/ 141452 w 698998"/>
                <a:gd name="connsiteY3" fmla="*/ 981873 h 1109900"/>
                <a:gd name="connsiteX4" fmla="*/ 131231 w 698998"/>
                <a:gd name="connsiteY4" fmla="*/ 1037819 h 1109900"/>
                <a:gd name="connsiteX5" fmla="*/ 188873 w 698998"/>
                <a:gd name="connsiteY5" fmla="*/ 1067739 h 1109900"/>
                <a:gd name="connsiteX6" fmla="*/ 324942 w 698998"/>
                <a:gd name="connsiteY6" fmla="*/ 1109153 h 1109900"/>
                <a:gd name="connsiteX7" fmla="*/ 517541 w 698998"/>
                <a:gd name="connsiteY7" fmla="*/ 1029625 h 1109900"/>
                <a:gd name="connsiteX8" fmla="*/ 621053 w 698998"/>
                <a:gd name="connsiteY8" fmla="*/ 68226 h 1109900"/>
                <a:gd name="connsiteX0" fmla="*/ 698998 w 698998"/>
                <a:gd name="connsiteY0" fmla="*/ 0 h 1110128"/>
                <a:gd name="connsiteX1" fmla="*/ 4472 w 698998"/>
                <a:gd name="connsiteY1" fmla="*/ 17720 h 1110128"/>
                <a:gd name="connsiteX2" fmla="*/ 75543 w 698998"/>
                <a:gd name="connsiteY2" fmla="*/ 148158 h 1110128"/>
                <a:gd name="connsiteX3" fmla="*/ 141452 w 698998"/>
                <a:gd name="connsiteY3" fmla="*/ 981873 h 1110128"/>
                <a:gd name="connsiteX4" fmla="*/ 131231 w 698998"/>
                <a:gd name="connsiteY4" fmla="*/ 1037819 h 1110128"/>
                <a:gd name="connsiteX5" fmla="*/ 177796 w 698998"/>
                <a:gd name="connsiteY5" fmla="*/ 1077306 h 1110128"/>
                <a:gd name="connsiteX6" fmla="*/ 324942 w 698998"/>
                <a:gd name="connsiteY6" fmla="*/ 1109153 h 1110128"/>
                <a:gd name="connsiteX7" fmla="*/ 517541 w 698998"/>
                <a:gd name="connsiteY7" fmla="*/ 1029625 h 1110128"/>
                <a:gd name="connsiteX8" fmla="*/ 621053 w 698998"/>
                <a:gd name="connsiteY8" fmla="*/ 68226 h 1110128"/>
                <a:gd name="connsiteX0" fmla="*/ 698998 w 698998"/>
                <a:gd name="connsiteY0" fmla="*/ 0 h 1110128"/>
                <a:gd name="connsiteX1" fmla="*/ 4472 w 698998"/>
                <a:gd name="connsiteY1" fmla="*/ 17720 h 1110128"/>
                <a:gd name="connsiteX2" fmla="*/ 75543 w 698998"/>
                <a:gd name="connsiteY2" fmla="*/ 148158 h 1110128"/>
                <a:gd name="connsiteX3" fmla="*/ 141452 w 698998"/>
                <a:gd name="connsiteY3" fmla="*/ 981873 h 1110128"/>
                <a:gd name="connsiteX4" fmla="*/ 138616 w 698998"/>
                <a:gd name="connsiteY4" fmla="*/ 1037819 h 1110128"/>
                <a:gd name="connsiteX5" fmla="*/ 177796 w 698998"/>
                <a:gd name="connsiteY5" fmla="*/ 1077306 h 1110128"/>
                <a:gd name="connsiteX6" fmla="*/ 324942 w 698998"/>
                <a:gd name="connsiteY6" fmla="*/ 1109153 h 1110128"/>
                <a:gd name="connsiteX7" fmla="*/ 517541 w 698998"/>
                <a:gd name="connsiteY7" fmla="*/ 1029625 h 1110128"/>
                <a:gd name="connsiteX8" fmla="*/ 621053 w 698998"/>
                <a:gd name="connsiteY8" fmla="*/ 68226 h 1110128"/>
                <a:gd name="connsiteX0" fmla="*/ 698998 w 698998"/>
                <a:gd name="connsiteY0" fmla="*/ 0 h 1111433"/>
                <a:gd name="connsiteX1" fmla="*/ 4472 w 698998"/>
                <a:gd name="connsiteY1" fmla="*/ 17720 h 1111433"/>
                <a:gd name="connsiteX2" fmla="*/ 75543 w 698998"/>
                <a:gd name="connsiteY2" fmla="*/ 148158 h 1111433"/>
                <a:gd name="connsiteX3" fmla="*/ 141452 w 698998"/>
                <a:gd name="connsiteY3" fmla="*/ 981873 h 1111433"/>
                <a:gd name="connsiteX4" fmla="*/ 138616 w 698998"/>
                <a:gd name="connsiteY4" fmla="*/ 1037819 h 1111433"/>
                <a:gd name="connsiteX5" fmla="*/ 177796 w 698998"/>
                <a:gd name="connsiteY5" fmla="*/ 1077306 h 1111433"/>
                <a:gd name="connsiteX6" fmla="*/ 238753 w 698998"/>
                <a:gd name="connsiteY6" fmla="*/ 1088752 h 1111433"/>
                <a:gd name="connsiteX7" fmla="*/ 324942 w 698998"/>
                <a:gd name="connsiteY7" fmla="*/ 1109153 h 1111433"/>
                <a:gd name="connsiteX8" fmla="*/ 517541 w 698998"/>
                <a:gd name="connsiteY8" fmla="*/ 1029625 h 1111433"/>
                <a:gd name="connsiteX9" fmla="*/ 621053 w 698998"/>
                <a:gd name="connsiteY9" fmla="*/ 68226 h 1111433"/>
                <a:gd name="connsiteX0" fmla="*/ 698998 w 698998"/>
                <a:gd name="connsiteY0" fmla="*/ 0 h 1235220"/>
                <a:gd name="connsiteX1" fmla="*/ 4472 w 698998"/>
                <a:gd name="connsiteY1" fmla="*/ 17720 h 1235220"/>
                <a:gd name="connsiteX2" fmla="*/ 75543 w 698998"/>
                <a:gd name="connsiteY2" fmla="*/ 148158 h 1235220"/>
                <a:gd name="connsiteX3" fmla="*/ 141452 w 698998"/>
                <a:gd name="connsiteY3" fmla="*/ 981873 h 1235220"/>
                <a:gd name="connsiteX4" fmla="*/ 138616 w 698998"/>
                <a:gd name="connsiteY4" fmla="*/ 1037819 h 1235220"/>
                <a:gd name="connsiteX5" fmla="*/ 86556 w 698998"/>
                <a:gd name="connsiteY5" fmla="*/ 1234894 h 1235220"/>
                <a:gd name="connsiteX6" fmla="*/ 238753 w 698998"/>
                <a:gd name="connsiteY6" fmla="*/ 1088752 h 1235220"/>
                <a:gd name="connsiteX7" fmla="*/ 324942 w 698998"/>
                <a:gd name="connsiteY7" fmla="*/ 1109153 h 1235220"/>
                <a:gd name="connsiteX8" fmla="*/ 517541 w 698998"/>
                <a:gd name="connsiteY8" fmla="*/ 1029625 h 1235220"/>
                <a:gd name="connsiteX9" fmla="*/ 621053 w 698998"/>
                <a:gd name="connsiteY9" fmla="*/ 68226 h 1235220"/>
                <a:gd name="connsiteX0" fmla="*/ 698998 w 698998"/>
                <a:gd name="connsiteY0" fmla="*/ 0 h 1237034"/>
                <a:gd name="connsiteX1" fmla="*/ 4472 w 698998"/>
                <a:gd name="connsiteY1" fmla="*/ 17720 h 1237034"/>
                <a:gd name="connsiteX2" fmla="*/ 75543 w 698998"/>
                <a:gd name="connsiteY2" fmla="*/ 148158 h 1237034"/>
                <a:gd name="connsiteX3" fmla="*/ 141452 w 698998"/>
                <a:gd name="connsiteY3" fmla="*/ 981873 h 1237034"/>
                <a:gd name="connsiteX4" fmla="*/ 138616 w 698998"/>
                <a:gd name="connsiteY4" fmla="*/ 1037819 h 1237034"/>
                <a:gd name="connsiteX5" fmla="*/ 86556 w 698998"/>
                <a:gd name="connsiteY5" fmla="*/ 1234894 h 1237034"/>
                <a:gd name="connsiteX6" fmla="*/ 177926 w 698998"/>
                <a:gd name="connsiteY6" fmla="*/ 1228831 h 1237034"/>
                <a:gd name="connsiteX7" fmla="*/ 324942 w 698998"/>
                <a:gd name="connsiteY7" fmla="*/ 1109153 h 1237034"/>
                <a:gd name="connsiteX8" fmla="*/ 517541 w 698998"/>
                <a:gd name="connsiteY8" fmla="*/ 1029625 h 1237034"/>
                <a:gd name="connsiteX9" fmla="*/ 621053 w 698998"/>
                <a:gd name="connsiteY9" fmla="*/ 68226 h 1237034"/>
                <a:gd name="connsiteX0" fmla="*/ 698998 w 698998"/>
                <a:gd name="connsiteY0" fmla="*/ 0 h 1268219"/>
                <a:gd name="connsiteX1" fmla="*/ 4472 w 698998"/>
                <a:gd name="connsiteY1" fmla="*/ 17720 h 1268219"/>
                <a:gd name="connsiteX2" fmla="*/ 75543 w 698998"/>
                <a:gd name="connsiteY2" fmla="*/ 148158 h 1268219"/>
                <a:gd name="connsiteX3" fmla="*/ 141452 w 698998"/>
                <a:gd name="connsiteY3" fmla="*/ 981873 h 1268219"/>
                <a:gd name="connsiteX4" fmla="*/ 138616 w 698998"/>
                <a:gd name="connsiteY4" fmla="*/ 1037819 h 1268219"/>
                <a:gd name="connsiteX5" fmla="*/ 86556 w 698998"/>
                <a:gd name="connsiteY5" fmla="*/ 1234894 h 1268219"/>
                <a:gd name="connsiteX6" fmla="*/ 177926 w 698998"/>
                <a:gd name="connsiteY6" fmla="*/ 1228831 h 1268219"/>
                <a:gd name="connsiteX7" fmla="*/ 248909 w 698998"/>
                <a:gd name="connsiteY7" fmla="*/ 1266741 h 1268219"/>
                <a:gd name="connsiteX8" fmla="*/ 517541 w 698998"/>
                <a:gd name="connsiteY8" fmla="*/ 1029625 h 1268219"/>
                <a:gd name="connsiteX9" fmla="*/ 621053 w 698998"/>
                <a:gd name="connsiteY9" fmla="*/ 68226 h 1268219"/>
                <a:gd name="connsiteX0" fmla="*/ 698998 w 698998"/>
                <a:gd name="connsiteY0" fmla="*/ 0 h 1266998"/>
                <a:gd name="connsiteX1" fmla="*/ 4472 w 698998"/>
                <a:gd name="connsiteY1" fmla="*/ 17720 h 1266998"/>
                <a:gd name="connsiteX2" fmla="*/ 75543 w 698998"/>
                <a:gd name="connsiteY2" fmla="*/ 148158 h 1266998"/>
                <a:gd name="connsiteX3" fmla="*/ 141452 w 698998"/>
                <a:gd name="connsiteY3" fmla="*/ 981873 h 1266998"/>
                <a:gd name="connsiteX4" fmla="*/ 138616 w 698998"/>
                <a:gd name="connsiteY4" fmla="*/ 1037819 h 1266998"/>
                <a:gd name="connsiteX5" fmla="*/ 86556 w 698998"/>
                <a:gd name="connsiteY5" fmla="*/ 1234894 h 1266998"/>
                <a:gd name="connsiteX6" fmla="*/ 177926 w 698998"/>
                <a:gd name="connsiteY6" fmla="*/ 1228831 h 1266998"/>
                <a:gd name="connsiteX7" fmla="*/ 248909 w 698998"/>
                <a:gd name="connsiteY7" fmla="*/ 1266741 h 1266998"/>
                <a:gd name="connsiteX8" fmla="*/ 380682 w 698998"/>
                <a:gd name="connsiteY8" fmla="*/ 1206943 h 1266998"/>
                <a:gd name="connsiteX9" fmla="*/ 517541 w 698998"/>
                <a:gd name="connsiteY9" fmla="*/ 1029625 h 1266998"/>
                <a:gd name="connsiteX10" fmla="*/ 621053 w 698998"/>
                <a:gd name="connsiteY10" fmla="*/ 68226 h 1266998"/>
                <a:gd name="connsiteX0" fmla="*/ 698998 w 698998"/>
                <a:gd name="connsiteY0" fmla="*/ 0 h 1275218"/>
                <a:gd name="connsiteX1" fmla="*/ 4472 w 698998"/>
                <a:gd name="connsiteY1" fmla="*/ 17720 h 1275218"/>
                <a:gd name="connsiteX2" fmla="*/ 75543 w 698998"/>
                <a:gd name="connsiteY2" fmla="*/ 148158 h 1275218"/>
                <a:gd name="connsiteX3" fmla="*/ 141452 w 698998"/>
                <a:gd name="connsiteY3" fmla="*/ 981873 h 1275218"/>
                <a:gd name="connsiteX4" fmla="*/ 138616 w 698998"/>
                <a:gd name="connsiteY4" fmla="*/ 1037819 h 1275218"/>
                <a:gd name="connsiteX5" fmla="*/ 86556 w 698998"/>
                <a:gd name="connsiteY5" fmla="*/ 1234894 h 1275218"/>
                <a:gd name="connsiteX6" fmla="*/ 177926 w 698998"/>
                <a:gd name="connsiteY6" fmla="*/ 1228831 h 1275218"/>
                <a:gd name="connsiteX7" fmla="*/ 248909 w 698998"/>
                <a:gd name="connsiteY7" fmla="*/ 1266741 h 1275218"/>
                <a:gd name="connsiteX8" fmla="*/ 299581 w 698998"/>
                <a:gd name="connsiteY8" fmla="*/ 1255095 h 1275218"/>
                <a:gd name="connsiteX9" fmla="*/ 517541 w 698998"/>
                <a:gd name="connsiteY9" fmla="*/ 1029625 h 1275218"/>
                <a:gd name="connsiteX10" fmla="*/ 621053 w 698998"/>
                <a:gd name="connsiteY10" fmla="*/ 68226 h 1275218"/>
                <a:gd name="connsiteX0" fmla="*/ 698998 w 698998"/>
                <a:gd name="connsiteY0" fmla="*/ 0 h 1266998"/>
                <a:gd name="connsiteX1" fmla="*/ 4472 w 698998"/>
                <a:gd name="connsiteY1" fmla="*/ 17720 h 1266998"/>
                <a:gd name="connsiteX2" fmla="*/ 75543 w 698998"/>
                <a:gd name="connsiteY2" fmla="*/ 148158 h 1266998"/>
                <a:gd name="connsiteX3" fmla="*/ 141452 w 698998"/>
                <a:gd name="connsiteY3" fmla="*/ 981873 h 1266998"/>
                <a:gd name="connsiteX4" fmla="*/ 138616 w 698998"/>
                <a:gd name="connsiteY4" fmla="*/ 1037819 h 1266998"/>
                <a:gd name="connsiteX5" fmla="*/ 86556 w 698998"/>
                <a:gd name="connsiteY5" fmla="*/ 1234894 h 1266998"/>
                <a:gd name="connsiteX6" fmla="*/ 177926 w 698998"/>
                <a:gd name="connsiteY6" fmla="*/ 1228831 h 1266998"/>
                <a:gd name="connsiteX7" fmla="*/ 248909 w 698998"/>
                <a:gd name="connsiteY7" fmla="*/ 1266741 h 1266998"/>
                <a:gd name="connsiteX8" fmla="*/ 299581 w 698998"/>
                <a:gd name="connsiteY8" fmla="*/ 1255095 h 1266998"/>
                <a:gd name="connsiteX9" fmla="*/ 416164 w 698998"/>
                <a:gd name="connsiteY9" fmla="*/ 1189433 h 1266998"/>
                <a:gd name="connsiteX10" fmla="*/ 517541 w 698998"/>
                <a:gd name="connsiteY10" fmla="*/ 1029625 h 1266998"/>
                <a:gd name="connsiteX11" fmla="*/ 621053 w 698998"/>
                <a:gd name="connsiteY11" fmla="*/ 68226 h 1266998"/>
                <a:gd name="connsiteX0" fmla="*/ 698998 w 698998"/>
                <a:gd name="connsiteY0" fmla="*/ 0 h 1276524"/>
                <a:gd name="connsiteX1" fmla="*/ 4472 w 698998"/>
                <a:gd name="connsiteY1" fmla="*/ 17720 h 1276524"/>
                <a:gd name="connsiteX2" fmla="*/ 75543 w 698998"/>
                <a:gd name="connsiteY2" fmla="*/ 148158 h 1276524"/>
                <a:gd name="connsiteX3" fmla="*/ 141452 w 698998"/>
                <a:gd name="connsiteY3" fmla="*/ 981873 h 1276524"/>
                <a:gd name="connsiteX4" fmla="*/ 138616 w 698998"/>
                <a:gd name="connsiteY4" fmla="*/ 1037819 h 1276524"/>
                <a:gd name="connsiteX5" fmla="*/ 86556 w 698998"/>
                <a:gd name="connsiteY5" fmla="*/ 1234894 h 1276524"/>
                <a:gd name="connsiteX6" fmla="*/ 177926 w 698998"/>
                <a:gd name="connsiteY6" fmla="*/ 1228831 h 1276524"/>
                <a:gd name="connsiteX7" fmla="*/ 248909 w 698998"/>
                <a:gd name="connsiteY7" fmla="*/ 1266741 h 1276524"/>
                <a:gd name="connsiteX8" fmla="*/ 299581 w 698998"/>
                <a:gd name="connsiteY8" fmla="*/ 1255095 h 1276524"/>
                <a:gd name="connsiteX9" fmla="*/ 380682 w 698998"/>
                <a:gd name="connsiteY9" fmla="*/ 1263850 h 1276524"/>
                <a:gd name="connsiteX10" fmla="*/ 517541 w 698998"/>
                <a:gd name="connsiteY10" fmla="*/ 1029625 h 1276524"/>
                <a:gd name="connsiteX11" fmla="*/ 621053 w 698998"/>
                <a:gd name="connsiteY11" fmla="*/ 68226 h 1276524"/>
                <a:gd name="connsiteX0" fmla="*/ 698998 w 698998"/>
                <a:gd name="connsiteY0" fmla="*/ 0 h 1266998"/>
                <a:gd name="connsiteX1" fmla="*/ 4472 w 698998"/>
                <a:gd name="connsiteY1" fmla="*/ 17720 h 1266998"/>
                <a:gd name="connsiteX2" fmla="*/ 75543 w 698998"/>
                <a:gd name="connsiteY2" fmla="*/ 148158 h 1266998"/>
                <a:gd name="connsiteX3" fmla="*/ 141452 w 698998"/>
                <a:gd name="connsiteY3" fmla="*/ 981873 h 1266998"/>
                <a:gd name="connsiteX4" fmla="*/ 138616 w 698998"/>
                <a:gd name="connsiteY4" fmla="*/ 1037819 h 1266998"/>
                <a:gd name="connsiteX5" fmla="*/ 86556 w 698998"/>
                <a:gd name="connsiteY5" fmla="*/ 1234894 h 1266998"/>
                <a:gd name="connsiteX6" fmla="*/ 177926 w 698998"/>
                <a:gd name="connsiteY6" fmla="*/ 1228831 h 1266998"/>
                <a:gd name="connsiteX7" fmla="*/ 248909 w 698998"/>
                <a:gd name="connsiteY7" fmla="*/ 1266741 h 1266998"/>
                <a:gd name="connsiteX8" fmla="*/ 299581 w 698998"/>
                <a:gd name="connsiteY8" fmla="*/ 1255095 h 1266998"/>
                <a:gd name="connsiteX9" fmla="*/ 380682 w 698998"/>
                <a:gd name="connsiteY9" fmla="*/ 1263850 h 1266998"/>
                <a:gd name="connsiteX10" fmla="*/ 461783 w 698998"/>
                <a:gd name="connsiteY10" fmla="*/ 1180678 h 1266998"/>
                <a:gd name="connsiteX11" fmla="*/ 517541 w 698998"/>
                <a:gd name="connsiteY11" fmla="*/ 1029625 h 1266998"/>
                <a:gd name="connsiteX12" fmla="*/ 621053 w 698998"/>
                <a:gd name="connsiteY12" fmla="*/ 68226 h 1266998"/>
                <a:gd name="connsiteX0" fmla="*/ 698998 w 698998"/>
                <a:gd name="connsiteY0" fmla="*/ 0 h 1266998"/>
                <a:gd name="connsiteX1" fmla="*/ 4472 w 698998"/>
                <a:gd name="connsiteY1" fmla="*/ 17720 h 1266998"/>
                <a:gd name="connsiteX2" fmla="*/ 75543 w 698998"/>
                <a:gd name="connsiteY2" fmla="*/ 148158 h 1266998"/>
                <a:gd name="connsiteX3" fmla="*/ 141452 w 698998"/>
                <a:gd name="connsiteY3" fmla="*/ 981873 h 1266998"/>
                <a:gd name="connsiteX4" fmla="*/ 138616 w 698998"/>
                <a:gd name="connsiteY4" fmla="*/ 1037819 h 1266998"/>
                <a:gd name="connsiteX5" fmla="*/ 86556 w 698998"/>
                <a:gd name="connsiteY5" fmla="*/ 1234894 h 1266998"/>
                <a:gd name="connsiteX6" fmla="*/ 177926 w 698998"/>
                <a:gd name="connsiteY6" fmla="*/ 1228831 h 1266998"/>
                <a:gd name="connsiteX7" fmla="*/ 248909 w 698998"/>
                <a:gd name="connsiteY7" fmla="*/ 1266741 h 1266998"/>
                <a:gd name="connsiteX8" fmla="*/ 299581 w 698998"/>
                <a:gd name="connsiteY8" fmla="*/ 1255095 h 1266998"/>
                <a:gd name="connsiteX9" fmla="*/ 380682 w 698998"/>
                <a:gd name="connsiteY9" fmla="*/ 1263850 h 1266998"/>
                <a:gd name="connsiteX10" fmla="*/ 502335 w 698998"/>
                <a:gd name="connsiteY10" fmla="*/ 1220075 h 1266998"/>
                <a:gd name="connsiteX11" fmla="*/ 517541 w 698998"/>
                <a:gd name="connsiteY11" fmla="*/ 1029625 h 1266998"/>
                <a:gd name="connsiteX12" fmla="*/ 621053 w 698998"/>
                <a:gd name="connsiteY12" fmla="*/ 68226 h 1266998"/>
                <a:gd name="connsiteX0" fmla="*/ 698998 w 698998"/>
                <a:gd name="connsiteY0" fmla="*/ 0 h 1266998"/>
                <a:gd name="connsiteX1" fmla="*/ 4472 w 698998"/>
                <a:gd name="connsiteY1" fmla="*/ 17720 h 1266998"/>
                <a:gd name="connsiteX2" fmla="*/ 75543 w 698998"/>
                <a:gd name="connsiteY2" fmla="*/ 148158 h 1266998"/>
                <a:gd name="connsiteX3" fmla="*/ 141452 w 698998"/>
                <a:gd name="connsiteY3" fmla="*/ 981873 h 1266998"/>
                <a:gd name="connsiteX4" fmla="*/ 138616 w 698998"/>
                <a:gd name="connsiteY4" fmla="*/ 1037819 h 1266998"/>
                <a:gd name="connsiteX5" fmla="*/ 86556 w 698998"/>
                <a:gd name="connsiteY5" fmla="*/ 1234894 h 1266998"/>
                <a:gd name="connsiteX6" fmla="*/ 177926 w 698998"/>
                <a:gd name="connsiteY6" fmla="*/ 1228831 h 1266998"/>
                <a:gd name="connsiteX7" fmla="*/ 248909 w 698998"/>
                <a:gd name="connsiteY7" fmla="*/ 1266741 h 1266998"/>
                <a:gd name="connsiteX8" fmla="*/ 299581 w 698998"/>
                <a:gd name="connsiteY8" fmla="*/ 1255095 h 1266998"/>
                <a:gd name="connsiteX9" fmla="*/ 380682 w 698998"/>
                <a:gd name="connsiteY9" fmla="*/ 1263850 h 1266998"/>
                <a:gd name="connsiteX10" fmla="*/ 533345 w 698998"/>
                <a:gd name="connsiteY10" fmla="*/ 1056049 h 1266998"/>
                <a:gd name="connsiteX11" fmla="*/ 517541 w 698998"/>
                <a:gd name="connsiteY11" fmla="*/ 1029625 h 1266998"/>
                <a:gd name="connsiteX12" fmla="*/ 621053 w 698998"/>
                <a:gd name="connsiteY12" fmla="*/ 68226 h 1266998"/>
                <a:gd name="connsiteX0" fmla="*/ 698998 w 698998"/>
                <a:gd name="connsiteY0" fmla="*/ 0 h 1266998"/>
                <a:gd name="connsiteX1" fmla="*/ 4472 w 698998"/>
                <a:gd name="connsiteY1" fmla="*/ 17720 h 1266998"/>
                <a:gd name="connsiteX2" fmla="*/ 75543 w 698998"/>
                <a:gd name="connsiteY2" fmla="*/ 148158 h 1266998"/>
                <a:gd name="connsiteX3" fmla="*/ 141452 w 698998"/>
                <a:gd name="connsiteY3" fmla="*/ 981873 h 1266998"/>
                <a:gd name="connsiteX4" fmla="*/ 138616 w 698998"/>
                <a:gd name="connsiteY4" fmla="*/ 1037819 h 1266998"/>
                <a:gd name="connsiteX5" fmla="*/ 86556 w 698998"/>
                <a:gd name="connsiteY5" fmla="*/ 1234894 h 1266998"/>
                <a:gd name="connsiteX6" fmla="*/ 177926 w 698998"/>
                <a:gd name="connsiteY6" fmla="*/ 1228831 h 1266998"/>
                <a:gd name="connsiteX7" fmla="*/ 248909 w 698998"/>
                <a:gd name="connsiteY7" fmla="*/ 1266741 h 1266998"/>
                <a:gd name="connsiteX8" fmla="*/ 299581 w 698998"/>
                <a:gd name="connsiteY8" fmla="*/ 1255095 h 1266998"/>
                <a:gd name="connsiteX9" fmla="*/ 438825 w 698998"/>
                <a:gd name="connsiteY9" fmla="*/ 1113214 h 1266998"/>
                <a:gd name="connsiteX10" fmla="*/ 533345 w 698998"/>
                <a:gd name="connsiteY10" fmla="*/ 1056049 h 1266998"/>
                <a:gd name="connsiteX11" fmla="*/ 517541 w 698998"/>
                <a:gd name="connsiteY11" fmla="*/ 1029625 h 1266998"/>
                <a:gd name="connsiteX12" fmla="*/ 621053 w 698998"/>
                <a:gd name="connsiteY12" fmla="*/ 68226 h 1266998"/>
                <a:gd name="connsiteX0" fmla="*/ 698998 w 698998"/>
                <a:gd name="connsiteY0" fmla="*/ 0 h 1266998"/>
                <a:gd name="connsiteX1" fmla="*/ 4472 w 698998"/>
                <a:gd name="connsiteY1" fmla="*/ 17720 h 1266998"/>
                <a:gd name="connsiteX2" fmla="*/ 75543 w 698998"/>
                <a:gd name="connsiteY2" fmla="*/ 148158 h 1266998"/>
                <a:gd name="connsiteX3" fmla="*/ 141452 w 698998"/>
                <a:gd name="connsiteY3" fmla="*/ 981873 h 1266998"/>
                <a:gd name="connsiteX4" fmla="*/ 138616 w 698998"/>
                <a:gd name="connsiteY4" fmla="*/ 1037819 h 1266998"/>
                <a:gd name="connsiteX5" fmla="*/ 86556 w 698998"/>
                <a:gd name="connsiteY5" fmla="*/ 1234894 h 1266998"/>
                <a:gd name="connsiteX6" fmla="*/ 177926 w 698998"/>
                <a:gd name="connsiteY6" fmla="*/ 1228831 h 1266998"/>
                <a:gd name="connsiteX7" fmla="*/ 248909 w 698998"/>
                <a:gd name="connsiteY7" fmla="*/ 1266741 h 1266998"/>
                <a:gd name="connsiteX8" fmla="*/ 404238 w 698998"/>
                <a:gd name="connsiteY8" fmla="*/ 1127891 h 1266998"/>
                <a:gd name="connsiteX9" fmla="*/ 438825 w 698998"/>
                <a:gd name="connsiteY9" fmla="*/ 1113214 h 1266998"/>
                <a:gd name="connsiteX10" fmla="*/ 533345 w 698998"/>
                <a:gd name="connsiteY10" fmla="*/ 1056049 h 1266998"/>
                <a:gd name="connsiteX11" fmla="*/ 517541 w 698998"/>
                <a:gd name="connsiteY11" fmla="*/ 1029625 h 1266998"/>
                <a:gd name="connsiteX12" fmla="*/ 621053 w 698998"/>
                <a:gd name="connsiteY12" fmla="*/ 68226 h 1266998"/>
                <a:gd name="connsiteX0" fmla="*/ 698998 w 698998"/>
                <a:gd name="connsiteY0" fmla="*/ 0 h 1237034"/>
                <a:gd name="connsiteX1" fmla="*/ 4472 w 698998"/>
                <a:gd name="connsiteY1" fmla="*/ 17720 h 1237034"/>
                <a:gd name="connsiteX2" fmla="*/ 75543 w 698998"/>
                <a:gd name="connsiteY2" fmla="*/ 148158 h 1237034"/>
                <a:gd name="connsiteX3" fmla="*/ 141452 w 698998"/>
                <a:gd name="connsiteY3" fmla="*/ 981873 h 1237034"/>
                <a:gd name="connsiteX4" fmla="*/ 138616 w 698998"/>
                <a:gd name="connsiteY4" fmla="*/ 1037819 h 1237034"/>
                <a:gd name="connsiteX5" fmla="*/ 86556 w 698998"/>
                <a:gd name="connsiteY5" fmla="*/ 1234894 h 1237034"/>
                <a:gd name="connsiteX6" fmla="*/ 177926 w 698998"/>
                <a:gd name="connsiteY6" fmla="*/ 1228831 h 1237034"/>
                <a:gd name="connsiteX7" fmla="*/ 299301 w 698998"/>
                <a:gd name="connsiteY7" fmla="*/ 1109410 h 1237034"/>
                <a:gd name="connsiteX8" fmla="*/ 404238 w 698998"/>
                <a:gd name="connsiteY8" fmla="*/ 1127891 h 1237034"/>
                <a:gd name="connsiteX9" fmla="*/ 438825 w 698998"/>
                <a:gd name="connsiteY9" fmla="*/ 1113214 h 1237034"/>
                <a:gd name="connsiteX10" fmla="*/ 533345 w 698998"/>
                <a:gd name="connsiteY10" fmla="*/ 1056049 h 1237034"/>
                <a:gd name="connsiteX11" fmla="*/ 517541 w 698998"/>
                <a:gd name="connsiteY11" fmla="*/ 1029625 h 1237034"/>
                <a:gd name="connsiteX12" fmla="*/ 621053 w 698998"/>
                <a:gd name="connsiteY12" fmla="*/ 68226 h 1237034"/>
                <a:gd name="connsiteX0" fmla="*/ 698998 w 698998"/>
                <a:gd name="connsiteY0" fmla="*/ 0 h 1235282"/>
                <a:gd name="connsiteX1" fmla="*/ 4472 w 698998"/>
                <a:gd name="connsiteY1" fmla="*/ 17720 h 1235282"/>
                <a:gd name="connsiteX2" fmla="*/ 75543 w 698998"/>
                <a:gd name="connsiteY2" fmla="*/ 148158 h 1235282"/>
                <a:gd name="connsiteX3" fmla="*/ 141452 w 698998"/>
                <a:gd name="connsiteY3" fmla="*/ 981873 h 1235282"/>
                <a:gd name="connsiteX4" fmla="*/ 138616 w 698998"/>
                <a:gd name="connsiteY4" fmla="*/ 1037819 h 1235282"/>
                <a:gd name="connsiteX5" fmla="*/ 86556 w 698998"/>
                <a:gd name="connsiteY5" fmla="*/ 1234894 h 1235282"/>
                <a:gd name="connsiteX6" fmla="*/ 263203 w 698998"/>
                <a:gd name="connsiteY6" fmla="*/ 1115017 h 1235282"/>
                <a:gd name="connsiteX7" fmla="*/ 299301 w 698998"/>
                <a:gd name="connsiteY7" fmla="*/ 1109410 h 1235282"/>
                <a:gd name="connsiteX8" fmla="*/ 404238 w 698998"/>
                <a:gd name="connsiteY8" fmla="*/ 1127891 h 1235282"/>
                <a:gd name="connsiteX9" fmla="*/ 438825 w 698998"/>
                <a:gd name="connsiteY9" fmla="*/ 1113214 h 1235282"/>
                <a:gd name="connsiteX10" fmla="*/ 533345 w 698998"/>
                <a:gd name="connsiteY10" fmla="*/ 1056049 h 1235282"/>
                <a:gd name="connsiteX11" fmla="*/ 517541 w 698998"/>
                <a:gd name="connsiteY11" fmla="*/ 1029625 h 1235282"/>
                <a:gd name="connsiteX12" fmla="*/ 621053 w 698998"/>
                <a:gd name="connsiteY12" fmla="*/ 68226 h 123528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138616 w 698998"/>
                <a:gd name="connsiteY4" fmla="*/ 1037819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621053 w 698998"/>
                <a:gd name="connsiteY12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138616 w 698998"/>
                <a:gd name="connsiteY4" fmla="*/ 1037819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621053 w 698998"/>
                <a:gd name="connsiteY12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88225 w 698998"/>
                <a:gd name="connsiteY4" fmla="*/ 1034472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621053 w 698998"/>
                <a:gd name="connsiteY12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88225 w 698998"/>
                <a:gd name="connsiteY4" fmla="*/ 1034472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621053 w 698998"/>
                <a:gd name="connsiteY12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88225 w 698998"/>
                <a:gd name="connsiteY4" fmla="*/ 1034472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621053 w 698998"/>
                <a:gd name="connsiteY12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88225 w 698998"/>
                <a:gd name="connsiteY4" fmla="*/ 1034472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621053 w 698998"/>
                <a:gd name="connsiteY12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92102 w 698998"/>
                <a:gd name="connsiteY4" fmla="*/ 1057905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621053 w 698998"/>
                <a:gd name="connsiteY12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92102 w 698998"/>
                <a:gd name="connsiteY4" fmla="*/ 1057905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537124 w 698998"/>
                <a:gd name="connsiteY12" fmla="*/ 518903 h 1130752"/>
                <a:gd name="connsiteX13" fmla="*/ 621053 w 698998"/>
                <a:gd name="connsiteY13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92102 w 698998"/>
                <a:gd name="connsiteY4" fmla="*/ 1057905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501871 w 698998"/>
                <a:gd name="connsiteY12" fmla="*/ 506726 h 1130752"/>
                <a:gd name="connsiteX13" fmla="*/ 621053 w 698998"/>
                <a:gd name="connsiteY13" fmla="*/ 68226 h 1130752"/>
                <a:gd name="connsiteX0" fmla="*/ 698998 w 698998"/>
                <a:gd name="connsiteY0" fmla="*/ 0 h 1164055"/>
                <a:gd name="connsiteX1" fmla="*/ 4472 w 698998"/>
                <a:gd name="connsiteY1" fmla="*/ 17720 h 1164055"/>
                <a:gd name="connsiteX2" fmla="*/ 75543 w 698998"/>
                <a:gd name="connsiteY2" fmla="*/ 148158 h 1164055"/>
                <a:gd name="connsiteX3" fmla="*/ 141452 w 698998"/>
                <a:gd name="connsiteY3" fmla="*/ 981873 h 1164055"/>
                <a:gd name="connsiteX4" fmla="*/ 92102 w 698998"/>
                <a:gd name="connsiteY4" fmla="*/ 1057905 h 1164055"/>
                <a:gd name="connsiteX5" fmla="*/ 187338 w 698998"/>
                <a:gd name="connsiteY5" fmla="*/ 1074215 h 1164055"/>
                <a:gd name="connsiteX6" fmla="*/ 263203 w 698998"/>
                <a:gd name="connsiteY6" fmla="*/ 1115017 h 1164055"/>
                <a:gd name="connsiteX7" fmla="*/ 335543 w 698998"/>
                <a:gd name="connsiteY7" fmla="*/ 611474 h 1164055"/>
                <a:gd name="connsiteX8" fmla="*/ 404238 w 698998"/>
                <a:gd name="connsiteY8" fmla="*/ 1127891 h 1164055"/>
                <a:gd name="connsiteX9" fmla="*/ 438825 w 698998"/>
                <a:gd name="connsiteY9" fmla="*/ 1113214 h 1164055"/>
                <a:gd name="connsiteX10" fmla="*/ 533345 w 698998"/>
                <a:gd name="connsiteY10" fmla="*/ 1056049 h 1164055"/>
                <a:gd name="connsiteX11" fmla="*/ 517541 w 698998"/>
                <a:gd name="connsiteY11" fmla="*/ 1029625 h 1164055"/>
                <a:gd name="connsiteX12" fmla="*/ 501871 w 698998"/>
                <a:gd name="connsiteY12" fmla="*/ 506726 h 1164055"/>
                <a:gd name="connsiteX13" fmla="*/ 621053 w 698998"/>
                <a:gd name="connsiteY13" fmla="*/ 68226 h 1164055"/>
                <a:gd name="connsiteX0" fmla="*/ 698998 w 698998"/>
                <a:gd name="connsiteY0" fmla="*/ 0 h 1164055"/>
                <a:gd name="connsiteX1" fmla="*/ 4472 w 698998"/>
                <a:gd name="connsiteY1" fmla="*/ 17720 h 1164055"/>
                <a:gd name="connsiteX2" fmla="*/ 75543 w 698998"/>
                <a:gd name="connsiteY2" fmla="*/ 148158 h 1164055"/>
                <a:gd name="connsiteX3" fmla="*/ 141452 w 698998"/>
                <a:gd name="connsiteY3" fmla="*/ 981873 h 1164055"/>
                <a:gd name="connsiteX4" fmla="*/ 92102 w 698998"/>
                <a:gd name="connsiteY4" fmla="*/ 1057905 h 1164055"/>
                <a:gd name="connsiteX5" fmla="*/ 187338 w 698998"/>
                <a:gd name="connsiteY5" fmla="*/ 1074215 h 1164055"/>
                <a:gd name="connsiteX6" fmla="*/ 335543 w 698998"/>
                <a:gd name="connsiteY6" fmla="*/ 611474 h 1164055"/>
                <a:gd name="connsiteX7" fmla="*/ 404238 w 698998"/>
                <a:gd name="connsiteY7" fmla="*/ 1127891 h 1164055"/>
                <a:gd name="connsiteX8" fmla="*/ 438825 w 698998"/>
                <a:gd name="connsiteY8" fmla="*/ 1113214 h 1164055"/>
                <a:gd name="connsiteX9" fmla="*/ 533345 w 698998"/>
                <a:gd name="connsiteY9" fmla="*/ 1056049 h 1164055"/>
                <a:gd name="connsiteX10" fmla="*/ 517541 w 698998"/>
                <a:gd name="connsiteY10" fmla="*/ 1029625 h 1164055"/>
                <a:gd name="connsiteX11" fmla="*/ 501871 w 698998"/>
                <a:gd name="connsiteY11" fmla="*/ 506726 h 1164055"/>
                <a:gd name="connsiteX12" fmla="*/ 621053 w 698998"/>
                <a:gd name="connsiteY12" fmla="*/ 68226 h 1164055"/>
                <a:gd name="connsiteX0" fmla="*/ 698998 w 698998"/>
                <a:gd name="connsiteY0" fmla="*/ 0 h 1164055"/>
                <a:gd name="connsiteX1" fmla="*/ 4472 w 698998"/>
                <a:gd name="connsiteY1" fmla="*/ 17720 h 1164055"/>
                <a:gd name="connsiteX2" fmla="*/ 75543 w 698998"/>
                <a:gd name="connsiteY2" fmla="*/ 148158 h 1164055"/>
                <a:gd name="connsiteX3" fmla="*/ 141452 w 698998"/>
                <a:gd name="connsiteY3" fmla="*/ 981873 h 1164055"/>
                <a:gd name="connsiteX4" fmla="*/ 92102 w 698998"/>
                <a:gd name="connsiteY4" fmla="*/ 1057905 h 1164055"/>
                <a:gd name="connsiteX5" fmla="*/ 335543 w 698998"/>
                <a:gd name="connsiteY5" fmla="*/ 611474 h 1164055"/>
                <a:gd name="connsiteX6" fmla="*/ 404238 w 698998"/>
                <a:gd name="connsiteY6" fmla="*/ 1127891 h 1164055"/>
                <a:gd name="connsiteX7" fmla="*/ 438825 w 698998"/>
                <a:gd name="connsiteY7" fmla="*/ 1113214 h 1164055"/>
                <a:gd name="connsiteX8" fmla="*/ 533345 w 698998"/>
                <a:gd name="connsiteY8" fmla="*/ 1056049 h 1164055"/>
                <a:gd name="connsiteX9" fmla="*/ 517541 w 698998"/>
                <a:gd name="connsiteY9" fmla="*/ 1029625 h 1164055"/>
                <a:gd name="connsiteX10" fmla="*/ 501871 w 698998"/>
                <a:gd name="connsiteY10" fmla="*/ 506726 h 1164055"/>
                <a:gd name="connsiteX11" fmla="*/ 621053 w 698998"/>
                <a:gd name="connsiteY11" fmla="*/ 68226 h 1164055"/>
                <a:gd name="connsiteX0" fmla="*/ 698998 w 698998"/>
                <a:gd name="connsiteY0" fmla="*/ 0 h 1164055"/>
                <a:gd name="connsiteX1" fmla="*/ 4472 w 698998"/>
                <a:gd name="connsiteY1" fmla="*/ 17720 h 1164055"/>
                <a:gd name="connsiteX2" fmla="*/ 75543 w 698998"/>
                <a:gd name="connsiteY2" fmla="*/ 148158 h 1164055"/>
                <a:gd name="connsiteX3" fmla="*/ 141452 w 698998"/>
                <a:gd name="connsiteY3" fmla="*/ 981873 h 1164055"/>
                <a:gd name="connsiteX4" fmla="*/ 335543 w 698998"/>
                <a:gd name="connsiteY4" fmla="*/ 611474 h 1164055"/>
                <a:gd name="connsiteX5" fmla="*/ 404238 w 698998"/>
                <a:gd name="connsiteY5" fmla="*/ 1127891 h 1164055"/>
                <a:gd name="connsiteX6" fmla="*/ 438825 w 698998"/>
                <a:gd name="connsiteY6" fmla="*/ 1113214 h 1164055"/>
                <a:gd name="connsiteX7" fmla="*/ 533345 w 698998"/>
                <a:gd name="connsiteY7" fmla="*/ 1056049 h 1164055"/>
                <a:gd name="connsiteX8" fmla="*/ 517541 w 698998"/>
                <a:gd name="connsiteY8" fmla="*/ 1029625 h 1164055"/>
                <a:gd name="connsiteX9" fmla="*/ 501871 w 698998"/>
                <a:gd name="connsiteY9" fmla="*/ 506726 h 1164055"/>
                <a:gd name="connsiteX10" fmla="*/ 621053 w 698998"/>
                <a:gd name="connsiteY10" fmla="*/ 68226 h 1164055"/>
                <a:gd name="connsiteX0" fmla="*/ 698998 w 698998"/>
                <a:gd name="connsiteY0" fmla="*/ 0 h 1164055"/>
                <a:gd name="connsiteX1" fmla="*/ 4472 w 698998"/>
                <a:gd name="connsiteY1" fmla="*/ 17720 h 1164055"/>
                <a:gd name="connsiteX2" fmla="*/ 75543 w 698998"/>
                <a:gd name="connsiteY2" fmla="*/ 148158 h 1164055"/>
                <a:gd name="connsiteX3" fmla="*/ 177694 w 698998"/>
                <a:gd name="connsiteY3" fmla="*/ 529462 h 1164055"/>
                <a:gd name="connsiteX4" fmla="*/ 335543 w 698998"/>
                <a:gd name="connsiteY4" fmla="*/ 611474 h 1164055"/>
                <a:gd name="connsiteX5" fmla="*/ 404238 w 698998"/>
                <a:gd name="connsiteY5" fmla="*/ 1127891 h 1164055"/>
                <a:gd name="connsiteX6" fmla="*/ 438825 w 698998"/>
                <a:gd name="connsiteY6" fmla="*/ 1113214 h 1164055"/>
                <a:gd name="connsiteX7" fmla="*/ 533345 w 698998"/>
                <a:gd name="connsiteY7" fmla="*/ 1056049 h 1164055"/>
                <a:gd name="connsiteX8" fmla="*/ 517541 w 698998"/>
                <a:gd name="connsiteY8" fmla="*/ 1029625 h 1164055"/>
                <a:gd name="connsiteX9" fmla="*/ 501871 w 698998"/>
                <a:gd name="connsiteY9" fmla="*/ 506726 h 1164055"/>
                <a:gd name="connsiteX10" fmla="*/ 621053 w 698998"/>
                <a:gd name="connsiteY10" fmla="*/ 68226 h 1164055"/>
                <a:gd name="connsiteX0" fmla="*/ 698998 w 698998"/>
                <a:gd name="connsiteY0" fmla="*/ 0 h 1164055"/>
                <a:gd name="connsiteX1" fmla="*/ 4472 w 698998"/>
                <a:gd name="connsiteY1" fmla="*/ 17720 h 1164055"/>
                <a:gd name="connsiteX2" fmla="*/ 75543 w 698998"/>
                <a:gd name="connsiteY2" fmla="*/ 148158 h 1164055"/>
                <a:gd name="connsiteX3" fmla="*/ 177694 w 698998"/>
                <a:gd name="connsiteY3" fmla="*/ 529462 h 1164055"/>
                <a:gd name="connsiteX4" fmla="*/ 335543 w 698998"/>
                <a:gd name="connsiteY4" fmla="*/ 611474 h 1164055"/>
                <a:gd name="connsiteX5" fmla="*/ 404238 w 698998"/>
                <a:gd name="connsiteY5" fmla="*/ 1127891 h 1164055"/>
                <a:gd name="connsiteX6" fmla="*/ 438825 w 698998"/>
                <a:gd name="connsiteY6" fmla="*/ 1113214 h 1164055"/>
                <a:gd name="connsiteX7" fmla="*/ 533345 w 698998"/>
                <a:gd name="connsiteY7" fmla="*/ 1056049 h 1164055"/>
                <a:gd name="connsiteX8" fmla="*/ 517541 w 698998"/>
                <a:gd name="connsiteY8" fmla="*/ 1029625 h 1164055"/>
                <a:gd name="connsiteX9" fmla="*/ 501871 w 698998"/>
                <a:gd name="connsiteY9" fmla="*/ 506726 h 1164055"/>
                <a:gd name="connsiteX10" fmla="*/ 621053 w 698998"/>
                <a:gd name="connsiteY10" fmla="*/ 68226 h 1164055"/>
                <a:gd name="connsiteX0" fmla="*/ 698998 w 698998"/>
                <a:gd name="connsiteY0" fmla="*/ 0 h 1141178"/>
                <a:gd name="connsiteX1" fmla="*/ 4472 w 698998"/>
                <a:gd name="connsiteY1" fmla="*/ 17720 h 1141178"/>
                <a:gd name="connsiteX2" fmla="*/ 75543 w 698998"/>
                <a:gd name="connsiteY2" fmla="*/ 148158 h 1141178"/>
                <a:gd name="connsiteX3" fmla="*/ 177694 w 698998"/>
                <a:gd name="connsiteY3" fmla="*/ 529462 h 1141178"/>
                <a:gd name="connsiteX4" fmla="*/ 335543 w 698998"/>
                <a:gd name="connsiteY4" fmla="*/ 611474 h 1141178"/>
                <a:gd name="connsiteX5" fmla="*/ 438825 w 698998"/>
                <a:gd name="connsiteY5" fmla="*/ 1113214 h 1141178"/>
                <a:gd name="connsiteX6" fmla="*/ 533345 w 698998"/>
                <a:gd name="connsiteY6" fmla="*/ 1056049 h 1141178"/>
                <a:gd name="connsiteX7" fmla="*/ 517541 w 698998"/>
                <a:gd name="connsiteY7" fmla="*/ 1029625 h 1141178"/>
                <a:gd name="connsiteX8" fmla="*/ 501871 w 698998"/>
                <a:gd name="connsiteY8" fmla="*/ 506726 h 1141178"/>
                <a:gd name="connsiteX9" fmla="*/ 621053 w 698998"/>
                <a:gd name="connsiteY9" fmla="*/ 68226 h 1141178"/>
                <a:gd name="connsiteX0" fmla="*/ 698998 w 698998"/>
                <a:gd name="connsiteY0" fmla="*/ 0 h 1103185"/>
                <a:gd name="connsiteX1" fmla="*/ 4472 w 698998"/>
                <a:gd name="connsiteY1" fmla="*/ 17720 h 1103185"/>
                <a:gd name="connsiteX2" fmla="*/ 75543 w 698998"/>
                <a:gd name="connsiteY2" fmla="*/ 148158 h 1103185"/>
                <a:gd name="connsiteX3" fmla="*/ 177694 w 698998"/>
                <a:gd name="connsiteY3" fmla="*/ 529462 h 1103185"/>
                <a:gd name="connsiteX4" fmla="*/ 335543 w 698998"/>
                <a:gd name="connsiteY4" fmla="*/ 611474 h 1103185"/>
                <a:gd name="connsiteX5" fmla="*/ 533345 w 698998"/>
                <a:gd name="connsiteY5" fmla="*/ 1056049 h 1103185"/>
                <a:gd name="connsiteX6" fmla="*/ 517541 w 698998"/>
                <a:gd name="connsiteY6" fmla="*/ 1029625 h 1103185"/>
                <a:gd name="connsiteX7" fmla="*/ 501871 w 698998"/>
                <a:gd name="connsiteY7" fmla="*/ 506726 h 1103185"/>
                <a:gd name="connsiteX8" fmla="*/ 621053 w 698998"/>
                <a:gd name="connsiteY8" fmla="*/ 68226 h 1103185"/>
                <a:gd name="connsiteX0" fmla="*/ 698998 w 698998"/>
                <a:gd name="connsiteY0" fmla="*/ 0 h 1056056"/>
                <a:gd name="connsiteX1" fmla="*/ 4472 w 698998"/>
                <a:gd name="connsiteY1" fmla="*/ 17720 h 1056056"/>
                <a:gd name="connsiteX2" fmla="*/ 75543 w 698998"/>
                <a:gd name="connsiteY2" fmla="*/ 148158 h 1056056"/>
                <a:gd name="connsiteX3" fmla="*/ 177694 w 698998"/>
                <a:gd name="connsiteY3" fmla="*/ 529462 h 1056056"/>
                <a:gd name="connsiteX4" fmla="*/ 335543 w 698998"/>
                <a:gd name="connsiteY4" fmla="*/ 611474 h 1056056"/>
                <a:gd name="connsiteX5" fmla="*/ 533345 w 698998"/>
                <a:gd name="connsiteY5" fmla="*/ 1056049 h 1056056"/>
                <a:gd name="connsiteX6" fmla="*/ 412109 w 698998"/>
                <a:gd name="connsiteY6" fmla="*/ 599977 h 1056056"/>
                <a:gd name="connsiteX7" fmla="*/ 501871 w 698998"/>
                <a:gd name="connsiteY7" fmla="*/ 506726 h 1056056"/>
                <a:gd name="connsiteX8" fmla="*/ 621053 w 698998"/>
                <a:gd name="connsiteY8" fmla="*/ 68226 h 1056056"/>
                <a:gd name="connsiteX0" fmla="*/ 698998 w 698998"/>
                <a:gd name="connsiteY0" fmla="*/ 0 h 1056640"/>
                <a:gd name="connsiteX1" fmla="*/ 4472 w 698998"/>
                <a:gd name="connsiteY1" fmla="*/ 17720 h 1056640"/>
                <a:gd name="connsiteX2" fmla="*/ 75543 w 698998"/>
                <a:gd name="connsiteY2" fmla="*/ 148158 h 1056640"/>
                <a:gd name="connsiteX3" fmla="*/ 177694 w 698998"/>
                <a:gd name="connsiteY3" fmla="*/ 529462 h 1056640"/>
                <a:gd name="connsiteX4" fmla="*/ 335543 w 698998"/>
                <a:gd name="connsiteY4" fmla="*/ 611474 h 1056640"/>
                <a:gd name="connsiteX5" fmla="*/ 533345 w 698998"/>
                <a:gd name="connsiteY5" fmla="*/ 1056049 h 1056640"/>
                <a:gd name="connsiteX6" fmla="*/ 501871 w 698998"/>
                <a:gd name="connsiteY6" fmla="*/ 506726 h 1056640"/>
                <a:gd name="connsiteX7" fmla="*/ 621053 w 698998"/>
                <a:gd name="connsiteY7" fmla="*/ 68226 h 1056640"/>
                <a:gd name="connsiteX0" fmla="*/ 698998 w 698998"/>
                <a:gd name="connsiteY0" fmla="*/ 0 h 613776"/>
                <a:gd name="connsiteX1" fmla="*/ 4472 w 698998"/>
                <a:gd name="connsiteY1" fmla="*/ 17720 h 613776"/>
                <a:gd name="connsiteX2" fmla="*/ 75543 w 698998"/>
                <a:gd name="connsiteY2" fmla="*/ 148158 h 613776"/>
                <a:gd name="connsiteX3" fmla="*/ 177694 w 698998"/>
                <a:gd name="connsiteY3" fmla="*/ 529462 h 613776"/>
                <a:gd name="connsiteX4" fmla="*/ 335543 w 698998"/>
                <a:gd name="connsiteY4" fmla="*/ 611474 h 613776"/>
                <a:gd name="connsiteX5" fmla="*/ 421323 w 698998"/>
                <a:gd name="connsiteY5" fmla="*/ 583722 h 613776"/>
                <a:gd name="connsiteX6" fmla="*/ 501871 w 698998"/>
                <a:gd name="connsiteY6" fmla="*/ 506726 h 613776"/>
                <a:gd name="connsiteX7" fmla="*/ 621053 w 698998"/>
                <a:gd name="connsiteY7" fmla="*/ 68226 h 613776"/>
                <a:gd name="connsiteX0" fmla="*/ 698998 w 698998"/>
                <a:gd name="connsiteY0" fmla="*/ 0 h 616440"/>
                <a:gd name="connsiteX1" fmla="*/ 4472 w 698998"/>
                <a:gd name="connsiteY1" fmla="*/ 17720 h 616440"/>
                <a:gd name="connsiteX2" fmla="*/ 75543 w 698998"/>
                <a:gd name="connsiteY2" fmla="*/ 148158 h 616440"/>
                <a:gd name="connsiteX3" fmla="*/ 177694 w 698998"/>
                <a:gd name="connsiteY3" fmla="*/ 529462 h 616440"/>
                <a:gd name="connsiteX4" fmla="*/ 319069 w 698998"/>
                <a:gd name="connsiteY4" fmla="*/ 614320 h 616440"/>
                <a:gd name="connsiteX5" fmla="*/ 421323 w 698998"/>
                <a:gd name="connsiteY5" fmla="*/ 583722 h 616440"/>
                <a:gd name="connsiteX6" fmla="*/ 501871 w 698998"/>
                <a:gd name="connsiteY6" fmla="*/ 506726 h 616440"/>
                <a:gd name="connsiteX7" fmla="*/ 621053 w 698998"/>
                <a:gd name="connsiteY7" fmla="*/ 68226 h 616440"/>
                <a:gd name="connsiteX0" fmla="*/ 698998 w 698998"/>
                <a:gd name="connsiteY0" fmla="*/ 0 h 614951"/>
                <a:gd name="connsiteX1" fmla="*/ 4472 w 698998"/>
                <a:gd name="connsiteY1" fmla="*/ 17720 h 614951"/>
                <a:gd name="connsiteX2" fmla="*/ 75543 w 698998"/>
                <a:gd name="connsiteY2" fmla="*/ 148158 h 614951"/>
                <a:gd name="connsiteX3" fmla="*/ 177694 w 698998"/>
                <a:gd name="connsiteY3" fmla="*/ 529462 h 614951"/>
                <a:gd name="connsiteX4" fmla="*/ 319069 w 698998"/>
                <a:gd name="connsiteY4" fmla="*/ 614320 h 614951"/>
                <a:gd name="connsiteX5" fmla="*/ 501871 w 698998"/>
                <a:gd name="connsiteY5" fmla="*/ 506726 h 614951"/>
                <a:gd name="connsiteX6" fmla="*/ 621053 w 698998"/>
                <a:gd name="connsiteY6" fmla="*/ 68226 h 614951"/>
                <a:gd name="connsiteX0" fmla="*/ 698998 w 698998"/>
                <a:gd name="connsiteY0" fmla="*/ 0 h 615475"/>
                <a:gd name="connsiteX1" fmla="*/ 4472 w 698998"/>
                <a:gd name="connsiteY1" fmla="*/ 17720 h 615475"/>
                <a:gd name="connsiteX2" fmla="*/ 75543 w 698998"/>
                <a:gd name="connsiteY2" fmla="*/ 148158 h 615475"/>
                <a:gd name="connsiteX3" fmla="*/ 177694 w 698998"/>
                <a:gd name="connsiteY3" fmla="*/ 529462 h 615475"/>
                <a:gd name="connsiteX4" fmla="*/ 319069 w 698998"/>
                <a:gd name="connsiteY4" fmla="*/ 614320 h 615475"/>
                <a:gd name="connsiteX5" fmla="*/ 491988 w 698998"/>
                <a:gd name="connsiteY5" fmla="*/ 495344 h 615475"/>
                <a:gd name="connsiteX6" fmla="*/ 621053 w 698998"/>
                <a:gd name="connsiteY6" fmla="*/ 68226 h 615475"/>
                <a:gd name="connsiteX0" fmla="*/ 698998 w 698998"/>
                <a:gd name="connsiteY0" fmla="*/ 0 h 615475"/>
                <a:gd name="connsiteX1" fmla="*/ 4472 w 698998"/>
                <a:gd name="connsiteY1" fmla="*/ 17720 h 615475"/>
                <a:gd name="connsiteX2" fmla="*/ 75543 w 698998"/>
                <a:gd name="connsiteY2" fmla="*/ 148158 h 615475"/>
                <a:gd name="connsiteX3" fmla="*/ 177694 w 698998"/>
                <a:gd name="connsiteY3" fmla="*/ 529462 h 615475"/>
                <a:gd name="connsiteX4" fmla="*/ 319069 w 698998"/>
                <a:gd name="connsiteY4" fmla="*/ 614320 h 615475"/>
                <a:gd name="connsiteX5" fmla="*/ 491988 w 698998"/>
                <a:gd name="connsiteY5" fmla="*/ 495344 h 615475"/>
                <a:gd name="connsiteX6" fmla="*/ 621053 w 698998"/>
                <a:gd name="connsiteY6" fmla="*/ 68226 h 615475"/>
                <a:gd name="connsiteX0" fmla="*/ 698998 w 698998"/>
                <a:gd name="connsiteY0" fmla="*/ 0 h 731159"/>
                <a:gd name="connsiteX1" fmla="*/ 4472 w 698998"/>
                <a:gd name="connsiteY1" fmla="*/ 17720 h 731159"/>
                <a:gd name="connsiteX2" fmla="*/ 75543 w 698998"/>
                <a:gd name="connsiteY2" fmla="*/ 148158 h 731159"/>
                <a:gd name="connsiteX3" fmla="*/ 177694 w 698998"/>
                <a:gd name="connsiteY3" fmla="*/ 529462 h 731159"/>
                <a:gd name="connsiteX4" fmla="*/ 305889 w 698998"/>
                <a:gd name="connsiteY4" fmla="*/ 730979 h 731159"/>
                <a:gd name="connsiteX5" fmla="*/ 491988 w 698998"/>
                <a:gd name="connsiteY5" fmla="*/ 495344 h 731159"/>
                <a:gd name="connsiteX6" fmla="*/ 621053 w 698998"/>
                <a:gd name="connsiteY6" fmla="*/ 68226 h 731159"/>
                <a:gd name="connsiteX0" fmla="*/ 698998 w 698998"/>
                <a:gd name="connsiteY0" fmla="*/ 0 h 731617"/>
                <a:gd name="connsiteX1" fmla="*/ 4472 w 698998"/>
                <a:gd name="connsiteY1" fmla="*/ 17720 h 731617"/>
                <a:gd name="connsiteX2" fmla="*/ 75543 w 698998"/>
                <a:gd name="connsiteY2" fmla="*/ 148158 h 731617"/>
                <a:gd name="connsiteX3" fmla="*/ 171104 w 698998"/>
                <a:gd name="connsiteY3" fmla="*/ 555070 h 731617"/>
                <a:gd name="connsiteX4" fmla="*/ 305889 w 698998"/>
                <a:gd name="connsiteY4" fmla="*/ 730979 h 731617"/>
                <a:gd name="connsiteX5" fmla="*/ 491988 w 698998"/>
                <a:gd name="connsiteY5" fmla="*/ 495344 h 731617"/>
                <a:gd name="connsiteX6" fmla="*/ 621053 w 698998"/>
                <a:gd name="connsiteY6" fmla="*/ 68226 h 73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98" h="731617">
                  <a:moveTo>
                    <a:pt x="698998" y="0"/>
                  </a:moveTo>
                  <a:cubicBezTo>
                    <a:pt x="574923" y="68189"/>
                    <a:pt x="204401" y="54571"/>
                    <a:pt x="4472" y="17720"/>
                  </a:cubicBezTo>
                  <a:cubicBezTo>
                    <a:pt x="-10920" y="62496"/>
                    <a:pt x="13577" y="-4126"/>
                    <a:pt x="75543" y="148158"/>
                  </a:cubicBezTo>
                  <a:cubicBezTo>
                    <a:pt x="144866" y="283990"/>
                    <a:pt x="122968" y="545729"/>
                    <a:pt x="171104" y="555070"/>
                  </a:cubicBezTo>
                  <a:cubicBezTo>
                    <a:pt x="214437" y="632289"/>
                    <a:pt x="252408" y="740933"/>
                    <a:pt x="305889" y="730979"/>
                  </a:cubicBezTo>
                  <a:cubicBezTo>
                    <a:pt x="359370" y="721025"/>
                    <a:pt x="441657" y="586360"/>
                    <a:pt x="491988" y="495344"/>
                  </a:cubicBezTo>
                  <a:cubicBezTo>
                    <a:pt x="542188" y="204224"/>
                    <a:pt x="607065" y="143339"/>
                    <a:pt x="621053" y="68226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Forme libre 133"/>
            <p:cNvSpPr/>
            <p:nvPr/>
          </p:nvSpPr>
          <p:spPr>
            <a:xfrm flipH="1">
              <a:off x="849929" y="4976455"/>
              <a:ext cx="419649" cy="89012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2791 w 168706"/>
                <a:gd name="connsiteY0" fmla="*/ 1059439 h 1059439"/>
                <a:gd name="connsiteX1" fmla="*/ 168706 w 168706"/>
                <a:gd name="connsiteY1" fmla="*/ 0 h 1059439"/>
                <a:gd name="connsiteX0" fmla="*/ 0 w 195454"/>
                <a:gd name="connsiteY0" fmla="*/ 1049873 h 1049873"/>
                <a:gd name="connsiteX1" fmla="*/ 195454 w 195454"/>
                <a:gd name="connsiteY1" fmla="*/ 0 h 1049873"/>
                <a:gd name="connsiteX0" fmla="*/ 984 w 196438"/>
                <a:gd name="connsiteY0" fmla="*/ 1049873 h 1049873"/>
                <a:gd name="connsiteX1" fmla="*/ 196438 w 196438"/>
                <a:gd name="connsiteY1" fmla="*/ 0 h 1049873"/>
                <a:gd name="connsiteX0" fmla="*/ 984 w 196438"/>
                <a:gd name="connsiteY0" fmla="*/ 919323 h 919323"/>
                <a:gd name="connsiteX1" fmla="*/ 196438 w 196438"/>
                <a:gd name="connsiteY1" fmla="*/ 0 h 919323"/>
                <a:gd name="connsiteX0" fmla="*/ 2480 w 197934"/>
                <a:gd name="connsiteY0" fmla="*/ 919323 h 919323"/>
                <a:gd name="connsiteX1" fmla="*/ 5745 w 197934"/>
                <a:gd name="connsiteY1" fmla="*/ 423948 h 919323"/>
                <a:gd name="connsiteX2" fmla="*/ 197934 w 197934"/>
                <a:gd name="connsiteY2" fmla="*/ 0 h 919323"/>
                <a:gd name="connsiteX0" fmla="*/ 2480 w 197934"/>
                <a:gd name="connsiteY0" fmla="*/ 919323 h 919323"/>
                <a:gd name="connsiteX1" fmla="*/ 5745 w 197934"/>
                <a:gd name="connsiteY1" fmla="*/ 423948 h 919323"/>
                <a:gd name="connsiteX2" fmla="*/ 197934 w 197934"/>
                <a:gd name="connsiteY2" fmla="*/ 0 h 919323"/>
                <a:gd name="connsiteX0" fmla="*/ 3280 w 198734"/>
                <a:gd name="connsiteY0" fmla="*/ 919323 h 919323"/>
                <a:gd name="connsiteX1" fmla="*/ 6545 w 198734"/>
                <a:gd name="connsiteY1" fmla="*/ 423948 h 919323"/>
                <a:gd name="connsiteX2" fmla="*/ 198734 w 198734"/>
                <a:gd name="connsiteY2" fmla="*/ 0 h 919323"/>
                <a:gd name="connsiteX0" fmla="*/ 3280 w 198734"/>
                <a:gd name="connsiteY0" fmla="*/ 919323 h 919323"/>
                <a:gd name="connsiteX1" fmla="*/ 6545 w 198734"/>
                <a:gd name="connsiteY1" fmla="*/ 423948 h 919323"/>
                <a:gd name="connsiteX2" fmla="*/ 198734 w 198734"/>
                <a:gd name="connsiteY2" fmla="*/ 0 h 919323"/>
                <a:gd name="connsiteX0" fmla="*/ 3280 w 198734"/>
                <a:gd name="connsiteY0" fmla="*/ 919323 h 919323"/>
                <a:gd name="connsiteX1" fmla="*/ 6545 w 198734"/>
                <a:gd name="connsiteY1" fmla="*/ 423948 h 919323"/>
                <a:gd name="connsiteX2" fmla="*/ 198734 w 198734"/>
                <a:gd name="connsiteY2" fmla="*/ 0 h 919323"/>
                <a:gd name="connsiteX0" fmla="*/ 0 w 370076"/>
                <a:gd name="connsiteY0" fmla="*/ 606336 h 606336"/>
                <a:gd name="connsiteX1" fmla="*/ 177887 w 370076"/>
                <a:gd name="connsiteY1" fmla="*/ 423948 h 606336"/>
                <a:gd name="connsiteX2" fmla="*/ 370076 w 370076"/>
                <a:gd name="connsiteY2" fmla="*/ 0 h 606336"/>
                <a:gd name="connsiteX0" fmla="*/ 0 w 370076"/>
                <a:gd name="connsiteY0" fmla="*/ 606336 h 606336"/>
                <a:gd name="connsiteX1" fmla="*/ 177887 w 370076"/>
                <a:gd name="connsiteY1" fmla="*/ 423948 h 606336"/>
                <a:gd name="connsiteX2" fmla="*/ 370076 w 370076"/>
                <a:gd name="connsiteY2" fmla="*/ 0 h 606336"/>
                <a:gd name="connsiteX0" fmla="*/ 0 w 370076"/>
                <a:gd name="connsiteY0" fmla="*/ 606336 h 606336"/>
                <a:gd name="connsiteX1" fmla="*/ 177887 w 370076"/>
                <a:gd name="connsiteY1" fmla="*/ 423948 h 606336"/>
                <a:gd name="connsiteX2" fmla="*/ 370076 w 370076"/>
                <a:gd name="connsiteY2" fmla="*/ 0 h 606336"/>
                <a:gd name="connsiteX0" fmla="*/ 0 w 370076"/>
                <a:gd name="connsiteY0" fmla="*/ 606336 h 606336"/>
                <a:gd name="connsiteX1" fmla="*/ 181182 w 370076"/>
                <a:gd name="connsiteY1" fmla="*/ 423948 h 606336"/>
                <a:gd name="connsiteX2" fmla="*/ 370076 w 370076"/>
                <a:gd name="connsiteY2" fmla="*/ 0 h 606336"/>
                <a:gd name="connsiteX0" fmla="*/ 0 w 383254"/>
                <a:gd name="connsiteY0" fmla="*/ 720150 h 720150"/>
                <a:gd name="connsiteX1" fmla="*/ 194360 w 383254"/>
                <a:gd name="connsiteY1" fmla="*/ 423948 h 720150"/>
                <a:gd name="connsiteX2" fmla="*/ 383254 w 383254"/>
                <a:gd name="connsiteY2" fmla="*/ 0 h 720150"/>
                <a:gd name="connsiteX0" fmla="*/ 0 w 393138"/>
                <a:gd name="connsiteY0" fmla="*/ 720150 h 720150"/>
                <a:gd name="connsiteX1" fmla="*/ 204244 w 393138"/>
                <a:gd name="connsiteY1" fmla="*/ 423948 h 720150"/>
                <a:gd name="connsiteX2" fmla="*/ 393138 w 393138"/>
                <a:gd name="connsiteY2" fmla="*/ 0 h 720150"/>
                <a:gd name="connsiteX0" fmla="*/ 0 w 393138"/>
                <a:gd name="connsiteY0" fmla="*/ 720150 h 720150"/>
                <a:gd name="connsiteX1" fmla="*/ 204244 w 393138"/>
                <a:gd name="connsiteY1" fmla="*/ 423948 h 720150"/>
                <a:gd name="connsiteX2" fmla="*/ 393138 w 393138"/>
                <a:gd name="connsiteY2" fmla="*/ 0 h 720150"/>
                <a:gd name="connsiteX0" fmla="*/ 0 w 393138"/>
                <a:gd name="connsiteY0" fmla="*/ 720150 h 720150"/>
                <a:gd name="connsiteX1" fmla="*/ 200949 w 393138"/>
                <a:gd name="connsiteY1" fmla="*/ 441020 h 720150"/>
                <a:gd name="connsiteX2" fmla="*/ 393138 w 393138"/>
                <a:gd name="connsiteY2" fmla="*/ 0 h 720150"/>
                <a:gd name="connsiteX0" fmla="*/ 0 w 393138"/>
                <a:gd name="connsiteY0" fmla="*/ 720150 h 720150"/>
                <a:gd name="connsiteX1" fmla="*/ 200949 w 393138"/>
                <a:gd name="connsiteY1" fmla="*/ 441020 h 720150"/>
                <a:gd name="connsiteX2" fmla="*/ 393138 w 393138"/>
                <a:gd name="connsiteY2" fmla="*/ 0 h 720150"/>
                <a:gd name="connsiteX0" fmla="*/ 0 w 393138"/>
                <a:gd name="connsiteY0" fmla="*/ 720150 h 720150"/>
                <a:gd name="connsiteX1" fmla="*/ 200949 w 393138"/>
                <a:gd name="connsiteY1" fmla="*/ 441020 h 720150"/>
                <a:gd name="connsiteX2" fmla="*/ 393138 w 393138"/>
                <a:gd name="connsiteY2" fmla="*/ 0 h 720150"/>
                <a:gd name="connsiteX0" fmla="*/ 0 w 393138"/>
                <a:gd name="connsiteY0" fmla="*/ 720150 h 720150"/>
                <a:gd name="connsiteX1" fmla="*/ 200949 w 393138"/>
                <a:gd name="connsiteY1" fmla="*/ 441020 h 720150"/>
                <a:gd name="connsiteX2" fmla="*/ 393138 w 393138"/>
                <a:gd name="connsiteY2" fmla="*/ 0 h 72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138" h="720150">
                  <a:moveTo>
                    <a:pt x="0" y="720150"/>
                  </a:moveTo>
                  <a:cubicBezTo>
                    <a:pt x="97190" y="717258"/>
                    <a:pt x="184848" y="530423"/>
                    <a:pt x="200949" y="441020"/>
                  </a:cubicBezTo>
                  <a:cubicBezTo>
                    <a:pt x="208650" y="398259"/>
                    <a:pt x="214183" y="140218"/>
                    <a:pt x="393138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Forme libre 134"/>
            <p:cNvSpPr/>
            <p:nvPr/>
          </p:nvSpPr>
          <p:spPr>
            <a:xfrm>
              <a:off x="1253072" y="4965154"/>
              <a:ext cx="409040" cy="901067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2391 w 170170"/>
                <a:gd name="connsiteY0" fmla="*/ 1063165 h 1063165"/>
                <a:gd name="connsiteX1" fmla="*/ 170170 w 170170"/>
                <a:gd name="connsiteY1" fmla="*/ 0 h 1063165"/>
                <a:gd name="connsiteX0" fmla="*/ 0 w 204704"/>
                <a:gd name="connsiteY0" fmla="*/ 1056787 h 1056787"/>
                <a:gd name="connsiteX1" fmla="*/ 204703 w 204704"/>
                <a:gd name="connsiteY1" fmla="*/ 0 h 1056787"/>
                <a:gd name="connsiteX0" fmla="*/ 3484 w 208187"/>
                <a:gd name="connsiteY0" fmla="*/ 1056787 h 1056787"/>
                <a:gd name="connsiteX1" fmla="*/ 208187 w 208187"/>
                <a:gd name="connsiteY1" fmla="*/ 0 h 1056787"/>
                <a:gd name="connsiteX0" fmla="*/ 3484 w 208187"/>
                <a:gd name="connsiteY0" fmla="*/ 922889 h 922889"/>
                <a:gd name="connsiteX1" fmla="*/ 208187 w 208187"/>
                <a:gd name="connsiteY1" fmla="*/ 0 h 922889"/>
                <a:gd name="connsiteX0" fmla="*/ 1982 w 214437"/>
                <a:gd name="connsiteY0" fmla="*/ 909499 h 909499"/>
                <a:gd name="connsiteX1" fmla="*/ 214437 w 214437"/>
                <a:gd name="connsiteY1" fmla="*/ 0 h 909499"/>
                <a:gd name="connsiteX0" fmla="*/ 2694 w 211273"/>
                <a:gd name="connsiteY0" fmla="*/ 909499 h 909499"/>
                <a:gd name="connsiteX1" fmla="*/ 211273 w 211273"/>
                <a:gd name="connsiteY1" fmla="*/ 0 h 909499"/>
                <a:gd name="connsiteX0" fmla="*/ 0 w 208579"/>
                <a:gd name="connsiteY0" fmla="*/ 909499 h 909499"/>
                <a:gd name="connsiteX1" fmla="*/ 8901 w 208579"/>
                <a:gd name="connsiteY1" fmla="*/ 467237 h 909499"/>
                <a:gd name="connsiteX2" fmla="*/ 208579 w 208579"/>
                <a:gd name="connsiteY2" fmla="*/ 0 h 909499"/>
                <a:gd name="connsiteX0" fmla="*/ 0 w 389792"/>
                <a:gd name="connsiteY0" fmla="*/ 613584 h 613584"/>
                <a:gd name="connsiteX1" fmla="*/ 190114 w 389792"/>
                <a:gd name="connsiteY1" fmla="*/ 467237 h 613584"/>
                <a:gd name="connsiteX2" fmla="*/ 389792 w 389792"/>
                <a:gd name="connsiteY2" fmla="*/ 0 h 613584"/>
                <a:gd name="connsiteX0" fmla="*/ 0 w 389792"/>
                <a:gd name="connsiteY0" fmla="*/ 613584 h 616288"/>
                <a:gd name="connsiteX1" fmla="*/ 190114 w 389792"/>
                <a:gd name="connsiteY1" fmla="*/ 467237 h 616288"/>
                <a:gd name="connsiteX2" fmla="*/ 389792 w 389792"/>
                <a:gd name="connsiteY2" fmla="*/ 0 h 616288"/>
                <a:gd name="connsiteX0" fmla="*/ 0 w 389792"/>
                <a:gd name="connsiteY0" fmla="*/ 613584 h 614158"/>
                <a:gd name="connsiteX1" fmla="*/ 190114 w 389792"/>
                <a:gd name="connsiteY1" fmla="*/ 467237 h 614158"/>
                <a:gd name="connsiteX2" fmla="*/ 389792 w 389792"/>
                <a:gd name="connsiteY2" fmla="*/ 0 h 614158"/>
                <a:gd name="connsiteX0" fmla="*/ 0 w 389792"/>
                <a:gd name="connsiteY0" fmla="*/ 613584 h 616319"/>
                <a:gd name="connsiteX1" fmla="*/ 190114 w 389792"/>
                <a:gd name="connsiteY1" fmla="*/ 467237 h 616319"/>
                <a:gd name="connsiteX2" fmla="*/ 389792 w 389792"/>
                <a:gd name="connsiteY2" fmla="*/ 0 h 616319"/>
                <a:gd name="connsiteX0" fmla="*/ 0 w 389792"/>
                <a:gd name="connsiteY0" fmla="*/ 613584 h 616319"/>
                <a:gd name="connsiteX1" fmla="*/ 190114 w 389792"/>
                <a:gd name="connsiteY1" fmla="*/ 467237 h 616319"/>
                <a:gd name="connsiteX2" fmla="*/ 389792 w 389792"/>
                <a:gd name="connsiteY2" fmla="*/ 0 h 616319"/>
                <a:gd name="connsiteX0" fmla="*/ 0 w 366729"/>
                <a:gd name="connsiteY0" fmla="*/ 733088 h 734443"/>
                <a:gd name="connsiteX1" fmla="*/ 167051 w 366729"/>
                <a:gd name="connsiteY1" fmla="*/ 467237 h 734443"/>
                <a:gd name="connsiteX2" fmla="*/ 366729 w 366729"/>
                <a:gd name="connsiteY2" fmla="*/ 0 h 734443"/>
                <a:gd name="connsiteX0" fmla="*/ 0 w 366729"/>
                <a:gd name="connsiteY0" fmla="*/ 733088 h 733088"/>
                <a:gd name="connsiteX1" fmla="*/ 167051 w 366729"/>
                <a:gd name="connsiteY1" fmla="*/ 467237 h 733088"/>
                <a:gd name="connsiteX2" fmla="*/ 366729 w 366729"/>
                <a:gd name="connsiteY2" fmla="*/ 0 h 733088"/>
                <a:gd name="connsiteX0" fmla="*/ 0 w 383203"/>
                <a:gd name="connsiteY0" fmla="*/ 733088 h 733088"/>
                <a:gd name="connsiteX1" fmla="*/ 183525 w 383203"/>
                <a:gd name="connsiteY1" fmla="*/ 467237 h 733088"/>
                <a:gd name="connsiteX2" fmla="*/ 383203 w 383203"/>
                <a:gd name="connsiteY2" fmla="*/ 0 h 733088"/>
                <a:gd name="connsiteX0" fmla="*/ 0 w 383203"/>
                <a:gd name="connsiteY0" fmla="*/ 733088 h 733088"/>
                <a:gd name="connsiteX1" fmla="*/ 183525 w 383203"/>
                <a:gd name="connsiteY1" fmla="*/ 467237 h 733088"/>
                <a:gd name="connsiteX2" fmla="*/ 383203 w 383203"/>
                <a:gd name="connsiteY2" fmla="*/ 0 h 733088"/>
                <a:gd name="connsiteX0" fmla="*/ 0 w 383203"/>
                <a:gd name="connsiteY0" fmla="*/ 729001 h 729001"/>
                <a:gd name="connsiteX1" fmla="*/ 183525 w 383203"/>
                <a:gd name="connsiteY1" fmla="*/ 467237 h 729001"/>
                <a:gd name="connsiteX2" fmla="*/ 383203 w 383203"/>
                <a:gd name="connsiteY2" fmla="*/ 0 h 729001"/>
                <a:gd name="connsiteX0" fmla="*/ 0 w 383203"/>
                <a:gd name="connsiteY0" fmla="*/ 729001 h 729001"/>
                <a:gd name="connsiteX1" fmla="*/ 183525 w 383203"/>
                <a:gd name="connsiteY1" fmla="*/ 467237 h 729001"/>
                <a:gd name="connsiteX2" fmla="*/ 383203 w 383203"/>
                <a:gd name="connsiteY2" fmla="*/ 0 h 729001"/>
                <a:gd name="connsiteX0" fmla="*/ 0 w 383203"/>
                <a:gd name="connsiteY0" fmla="*/ 729001 h 729001"/>
                <a:gd name="connsiteX1" fmla="*/ 183525 w 383203"/>
                <a:gd name="connsiteY1" fmla="*/ 467237 h 729001"/>
                <a:gd name="connsiteX2" fmla="*/ 383203 w 383203"/>
                <a:gd name="connsiteY2" fmla="*/ 0 h 729001"/>
                <a:gd name="connsiteX0" fmla="*/ 0 w 383203"/>
                <a:gd name="connsiteY0" fmla="*/ 729001 h 729001"/>
                <a:gd name="connsiteX1" fmla="*/ 183525 w 383203"/>
                <a:gd name="connsiteY1" fmla="*/ 467237 h 729001"/>
                <a:gd name="connsiteX2" fmla="*/ 383203 w 383203"/>
                <a:gd name="connsiteY2" fmla="*/ 0 h 729001"/>
                <a:gd name="connsiteX0" fmla="*/ 0 w 383203"/>
                <a:gd name="connsiteY0" fmla="*/ 729001 h 729001"/>
                <a:gd name="connsiteX1" fmla="*/ 183525 w 383203"/>
                <a:gd name="connsiteY1" fmla="*/ 467237 h 729001"/>
                <a:gd name="connsiteX2" fmla="*/ 383203 w 383203"/>
                <a:gd name="connsiteY2" fmla="*/ 0 h 729001"/>
                <a:gd name="connsiteX0" fmla="*/ 0 w 383203"/>
                <a:gd name="connsiteY0" fmla="*/ 729001 h 729001"/>
                <a:gd name="connsiteX1" fmla="*/ 183525 w 383203"/>
                <a:gd name="connsiteY1" fmla="*/ 467237 h 729001"/>
                <a:gd name="connsiteX2" fmla="*/ 383203 w 383203"/>
                <a:gd name="connsiteY2" fmla="*/ 0 h 729001"/>
                <a:gd name="connsiteX0" fmla="*/ 0 w 383203"/>
                <a:gd name="connsiteY0" fmla="*/ 729001 h 729001"/>
                <a:gd name="connsiteX1" fmla="*/ 183525 w 383203"/>
                <a:gd name="connsiteY1" fmla="*/ 467237 h 729001"/>
                <a:gd name="connsiteX2" fmla="*/ 383203 w 383203"/>
                <a:gd name="connsiteY2" fmla="*/ 0 h 72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3203" h="729001">
                  <a:moveTo>
                    <a:pt x="0" y="729001"/>
                  </a:moveTo>
                  <a:cubicBezTo>
                    <a:pt x="103073" y="724053"/>
                    <a:pt x="162784" y="542748"/>
                    <a:pt x="183525" y="467237"/>
                  </a:cubicBezTo>
                  <a:cubicBezTo>
                    <a:pt x="212518" y="361681"/>
                    <a:pt x="178399" y="138057"/>
                    <a:pt x="38320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Forme libre 135"/>
            <p:cNvSpPr/>
            <p:nvPr/>
          </p:nvSpPr>
          <p:spPr>
            <a:xfrm>
              <a:off x="1265923" y="5005297"/>
              <a:ext cx="13537" cy="859267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10506 w 102130"/>
                <a:gd name="connsiteY0" fmla="*/ 1820461 h 1820461"/>
                <a:gd name="connsiteX1" fmla="*/ 3309 w 102130"/>
                <a:gd name="connsiteY1" fmla="*/ 946960 h 1820461"/>
                <a:gd name="connsiteX2" fmla="*/ 9365 w 102130"/>
                <a:gd name="connsiteY2" fmla="*/ 384313 h 1820461"/>
                <a:gd name="connsiteX3" fmla="*/ 102130 w 102130"/>
                <a:gd name="connsiteY3" fmla="*/ 0 h 1820461"/>
                <a:gd name="connsiteX0" fmla="*/ 10506 w 10506"/>
                <a:gd name="connsiteY0" fmla="*/ 1436148 h 1436148"/>
                <a:gd name="connsiteX1" fmla="*/ 3309 w 10506"/>
                <a:gd name="connsiteY1" fmla="*/ 562647 h 1436148"/>
                <a:gd name="connsiteX2" fmla="*/ 9365 w 10506"/>
                <a:gd name="connsiteY2" fmla="*/ 0 h 1436148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16515 w 37785"/>
                <a:gd name="connsiteY0" fmla="*/ 1651301 h 1651301"/>
                <a:gd name="connsiteX1" fmla="*/ 9318 w 37785"/>
                <a:gd name="connsiteY1" fmla="*/ 777800 h 1651301"/>
                <a:gd name="connsiteX2" fmla="*/ 37785 w 37785"/>
                <a:gd name="connsiteY2" fmla="*/ 0 h 1651301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8921 w 38392"/>
                <a:gd name="connsiteY0" fmla="*/ 1667703 h 1667703"/>
                <a:gd name="connsiteX1" fmla="*/ 1724 w 38392"/>
                <a:gd name="connsiteY1" fmla="*/ 794202 h 1667703"/>
                <a:gd name="connsiteX2" fmla="*/ 38392 w 38392"/>
                <a:gd name="connsiteY2" fmla="*/ 0 h 1667703"/>
                <a:gd name="connsiteX0" fmla="*/ 9875 w 27683"/>
                <a:gd name="connsiteY0" fmla="*/ 1492768 h 1492768"/>
                <a:gd name="connsiteX1" fmla="*/ 2678 w 27683"/>
                <a:gd name="connsiteY1" fmla="*/ 619267 h 1492768"/>
                <a:gd name="connsiteX2" fmla="*/ 27683 w 27683"/>
                <a:gd name="connsiteY2" fmla="*/ 0 h 1492768"/>
                <a:gd name="connsiteX0" fmla="*/ 8123 w 25931"/>
                <a:gd name="connsiteY0" fmla="*/ 1492768 h 1492768"/>
                <a:gd name="connsiteX1" fmla="*/ 926 w 25931"/>
                <a:gd name="connsiteY1" fmla="*/ 619267 h 1492768"/>
                <a:gd name="connsiteX2" fmla="*/ 25931 w 25931"/>
                <a:gd name="connsiteY2" fmla="*/ 0 h 1492768"/>
                <a:gd name="connsiteX0" fmla="*/ 8123 w 25931"/>
                <a:gd name="connsiteY0" fmla="*/ 1492768 h 1492768"/>
                <a:gd name="connsiteX1" fmla="*/ 926 w 25931"/>
                <a:gd name="connsiteY1" fmla="*/ 619267 h 1492768"/>
                <a:gd name="connsiteX2" fmla="*/ 25931 w 25931"/>
                <a:gd name="connsiteY2" fmla="*/ 0 h 1492768"/>
                <a:gd name="connsiteX0" fmla="*/ 8565 w 32906"/>
                <a:gd name="connsiteY0" fmla="*/ 1518891 h 1518891"/>
                <a:gd name="connsiteX1" fmla="*/ 1368 w 32906"/>
                <a:gd name="connsiteY1" fmla="*/ 645390 h 1518891"/>
                <a:gd name="connsiteX2" fmla="*/ 32905 w 32906"/>
                <a:gd name="connsiteY2" fmla="*/ 0 h 1518891"/>
                <a:gd name="connsiteX0" fmla="*/ 9179 w 20457"/>
                <a:gd name="connsiteY0" fmla="*/ 1505830 h 1505830"/>
                <a:gd name="connsiteX1" fmla="*/ 1982 w 20457"/>
                <a:gd name="connsiteY1" fmla="*/ 632329 h 1505830"/>
                <a:gd name="connsiteX2" fmla="*/ 20457 w 20457"/>
                <a:gd name="connsiteY2" fmla="*/ 0 h 1505830"/>
                <a:gd name="connsiteX0" fmla="*/ 11616 w 22894"/>
                <a:gd name="connsiteY0" fmla="*/ 1505830 h 1505830"/>
                <a:gd name="connsiteX1" fmla="*/ 4419 w 22894"/>
                <a:gd name="connsiteY1" fmla="*/ 632329 h 1505830"/>
                <a:gd name="connsiteX2" fmla="*/ 22894 w 22894"/>
                <a:gd name="connsiteY2" fmla="*/ 0 h 1505830"/>
                <a:gd name="connsiteX0" fmla="*/ 7705 w 18983"/>
                <a:gd name="connsiteY0" fmla="*/ 1505830 h 1505830"/>
                <a:gd name="connsiteX1" fmla="*/ 508 w 18983"/>
                <a:gd name="connsiteY1" fmla="*/ 632329 h 1505830"/>
                <a:gd name="connsiteX2" fmla="*/ 18983 w 18983"/>
                <a:gd name="connsiteY2" fmla="*/ 0 h 1505830"/>
                <a:gd name="connsiteX0" fmla="*/ 7705 w 18983"/>
                <a:gd name="connsiteY0" fmla="*/ 1288235 h 1288235"/>
                <a:gd name="connsiteX1" fmla="*/ 508 w 18983"/>
                <a:gd name="connsiteY1" fmla="*/ 632329 h 1288235"/>
                <a:gd name="connsiteX2" fmla="*/ 18983 w 18983"/>
                <a:gd name="connsiteY2" fmla="*/ 0 h 1288235"/>
                <a:gd name="connsiteX0" fmla="*/ 0 w 11278"/>
                <a:gd name="connsiteY0" fmla="*/ 1288235 h 1288235"/>
                <a:gd name="connsiteX1" fmla="*/ 11278 w 11278"/>
                <a:gd name="connsiteY1" fmla="*/ 0 h 1288235"/>
                <a:gd name="connsiteX0" fmla="*/ 0 w 6874"/>
                <a:gd name="connsiteY0" fmla="*/ 896306 h 896306"/>
                <a:gd name="connsiteX1" fmla="*/ 6874 w 6874"/>
                <a:gd name="connsiteY1" fmla="*/ 0 h 896306"/>
                <a:gd name="connsiteX0" fmla="*/ 0 w 23472"/>
                <a:gd name="connsiteY0" fmla="*/ 10000 h 10000"/>
                <a:gd name="connsiteX1" fmla="*/ 10000 w 23472"/>
                <a:gd name="connsiteY1" fmla="*/ 0 h 10000"/>
                <a:gd name="connsiteX0" fmla="*/ 0 w 28295"/>
                <a:gd name="connsiteY0" fmla="*/ 10098 h 10098"/>
                <a:gd name="connsiteX1" fmla="*/ 22813 w 28295"/>
                <a:gd name="connsiteY1" fmla="*/ 0 h 10098"/>
                <a:gd name="connsiteX0" fmla="*/ 0 w 24657"/>
                <a:gd name="connsiteY0" fmla="*/ 12004 h 12004"/>
                <a:gd name="connsiteX1" fmla="*/ 13611 w 24657"/>
                <a:gd name="connsiteY1" fmla="*/ 0 h 1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657" h="12004">
                  <a:moveTo>
                    <a:pt x="0" y="12004"/>
                  </a:moveTo>
                  <a:cubicBezTo>
                    <a:pt x="48262" y="11712"/>
                    <a:pt x="10194" y="2994"/>
                    <a:pt x="13611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163383" y="4518829"/>
              <a:ext cx="2218422" cy="71403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38" name="Forme libre 137"/>
            <p:cNvSpPr/>
            <p:nvPr/>
          </p:nvSpPr>
          <p:spPr>
            <a:xfrm flipH="1">
              <a:off x="192272" y="4805845"/>
              <a:ext cx="666628" cy="173182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42982"/>
                <a:gd name="connsiteY0" fmla="*/ 131259 h 131259"/>
                <a:gd name="connsiteX1" fmla="*/ 642982 w 642982"/>
                <a:gd name="connsiteY1" fmla="*/ 1799 h 131259"/>
                <a:gd name="connsiteX0" fmla="*/ 0 w 624521"/>
                <a:gd name="connsiteY0" fmla="*/ 140111 h 140111"/>
                <a:gd name="connsiteX1" fmla="*/ 624521 w 624521"/>
                <a:gd name="connsiteY1" fmla="*/ 1085 h 14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4521" h="140111">
                  <a:moveTo>
                    <a:pt x="0" y="140111"/>
                  </a:moveTo>
                  <a:cubicBezTo>
                    <a:pt x="166545" y="-1910"/>
                    <a:pt x="522921" y="-3148"/>
                    <a:pt x="624521" y="1085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Ellipse 138"/>
            <p:cNvSpPr/>
            <p:nvPr/>
          </p:nvSpPr>
          <p:spPr>
            <a:xfrm flipH="1" flipV="1">
              <a:off x="1186156" y="5718049"/>
              <a:ext cx="147441" cy="1487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64000"/>
                  </a:schemeClr>
                </a:gs>
                <a:gs pos="35000">
                  <a:schemeClr val="accent1">
                    <a:lumMod val="0"/>
                    <a:lumOff val="100000"/>
                    <a:alpha val="61000"/>
                  </a:schemeClr>
                </a:gs>
                <a:gs pos="100000">
                  <a:schemeClr val="accent2">
                    <a:alpha val="63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2">
                  <a:lumMod val="75000"/>
                </a:schemeClr>
              </a:solidFill>
            </a:ln>
            <a:effectLst>
              <a:glow rad="12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Forme libre 139"/>
            <p:cNvSpPr/>
            <p:nvPr/>
          </p:nvSpPr>
          <p:spPr>
            <a:xfrm>
              <a:off x="1271230" y="4532450"/>
              <a:ext cx="251886" cy="490153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3309 w 349006"/>
                <a:gd name="connsiteY0" fmla="*/ 1234734 h 1234734"/>
                <a:gd name="connsiteX1" fmla="*/ 9365 w 349006"/>
                <a:gd name="connsiteY1" fmla="*/ 672087 h 1234734"/>
                <a:gd name="connsiteX2" fmla="*/ 102130 w 349006"/>
                <a:gd name="connsiteY2" fmla="*/ 287774 h 1234734"/>
                <a:gd name="connsiteX3" fmla="*/ 349006 w 349006"/>
                <a:gd name="connsiteY3" fmla="*/ 0 h 1234734"/>
                <a:gd name="connsiteX0" fmla="*/ 0 w 339641"/>
                <a:gd name="connsiteY0" fmla="*/ 672087 h 672087"/>
                <a:gd name="connsiteX1" fmla="*/ 92765 w 339641"/>
                <a:gd name="connsiteY1" fmla="*/ 287774 h 672087"/>
                <a:gd name="connsiteX2" fmla="*/ 339641 w 339641"/>
                <a:gd name="connsiteY2" fmla="*/ 0 h 6720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765"/>
                <a:gd name="connsiteY0" fmla="*/ 450493 h 450493"/>
                <a:gd name="connsiteX1" fmla="*/ 303641 w 303765"/>
                <a:gd name="connsiteY1" fmla="*/ 1606 h 450493"/>
                <a:gd name="connsiteX0" fmla="*/ 0 w 315422"/>
                <a:gd name="connsiteY0" fmla="*/ 613051 h 613051"/>
                <a:gd name="connsiteX1" fmla="*/ 315304 w 315422"/>
                <a:gd name="connsiteY1" fmla="*/ 891 h 613051"/>
                <a:gd name="connsiteX0" fmla="*/ 0 w 315400"/>
                <a:gd name="connsiteY0" fmla="*/ 613743 h 613743"/>
                <a:gd name="connsiteX1" fmla="*/ 315304 w 315400"/>
                <a:gd name="connsiteY1" fmla="*/ 1583 h 61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5400" h="613743">
                  <a:moveTo>
                    <a:pt x="0" y="613743"/>
                  </a:moveTo>
                  <a:cubicBezTo>
                    <a:pt x="11527" y="161889"/>
                    <a:pt x="321666" y="-19118"/>
                    <a:pt x="315304" y="1583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Forme libre 140"/>
            <p:cNvSpPr/>
            <p:nvPr/>
          </p:nvSpPr>
          <p:spPr>
            <a:xfrm>
              <a:off x="1634731" y="4791364"/>
              <a:ext cx="707258" cy="191579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62584"/>
                <a:gd name="connsiteY0" fmla="*/ 154994 h 154994"/>
                <a:gd name="connsiteX1" fmla="*/ 662584 w 662584"/>
                <a:gd name="connsiteY1" fmla="*/ 563 h 154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2584" h="154994">
                  <a:moveTo>
                    <a:pt x="0" y="154994"/>
                  </a:moveTo>
                  <a:cubicBezTo>
                    <a:pt x="166545" y="12973"/>
                    <a:pt x="560984" y="-3670"/>
                    <a:pt x="662584" y="563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Forme libre 141"/>
            <p:cNvSpPr/>
            <p:nvPr/>
          </p:nvSpPr>
          <p:spPr>
            <a:xfrm>
              <a:off x="860773" y="5010608"/>
              <a:ext cx="299383" cy="18052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448105 w 448105"/>
                <a:gd name="connsiteY0" fmla="*/ 715156 h 715156"/>
                <a:gd name="connsiteX1" fmla="*/ 436107 w 448105"/>
                <a:gd name="connsiteY1" fmla="*/ 140704 h 715156"/>
                <a:gd name="connsiteX2" fmla="*/ 366024 w 448105"/>
                <a:gd name="connsiteY2" fmla="*/ 8897 h 715156"/>
                <a:gd name="connsiteX3" fmla="*/ 191352 w 448105"/>
                <a:gd name="connsiteY3" fmla="*/ 43861 h 715156"/>
                <a:gd name="connsiteX4" fmla="*/ 0 w 448105"/>
                <a:gd name="connsiteY4" fmla="*/ 218627 h 715156"/>
                <a:gd name="connsiteX0" fmla="*/ 436107 w 436107"/>
                <a:gd name="connsiteY0" fmla="*/ 140704 h 218627"/>
                <a:gd name="connsiteX1" fmla="*/ 366024 w 436107"/>
                <a:gd name="connsiteY1" fmla="*/ 8897 h 218627"/>
                <a:gd name="connsiteX2" fmla="*/ 191352 w 436107"/>
                <a:gd name="connsiteY2" fmla="*/ 43861 h 218627"/>
                <a:gd name="connsiteX3" fmla="*/ 0 w 436107"/>
                <a:gd name="connsiteY3" fmla="*/ 218627 h 218627"/>
                <a:gd name="connsiteX0" fmla="*/ 366024 w 366024"/>
                <a:gd name="connsiteY0" fmla="*/ 8897 h 218627"/>
                <a:gd name="connsiteX1" fmla="*/ 191352 w 366024"/>
                <a:gd name="connsiteY1" fmla="*/ 43861 h 218627"/>
                <a:gd name="connsiteX2" fmla="*/ 0 w 366024"/>
                <a:gd name="connsiteY2" fmla="*/ 218627 h 218627"/>
                <a:gd name="connsiteX0" fmla="*/ 374651 w 374651"/>
                <a:gd name="connsiteY0" fmla="*/ 8897 h 218627"/>
                <a:gd name="connsiteX1" fmla="*/ 191352 w 374651"/>
                <a:gd name="connsiteY1" fmla="*/ 43861 h 218627"/>
                <a:gd name="connsiteX2" fmla="*/ 0 w 374651"/>
                <a:gd name="connsiteY2" fmla="*/ 218627 h 218627"/>
                <a:gd name="connsiteX0" fmla="*/ 366025 w 366025"/>
                <a:gd name="connsiteY0" fmla="*/ 8897 h 218627"/>
                <a:gd name="connsiteX1" fmla="*/ 191352 w 366025"/>
                <a:gd name="connsiteY1" fmla="*/ 43861 h 218627"/>
                <a:gd name="connsiteX2" fmla="*/ 0 w 366025"/>
                <a:gd name="connsiteY2" fmla="*/ 218627 h 218627"/>
                <a:gd name="connsiteX0" fmla="*/ 357399 w 357399"/>
                <a:gd name="connsiteY0" fmla="*/ 7682 h 226038"/>
                <a:gd name="connsiteX1" fmla="*/ 191352 w 357399"/>
                <a:gd name="connsiteY1" fmla="*/ 51272 h 226038"/>
                <a:gd name="connsiteX2" fmla="*/ 0 w 357399"/>
                <a:gd name="connsiteY2" fmla="*/ 226038 h 226038"/>
                <a:gd name="connsiteX0" fmla="*/ 374872 w 374872"/>
                <a:gd name="connsiteY0" fmla="*/ 7682 h 226038"/>
                <a:gd name="connsiteX1" fmla="*/ 191352 w 374872"/>
                <a:gd name="connsiteY1" fmla="*/ 51272 h 226038"/>
                <a:gd name="connsiteX2" fmla="*/ 0 w 374872"/>
                <a:gd name="connsiteY2" fmla="*/ 226038 h 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72" h="226038">
                  <a:moveTo>
                    <a:pt x="374872" y="7682"/>
                  </a:moveTo>
                  <a:cubicBezTo>
                    <a:pt x="334080" y="-14514"/>
                    <a:pt x="253831" y="14879"/>
                    <a:pt x="191352" y="51272"/>
                  </a:cubicBezTo>
                  <a:cubicBezTo>
                    <a:pt x="128873" y="87665"/>
                    <a:pt x="0" y="226038"/>
                    <a:pt x="0" y="226038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Ellipse 142"/>
            <p:cNvSpPr/>
            <p:nvPr/>
          </p:nvSpPr>
          <p:spPr>
            <a:xfrm rot="16200000">
              <a:off x="1190457" y="4557192"/>
              <a:ext cx="118632" cy="812187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4" name="Ellipse 143"/>
            <p:cNvSpPr/>
            <p:nvPr/>
          </p:nvSpPr>
          <p:spPr>
            <a:xfrm rot="16200000">
              <a:off x="1186725" y="5265029"/>
              <a:ext cx="125862" cy="397707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5" name="Forme libre 144"/>
            <p:cNvSpPr/>
            <p:nvPr/>
          </p:nvSpPr>
          <p:spPr>
            <a:xfrm flipH="1">
              <a:off x="1196451" y="4894098"/>
              <a:ext cx="2671763" cy="1097105"/>
            </a:xfrm>
            <a:custGeom>
              <a:avLst/>
              <a:gdLst>
                <a:gd name="connsiteX0" fmla="*/ 0 w 214411"/>
                <a:gd name="connsiteY0" fmla="*/ 0 h 1387365"/>
                <a:gd name="connsiteX1" fmla="*/ 126124 w 214411"/>
                <a:gd name="connsiteY1" fmla="*/ 655845 h 1387365"/>
                <a:gd name="connsiteX2" fmla="*/ 214411 w 214411"/>
                <a:gd name="connsiteY2" fmla="*/ 1387365 h 1387365"/>
                <a:gd name="connsiteX0" fmla="*/ 0 w 245942"/>
                <a:gd name="connsiteY0" fmla="*/ 0 h 1311690"/>
                <a:gd name="connsiteX1" fmla="*/ 157655 w 245942"/>
                <a:gd name="connsiteY1" fmla="*/ 580170 h 1311690"/>
                <a:gd name="connsiteX2" fmla="*/ 245942 w 245942"/>
                <a:gd name="connsiteY2" fmla="*/ 1311690 h 1311690"/>
                <a:gd name="connsiteX0" fmla="*/ 0 w 245942"/>
                <a:gd name="connsiteY0" fmla="*/ 0 h 1311690"/>
                <a:gd name="connsiteX1" fmla="*/ 119818 w 245942"/>
                <a:gd name="connsiteY1" fmla="*/ 630619 h 1311690"/>
                <a:gd name="connsiteX2" fmla="*/ 245942 w 245942"/>
                <a:gd name="connsiteY2" fmla="*/ 1311690 h 1311690"/>
                <a:gd name="connsiteX0" fmla="*/ 0 w 233329"/>
                <a:gd name="connsiteY0" fmla="*/ 0 h 1305384"/>
                <a:gd name="connsiteX1" fmla="*/ 107205 w 233329"/>
                <a:gd name="connsiteY1" fmla="*/ 624313 h 1305384"/>
                <a:gd name="connsiteX2" fmla="*/ 233329 w 233329"/>
                <a:gd name="connsiteY2" fmla="*/ 1305384 h 1305384"/>
                <a:gd name="connsiteX0" fmla="*/ 0 w 2967521"/>
                <a:gd name="connsiteY0" fmla="*/ 0 h 1440517"/>
                <a:gd name="connsiteX1" fmla="*/ 107205 w 2967521"/>
                <a:gd name="connsiteY1" fmla="*/ 624313 h 1440517"/>
                <a:gd name="connsiteX2" fmla="*/ 2967521 w 2967521"/>
                <a:gd name="connsiteY2" fmla="*/ 1440517 h 1440517"/>
                <a:gd name="connsiteX0" fmla="*/ 0 w 2967521"/>
                <a:gd name="connsiteY0" fmla="*/ 0 h 1440517"/>
                <a:gd name="connsiteX1" fmla="*/ 197294 w 2967521"/>
                <a:gd name="connsiteY1" fmla="*/ 822508 h 1440517"/>
                <a:gd name="connsiteX2" fmla="*/ 2967521 w 2967521"/>
                <a:gd name="connsiteY2" fmla="*/ 1440517 h 1440517"/>
                <a:gd name="connsiteX0" fmla="*/ 0 w 2967521"/>
                <a:gd name="connsiteY0" fmla="*/ 0 h 1440517"/>
                <a:gd name="connsiteX1" fmla="*/ 197294 w 2967521"/>
                <a:gd name="connsiteY1" fmla="*/ 822508 h 1440517"/>
                <a:gd name="connsiteX2" fmla="*/ 2967521 w 2967521"/>
                <a:gd name="connsiteY2" fmla="*/ 1440517 h 1440517"/>
                <a:gd name="connsiteX0" fmla="*/ 0 w 2967521"/>
                <a:gd name="connsiteY0" fmla="*/ 0 h 1465645"/>
                <a:gd name="connsiteX1" fmla="*/ 197294 w 2967521"/>
                <a:gd name="connsiteY1" fmla="*/ 822508 h 1465645"/>
                <a:gd name="connsiteX2" fmla="*/ 2967521 w 2967521"/>
                <a:gd name="connsiteY2" fmla="*/ 1440517 h 1465645"/>
                <a:gd name="connsiteX0" fmla="*/ 73464 w 3036480"/>
                <a:gd name="connsiteY0" fmla="*/ 0 h 1444736"/>
                <a:gd name="connsiteX1" fmla="*/ 270758 w 3036480"/>
                <a:gd name="connsiteY1" fmla="*/ 822508 h 1444736"/>
                <a:gd name="connsiteX2" fmla="*/ 3036480 w 3036480"/>
                <a:gd name="connsiteY2" fmla="*/ 1417994 h 1444736"/>
                <a:gd name="connsiteX0" fmla="*/ 0 w 2963016"/>
                <a:gd name="connsiteY0" fmla="*/ 0 h 1460602"/>
                <a:gd name="connsiteX1" fmla="*/ 553144 w 2963016"/>
                <a:gd name="connsiteY1" fmla="*/ 1061243 h 1460602"/>
                <a:gd name="connsiteX2" fmla="*/ 2963016 w 2963016"/>
                <a:gd name="connsiteY2" fmla="*/ 1417994 h 1460602"/>
                <a:gd name="connsiteX0" fmla="*/ 0 w 2963016"/>
                <a:gd name="connsiteY0" fmla="*/ 0 h 1574492"/>
                <a:gd name="connsiteX1" fmla="*/ 553144 w 2963016"/>
                <a:gd name="connsiteY1" fmla="*/ 1061243 h 1574492"/>
                <a:gd name="connsiteX2" fmla="*/ 2963016 w 2963016"/>
                <a:gd name="connsiteY2" fmla="*/ 1417994 h 1574492"/>
                <a:gd name="connsiteX0" fmla="*/ 0 w 2963016"/>
                <a:gd name="connsiteY0" fmla="*/ 0 h 1583566"/>
                <a:gd name="connsiteX1" fmla="*/ 688277 w 2963016"/>
                <a:gd name="connsiteY1" fmla="*/ 1110792 h 1583566"/>
                <a:gd name="connsiteX2" fmla="*/ 2963016 w 2963016"/>
                <a:gd name="connsiteY2" fmla="*/ 1417994 h 1583566"/>
                <a:gd name="connsiteX0" fmla="*/ 0 w 2963016"/>
                <a:gd name="connsiteY0" fmla="*/ 0 h 1583566"/>
                <a:gd name="connsiteX1" fmla="*/ 688277 w 2963016"/>
                <a:gd name="connsiteY1" fmla="*/ 1110792 h 1583566"/>
                <a:gd name="connsiteX2" fmla="*/ 2963016 w 2963016"/>
                <a:gd name="connsiteY2" fmla="*/ 1417994 h 1583566"/>
                <a:gd name="connsiteX0" fmla="*/ 0 w 2861416"/>
                <a:gd name="connsiteY0" fmla="*/ 0 h 1542926"/>
                <a:gd name="connsiteX1" fmla="*/ 586677 w 2861416"/>
                <a:gd name="connsiteY1" fmla="*/ 1070152 h 1542926"/>
                <a:gd name="connsiteX2" fmla="*/ 2861416 w 2861416"/>
                <a:gd name="connsiteY2" fmla="*/ 1377354 h 1542926"/>
                <a:gd name="connsiteX0" fmla="*/ 0 w 2861416"/>
                <a:gd name="connsiteY0" fmla="*/ 0 h 1513543"/>
                <a:gd name="connsiteX1" fmla="*/ 701824 w 2861416"/>
                <a:gd name="connsiteY1" fmla="*/ 887272 h 1513543"/>
                <a:gd name="connsiteX2" fmla="*/ 2861416 w 2861416"/>
                <a:gd name="connsiteY2" fmla="*/ 1377354 h 1513543"/>
                <a:gd name="connsiteX0" fmla="*/ 0 w 2671763"/>
                <a:gd name="connsiteY0" fmla="*/ 0 h 1170468"/>
                <a:gd name="connsiteX1" fmla="*/ 701824 w 2671763"/>
                <a:gd name="connsiteY1" fmla="*/ 887272 h 1170468"/>
                <a:gd name="connsiteX2" fmla="*/ 2671763 w 2671763"/>
                <a:gd name="connsiteY2" fmla="*/ 937087 h 1170468"/>
                <a:gd name="connsiteX0" fmla="*/ 0 w 2671763"/>
                <a:gd name="connsiteY0" fmla="*/ 0 h 1109887"/>
                <a:gd name="connsiteX1" fmla="*/ 701824 w 2671763"/>
                <a:gd name="connsiteY1" fmla="*/ 887272 h 1109887"/>
                <a:gd name="connsiteX2" fmla="*/ 2671763 w 2671763"/>
                <a:gd name="connsiteY2" fmla="*/ 937087 h 1109887"/>
                <a:gd name="connsiteX0" fmla="*/ 0 w 2671763"/>
                <a:gd name="connsiteY0" fmla="*/ 0 h 1097105"/>
                <a:gd name="connsiteX1" fmla="*/ 634090 w 2671763"/>
                <a:gd name="connsiteY1" fmla="*/ 853406 h 1097105"/>
                <a:gd name="connsiteX2" fmla="*/ 2671763 w 2671763"/>
                <a:gd name="connsiteY2" fmla="*/ 937087 h 1097105"/>
                <a:gd name="connsiteX0" fmla="*/ 0 w 2671763"/>
                <a:gd name="connsiteY0" fmla="*/ 0 h 1097105"/>
                <a:gd name="connsiteX1" fmla="*/ 634090 w 2671763"/>
                <a:gd name="connsiteY1" fmla="*/ 853406 h 1097105"/>
                <a:gd name="connsiteX2" fmla="*/ 2671763 w 2671763"/>
                <a:gd name="connsiteY2" fmla="*/ 937087 h 109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1763" h="1097105">
                  <a:moveTo>
                    <a:pt x="0" y="0"/>
                  </a:moveTo>
                  <a:cubicBezTo>
                    <a:pt x="13663" y="514106"/>
                    <a:pt x="343454" y="698354"/>
                    <a:pt x="634090" y="853406"/>
                  </a:cubicBezTo>
                  <a:cubicBezTo>
                    <a:pt x="1127926" y="1089738"/>
                    <a:pt x="2514892" y="1218113"/>
                    <a:pt x="2671763" y="937087"/>
                  </a:cubicBez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Forme libre 145"/>
            <p:cNvSpPr/>
            <p:nvPr/>
          </p:nvSpPr>
          <p:spPr>
            <a:xfrm>
              <a:off x="1231606" y="4997753"/>
              <a:ext cx="2343297" cy="920312"/>
            </a:xfrm>
            <a:custGeom>
              <a:avLst/>
              <a:gdLst>
                <a:gd name="connsiteX0" fmla="*/ 0 w 214411"/>
                <a:gd name="connsiteY0" fmla="*/ 0 h 1387365"/>
                <a:gd name="connsiteX1" fmla="*/ 126124 w 214411"/>
                <a:gd name="connsiteY1" fmla="*/ 655845 h 1387365"/>
                <a:gd name="connsiteX2" fmla="*/ 214411 w 214411"/>
                <a:gd name="connsiteY2" fmla="*/ 1387365 h 1387365"/>
                <a:gd name="connsiteX0" fmla="*/ 0 w 126259"/>
                <a:gd name="connsiteY0" fmla="*/ 0 h 1079547"/>
                <a:gd name="connsiteX1" fmla="*/ 126124 w 126259"/>
                <a:gd name="connsiteY1" fmla="*/ 655845 h 1079547"/>
                <a:gd name="connsiteX2" fmla="*/ 28815 w 126259"/>
                <a:gd name="connsiteY2" fmla="*/ 1079547 h 1079547"/>
                <a:gd name="connsiteX0" fmla="*/ 0 w 54012"/>
                <a:gd name="connsiteY0" fmla="*/ 0 h 1079547"/>
                <a:gd name="connsiteX1" fmla="*/ 53696 w 54012"/>
                <a:gd name="connsiteY1" fmla="*/ 642265 h 1079547"/>
                <a:gd name="connsiteX2" fmla="*/ 28815 w 54012"/>
                <a:gd name="connsiteY2" fmla="*/ 1079547 h 1079547"/>
                <a:gd name="connsiteX0" fmla="*/ 0 w 53743"/>
                <a:gd name="connsiteY0" fmla="*/ 0 h 947344"/>
                <a:gd name="connsiteX1" fmla="*/ 53696 w 53743"/>
                <a:gd name="connsiteY1" fmla="*/ 642265 h 947344"/>
                <a:gd name="connsiteX2" fmla="*/ 12289 w 53743"/>
                <a:gd name="connsiteY2" fmla="*/ 947344 h 947344"/>
                <a:gd name="connsiteX0" fmla="*/ 13442 w 67299"/>
                <a:gd name="connsiteY0" fmla="*/ 0 h 941835"/>
                <a:gd name="connsiteX1" fmla="*/ 67138 w 67299"/>
                <a:gd name="connsiteY1" fmla="*/ 642265 h 941835"/>
                <a:gd name="connsiteX2" fmla="*/ 3697 w 67299"/>
                <a:gd name="connsiteY2" fmla="*/ 941835 h 941835"/>
                <a:gd name="connsiteX0" fmla="*/ 13073 w 77871"/>
                <a:gd name="connsiteY0" fmla="*/ 0 h 941835"/>
                <a:gd name="connsiteX1" fmla="*/ 77785 w 77871"/>
                <a:gd name="connsiteY1" fmla="*/ 537605 h 941835"/>
                <a:gd name="connsiteX2" fmla="*/ 3328 w 77871"/>
                <a:gd name="connsiteY2" fmla="*/ 941835 h 941835"/>
                <a:gd name="connsiteX0" fmla="*/ 151607 w 163760"/>
                <a:gd name="connsiteY0" fmla="*/ 0 h 1068529"/>
                <a:gd name="connsiteX1" fmla="*/ 78608 w 163760"/>
                <a:gd name="connsiteY1" fmla="*/ 664299 h 1068529"/>
                <a:gd name="connsiteX2" fmla="*/ 4151 w 163760"/>
                <a:gd name="connsiteY2" fmla="*/ 1068529 h 1068529"/>
                <a:gd name="connsiteX0" fmla="*/ 153992 w 163653"/>
                <a:gd name="connsiteY0" fmla="*/ 0 h 1068529"/>
                <a:gd name="connsiteX1" fmla="*/ 47943 w 163653"/>
                <a:gd name="connsiteY1" fmla="*/ 499046 h 1068529"/>
                <a:gd name="connsiteX2" fmla="*/ 6536 w 163653"/>
                <a:gd name="connsiteY2" fmla="*/ 1068529 h 1068529"/>
                <a:gd name="connsiteX0" fmla="*/ 153992 w 163653"/>
                <a:gd name="connsiteY0" fmla="*/ 0 h 1085054"/>
                <a:gd name="connsiteX1" fmla="*/ 47943 w 163653"/>
                <a:gd name="connsiteY1" fmla="*/ 515571 h 1085054"/>
                <a:gd name="connsiteX2" fmla="*/ 6536 w 163653"/>
                <a:gd name="connsiteY2" fmla="*/ 1085054 h 1085054"/>
                <a:gd name="connsiteX0" fmla="*/ 1359437 w 1369098"/>
                <a:gd name="connsiteY0" fmla="*/ 0 h 1211178"/>
                <a:gd name="connsiteX1" fmla="*/ 1253388 w 1369098"/>
                <a:gd name="connsiteY1" fmla="*/ 515571 h 1211178"/>
                <a:gd name="connsiteX2" fmla="*/ 288 w 1369098"/>
                <a:gd name="connsiteY2" fmla="*/ 1211178 h 1211178"/>
                <a:gd name="connsiteX0" fmla="*/ 1359484 w 1364080"/>
                <a:gd name="connsiteY0" fmla="*/ 0 h 1211178"/>
                <a:gd name="connsiteX1" fmla="*/ 1077762 w 1364080"/>
                <a:gd name="connsiteY1" fmla="*/ 682235 h 1211178"/>
                <a:gd name="connsiteX2" fmla="*/ 335 w 1364080"/>
                <a:gd name="connsiteY2" fmla="*/ 1211178 h 1211178"/>
                <a:gd name="connsiteX0" fmla="*/ 1359484 w 1364773"/>
                <a:gd name="connsiteY0" fmla="*/ 0 h 1211178"/>
                <a:gd name="connsiteX1" fmla="*/ 1077762 w 1364773"/>
                <a:gd name="connsiteY1" fmla="*/ 682235 h 1211178"/>
                <a:gd name="connsiteX2" fmla="*/ 335 w 1364773"/>
                <a:gd name="connsiteY2" fmla="*/ 1211178 h 1211178"/>
                <a:gd name="connsiteX0" fmla="*/ 1359484 w 1364080"/>
                <a:gd name="connsiteY0" fmla="*/ 0 h 1211178"/>
                <a:gd name="connsiteX1" fmla="*/ 1077762 w 1364080"/>
                <a:gd name="connsiteY1" fmla="*/ 682235 h 1211178"/>
                <a:gd name="connsiteX2" fmla="*/ 335 w 1364080"/>
                <a:gd name="connsiteY2" fmla="*/ 1211178 h 1211178"/>
                <a:gd name="connsiteX0" fmla="*/ 1359498 w 1364787"/>
                <a:gd name="connsiteY0" fmla="*/ 0 h 1211178"/>
                <a:gd name="connsiteX1" fmla="*/ 1077776 w 1364787"/>
                <a:gd name="connsiteY1" fmla="*/ 682235 h 1211178"/>
                <a:gd name="connsiteX2" fmla="*/ 349 w 1364787"/>
                <a:gd name="connsiteY2" fmla="*/ 1211178 h 1211178"/>
                <a:gd name="connsiteX0" fmla="*/ 1359149 w 1364438"/>
                <a:gd name="connsiteY0" fmla="*/ 0 h 1213550"/>
                <a:gd name="connsiteX1" fmla="*/ 1077427 w 1364438"/>
                <a:gd name="connsiteY1" fmla="*/ 682235 h 1213550"/>
                <a:gd name="connsiteX2" fmla="*/ 0 w 1364438"/>
                <a:gd name="connsiteY2" fmla="*/ 1211178 h 1213550"/>
                <a:gd name="connsiteX0" fmla="*/ 2534806 w 2576962"/>
                <a:gd name="connsiteY0" fmla="*/ 0 h 1227680"/>
                <a:gd name="connsiteX1" fmla="*/ 2253084 w 2576962"/>
                <a:gd name="connsiteY1" fmla="*/ 682235 h 1227680"/>
                <a:gd name="connsiteX2" fmla="*/ 0 w 2576962"/>
                <a:gd name="connsiteY2" fmla="*/ 1224691 h 1227680"/>
                <a:gd name="connsiteX0" fmla="*/ 2534806 w 2576962"/>
                <a:gd name="connsiteY0" fmla="*/ 0 h 1256449"/>
                <a:gd name="connsiteX1" fmla="*/ 2253084 w 2576962"/>
                <a:gd name="connsiteY1" fmla="*/ 682235 h 1256449"/>
                <a:gd name="connsiteX2" fmla="*/ 0 w 2576962"/>
                <a:gd name="connsiteY2" fmla="*/ 1224691 h 1256449"/>
                <a:gd name="connsiteX0" fmla="*/ 2516788 w 2558130"/>
                <a:gd name="connsiteY0" fmla="*/ 0 h 1252135"/>
                <a:gd name="connsiteX1" fmla="*/ 2235066 w 2558130"/>
                <a:gd name="connsiteY1" fmla="*/ 682235 h 1252135"/>
                <a:gd name="connsiteX2" fmla="*/ 0 w 2558130"/>
                <a:gd name="connsiteY2" fmla="*/ 1220186 h 1252135"/>
                <a:gd name="connsiteX0" fmla="*/ 2512284 w 2554904"/>
                <a:gd name="connsiteY0" fmla="*/ 0 h 1274840"/>
                <a:gd name="connsiteX1" fmla="*/ 2235066 w 2554904"/>
                <a:gd name="connsiteY1" fmla="*/ 704758 h 1274840"/>
                <a:gd name="connsiteX2" fmla="*/ 0 w 2554904"/>
                <a:gd name="connsiteY2" fmla="*/ 1242709 h 1274840"/>
                <a:gd name="connsiteX0" fmla="*/ 2512284 w 2524877"/>
                <a:gd name="connsiteY0" fmla="*/ 0 h 1274840"/>
                <a:gd name="connsiteX1" fmla="*/ 2077411 w 2524877"/>
                <a:gd name="connsiteY1" fmla="*/ 704758 h 1274840"/>
                <a:gd name="connsiteX2" fmla="*/ 0 w 2524877"/>
                <a:gd name="connsiteY2" fmla="*/ 1242709 h 1274840"/>
                <a:gd name="connsiteX0" fmla="*/ 2417691 w 2440520"/>
                <a:gd name="connsiteY0" fmla="*/ 0 h 1235109"/>
                <a:gd name="connsiteX1" fmla="*/ 2077411 w 2440520"/>
                <a:gd name="connsiteY1" fmla="*/ 665344 h 1235109"/>
                <a:gd name="connsiteX2" fmla="*/ 0 w 2440520"/>
                <a:gd name="connsiteY2" fmla="*/ 1203295 h 1235109"/>
                <a:gd name="connsiteX0" fmla="*/ 2370278 w 2404069"/>
                <a:gd name="connsiteY0" fmla="*/ 0 h 1390895"/>
                <a:gd name="connsiteX1" fmla="*/ 2077411 w 2404069"/>
                <a:gd name="connsiteY1" fmla="*/ 821130 h 1390895"/>
                <a:gd name="connsiteX2" fmla="*/ 0 w 2404069"/>
                <a:gd name="connsiteY2" fmla="*/ 1359081 h 1390895"/>
                <a:gd name="connsiteX0" fmla="*/ 2370278 w 2383937"/>
                <a:gd name="connsiteY0" fmla="*/ 0 h 1384578"/>
                <a:gd name="connsiteX1" fmla="*/ 1962265 w 2383937"/>
                <a:gd name="connsiteY1" fmla="*/ 665343 h 1384578"/>
                <a:gd name="connsiteX2" fmla="*/ 0 w 2383937"/>
                <a:gd name="connsiteY2" fmla="*/ 1359081 h 1384578"/>
                <a:gd name="connsiteX0" fmla="*/ 2329638 w 2343297"/>
                <a:gd name="connsiteY0" fmla="*/ 0 h 920312"/>
                <a:gd name="connsiteX1" fmla="*/ 1921625 w 2343297"/>
                <a:gd name="connsiteY1" fmla="*/ 665343 h 920312"/>
                <a:gd name="connsiteX2" fmla="*/ 0 w 2343297"/>
                <a:gd name="connsiteY2" fmla="*/ 851081 h 92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3297" h="920312">
                  <a:moveTo>
                    <a:pt x="2329638" y="0"/>
                  </a:moveTo>
                  <a:cubicBezTo>
                    <a:pt x="2374832" y="212309"/>
                    <a:pt x="2324574" y="464794"/>
                    <a:pt x="1921625" y="665343"/>
                  </a:cubicBezTo>
                  <a:cubicBezTo>
                    <a:pt x="1518676" y="865892"/>
                    <a:pt x="171619" y="1013091"/>
                    <a:pt x="0" y="851081"/>
                  </a:cubicBez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Forme libre 161"/>
            <p:cNvSpPr/>
            <p:nvPr/>
          </p:nvSpPr>
          <p:spPr>
            <a:xfrm>
              <a:off x="1271165" y="4984407"/>
              <a:ext cx="2017600" cy="876461"/>
            </a:xfrm>
            <a:custGeom>
              <a:avLst/>
              <a:gdLst>
                <a:gd name="connsiteX0" fmla="*/ 0 w 214411"/>
                <a:gd name="connsiteY0" fmla="*/ 0 h 1387365"/>
                <a:gd name="connsiteX1" fmla="*/ 126124 w 214411"/>
                <a:gd name="connsiteY1" fmla="*/ 655845 h 1387365"/>
                <a:gd name="connsiteX2" fmla="*/ 214411 w 214411"/>
                <a:gd name="connsiteY2" fmla="*/ 1387365 h 1387365"/>
                <a:gd name="connsiteX0" fmla="*/ 0 w 126259"/>
                <a:gd name="connsiteY0" fmla="*/ 0 h 1079547"/>
                <a:gd name="connsiteX1" fmla="*/ 126124 w 126259"/>
                <a:gd name="connsiteY1" fmla="*/ 655845 h 1079547"/>
                <a:gd name="connsiteX2" fmla="*/ 28815 w 126259"/>
                <a:gd name="connsiteY2" fmla="*/ 1079547 h 1079547"/>
                <a:gd name="connsiteX0" fmla="*/ 0 w 54012"/>
                <a:gd name="connsiteY0" fmla="*/ 0 h 1079547"/>
                <a:gd name="connsiteX1" fmla="*/ 53696 w 54012"/>
                <a:gd name="connsiteY1" fmla="*/ 642265 h 1079547"/>
                <a:gd name="connsiteX2" fmla="*/ 28815 w 54012"/>
                <a:gd name="connsiteY2" fmla="*/ 1079547 h 1079547"/>
                <a:gd name="connsiteX0" fmla="*/ 0 w 53743"/>
                <a:gd name="connsiteY0" fmla="*/ 0 h 947344"/>
                <a:gd name="connsiteX1" fmla="*/ 53696 w 53743"/>
                <a:gd name="connsiteY1" fmla="*/ 642265 h 947344"/>
                <a:gd name="connsiteX2" fmla="*/ 12289 w 53743"/>
                <a:gd name="connsiteY2" fmla="*/ 947344 h 947344"/>
                <a:gd name="connsiteX0" fmla="*/ 13442 w 67299"/>
                <a:gd name="connsiteY0" fmla="*/ 0 h 941835"/>
                <a:gd name="connsiteX1" fmla="*/ 67138 w 67299"/>
                <a:gd name="connsiteY1" fmla="*/ 642265 h 941835"/>
                <a:gd name="connsiteX2" fmla="*/ 3697 w 67299"/>
                <a:gd name="connsiteY2" fmla="*/ 941835 h 941835"/>
                <a:gd name="connsiteX0" fmla="*/ 13073 w 77871"/>
                <a:gd name="connsiteY0" fmla="*/ 0 h 941835"/>
                <a:gd name="connsiteX1" fmla="*/ 77785 w 77871"/>
                <a:gd name="connsiteY1" fmla="*/ 537605 h 941835"/>
                <a:gd name="connsiteX2" fmla="*/ 3328 w 77871"/>
                <a:gd name="connsiteY2" fmla="*/ 941835 h 941835"/>
                <a:gd name="connsiteX0" fmla="*/ 0 w 125793"/>
                <a:gd name="connsiteY0" fmla="*/ 0 h 1068529"/>
                <a:gd name="connsiteX1" fmla="*/ 125305 w 125793"/>
                <a:gd name="connsiteY1" fmla="*/ 664299 h 1068529"/>
                <a:gd name="connsiteX2" fmla="*/ 50848 w 125793"/>
                <a:gd name="connsiteY2" fmla="*/ 1068529 h 1068529"/>
                <a:gd name="connsiteX0" fmla="*/ 0 w 50848"/>
                <a:gd name="connsiteY0" fmla="*/ 0 h 1068529"/>
                <a:gd name="connsiteX1" fmla="*/ 20645 w 50848"/>
                <a:gd name="connsiteY1" fmla="*/ 708367 h 1068529"/>
                <a:gd name="connsiteX2" fmla="*/ 50848 w 50848"/>
                <a:gd name="connsiteY2" fmla="*/ 1068529 h 1068529"/>
                <a:gd name="connsiteX0" fmla="*/ 0 w 65802"/>
                <a:gd name="connsiteY0" fmla="*/ 0 h 1068529"/>
                <a:gd name="connsiteX1" fmla="*/ 64712 w 65802"/>
                <a:gd name="connsiteY1" fmla="*/ 537606 h 1068529"/>
                <a:gd name="connsiteX2" fmla="*/ 50848 w 65802"/>
                <a:gd name="connsiteY2" fmla="*/ 1068529 h 1068529"/>
                <a:gd name="connsiteX0" fmla="*/ 1745490 w 1810231"/>
                <a:gd name="connsiteY0" fmla="*/ 0 h 1251409"/>
                <a:gd name="connsiteX1" fmla="*/ 1810202 w 1810231"/>
                <a:gd name="connsiteY1" fmla="*/ 537606 h 1251409"/>
                <a:gd name="connsiteX2" fmla="*/ 196 w 1810231"/>
                <a:gd name="connsiteY2" fmla="*/ 1251409 h 1251409"/>
                <a:gd name="connsiteX0" fmla="*/ 1745509 w 1754223"/>
                <a:gd name="connsiteY0" fmla="*/ 0 h 1251409"/>
                <a:gd name="connsiteX1" fmla="*/ 1653467 w 1754223"/>
                <a:gd name="connsiteY1" fmla="*/ 713955 h 1251409"/>
                <a:gd name="connsiteX2" fmla="*/ 215 w 1754223"/>
                <a:gd name="connsiteY2" fmla="*/ 1251409 h 1251409"/>
                <a:gd name="connsiteX0" fmla="*/ 1745509 w 1754223"/>
                <a:gd name="connsiteY0" fmla="*/ 0 h 1251409"/>
                <a:gd name="connsiteX1" fmla="*/ 1653467 w 1754223"/>
                <a:gd name="connsiteY1" fmla="*/ 713955 h 1251409"/>
                <a:gd name="connsiteX2" fmla="*/ 215 w 1754223"/>
                <a:gd name="connsiteY2" fmla="*/ 1251409 h 1251409"/>
                <a:gd name="connsiteX0" fmla="*/ 1745525 w 1766195"/>
                <a:gd name="connsiteY0" fmla="*/ 0 h 1251409"/>
                <a:gd name="connsiteX1" fmla="*/ 1653483 w 1766195"/>
                <a:gd name="connsiteY1" fmla="*/ 713955 h 1251409"/>
                <a:gd name="connsiteX2" fmla="*/ 231 w 1766195"/>
                <a:gd name="connsiteY2" fmla="*/ 1251409 h 1251409"/>
                <a:gd name="connsiteX0" fmla="*/ 1745294 w 1765964"/>
                <a:gd name="connsiteY0" fmla="*/ 0 h 1252293"/>
                <a:gd name="connsiteX1" fmla="*/ 1653252 w 1765964"/>
                <a:gd name="connsiteY1" fmla="*/ 713955 h 1252293"/>
                <a:gd name="connsiteX2" fmla="*/ 0 w 1765964"/>
                <a:gd name="connsiteY2" fmla="*/ 1251409 h 1252293"/>
                <a:gd name="connsiteX0" fmla="*/ 1628179 w 1701374"/>
                <a:gd name="connsiteY0" fmla="*/ 0 h 1211990"/>
                <a:gd name="connsiteX1" fmla="*/ 1536137 w 1701374"/>
                <a:gd name="connsiteY1" fmla="*/ 713955 h 1211990"/>
                <a:gd name="connsiteX2" fmla="*/ 0 w 1701374"/>
                <a:gd name="connsiteY2" fmla="*/ 1210869 h 1211990"/>
                <a:gd name="connsiteX0" fmla="*/ 1628179 w 1653306"/>
                <a:gd name="connsiteY0" fmla="*/ 0 h 1211920"/>
                <a:gd name="connsiteX1" fmla="*/ 1414517 w 1653306"/>
                <a:gd name="connsiteY1" fmla="*/ 691433 h 1211920"/>
                <a:gd name="connsiteX2" fmla="*/ 0 w 1653306"/>
                <a:gd name="connsiteY2" fmla="*/ 1210869 h 1211920"/>
                <a:gd name="connsiteX0" fmla="*/ 1601153 w 1625384"/>
                <a:gd name="connsiteY0" fmla="*/ 0 h 1189456"/>
                <a:gd name="connsiteX1" fmla="*/ 1387491 w 1625384"/>
                <a:gd name="connsiteY1" fmla="*/ 691433 h 1189456"/>
                <a:gd name="connsiteX2" fmla="*/ 0 w 1625384"/>
                <a:gd name="connsiteY2" fmla="*/ 1188347 h 1189456"/>
                <a:gd name="connsiteX0" fmla="*/ 1743042 w 1752822"/>
                <a:gd name="connsiteY0" fmla="*/ 0 h 1118475"/>
                <a:gd name="connsiteX1" fmla="*/ 1387491 w 1752822"/>
                <a:gd name="connsiteY1" fmla="*/ 620489 h 1118475"/>
                <a:gd name="connsiteX2" fmla="*/ 0 w 1752822"/>
                <a:gd name="connsiteY2" fmla="*/ 1117403 h 1118475"/>
                <a:gd name="connsiteX0" fmla="*/ 1758808 w 1767892"/>
                <a:gd name="connsiteY0" fmla="*/ 0 h 1134248"/>
                <a:gd name="connsiteX1" fmla="*/ 1387491 w 1767892"/>
                <a:gd name="connsiteY1" fmla="*/ 636254 h 1134248"/>
                <a:gd name="connsiteX2" fmla="*/ 0 w 1767892"/>
                <a:gd name="connsiteY2" fmla="*/ 1133168 h 1134248"/>
                <a:gd name="connsiteX0" fmla="*/ 2056835 w 2065919"/>
                <a:gd name="connsiteY0" fmla="*/ 0 h 886219"/>
                <a:gd name="connsiteX1" fmla="*/ 1685518 w 2065919"/>
                <a:gd name="connsiteY1" fmla="*/ 636254 h 886219"/>
                <a:gd name="connsiteX2" fmla="*/ 0 w 2065919"/>
                <a:gd name="connsiteY2" fmla="*/ 882555 h 886219"/>
                <a:gd name="connsiteX0" fmla="*/ 2056835 w 2065013"/>
                <a:gd name="connsiteY0" fmla="*/ 0 h 888723"/>
                <a:gd name="connsiteX1" fmla="*/ 1665198 w 2065013"/>
                <a:gd name="connsiteY1" fmla="*/ 683668 h 888723"/>
                <a:gd name="connsiteX2" fmla="*/ 0 w 2065013"/>
                <a:gd name="connsiteY2" fmla="*/ 882555 h 888723"/>
                <a:gd name="connsiteX0" fmla="*/ 2009422 w 2017600"/>
                <a:gd name="connsiteY0" fmla="*/ 0 h 876461"/>
                <a:gd name="connsiteX1" fmla="*/ 1617785 w 2017600"/>
                <a:gd name="connsiteY1" fmla="*/ 683668 h 876461"/>
                <a:gd name="connsiteX2" fmla="*/ 0 w 2017600"/>
                <a:gd name="connsiteY2" fmla="*/ 869009 h 87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600" h="876461">
                  <a:moveTo>
                    <a:pt x="2009422" y="0"/>
                  </a:moveTo>
                  <a:cubicBezTo>
                    <a:pt x="2054616" y="212309"/>
                    <a:pt x="1910920" y="494807"/>
                    <a:pt x="1617785" y="683668"/>
                  </a:cubicBezTo>
                  <a:cubicBezTo>
                    <a:pt x="1324650" y="872529"/>
                    <a:pt x="115088" y="891381"/>
                    <a:pt x="0" y="869009"/>
                  </a:cubicBez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Forme libre 162"/>
            <p:cNvSpPr/>
            <p:nvPr/>
          </p:nvSpPr>
          <p:spPr>
            <a:xfrm>
              <a:off x="1331150" y="4903504"/>
              <a:ext cx="1710925" cy="916756"/>
            </a:xfrm>
            <a:custGeom>
              <a:avLst/>
              <a:gdLst>
                <a:gd name="connsiteX0" fmla="*/ 0 w 214411"/>
                <a:gd name="connsiteY0" fmla="*/ 0 h 1387365"/>
                <a:gd name="connsiteX1" fmla="*/ 126124 w 214411"/>
                <a:gd name="connsiteY1" fmla="*/ 655845 h 1387365"/>
                <a:gd name="connsiteX2" fmla="*/ 214411 w 214411"/>
                <a:gd name="connsiteY2" fmla="*/ 1387365 h 1387365"/>
                <a:gd name="connsiteX0" fmla="*/ 1365906 w 1492638"/>
                <a:gd name="connsiteY0" fmla="*/ 0 h 1358104"/>
                <a:gd name="connsiteX1" fmla="*/ 1492030 w 1492638"/>
                <a:gd name="connsiteY1" fmla="*/ 655845 h 1358104"/>
                <a:gd name="connsiteX2" fmla="*/ 233 w 1492638"/>
                <a:gd name="connsiteY2" fmla="*/ 1358104 h 1358104"/>
                <a:gd name="connsiteX0" fmla="*/ 1365928 w 1379342"/>
                <a:gd name="connsiteY0" fmla="*/ 0 h 1358104"/>
                <a:gd name="connsiteX1" fmla="*/ 1360379 w 1379342"/>
                <a:gd name="connsiteY1" fmla="*/ 677791 h 1358104"/>
                <a:gd name="connsiteX2" fmla="*/ 255 w 1379342"/>
                <a:gd name="connsiteY2" fmla="*/ 1358104 h 1358104"/>
                <a:gd name="connsiteX0" fmla="*/ 1380555 w 1393969"/>
                <a:gd name="connsiteY0" fmla="*/ 0 h 1336158"/>
                <a:gd name="connsiteX1" fmla="*/ 1375006 w 1393969"/>
                <a:gd name="connsiteY1" fmla="*/ 677791 h 1336158"/>
                <a:gd name="connsiteX2" fmla="*/ 252 w 1393969"/>
                <a:gd name="connsiteY2" fmla="*/ 1336158 h 1336158"/>
                <a:gd name="connsiteX0" fmla="*/ 1380582 w 1393996"/>
                <a:gd name="connsiteY0" fmla="*/ 0 h 1336158"/>
                <a:gd name="connsiteX1" fmla="*/ 1375033 w 1393996"/>
                <a:gd name="connsiteY1" fmla="*/ 677791 h 1336158"/>
                <a:gd name="connsiteX2" fmla="*/ 279 w 1393996"/>
                <a:gd name="connsiteY2" fmla="*/ 1336158 h 1336158"/>
                <a:gd name="connsiteX0" fmla="*/ 1380582 w 1411669"/>
                <a:gd name="connsiteY0" fmla="*/ 0 h 1336158"/>
                <a:gd name="connsiteX1" fmla="*/ 1375033 w 1411669"/>
                <a:gd name="connsiteY1" fmla="*/ 677791 h 1336158"/>
                <a:gd name="connsiteX2" fmla="*/ 279 w 1411669"/>
                <a:gd name="connsiteY2" fmla="*/ 1336158 h 1336158"/>
                <a:gd name="connsiteX0" fmla="*/ 1380582 w 1434796"/>
                <a:gd name="connsiteY0" fmla="*/ 0 h 1336158"/>
                <a:gd name="connsiteX1" fmla="*/ 1375033 w 1434796"/>
                <a:gd name="connsiteY1" fmla="*/ 677791 h 1336158"/>
                <a:gd name="connsiteX2" fmla="*/ 279 w 1434796"/>
                <a:gd name="connsiteY2" fmla="*/ 1336158 h 1336158"/>
                <a:gd name="connsiteX0" fmla="*/ 1380581 w 1431730"/>
                <a:gd name="connsiteY0" fmla="*/ 0 h 1336158"/>
                <a:gd name="connsiteX1" fmla="*/ 1375032 w 1431730"/>
                <a:gd name="connsiteY1" fmla="*/ 677791 h 1336158"/>
                <a:gd name="connsiteX2" fmla="*/ 278 w 1431730"/>
                <a:gd name="connsiteY2" fmla="*/ 1336158 h 1336158"/>
                <a:gd name="connsiteX0" fmla="*/ 1376106 w 1488099"/>
                <a:gd name="connsiteY0" fmla="*/ 0 h 1322645"/>
                <a:gd name="connsiteX1" fmla="*/ 1375062 w 1488099"/>
                <a:gd name="connsiteY1" fmla="*/ 664278 h 1322645"/>
                <a:gd name="connsiteX2" fmla="*/ 308 w 1488099"/>
                <a:gd name="connsiteY2" fmla="*/ 1322645 h 1322645"/>
                <a:gd name="connsiteX0" fmla="*/ 1355486 w 1465964"/>
                <a:gd name="connsiteY0" fmla="*/ 0 h 1363896"/>
                <a:gd name="connsiteX1" fmla="*/ 1354442 w 1465964"/>
                <a:gd name="connsiteY1" fmla="*/ 664278 h 1363896"/>
                <a:gd name="connsiteX2" fmla="*/ 314 w 1465964"/>
                <a:gd name="connsiteY2" fmla="*/ 1363896 h 1363896"/>
                <a:gd name="connsiteX0" fmla="*/ 1355486 w 1465964"/>
                <a:gd name="connsiteY0" fmla="*/ 0 h 1363896"/>
                <a:gd name="connsiteX1" fmla="*/ 1354442 w 1465964"/>
                <a:gd name="connsiteY1" fmla="*/ 760531 h 1363896"/>
                <a:gd name="connsiteX2" fmla="*/ 314 w 1465964"/>
                <a:gd name="connsiteY2" fmla="*/ 1363896 h 1363896"/>
                <a:gd name="connsiteX0" fmla="*/ 1355172 w 1465650"/>
                <a:gd name="connsiteY0" fmla="*/ 0 h 1363896"/>
                <a:gd name="connsiteX1" fmla="*/ 1354128 w 1465650"/>
                <a:gd name="connsiteY1" fmla="*/ 760531 h 1363896"/>
                <a:gd name="connsiteX2" fmla="*/ 0 w 1465650"/>
                <a:gd name="connsiteY2" fmla="*/ 1363896 h 1363896"/>
                <a:gd name="connsiteX0" fmla="*/ 1355172 w 1465650"/>
                <a:gd name="connsiteY0" fmla="*/ 0 h 1343271"/>
                <a:gd name="connsiteX1" fmla="*/ 1354128 w 1465650"/>
                <a:gd name="connsiteY1" fmla="*/ 760531 h 1343271"/>
                <a:gd name="connsiteX2" fmla="*/ 0 w 1465650"/>
                <a:gd name="connsiteY2" fmla="*/ 1343271 h 1343271"/>
                <a:gd name="connsiteX0" fmla="*/ 1355172 w 1465650"/>
                <a:gd name="connsiteY0" fmla="*/ 0 h 1343271"/>
                <a:gd name="connsiteX1" fmla="*/ 1354128 w 1465650"/>
                <a:gd name="connsiteY1" fmla="*/ 760531 h 1343271"/>
                <a:gd name="connsiteX2" fmla="*/ 0 w 1465650"/>
                <a:gd name="connsiteY2" fmla="*/ 1343271 h 1343271"/>
                <a:gd name="connsiteX0" fmla="*/ 1368923 w 1480411"/>
                <a:gd name="connsiteY0" fmla="*/ 0 h 1357022"/>
                <a:gd name="connsiteX1" fmla="*/ 1367879 w 1480411"/>
                <a:gd name="connsiteY1" fmla="*/ 760531 h 1357022"/>
                <a:gd name="connsiteX2" fmla="*/ 0 w 1480411"/>
                <a:gd name="connsiteY2" fmla="*/ 1357022 h 1357022"/>
                <a:gd name="connsiteX0" fmla="*/ 1531483 w 1642971"/>
                <a:gd name="connsiteY0" fmla="*/ 0 h 939426"/>
                <a:gd name="connsiteX1" fmla="*/ 1530439 w 1642971"/>
                <a:gd name="connsiteY1" fmla="*/ 760531 h 939426"/>
                <a:gd name="connsiteX2" fmla="*/ 0 w 1642971"/>
                <a:gd name="connsiteY2" fmla="*/ 937076 h 939426"/>
                <a:gd name="connsiteX0" fmla="*/ 1666949 w 1704158"/>
                <a:gd name="connsiteY0" fmla="*/ 0 h 939426"/>
                <a:gd name="connsiteX1" fmla="*/ 1530439 w 1704158"/>
                <a:gd name="connsiteY1" fmla="*/ 760531 h 939426"/>
                <a:gd name="connsiteX2" fmla="*/ 0 w 1704158"/>
                <a:gd name="connsiteY2" fmla="*/ 937076 h 939426"/>
                <a:gd name="connsiteX0" fmla="*/ 1666949 w 1701754"/>
                <a:gd name="connsiteY0" fmla="*/ 0 h 937076"/>
                <a:gd name="connsiteX1" fmla="*/ 1523665 w 1701754"/>
                <a:gd name="connsiteY1" fmla="*/ 672477 h 937076"/>
                <a:gd name="connsiteX2" fmla="*/ 0 w 1701754"/>
                <a:gd name="connsiteY2" fmla="*/ 937076 h 937076"/>
                <a:gd name="connsiteX0" fmla="*/ 1680496 w 1710925"/>
                <a:gd name="connsiteY0" fmla="*/ 0 h 916756"/>
                <a:gd name="connsiteX1" fmla="*/ 1523665 w 1710925"/>
                <a:gd name="connsiteY1" fmla="*/ 652157 h 916756"/>
                <a:gd name="connsiteX2" fmla="*/ 0 w 1710925"/>
                <a:gd name="connsiteY2" fmla="*/ 916756 h 91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0925" h="916756">
                  <a:moveTo>
                    <a:pt x="1680496" y="0"/>
                  </a:moveTo>
                  <a:cubicBezTo>
                    <a:pt x="1725690" y="212309"/>
                    <a:pt x="1751819" y="425987"/>
                    <a:pt x="1523665" y="652157"/>
                  </a:cubicBezTo>
                  <a:cubicBezTo>
                    <a:pt x="1295511" y="878327"/>
                    <a:pt x="163558" y="911627"/>
                    <a:pt x="0" y="916756"/>
                  </a:cubicBezTo>
                </a:path>
              </a:pathLst>
            </a:custGeom>
            <a:noFill/>
            <a:ln w="127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Forme libre 163"/>
            <p:cNvSpPr/>
            <p:nvPr/>
          </p:nvSpPr>
          <p:spPr>
            <a:xfrm>
              <a:off x="1162050" y="5015015"/>
              <a:ext cx="101048" cy="844403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270005 w 270005"/>
                <a:gd name="connsiteY0" fmla="*/ 1655534 h 1655534"/>
                <a:gd name="connsiteX1" fmla="*/ 256753 w 270005"/>
                <a:gd name="connsiteY1" fmla="*/ 715156 h 1655534"/>
                <a:gd name="connsiteX2" fmla="*/ 244755 w 270005"/>
                <a:gd name="connsiteY2" fmla="*/ 140704 h 1655534"/>
                <a:gd name="connsiteX3" fmla="*/ 174672 w 270005"/>
                <a:gd name="connsiteY3" fmla="*/ 8897 h 1655534"/>
                <a:gd name="connsiteX4" fmla="*/ 0 w 270005"/>
                <a:gd name="connsiteY4" fmla="*/ 43861 h 1655534"/>
                <a:gd name="connsiteX0" fmla="*/ 95333 w 95333"/>
                <a:gd name="connsiteY0" fmla="*/ 1646637 h 1646637"/>
                <a:gd name="connsiteX1" fmla="*/ 82081 w 95333"/>
                <a:gd name="connsiteY1" fmla="*/ 706259 h 1646637"/>
                <a:gd name="connsiteX2" fmla="*/ 70083 w 95333"/>
                <a:gd name="connsiteY2" fmla="*/ 131807 h 1646637"/>
                <a:gd name="connsiteX3" fmla="*/ 0 w 95333"/>
                <a:gd name="connsiteY3" fmla="*/ 0 h 1646637"/>
                <a:gd name="connsiteX0" fmla="*/ 95333 w 95333"/>
                <a:gd name="connsiteY0" fmla="*/ 1517914 h 1517914"/>
                <a:gd name="connsiteX1" fmla="*/ 82081 w 95333"/>
                <a:gd name="connsiteY1" fmla="*/ 706259 h 1517914"/>
                <a:gd name="connsiteX2" fmla="*/ 70083 w 95333"/>
                <a:gd name="connsiteY2" fmla="*/ 131807 h 1517914"/>
                <a:gd name="connsiteX3" fmla="*/ 0 w 95333"/>
                <a:gd name="connsiteY3" fmla="*/ 0 h 1517914"/>
                <a:gd name="connsiteX0" fmla="*/ 79791 w 82224"/>
                <a:gd name="connsiteY0" fmla="*/ 1289958 h 1289958"/>
                <a:gd name="connsiteX1" fmla="*/ 82081 w 82224"/>
                <a:gd name="connsiteY1" fmla="*/ 706259 h 1289958"/>
                <a:gd name="connsiteX2" fmla="*/ 70083 w 82224"/>
                <a:gd name="connsiteY2" fmla="*/ 131807 h 1289958"/>
                <a:gd name="connsiteX3" fmla="*/ 0 w 82224"/>
                <a:gd name="connsiteY3" fmla="*/ 0 h 1289958"/>
                <a:gd name="connsiteX0" fmla="*/ 95334 w 95334"/>
                <a:gd name="connsiteY0" fmla="*/ 1279596 h 1279596"/>
                <a:gd name="connsiteX1" fmla="*/ 82081 w 95334"/>
                <a:gd name="connsiteY1" fmla="*/ 706259 h 1279596"/>
                <a:gd name="connsiteX2" fmla="*/ 70083 w 95334"/>
                <a:gd name="connsiteY2" fmla="*/ 131807 h 1279596"/>
                <a:gd name="connsiteX3" fmla="*/ 0 w 95334"/>
                <a:gd name="connsiteY3" fmla="*/ 0 h 1279596"/>
                <a:gd name="connsiteX0" fmla="*/ 84972 w 84972"/>
                <a:gd name="connsiteY0" fmla="*/ 1284776 h 1284776"/>
                <a:gd name="connsiteX1" fmla="*/ 82081 w 84972"/>
                <a:gd name="connsiteY1" fmla="*/ 706259 h 1284776"/>
                <a:gd name="connsiteX2" fmla="*/ 70083 w 84972"/>
                <a:gd name="connsiteY2" fmla="*/ 131807 h 1284776"/>
                <a:gd name="connsiteX3" fmla="*/ 0 w 84972"/>
                <a:gd name="connsiteY3" fmla="*/ 0 h 1284776"/>
                <a:gd name="connsiteX0" fmla="*/ 84972 w 84972"/>
                <a:gd name="connsiteY0" fmla="*/ 897250 h 897250"/>
                <a:gd name="connsiteX1" fmla="*/ 82081 w 84972"/>
                <a:gd name="connsiteY1" fmla="*/ 706259 h 897250"/>
                <a:gd name="connsiteX2" fmla="*/ 70083 w 84972"/>
                <a:gd name="connsiteY2" fmla="*/ 131807 h 897250"/>
                <a:gd name="connsiteX3" fmla="*/ 0 w 84972"/>
                <a:gd name="connsiteY3" fmla="*/ 0 h 897250"/>
                <a:gd name="connsiteX0" fmla="*/ 84972 w 84972"/>
                <a:gd name="connsiteY0" fmla="*/ 897250 h 897250"/>
                <a:gd name="connsiteX1" fmla="*/ 73273 w 84972"/>
                <a:gd name="connsiteY1" fmla="*/ 649011 h 897250"/>
                <a:gd name="connsiteX2" fmla="*/ 70083 w 84972"/>
                <a:gd name="connsiteY2" fmla="*/ 131807 h 897250"/>
                <a:gd name="connsiteX3" fmla="*/ 0 w 84972"/>
                <a:gd name="connsiteY3" fmla="*/ 0 h 897250"/>
                <a:gd name="connsiteX0" fmla="*/ 98183 w 98183"/>
                <a:gd name="connsiteY0" fmla="*/ 901654 h 901654"/>
                <a:gd name="connsiteX1" fmla="*/ 73273 w 98183"/>
                <a:gd name="connsiteY1" fmla="*/ 649011 h 901654"/>
                <a:gd name="connsiteX2" fmla="*/ 70083 w 98183"/>
                <a:gd name="connsiteY2" fmla="*/ 131807 h 901654"/>
                <a:gd name="connsiteX3" fmla="*/ 0 w 98183"/>
                <a:gd name="connsiteY3" fmla="*/ 0 h 901654"/>
                <a:gd name="connsiteX0" fmla="*/ 98183 w 98183"/>
                <a:gd name="connsiteY0" fmla="*/ 901654 h 901667"/>
                <a:gd name="connsiteX1" fmla="*/ 73273 w 98183"/>
                <a:gd name="connsiteY1" fmla="*/ 649011 h 901667"/>
                <a:gd name="connsiteX2" fmla="*/ 70083 w 98183"/>
                <a:gd name="connsiteY2" fmla="*/ 131807 h 901667"/>
                <a:gd name="connsiteX3" fmla="*/ 0 w 98183"/>
                <a:gd name="connsiteY3" fmla="*/ 0 h 901667"/>
                <a:gd name="connsiteX0" fmla="*/ 120201 w 120201"/>
                <a:gd name="connsiteY0" fmla="*/ 892847 h 892859"/>
                <a:gd name="connsiteX1" fmla="*/ 73273 w 120201"/>
                <a:gd name="connsiteY1" fmla="*/ 649011 h 892859"/>
                <a:gd name="connsiteX2" fmla="*/ 70083 w 120201"/>
                <a:gd name="connsiteY2" fmla="*/ 131807 h 892859"/>
                <a:gd name="connsiteX3" fmla="*/ 0 w 120201"/>
                <a:gd name="connsiteY3" fmla="*/ 0 h 892859"/>
                <a:gd name="connsiteX0" fmla="*/ 120201 w 120201"/>
                <a:gd name="connsiteY0" fmla="*/ 892847 h 892846"/>
                <a:gd name="connsiteX1" fmla="*/ 73273 w 120201"/>
                <a:gd name="connsiteY1" fmla="*/ 649011 h 892846"/>
                <a:gd name="connsiteX2" fmla="*/ 70083 w 120201"/>
                <a:gd name="connsiteY2" fmla="*/ 131807 h 892846"/>
                <a:gd name="connsiteX3" fmla="*/ 0 w 120201"/>
                <a:gd name="connsiteY3" fmla="*/ 0 h 892846"/>
                <a:gd name="connsiteX0" fmla="*/ 120201 w 120201"/>
                <a:gd name="connsiteY0" fmla="*/ 892847 h 892847"/>
                <a:gd name="connsiteX1" fmla="*/ 73273 w 120201"/>
                <a:gd name="connsiteY1" fmla="*/ 649011 h 892847"/>
                <a:gd name="connsiteX2" fmla="*/ 70083 w 120201"/>
                <a:gd name="connsiteY2" fmla="*/ 131807 h 892847"/>
                <a:gd name="connsiteX3" fmla="*/ 0 w 120201"/>
                <a:gd name="connsiteY3" fmla="*/ 0 h 892847"/>
                <a:gd name="connsiteX0" fmla="*/ 120201 w 120201"/>
                <a:gd name="connsiteY0" fmla="*/ 892847 h 892847"/>
                <a:gd name="connsiteX1" fmla="*/ 70083 w 120201"/>
                <a:gd name="connsiteY1" fmla="*/ 131807 h 892847"/>
                <a:gd name="connsiteX2" fmla="*/ 0 w 120201"/>
                <a:gd name="connsiteY2" fmla="*/ 0 h 892847"/>
                <a:gd name="connsiteX0" fmla="*/ 120201 w 120201"/>
                <a:gd name="connsiteY0" fmla="*/ 892847 h 892847"/>
                <a:gd name="connsiteX1" fmla="*/ 70083 w 120201"/>
                <a:gd name="connsiteY1" fmla="*/ 131807 h 892847"/>
                <a:gd name="connsiteX2" fmla="*/ 0 w 120201"/>
                <a:gd name="connsiteY2" fmla="*/ 0 h 892847"/>
                <a:gd name="connsiteX0" fmla="*/ 126527 w 126527"/>
                <a:gd name="connsiteY0" fmla="*/ 1057316 h 1057316"/>
                <a:gd name="connsiteX1" fmla="*/ 70083 w 126527"/>
                <a:gd name="connsiteY1" fmla="*/ 131807 h 1057316"/>
                <a:gd name="connsiteX2" fmla="*/ 0 w 126527"/>
                <a:gd name="connsiteY2" fmla="*/ 0 h 10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527" h="1057316">
                  <a:moveTo>
                    <a:pt x="126527" y="1057316"/>
                  </a:moveTo>
                  <a:cubicBezTo>
                    <a:pt x="54435" y="1044088"/>
                    <a:pt x="90116" y="280615"/>
                    <a:pt x="70083" y="131807"/>
                  </a:cubicBezTo>
                  <a:cubicBezTo>
                    <a:pt x="56403" y="14097"/>
                    <a:pt x="40792" y="22196"/>
                    <a:pt x="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5" name="Ellipse 164"/>
            <p:cNvSpPr>
              <a:spLocks noChangeAspect="1"/>
            </p:cNvSpPr>
            <p:nvPr/>
          </p:nvSpPr>
          <p:spPr>
            <a:xfrm>
              <a:off x="3017277" y="4753918"/>
              <a:ext cx="849583" cy="2585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63500" dist="12700" dir="5400000" sx="102000" sy="102000" algn="ctr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3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66"/>
          <p:cNvSpPr txBox="1">
            <a:spLocks/>
          </p:cNvSpPr>
          <p:nvPr/>
        </p:nvSpPr>
        <p:spPr>
          <a:xfrm>
            <a:off x="0" y="692698"/>
            <a:ext cx="9108504" cy="38502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u="sng" dirty="0" smtClean="0">
                <a:sym typeface="Wingdings"/>
              </a:rPr>
              <a:t>Challenge:</a:t>
            </a:r>
            <a:r>
              <a:rPr lang="fr-FR" sz="2200" b="1" dirty="0" smtClean="0">
                <a:sym typeface="Wingdings"/>
              </a:rPr>
              <a:t> Einstein </a:t>
            </a:r>
            <a:r>
              <a:rPr lang="fr-FR" sz="2200" b="1" dirty="0" err="1" smtClean="0">
                <a:sym typeface="Wingdings"/>
              </a:rPr>
              <a:t>equations</a:t>
            </a:r>
            <a:r>
              <a:rPr lang="fr-FR" sz="2200" u="sng" dirty="0" smtClean="0">
                <a:sym typeface="Wingdings"/>
              </a:rPr>
              <a:t>  </a:t>
            </a:r>
            <a:endParaRPr lang="fr-FR" sz="2200" u="sng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dirty="0" smtClean="0">
                <a:sym typeface="Wingdings"/>
              </a:rPr>
              <a:t>Weyl </a:t>
            </a:r>
            <a:r>
              <a:rPr lang="fr-FR" sz="2200" dirty="0" err="1" smtClean="0">
                <a:sym typeface="Wingdings"/>
              </a:rPr>
              <a:t>formalism</a:t>
            </a:r>
            <a:r>
              <a:rPr lang="fr-FR" sz="2200" dirty="0" smtClean="0">
                <a:sym typeface="Wingdings"/>
              </a:rPr>
              <a:t> in 4d GR:</a:t>
            </a: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8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12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dirty="0" err="1" smtClean="0">
                <a:sym typeface="Wingdings"/>
              </a:rPr>
              <a:t>Generalized</a:t>
            </a:r>
            <a:r>
              <a:rPr lang="fr-FR" sz="2200" dirty="0" smtClean="0">
                <a:sym typeface="Wingdings"/>
              </a:rPr>
              <a:t> Weyl </a:t>
            </a:r>
            <a:r>
              <a:rPr lang="fr-FR" sz="2200" dirty="0" err="1" smtClean="0">
                <a:sym typeface="Wingdings"/>
              </a:rPr>
              <a:t>formalism</a:t>
            </a:r>
            <a:r>
              <a:rPr lang="fr-FR" sz="2200" dirty="0" smtClean="0">
                <a:sym typeface="Wingdings"/>
              </a:rPr>
              <a:t>  </a:t>
            </a:r>
            <a:endParaRPr lang="fr-FR" sz="2200" dirty="0">
              <a:sym typeface="Wingdings"/>
            </a:endParaRPr>
          </a:p>
          <a:p>
            <a:pPr marL="897891" lvl="1" indent="-457200">
              <a:buFont typeface="Wingdings" charset="2"/>
              <a:buChar char="§"/>
              <a:defRPr sz="2600"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Solution </a:t>
            </a:r>
            <a:r>
              <a:rPr lang="fr-FR" dirty="0" err="1" smtClean="0"/>
              <a:t>Generating</a:t>
            </a:r>
            <a:r>
              <a:rPr lang="fr-FR" dirty="0" smtClean="0"/>
              <a:t> Technique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480274" y="1158512"/>
            <a:ext cx="956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smtClean="0">
                <a:solidFill>
                  <a:schemeClr val="accent3">
                    <a:lumMod val="75000"/>
                  </a:schemeClr>
                </a:solidFill>
              </a:rPr>
              <a:t>Weyl </a:t>
            </a:r>
            <a:r>
              <a:rPr lang="fr-FR" sz="1400" smtClean="0">
                <a:solidFill>
                  <a:schemeClr val="accent3">
                    <a:lumMod val="75000"/>
                  </a:schemeClr>
                </a:solidFill>
              </a:rPr>
              <a:t>1917</a:t>
            </a:r>
            <a:endParaRPr lang="fr-FR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ZoneTexte 74"/>
              <p:cNvSpPr txBox="1"/>
              <p:nvPr/>
            </p:nvSpPr>
            <p:spPr>
              <a:xfrm>
                <a:off x="442379" y="1535426"/>
                <a:ext cx="4954048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</a:rPr>
                        <m:t> </m:t>
                      </m:r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𝜈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  </m:t>
                      </m:r>
                    </m:oMath>
                  </m:oMathPara>
                </a14:m>
                <a:endParaRPr lang="fr-FR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79" y="1535426"/>
                <a:ext cx="4954048" cy="5674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780744" y="-479153"/>
                <a:ext cx="3347711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smtClean="0">
                          <a:latin typeface="Cambria Math" charset="0"/>
                        </a:rPr>
                        <m:t>Δ</m:t>
                      </m:r>
                      <m:func>
                        <m:func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fr-FR" b="0" i="1" smtClean="0">
                          <a:latin typeface="Cambria Math" charset="0"/>
                        </a:rPr>
                        <m:t>=0</m:t>
                      </m:r>
                      <m:r>
                        <a:rPr lang="fr-FR" b="0" i="0" smtClean="0">
                          <a:latin typeface="Cambria Math" charset="0"/>
                        </a:rPr>
                        <m:t>, </m:t>
                      </m:r>
                      <m:r>
                        <a:rPr lang="fr-FR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𝜕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𝜈</m:t>
                      </m:r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ℱ</m:t>
                      </m:r>
                      <m:d>
                        <m:dPr>
                          <m:ctrlPr>
                            <a:rPr lang="fr-F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744" y="-479153"/>
                <a:ext cx="3347711" cy="394019"/>
              </a:xfrm>
              <a:prstGeom prst="rect">
                <a:avLst/>
              </a:prstGeom>
              <a:blipFill rotWithShape="0">
                <a:blip r:embed="rId4"/>
                <a:stretch>
                  <a:fillRect t="-87692" b="-10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Rectangle 208"/>
          <p:cNvSpPr/>
          <p:nvPr/>
        </p:nvSpPr>
        <p:spPr>
          <a:xfrm>
            <a:off x="3794762" y="2295829"/>
            <a:ext cx="15437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Emparan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Reall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‘02</a:t>
            </a:r>
            <a:endParaRPr lang="fr-FR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2" name="ZoneTexte 261"/>
              <p:cNvSpPr txBox="1"/>
              <p:nvPr/>
            </p:nvSpPr>
            <p:spPr>
              <a:xfrm>
                <a:off x="-212709" y="7086521"/>
                <a:ext cx="6121932" cy="863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700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700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fr-FR" sz="17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7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17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pt-BR" sz="17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700" i="1">
                              <a:latin typeface="Cambria Math" charset="0"/>
                            </a:rPr>
                            <m:t>−</m:t>
                          </m:r>
                          <m:r>
                            <a:rPr lang="fr-FR" sz="17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i="1">
                              <a:latin typeface="Cambria Math" charset="0"/>
                            </a:rPr>
                            <m:t>+</m:t>
                          </m:r>
                          <m:r>
                            <a:rPr lang="fr-FR" sz="1700" i="1">
                              <a:latin typeface="Cambria Math" charset="0"/>
                            </a:rPr>
                            <m:t>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17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fr-FR" sz="1700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fr-FR" sz="17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700" i="1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17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700"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fr-FR" sz="17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700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262" name="ZoneTexte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709" y="7086521"/>
                <a:ext cx="6121932" cy="8637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ccolade ouvrante 26"/>
          <p:cNvSpPr/>
          <p:nvPr/>
        </p:nvSpPr>
        <p:spPr>
          <a:xfrm rot="16200000">
            <a:off x="6869435" y="5598380"/>
            <a:ext cx="272369" cy="4205769"/>
          </a:xfrm>
          <a:prstGeom prst="leftBrace">
            <a:avLst/>
          </a:prstGeom>
          <a:ln w="22225">
            <a:solidFill>
              <a:schemeClr val="accent3">
                <a:lumMod val="75000"/>
              </a:schemeClr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3" name="Rectangle 262"/>
              <p:cNvSpPr/>
              <p:nvPr/>
            </p:nvSpPr>
            <p:spPr>
              <a:xfrm>
                <a:off x="6147814" y="7869235"/>
                <a:ext cx="1537024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fr-FR" i="1">
                              <a:latin typeface="Cambria Math" charset="0"/>
                            </a:rPr>
                            <m:t>1−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𝑀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263" name="Rectangle 2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14" y="7869235"/>
                <a:ext cx="1537024" cy="427746"/>
              </a:xfrm>
              <a:prstGeom prst="rect">
                <a:avLst/>
              </a:prstGeom>
              <a:blipFill rotWithShape="0">
                <a:blip r:embed="rId6"/>
                <a:stretch>
                  <a:fillRect t="-41429" b="-2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0" name="Grouper 239"/>
          <p:cNvGrpSpPr/>
          <p:nvPr/>
        </p:nvGrpSpPr>
        <p:grpSpPr>
          <a:xfrm>
            <a:off x="6389726" y="3372749"/>
            <a:ext cx="1166957" cy="2896986"/>
            <a:chOff x="7531615" y="3472135"/>
            <a:chExt cx="1166957" cy="2896986"/>
          </a:xfrm>
        </p:grpSpPr>
        <p:grpSp>
          <p:nvGrpSpPr>
            <p:cNvPr id="241" name="Grouper 240"/>
            <p:cNvGrpSpPr/>
            <p:nvPr/>
          </p:nvGrpSpPr>
          <p:grpSpPr>
            <a:xfrm>
              <a:off x="8055498" y="3472135"/>
              <a:ext cx="223704" cy="2688476"/>
              <a:chOff x="1033659" y="1460350"/>
              <a:chExt cx="306934" cy="3688731"/>
            </a:xfrm>
          </p:grpSpPr>
          <p:cxnSp>
            <p:nvCxnSpPr>
              <p:cNvPr id="247" name="Connecteur droit avec flèche 246"/>
              <p:cNvCxnSpPr/>
              <p:nvPr/>
            </p:nvCxnSpPr>
            <p:spPr>
              <a:xfrm flipV="1">
                <a:off x="1340593" y="1748321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Rectangle 247"/>
                  <p:cNvSpPr/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Rectangle 1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8333" b="-1463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2" name="Ellipse 241"/>
            <p:cNvSpPr/>
            <p:nvPr/>
          </p:nvSpPr>
          <p:spPr>
            <a:xfrm>
              <a:off x="7911343" y="6035696"/>
              <a:ext cx="787229" cy="27935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3" name="Connecteur droit avec flèche 242"/>
            <p:cNvCxnSpPr/>
            <p:nvPr/>
          </p:nvCxnSpPr>
          <p:spPr>
            <a:xfrm>
              <a:off x="8278716" y="6169240"/>
              <a:ext cx="304569" cy="104897"/>
            </a:xfrm>
            <a:prstGeom prst="straightConnector1">
              <a:avLst/>
            </a:prstGeom>
            <a:ln cap="rnd">
              <a:solidFill>
                <a:schemeClr val="tx1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4" name="Rectangle 243"/>
                <p:cNvSpPr/>
                <p:nvPr/>
              </p:nvSpPr>
              <p:spPr>
                <a:xfrm>
                  <a:off x="8387142" y="5950560"/>
                  <a:ext cx="254414" cy="246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SzPct val="11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oMath>
                    </m:oMathPara>
                  </a14:m>
                  <a:endParaRPr lang="fr-FR" sz="1600" dirty="0"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44" name="Rectangle 2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142" y="5950560"/>
                  <a:ext cx="254414" cy="24675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12195" b="-425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5" name="Arc 36"/>
            <p:cNvSpPr/>
            <p:nvPr/>
          </p:nvSpPr>
          <p:spPr>
            <a:xfrm rot="4129721" flipV="1">
              <a:off x="7755893" y="6170294"/>
              <a:ext cx="190113" cy="207541"/>
            </a:xfrm>
            <a:custGeom>
              <a:avLst/>
              <a:gdLst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3" fmla="*/ 190635 w 381269"/>
                <a:gd name="connsiteY3" fmla="*/ 139316 h 278631"/>
                <a:gd name="connsiteX4" fmla="*/ 120425 w 381269"/>
                <a:gd name="connsiteY4" fmla="*/ 9793 h 278631"/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3" fmla="*/ 70210 w 260845"/>
                <a:gd name="connsiteY3" fmla="*/ 139316 h 139317"/>
                <a:gd name="connsiteX4" fmla="*/ 0 w 260845"/>
                <a:gd name="connsiteY4" fmla="*/ 9793 h 139317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845" h="284757" stroke="0" extrusionOk="0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185432" y="173245"/>
                    <a:pt x="260845" y="284757"/>
                  </a:cubicBezTo>
                  <a:cubicBezTo>
                    <a:pt x="94776" y="169969"/>
                    <a:pt x="248147" y="94919"/>
                    <a:pt x="241798" y="0"/>
                  </a:cubicBezTo>
                  <a:lnTo>
                    <a:pt x="0" y="155233"/>
                  </a:lnTo>
                  <a:close/>
                </a:path>
                <a:path w="260845" h="284757" fill="none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260845" y="229306"/>
                    <a:pt x="260845" y="284757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6" name="Rectangle 245"/>
                <p:cNvSpPr/>
                <p:nvPr/>
              </p:nvSpPr>
              <p:spPr>
                <a:xfrm>
                  <a:off x="7531615" y="6032634"/>
                  <a:ext cx="273341" cy="246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SzPct val="11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oMath>
                    </m:oMathPara>
                  </a14:m>
                  <a:endParaRPr lang="fr-FR" sz="1600" dirty="0"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46" name="Rectangle 2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1615" y="6032634"/>
                  <a:ext cx="273341" cy="24675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20000" b="-4878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9" name="Rectangle 308"/>
          <p:cNvSpPr/>
          <p:nvPr/>
        </p:nvSpPr>
        <p:spPr>
          <a:xfrm>
            <a:off x="89865" y="2263946"/>
            <a:ext cx="5248653" cy="40589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à coins arrondis 210"/>
          <p:cNvSpPr/>
          <p:nvPr/>
        </p:nvSpPr>
        <p:spPr>
          <a:xfrm>
            <a:off x="5715031" y="1052908"/>
            <a:ext cx="3309813" cy="14128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41275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33" name="Shape 66"/>
          <p:cNvSpPr txBox="1">
            <a:spLocks/>
          </p:cNvSpPr>
          <p:nvPr/>
        </p:nvSpPr>
        <p:spPr>
          <a:xfrm>
            <a:off x="0" y="692698"/>
            <a:ext cx="9108504" cy="38502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u="sng" dirty="0" smtClean="0">
                <a:sym typeface="Wingdings"/>
              </a:rPr>
              <a:t>Challenge:</a:t>
            </a:r>
            <a:r>
              <a:rPr lang="fr-FR" sz="2200" b="1" dirty="0" smtClean="0">
                <a:sym typeface="Wingdings"/>
              </a:rPr>
              <a:t> Einstein </a:t>
            </a:r>
            <a:r>
              <a:rPr lang="fr-FR" sz="2200" b="1" dirty="0" err="1" smtClean="0">
                <a:sym typeface="Wingdings"/>
              </a:rPr>
              <a:t>equations</a:t>
            </a:r>
            <a:r>
              <a:rPr lang="fr-FR" sz="2200" u="sng" dirty="0" smtClean="0">
                <a:sym typeface="Wingdings"/>
              </a:rPr>
              <a:t>  </a:t>
            </a:r>
            <a:endParaRPr lang="fr-FR" sz="2200" u="sng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dirty="0" smtClean="0">
                <a:sym typeface="Wingdings"/>
              </a:rPr>
              <a:t>Weyl </a:t>
            </a:r>
            <a:r>
              <a:rPr lang="fr-FR" sz="2200" dirty="0" err="1" smtClean="0">
                <a:sym typeface="Wingdings"/>
              </a:rPr>
              <a:t>formalism</a:t>
            </a:r>
            <a:r>
              <a:rPr lang="fr-FR" sz="2200" dirty="0" smtClean="0">
                <a:sym typeface="Wingdings"/>
              </a:rPr>
              <a:t> in 4d GR:</a:t>
            </a: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8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12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dirty="0" err="1" smtClean="0">
                <a:sym typeface="Wingdings"/>
              </a:rPr>
              <a:t>Generalized</a:t>
            </a:r>
            <a:r>
              <a:rPr lang="fr-FR" sz="2200" dirty="0" smtClean="0">
                <a:sym typeface="Wingdings"/>
              </a:rPr>
              <a:t> Weyl </a:t>
            </a:r>
            <a:r>
              <a:rPr lang="fr-FR" sz="2200" dirty="0" err="1" smtClean="0">
                <a:sym typeface="Wingdings"/>
              </a:rPr>
              <a:t>formalism</a:t>
            </a:r>
            <a:r>
              <a:rPr lang="fr-FR" sz="2200" dirty="0" smtClean="0">
                <a:sym typeface="Wingdings"/>
              </a:rPr>
              <a:t>  </a:t>
            </a:r>
            <a:endParaRPr lang="fr-FR" sz="2200" dirty="0">
              <a:sym typeface="Wingdings"/>
            </a:endParaRPr>
          </a:p>
          <a:p>
            <a:pPr marL="897891" lvl="1" indent="-457200">
              <a:buFont typeface="Wingdings" charset="2"/>
              <a:buChar char="§"/>
              <a:defRPr sz="2600"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Solution </a:t>
            </a:r>
            <a:r>
              <a:rPr lang="fr-FR" dirty="0" err="1"/>
              <a:t>Generating</a:t>
            </a:r>
            <a:r>
              <a:rPr lang="fr-FR" dirty="0"/>
              <a:t> Technique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480274" y="1158512"/>
            <a:ext cx="956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smtClean="0">
                <a:solidFill>
                  <a:schemeClr val="accent3">
                    <a:lumMod val="75000"/>
                  </a:schemeClr>
                </a:solidFill>
              </a:rPr>
              <a:t>Weyl </a:t>
            </a:r>
            <a:r>
              <a:rPr lang="fr-FR" sz="1400" smtClean="0">
                <a:solidFill>
                  <a:schemeClr val="accent3">
                    <a:lumMod val="75000"/>
                  </a:schemeClr>
                </a:solidFill>
              </a:rPr>
              <a:t>1917</a:t>
            </a:r>
            <a:endParaRPr lang="fr-FR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ZoneTexte 74"/>
              <p:cNvSpPr txBox="1"/>
              <p:nvPr/>
            </p:nvSpPr>
            <p:spPr>
              <a:xfrm>
                <a:off x="442379" y="1535426"/>
                <a:ext cx="5218543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</a:rPr>
                        <m:t> </m:t>
                      </m:r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𝜈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  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fr-FR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79" y="1535426"/>
                <a:ext cx="5218543" cy="5674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780744" y="-479153"/>
                <a:ext cx="3347711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smtClean="0">
                          <a:latin typeface="Cambria Math" charset="0"/>
                        </a:rPr>
                        <m:t>Δ</m:t>
                      </m:r>
                      <m:func>
                        <m:func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fr-FR" b="0" i="1" smtClean="0">
                          <a:latin typeface="Cambria Math" charset="0"/>
                        </a:rPr>
                        <m:t>=0</m:t>
                      </m:r>
                      <m:r>
                        <a:rPr lang="fr-FR" b="0" i="0" smtClean="0">
                          <a:latin typeface="Cambria Math" charset="0"/>
                        </a:rPr>
                        <m:t>, </m:t>
                      </m:r>
                      <m:r>
                        <a:rPr lang="fr-FR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𝜕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𝜈</m:t>
                      </m:r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ℱ</m:t>
                      </m:r>
                      <m:d>
                        <m:dPr>
                          <m:ctrlPr>
                            <a:rPr lang="fr-F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744" y="-479153"/>
                <a:ext cx="3347711" cy="394019"/>
              </a:xfrm>
              <a:prstGeom prst="rect">
                <a:avLst/>
              </a:prstGeom>
              <a:blipFill rotWithShape="0">
                <a:blip r:embed="rId4"/>
                <a:stretch>
                  <a:fillRect t="-87692" b="-10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6080766" y="1083118"/>
            <a:ext cx="260789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Linear</a:t>
            </a:r>
            <a:r>
              <a:rPr lang="fr-FR" dirty="0" smtClean="0"/>
              <a:t> Einstein Equations!</a:t>
            </a:r>
            <a:endParaRPr lang="fr-FR" dirty="0"/>
          </a:p>
        </p:txBody>
      </p:sp>
      <p:sp>
        <p:nvSpPr>
          <p:cNvPr id="209" name="Rectangle 208"/>
          <p:cNvSpPr/>
          <p:nvPr/>
        </p:nvSpPr>
        <p:spPr>
          <a:xfrm>
            <a:off x="3794762" y="2295829"/>
            <a:ext cx="15437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Emparan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Reall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‘02</a:t>
            </a:r>
            <a:endParaRPr lang="fr-FR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2" name="ZoneTexte 261"/>
              <p:cNvSpPr txBox="1"/>
              <p:nvPr/>
            </p:nvSpPr>
            <p:spPr>
              <a:xfrm>
                <a:off x="-212709" y="7086521"/>
                <a:ext cx="6121932" cy="863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700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700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fr-FR" sz="17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7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17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pt-BR" sz="17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700" i="1">
                              <a:latin typeface="Cambria Math" charset="0"/>
                            </a:rPr>
                            <m:t>−</m:t>
                          </m:r>
                          <m:r>
                            <a:rPr lang="fr-FR" sz="17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i="1">
                              <a:latin typeface="Cambria Math" charset="0"/>
                            </a:rPr>
                            <m:t>+</m:t>
                          </m:r>
                          <m:r>
                            <a:rPr lang="fr-FR" sz="1700" i="1">
                              <a:latin typeface="Cambria Math" charset="0"/>
                            </a:rPr>
                            <m:t>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17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fr-FR" sz="1700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fr-FR" sz="17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700" i="1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17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700"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fr-FR" sz="17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700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262" name="ZoneTexte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709" y="7086521"/>
                <a:ext cx="6121932" cy="8637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ccolade ouvrante 26"/>
          <p:cNvSpPr/>
          <p:nvPr/>
        </p:nvSpPr>
        <p:spPr>
          <a:xfrm rot="16200000">
            <a:off x="6869435" y="5598380"/>
            <a:ext cx="272369" cy="4205769"/>
          </a:xfrm>
          <a:prstGeom prst="leftBrace">
            <a:avLst/>
          </a:prstGeom>
          <a:ln w="22225">
            <a:solidFill>
              <a:schemeClr val="accent3">
                <a:lumMod val="75000"/>
              </a:schemeClr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3" name="Rectangle 262"/>
              <p:cNvSpPr/>
              <p:nvPr/>
            </p:nvSpPr>
            <p:spPr>
              <a:xfrm>
                <a:off x="6147814" y="7869235"/>
                <a:ext cx="1537024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fr-FR" i="1">
                              <a:latin typeface="Cambria Math" charset="0"/>
                            </a:rPr>
                            <m:t>1−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𝑀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263" name="Rectangle 2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14" y="7869235"/>
                <a:ext cx="1537024" cy="427746"/>
              </a:xfrm>
              <a:prstGeom prst="rect">
                <a:avLst/>
              </a:prstGeom>
              <a:blipFill rotWithShape="0">
                <a:blip r:embed="rId6"/>
                <a:stretch>
                  <a:fillRect t="-41429" b="-2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9" name="Rectangle 238"/>
              <p:cNvSpPr/>
              <p:nvPr/>
            </p:nvSpPr>
            <p:spPr>
              <a:xfrm>
                <a:off x="6080766" y="1663576"/>
                <a:ext cx="2539350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is-I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239" name="Rectangle 2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766" y="1663576"/>
                <a:ext cx="2539350" cy="7645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0" name="Grouper 239"/>
          <p:cNvGrpSpPr/>
          <p:nvPr/>
        </p:nvGrpSpPr>
        <p:grpSpPr>
          <a:xfrm>
            <a:off x="6389726" y="3372749"/>
            <a:ext cx="1166957" cy="2896986"/>
            <a:chOff x="7531615" y="3472135"/>
            <a:chExt cx="1166957" cy="2896986"/>
          </a:xfrm>
        </p:grpSpPr>
        <p:grpSp>
          <p:nvGrpSpPr>
            <p:cNvPr id="241" name="Grouper 240"/>
            <p:cNvGrpSpPr/>
            <p:nvPr/>
          </p:nvGrpSpPr>
          <p:grpSpPr>
            <a:xfrm>
              <a:off x="8055498" y="3472135"/>
              <a:ext cx="223704" cy="2688476"/>
              <a:chOff x="1033659" y="1460350"/>
              <a:chExt cx="306934" cy="3688731"/>
            </a:xfrm>
          </p:grpSpPr>
          <p:cxnSp>
            <p:nvCxnSpPr>
              <p:cNvPr id="247" name="Connecteur droit avec flèche 246"/>
              <p:cNvCxnSpPr/>
              <p:nvPr/>
            </p:nvCxnSpPr>
            <p:spPr>
              <a:xfrm flipV="1">
                <a:off x="1340593" y="1748321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Rectangle 247"/>
                  <p:cNvSpPr/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Rectangle 1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8333" b="-1463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2" name="Ellipse 241"/>
            <p:cNvSpPr/>
            <p:nvPr/>
          </p:nvSpPr>
          <p:spPr>
            <a:xfrm>
              <a:off x="7911343" y="6035696"/>
              <a:ext cx="787229" cy="27935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3" name="Connecteur droit avec flèche 242"/>
            <p:cNvCxnSpPr/>
            <p:nvPr/>
          </p:nvCxnSpPr>
          <p:spPr>
            <a:xfrm>
              <a:off x="8278716" y="6169240"/>
              <a:ext cx="304569" cy="104897"/>
            </a:xfrm>
            <a:prstGeom prst="straightConnector1">
              <a:avLst/>
            </a:prstGeom>
            <a:ln cap="rnd">
              <a:solidFill>
                <a:schemeClr val="tx1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4" name="Rectangle 243"/>
                <p:cNvSpPr/>
                <p:nvPr/>
              </p:nvSpPr>
              <p:spPr>
                <a:xfrm>
                  <a:off x="8387142" y="5950560"/>
                  <a:ext cx="254414" cy="246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SzPct val="11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oMath>
                    </m:oMathPara>
                  </a14:m>
                  <a:endParaRPr lang="fr-FR" sz="1600" dirty="0"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44" name="Rectangle 2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142" y="5950560"/>
                  <a:ext cx="254414" cy="24675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12195" b="-425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5" name="Arc 36"/>
            <p:cNvSpPr/>
            <p:nvPr/>
          </p:nvSpPr>
          <p:spPr>
            <a:xfrm rot="4129721" flipV="1">
              <a:off x="7755893" y="6170294"/>
              <a:ext cx="190113" cy="207541"/>
            </a:xfrm>
            <a:custGeom>
              <a:avLst/>
              <a:gdLst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3" fmla="*/ 190635 w 381269"/>
                <a:gd name="connsiteY3" fmla="*/ 139316 h 278631"/>
                <a:gd name="connsiteX4" fmla="*/ 120425 w 381269"/>
                <a:gd name="connsiteY4" fmla="*/ 9793 h 278631"/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3" fmla="*/ 70210 w 260845"/>
                <a:gd name="connsiteY3" fmla="*/ 139316 h 139317"/>
                <a:gd name="connsiteX4" fmla="*/ 0 w 260845"/>
                <a:gd name="connsiteY4" fmla="*/ 9793 h 139317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845" h="284757" stroke="0" extrusionOk="0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185432" y="173245"/>
                    <a:pt x="260845" y="284757"/>
                  </a:cubicBezTo>
                  <a:cubicBezTo>
                    <a:pt x="94776" y="169969"/>
                    <a:pt x="248147" y="94919"/>
                    <a:pt x="241798" y="0"/>
                  </a:cubicBezTo>
                  <a:lnTo>
                    <a:pt x="0" y="155233"/>
                  </a:lnTo>
                  <a:close/>
                </a:path>
                <a:path w="260845" h="284757" fill="none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260845" y="229306"/>
                    <a:pt x="260845" y="284757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6" name="Rectangle 245"/>
                <p:cNvSpPr/>
                <p:nvPr/>
              </p:nvSpPr>
              <p:spPr>
                <a:xfrm>
                  <a:off x="7531615" y="6032634"/>
                  <a:ext cx="273341" cy="246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SzPct val="11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oMath>
                    </m:oMathPara>
                  </a14:m>
                  <a:endParaRPr lang="fr-FR" sz="1600" dirty="0"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46" name="Rectangle 2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1615" y="6032634"/>
                  <a:ext cx="273341" cy="24675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20000" b="-4878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9" name="Grouper 248"/>
          <p:cNvGrpSpPr/>
          <p:nvPr/>
        </p:nvGrpSpPr>
        <p:grpSpPr>
          <a:xfrm>
            <a:off x="6254859" y="3758319"/>
            <a:ext cx="1183638" cy="2060972"/>
            <a:chOff x="6576132" y="3881151"/>
            <a:chExt cx="1183638" cy="2060972"/>
          </a:xfrm>
        </p:grpSpPr>
        <p:grpSp>
          <p:nvGrpSpPr>
            <p:cNvPr id="250" name="Grouper 249"/>
            <p:cNvGrpSpPr/>
            <p:nvPr/>
          </p:nvGrpSpPr>
          <p:grpSpPr>
            <a:xfrm>
              <a:off x="7165770" y="3881151"/>
              <a:ext cx="594000" cy="2060972"/>
              <a:chOff x="7165770" y="3881151"/>
              <a:chExt cx="594000" cy="2060972"/>
            </a:xfrm>
          </p:grpSpPr>
          <p:grpSp>
            <p:nvGrpSpPr>
              <p:cNvPr id="253" name="Grouper 252"/>
              <p:cNvGrpSpPr/>
              <p:nvPr/>
            </p:nvGrpSpPr>
            <p:grpSpPr>
              <a:xfrm>
                <a:off x="7410278" y="5199569"/>
                <a:ext cx="91895" cy="320183"/>
                <a:chOff x="2985084" y="2420888"/>
                <a:chExt cx="146756" cy="1534315"/>
              </a:xfrm>
            </p:grpSpPr>
            <p:cxnSp>
              <p:nvCxnSpPr>
                <p:cNvPr id="293" name="Connecteur droit 292"/>
                <p:cNvCxnSpPr/>
                <p:nvPr/>
              </p:nvCxnSpPr>
              <p:spPr>
                <a:xfrm flipH="1">
                  <a:off x="2987824" y="2420888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Connecteur droit 293"/>
                <p:cNvCxnSpPr/>
                <p:nvPr/>
              </p:nvCxnSpPr>
              <p:spPr>
                <a:xfrm flipH="1" flipV="1">
                  <a:off x="2987822" y="2513220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Connecteur droit 294"/>
                <p:cNvCxnSpPr/>
                <p:nvPr/>
              </p:nvCxnSpPr>
              <p:spPr>
                <a:xfrm flipH="1">
                  <a:off x="2987824" y="2612730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Connecteur droit 295"/>
                <p:cNvCxnSpPr/>
                <p:nvPr/>
              </p:nvCxnSpPr>
              <p:spPr>
                <a:xfrm flipH="1" flipV="1">
                  <a:off x="2987822" y="2705062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Connecteur droit 296"/>
                <p:cNvCxnSpPr/>
                <p:nvPr/>
              </p:nvCxnSpPr>
              <p:spPr>
                <a:xfrm flipH="1">
                  <a:off x="2987824" y="2805443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Connecteur droit 297"/>
                <p:cNvCxnSpPr/>
                <p:nvPr/>
              </p:nvCxnSpPr>
              <p:spPr>
                <a:xfrm flipH="1" flipV="1">
                  <a:off x="2987822" y="2897775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Connecteur droit 298"/>
                <p:cNvCxnSpPr/>
                <p:nvPr/>
              </p:nvCxnSpPr>
              <p:spPr>
                <a:xfrm flipH="1">
                  <a:off x="2987824" y="2997285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Connecteur droit 299"/>
                <p:cNvCxnSpPr/>
                <p:nvPr/>
              </p:nvCxnSpPr>
              <p:spPr>
                <a:xfrm flipH="1" flipV="1">
                  <a:off x="2987822" y="3089617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Connecteur droit 300"/>
                <p:cNvCxnSpPr/>
                <p:nvPr/>
              </p:nvCxnSpPr>
              <p:spPr>
                <a:xfrm flipH="1">
                  <a:off x="2985086" y="3186964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Connecteur droit 301"/>
                <p:cNvCxnSpPr/>
                <p:nvPr/>
              </p:nvCxnSpPr>
              <p:spPr>
                <a:xfrm flipH="1" flipV="1">
                  <a:off x="2985084" y="3279296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Connecteur droit 302"/>
                <p:cNvCxnSpPr/>
                <p:nvPr/>
              </p:nvCxnSpPr>
              <p:spPr>
                <a:xfrm flipH="1">
                  <a:off x="2985086" y="3378806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Connecteur droit 303"/>
                <p:cNvCxnSpPr/>
                <p:nvPr/>
              </p:nvCxnSpPr>
              <p:spPr>
                <a:xfrm flipH="1" flipV="1">
                  <a:off x="2985084" y="3471138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Connecteur droit 304"/>
                <p:cNvCxnSpPr/>
                <p:nvPr/>
              </p:nvCxnSpPr>
              <p:spPr>
                <a:xfrm flipH="1">
                  <a:off x="2985086" y="3571519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Connecteur droit 305"/>
                <p:cNvCxnSpPr/>
                <p:nvPr/>
              </p:nvCxnSpPr>
              <p:spPr>
                <a:xfrm flipH="1" flipV="1">
                  <a:off x="2985084" y="3663851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Connecteur droit 306"/>
                <p:cNvCxnSpPr/>
                <p:nvPr/>
              </p:nvCxnSpPr>
              <p:spPr>
                <a:xfrm flipH="1">
                  <a:off x="2985086" y="3763361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Connecteur droit 307"/>
                <p:cNvCxnSpPr/>
                <p:nvPr/>
              </p:nvCxnSpPr>
              <p:spPr>
                <a:xfrm flipH="1" flipV="1">
                  <a:off x="2985084" y="3855693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er 253"/>
              <p:cNvGrpSpPr/>
              <p:nvPr/>
            </p:nvGrpSpPr>
            <p:grpSpPr>
              <a:xfrm>
                <a:off x="7416822" y="4427230"/>
                <a:ext cx="91895" cy="164305"/>
                <a:chOff x="2985084" y="2420888"/>
                <a:chExt cx="146756" cy="1534315"/>
              </a:xfrm>
            </p:grpSpPr>
            <p:cxnSp>
              <p:nvCxnSpPr>
                <p:cNvPr id="277" name="Connecteur droit 276"/>
                <p:cNvCxnSpPr/>
                <p:nvPr/>
              </p:nvCxnSpPr>
              <p:spPr>
                <a:xfrm flipH="1">
                  <a:off x="2987824" y="2420888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Connecteur droit 277"/>
                <p:cNvCxnSpPr/>
                <p:nvPr/>
              </p:nvCxnSpPr>
              <p:spPr>
                <a:xfrm flipH="1" flipV="1">
                  <a:off x="2987822" y="2513220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Connecteur droit 278"/>
                <p:cNvCxnSpPr/>
                <p:nvPr/>
              </p:nvCxnSpPr>
              <p:spPr>
                <a:xfrm flipH="1">
                  <a:off x="2987824" y="2612730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Connecteur droit 279"/>
                <p:cNvCxnSpPr/>
                <p:nvPr/>
              </p:nvCxnSpPr>
              <p:spPr>
                <a:xfrm flipH="1" flipV="1">
                  <a:off x="2987822" y="2705062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Connecteur droit 280"/>
                <p:cNvCxnSpPr/>
                <p:nvPr/>
              </p:nvCxnSpPr>
              <p:spPr>
                <a:xfrm flipH="1">
                  <a:off x="2987824" y="2805443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Connecteur droit 281"/>
                <p:cNvCxnSpPr/>
                <p:nvPr/>
              </p:nvCxnSpPr>
              <p:spPr>
                <a:xfrm flipH="1" flipV="1">
                  <a:off x="2987822" y="2897775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Connecteur droit 282"/>
                <p:cNvCxnSpPr/>
                <p:nvPr/>
              </p:nvCxnSpPr>
              <p:spPr>
                <a:xfrm flipH="1">
                  <a:off x="2987824" y="2997285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Connecteur droit 283"/>
                <p:cNvCxnSpPr/>
                <p:nvPr/>
              </p:nvCxnSpPr>
              <p:spPr>
                <a:xfrm flipH="1" flipV="1">
                  <a:off x="2987822" y="3089617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Connecteur droit 284"/>
                <p:cNvCxnSpPr/>
                <p:nvPr/>
              </p:nvCxnSpPr>
              <p:spPr>
                <a:xfrm flipH="1">
                  <a:off x="2985086" y="3186964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Connecteur droit 285"/>
                <p:cNvCxnSpPr/>
                <p:nvPr/>
              </p:nvCxnSpPr>
              <p:spPr>
                <a:xfrm flipH="1" flipV="1">
                  <a:off x="2985084" y="3279296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Connecteur droit 286"/>
                <p:cNvCxnSpPr/>
                <p:nvPr/>
              </p:nvCxnSpPr>
              <p:spPr>
                <a:xfrm flipH="1">
                  <a:off x="2985086" y="3378806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Connecteur droit 287"/>
                <p:cNvCxnSpPr/>
                <p:nvPr/>
              </p:nvCxnSpPr>
              <p:spPr>
                <a:xfrm flipH="1" flipV="1">
                  <a:off x="2985084" y="3471138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Connecteur droit 288"/>
                <p:cNvCxnSpPr/>
                <p:nvPr/>
              </p:nvCxnSpPr>
              <p:spPr>
                <a:xfrm flipH="1">
                  <a:off x="2985086" y="3571519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Connecteur droit 289"/>
                <p:cNvCxnSpPr/>
                <p:nvPr/>
              </p:nvCxnSpPr>
              <p:spPr>
                <a:xfrm flipH="1" flipV="1">
                  <a:off x="2985084" y="3663851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Connecteur droit 290"/>
                <p:cNvCxnSpPr/>
                <p:nvPr/>
              </p:nvCxnSpPr>
              <p:spPr>
                <a:xfrm flipH="1">
                  <a:off x="2985086" y="3763361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Connecteur droit 291"/>
                <p:cNvCxnSpPr/>
                <p:nvPr/>
              </p:nvCxnSpPr>
              <p:spPr>
                <a:xfrm flipH="1" flipV="1">
                  <a:off x="2985084" y="3855693"/>
                  <a:ext cx="144016" cy="99510"/>
                </a:xfrm>
                <a:prstGeom prst="line">
                  <a:avLst/>
                </a:prstGeom>
                <a:ln w="15875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er 254"/>
              <p:cNvGrpSpPr>
                <a:grpSpLocks noChangeAspect="1"/>
              </p:cNvGrpSpPr>
              <p:nvPr/>
            </p:nvGrpSpPr>
            <p:grpSpPr>
              <a:xfrm>
                <a:off x="7188004" y="3881151"/>
                <a:ext cx="540000" cy="540000"/>
                <a:chOff x="112537" y="1143124"/>
                <a:chExt cx="1440160" cy="1440160"/>
              </a:xfrm>
            </p:grpSpPr>
            <p:sp>
              <p:nvSpPr>
                <p:cNvPr id="273" name="Ellipse 272"/>
                <p:cNvSpPr/>
                <p:nvPr/>
              </p:nvSpPr>
              <p:spPr>
                <a:xfrm>
                  <a:off x="112537" y="1143124"/>
                  <a:ext cx="1440160" cy="14401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70000"/>
                      </a:schemeClr>
                    </a:gs>
                    <a:gs pos="73000">
                      <a:schemeClr val="tx1">
                        <a:lumMod val="85000"/>
                        <a:lumOff val="15000"/>
                        <a:alpha val="70000"/>
                      </a:schemeClr>
                    </a:gs>
                    <a:gs pos="83000">
                      <a:schemeClr val="tx1">
                        <a:lumMod val="85000"/>
                        <a:lumOff val="15000"/>
                        <a:alpha val="6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4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274" name="Grouper 273"/>
                <p:cNvGrpSpPr/>
                <p:nvPr/>
              </p:nvGrpSpPr>
              <p:grpSpPr>
                <a:xfrm>
                  <a:off x="117065" y="1770598"/>
                  <a:ext cx="1433991" cy="309608"/>
                  <a:chOff x="118608" y="3075394"/>
                  <a:chExt cx="873363" cy="252523"/>
                </a:xfrm>
              </p:grpSpPr>
              <p:sp>
                <p:nvSpPr>
                  <p:cNvPr id="275" name="Forme libre 274"/>
                  <p:cNvSpPr/>
                  <p:nvPr/>
                </p:nvSpPr>
                <p:spPr>
                  <a:xfrm>
                    <a:off x="137138" y="3075394"/>
                    <a:ext cx="847560" cy="103369"/>
                  </a:xfrm>
                  <a:custGeom>
                    <a:avLst/>
                    <a:gdLst>
                      <a:gd name="connsiteX0" fmla="*/ 0 w 1327709"/>
                      <a:gd name="connsiteY0" fmla="*/ 120854 h 142800"/>
                      <a:gd name="connsiteX1" fmla="*/ 676656 w 1327709"/>
                      <a:gd name="connsiteY1" fmla="*/ 153 h 142800"/>
                      <a:gd name="connsiteX2" fmla="*/ 1327709 w 1327709"/>
                      <a:gd name="connsiteY2" fmla="*/ 142800 h 142800"/>
                      <a:gd name="connsiteX0" fmla="*/ 0 w 1327709"/>
                      <a:gd name="connsiteY0" fmla="*/ 124503 h 146449"/>
                      <a:gd name="connsiteX1" fmla="*/ 654710 w 1327709"/>
                      <a:gd name="connsiteY1" fmla="*/ 145 h 146449"/>
                      <a:gd name="connsiteX2" fmla="*/ 1327709 w 1327709"/>
                      <a:gd name="connsiteY2" fmla="*/ 146449 h 146449"/>
                      <a:gd name="connsiteX0" fmla="*/ 0 w 1327709"/>
                      <a:gd name="connsiteY0" fmla="*/ 124358 h 146304"/>
                      <a:gd name="connsiteX1" fmla="*/ 654710 w 1327709"/>
                      <a:gd name="connsiteY1" fmla="*/ 0 h 146304"/>
                      <a:gd name="connsiteX2" fmla="*/ 1327709 w 1327709"/>
                      <a:gd name="connsiteY2" fmla="*/ 146304 h 146304"/>
                      <a:gd name="connsiteX0" fmla="*/ 0 w 1327709"/>
                      <a:gd name="connsiteY0" fmla="*/ 124889 h 146835"/>
                      <a:gd name="connsiteX1" fmla="*/ 654710 w 1327709"/>
                      <a:gd name="connsiteY1" fmla="*/ 531 h 146835"/>
                      <a:gd name="connsiteX2" fmla="*/ 1327709 w 1327709"/>
                      <a:gd name="connsiteY2" fmla="*/ 146835 h 146835"/>
                      <a:gd name="connsiteX0" fmla="*/ 0 w 1327709"/>
                      <a:gd name="connsiteY0" fmla="*/ 124889 h 146835"/>
                      <a:gd name="connsiteX1" fmla="*/ 654710 w 1327709"/>
                      <a:gd name="connsiteY1" fmla="*/ 531 h 146835"/>
                      <a:gd name="connsiteX2" fmla="*/ 1327709 w 1327709"/>
                      <a:gd name="connsiteY2" fmla="*/ 146835 h 146835"/>
                      <a:gd name="connsiteX0" fmla="*/ 0 w 1320394"/>
                      <a:gd name="connsiteY0" fmla="*/ 124504 h 146450"/>
                      <a:gd name="connsiteX1" fmla="*/ 654710 w 1320394"/>
                      <a:gd name="connsiteY1" fmla="*/ 146 h 146450"/>
                      <a:gd name="connsiteX2" fmla="*/ 1320394 w 1320394"/>
                      <a:gd name="connsiteY2" fmla="*/ 146450 h 146450"/>
                      <a:gd name="connsiteX0" fmla="*/ 0 w 1320394"/>
                      <a:gd name="connsiteY0" fmla="*/ 124504 h 146450"/>
                      <a:gd name="connsiteX1" fmla="*/ 654710 w 1320394"/>
                      <a:gd name="connsiteY1" fmla="*/ 146 h 146450"/>
                      <a:gd name="connsiteX2" fmla="*/ 1320394 w 1320394"/>
                      <a:gd name="connsiteY2" fmla="*/ 146450 h 146450"/>
                      <a:gd name="connsiteX0" fmla="*/ 0 w 1320394"/>
                      <a:gd name="connsiteY0" fmla="*/ 124542 h 146488"/>
                      <a:gd name="connsiteX1" fmla="*/ 654710 w 1320394"/>
                      <a:gd name="connsiteY1" fmla="*/ 184 h 146488"/>
                      <a:gd name="connsiteX2" fmla="*/ 1320394 w 1320394"/>
                      <a:gd name="connsiteY2" fmla="*/ 146488 h 146488"/>
                      <a:gd name="connsiteX0" fmla="*/ 0 w 1320394"/>
                      <a:gd name="connsiteY0" fmla="*/ 109027 h 130973"/>
                      <a:gd name="connsiteX1" fmla="*/ 654710 w 1320394"/>
                      <a:gd name="connsiteY1" fmla="*/ 256 h 130973"/>
                      <a:gd name="connsiteX2" fmla="*/ 1320394 w 1320394"/>
                      <a:gd name="connsiteY2" fmla="*/ 130973 h 130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20394" h="130973">
                        <a:moveTo>
                          <a:pt x="0" y="109027"/>
                        </a:moveTo>
                        <a:cubicBezTo>
                          <a:pt x="106984" y="32216"/>
                          <a:pt x="434644" y="-3402"/>
                          <a:pt x="654710" y="256"/>
                        </a:cubicBezTo>
                        <a:cubicBezTo>
                          <a:pt x="874776" y="3914"/>
                          <a:pt x="1314299" y="81595"/>
                          <a:pt x="1320394" y="130973"/>
                        </a:cubicBezTo>
                      </a:path>
                    </a:pathLst>
                  </a:custGeom>
                  <a:noFill/>
                  <a:ln w="0">
                    <a:solidFill>
                      <a:schemeClr val="tx2">
                        <a:lumMod val="75000"/>
                        <a:lumOff val="2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76" name="Ellipse 104"/>
                  <p:cNvSpPr/>
                  <p:nvPr/>
                </p:nvSpPr>
                <p:spPr>
                  <a:xfrm rot="16200000">
                    <a:off x="480713" y="2816658"/>
                    <a:ext cx="149154" cy="873363"/>
                  </a:xfrm>
                  <a:custGeom>
                    <a:avLst/>
                    <a:gdLst>
                      <a:gd name="connsiteX0" fmla="*/ 0 w 346099"/>
                      <a:gd name="connsiteY0" fmla="*/ 689652 h 1379304"/>
                      <a:gd name="connsiteX1" fmla="*/ 173050 w 346099"/>
                      <a:gd name="connsiteY1" fmla="*/ 0 h 1379304"/>
                      <a:gd name="connsiteX2" fmla="*/ 346100 w 346099"/>
                      <a:gd name="connsiteY2" fmla="*/ 689652 h 1379304"/>
                      <a:gd name="connsiteX3" fmla="*/ 173050 w 346099"/>
                      <a:gd name="connsiteY3" fmla="*/ 1379304 h 1379304"/>
                      <a:gd name="connsiteX4" fmla="*/ 0 w 346099"/>
                      <a:gd name="connsiteY4" fmla="*/ 689652 h 1379304"/>
                      <a:gd name="connsiteX0" fmla="*/ 0 w 194681"/>
                      <a:gd name="connsiteY0" fmla="*/ 708822 h 1417644"/>
                      <a:gd name="connsiteX1" fmla="*/ 173050 w 194681"/>
                      <a:gd name="connsiteY1" fmla="*/ 19170 h 1417644"/>
                      <a:gd name="connsiteX2" fmla="*/ 173050 w 194681"/>
                      <a:gd name="connsiteY2" fmla="*/ 1398474 h 1417644"/>
                      <a:gd name="connsiteX3" fmla="*/ 0 w 194681"/>
                      <a:gd name="connsiteY3" fmla="*/ 708822 h 1417644"/>
                      <a:gd name="connsiteX0" fmla="*/ 173050 w 264490"/>
                      <a:gd name="connsiteY0" fmla="*/ 1341993 h 1361163"/>
                      <a:gd name="connsiteX1" fmla="*/ 0 w 264490"/>
                      <a:gd name="connsiteY1" fmla="*/ 652341 h 1361163"/>
                      <a:gd name="connsiteX2" fmla="*/ 264490 w 264490"/>
                      <a:gd name="connsiteY2" fmla="*/ 54129 h 1361163"/>
                      <a:gd name="connsiteX0" fmla="*/ 173283 w 215147"/>
                      <a:gd name="connsiteY0" fmla="*/ 1388846 h 1403765"/>
                      <a:gd name="connsiteX1" fmla="*/ 233 w 215147"/>
                      <a:gd name="connsiteY1" fmla="*/ 699194 h 1403765"/>
                      <a:gd name="connsiteX2" fmla="*/ 215147 w 215147"/>
                      <a:gd name="connsiteY2" fmla="*/ 40391 h 1403765"/>
                      <a:gd name="connsiteX0" fmla="*/ 173283 w 215147"/>
                      <a:gd name="connsiteY0" fmla="*/ 1362501 h 1377322"/>
                      <a:gd name="connsiteX1" fmla="*/ 233 w 215147"/>
                      <a:gd name="connsiteY1" fmla="*/ 672849 h 1377322"/>
                      <a:gd name="connsiteX2" fmla="*/ 215147 w 215147"/>
                      <a:gd name="connsiteY2" fmla="*/ 41588 h 1377322"/>
                      <a:gd name="connsiteX0" fmla="*/ 180589 w 222453"/>
                      <a:gd name="connsiteY0" fmla="*/ 1363091 h 1377675"/>
                      <a:gd name="connsiteX1" fmla="*/ 223 w 222453"/>
                      <a:gd name="connsiteY1" fmla="*/ 662470 h 1377675"/>
                      <a:gd name="connsiteX2" fmla="*/ 222453 w 222453"/>
                      <a:gd name="connsiteY2" fmla="*/ 42178 h 1377675"/>
                      <a:gd name="connsiteX0" fmla="*/ 180866 w 222730"/>
                      <a:gd name="connsiteY0" fmla="*/ 1369799 h 1387131"/>
                      <a:gd name="connsiteX1" fmla="*/ 500 w 222730"/>
                      <a:gd name="connsiteY1" fmla="*/ 669178 h 1387131"/>
                      <a:gd name="connsiteX2" fmla="*/ 222730 w 222730"/>
                      <a:gd name="connsiteY2" fmla="*/ 48886 h 1387131"/>
                      <a:gd name="connsiteX0" fmla="*/ 181200 w 223064"/>
                      <a:gd name="connsiteY0" fmla="*/ 1369799 h 1393829"/>
                      <a:gd name="connsiteX1" fmla="*/ 834 w 223064"/>
                      <a:gd name="connsiteY1" fmla="*/ 669178 h 1393829"/>
                      <a:gd name="connsiteX2" fmla="*/ 223064 w 223064"/>
                      <a:gd name="connsiteY2" fmla="*/ 48886 h 1393829"/>
                      <a:gd name="connsiteX0" fmla="*/ 187930 w 222479"/>
                      <a:gd name="connsiteY0" fmla="*/ 1359407 h 1379972"/>
                      <a:gd name="connsiteX1" fmla="*/ 249 w 222479"/>
                      <a:gd name="connsiteY1" fmla="*/ 662440 h 1379972"/>
                      <a:gd name="connsiteX2" fmla="*/ 222479 w 222479"/>
                      <a:gd name="connsiteY2" fmla="*/ 42148 h 1379972"/>
                      <a:gd name="connsiteX0" fmla="*/ 187997 w 222546"/>
                      <a:gd name="connsiteY0" fmla="*/ 1359407 h 1371739"/>
                      <a:gd name="connsiteX1" fmla="*/ 316 w 222546"/>
                      <a:gd name="connsiteY1" fmla="*/ 662440 h 1371739"/>
                      <a:gd name="connsiteX2" fmla="*/ 222546 w 222546"/>
                      <a:gd name="connsiteY2" fmla="*/ 42148 h 1371739"/>
                      <a:gd name="connsiteX0" fmla="*/ 187699 w 222248"/>
                      <a:gd name="connsiteY0" fmla="*/ 1362000 h 1375250"/>
                      <a:gd name="connsiteX1" fmla="*/ 18 w 222248"/>
                      <a:gd name="connsiteY1" fmla="*/ 665033 h 1375250"/>
                      <a:gd name="connsiteX2" fmla="*/ 222248 w 222248"/>
                      <a:gd name="connsiteY2" fmla="*/ 44741 h 1375250"/>
                      <a:gd name="connsiteX0" fmla="*/ 187835 w 211411"/>
                      <a:gd name="connsiteY0" fmla="*/ 1359407 h 1371739"/>
                      <a:gd name="connsiteX1" fmla="*/ 154 w 211411"/>
                      <a:gd name="connsiteY1" fmla="*/ 662440 h 1371739"/>
                      <a:gd name="connsiteX2" fmla="*/ 211411 w 211411"/>
                      <a:gd name="connsiteY2" fmla="*/ 42148 h 1371739"/>
                      <a:gd name="connsiteX0" fmla="*/ 187683 w 187683"/>
                      <a:gd name="connsiteY0" fmla="*/ 1369325 h 1381688"/>
                      <a:gd name="connsiteX1" fmla="*/ 2 w 187683"/>
                      <a:gd name="connsiteY1" fmla="*/ 672358 h 1381688"/>
                      <a:gd name="connsiteX2" fmla="*/ 185282 w 187683"/>
                      <a:gd name="connsiteY2" fmla="*/ 41675 h 1381688"/>
                      <a:gd name="connsiteX0" fmla="*/ 187683 w 187683"/>
                      <a:gd name="connsiteY0" fmla="*/ 1362999 h 1375362"/>
                      <a:gd name="connsiteX1" fmla="*/ 2 w 187683"/>
                      <a:gd name="connsiteY1" fmla="*/ 666032 h 1375362"/>
                      <a:gd name="connsiteX2" fmla="*/ 185282 w 187683"/>
                      <a:gd name="connsiteY2" fmla="*/ 35349 h 1375362"/>
                      <a:gd name="connsiteX0" fmla="*/ 187683 w 187683"/>
                      <a:gd name="connsiteY0" fmla="*/ 1347211 h 1359574"/>
                      <a:gd name="connsiteX1" fmla="*/ 2 w 187683"/>
                      <a:gd name="connsiteY1" fmla="*/ 650244 h 1359574"/>
                      <a:gd name="connsiteX2" fmla="*/ 185282 w 187683"/>
                      <a:gd name="connsiteY2" fmla="*/ 19561 h 1359574"/>
                      <a:gd name="connsiteX0" fmla="*/ 187683 w 187683"/>
                      <a:gd name="connsiteY0" fmla="*/ 1355273 h 1367661"/>
                      <a:gd name="connsiteX1" fmla="*/ 2 w 187683"/>
                      <a:gd name="connsiteY1" fmla="*/ 658306 h 1367661"/>
                      <a:gd name="connsiteX2" fmla="*/ 185282 w 187683"/>
                      <a:gd name="connsiteY2" fmla="*/ 19351 h 1367661"/>
                      <a:gd name="connsiteX0" fmla="*/ 187683 w 188680"/>
                      <a:gd name="connsiteY0" fmla="*/ 1355273 h 1367661"/>
                      <a:gd name="connsiteX1" fmla="*/ 2 w 188680"/>
                      <a:gd name="connsiteY1" fmla="*/ 658306 h 1367661"/>
                      <a:gd name="connsiteX2" fmla="*/ 188680 w 188680"/>
                      <a:gd name="connsiteY2" fmla="*/ 19351 h 1367661"/>
                      <a:gd name="connsiteX0" fmla="*/ 187683 w 188680"/>
                      <a:gd name="connsiteY0" fmla="*/ 1338676 h 1351064"/>
                      <a:gd name="connsiteX1" fmla="*/ 2 w 188680"/>
                      <a:gd name="connsiteY1" fmla="*/ 641709 h 1351064"/>
                      <a:gd name="connsiteX2" fmla="*/ 188680 w 188680"/>
                      <a:gd name="connsiteY2" fmla="*/ 2754 h 1351064"/>
                      <a:gd name="connsiteX0" fmla="*/ 187683 w 187683"/>
                      <a:gd name="connsiteY0" fmla="*/ 1362631 h 1375019"/>
                      <a:gd name="connsiteX1" fmla="*/ 2 w 187683"/>
                      <a:gd name="connsiteY1" fmla="*/ 665664 h 1375019"/>
                      <a:gd name="connsiteX2" fmla="*/ 168293 w 187683"/>
                      <a:gd name="connsiteY2" fmla="*/ 2625 h 1375019"/>
                      <a:gd name="connsiteX0" fmla="*/ 187683 w 187683"/>
                      <a:gd name="connsiteY0" fmla="*/ 1355786 h 1368174"/>
                      <a:gd name="connsiteX1" fmla="*/ 2 w 187683"/>
                      <a:gd name="connsiteY1" fmla="*/ 658819 h 1368174"/>
                      <a:gd name="connsiteX2" fmla="*/ 171690 w 187683"/>
                      <a:gd name="connsiteY2" fmla="*/ 2661 h 1368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7683" h="1368174">
                        <a:moveTo>
                          <a:pt x="187683" y="1355786"/>
                        </a:moveTo>
                        <a:cubicBezTo>
                          <a:pt x="67401" y="1459761"/>
                          <a:pt x="402" y="881473"/>
                          <a:pt x="2" y="658819"/>
                        </a:cubicBezTo>
                        <a:cubicBezTo>
                          <a:pt x="-398" y="436165"/>
                          <a:pt x="55003" y="-39772"/>
                          <a:pt x="171690" y="2661"/>
                        </a:cubicBezTo>
                      </a:path>
                    </a:pathLst>
                  </a:custGeom>
                  <a:noFill/>
                  <a:ln w="0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  <p:grpSp>
            <p:nvGrpSpPr>
              <p:cNvPr id="258" name="Grouper 257"/>
              <p:cNvGrpSpPr>
                <a:grpSpLocks noChangeAspect="1"/>
              </p:cNvGrpSpPr>
              <p:nvPr/>
            </p:nvGrpSpPr>
            <p:grpSpPr>
              <a:xfrm>
                <a:off x="7165770" y="4593729"/>
                <a:ext cx="594000" cy="594000"/>
                <a:chOff x="112537" y="1143124"/>
                <a:chExt cx="1440160" cy="1440160"/>
              </a:xfrm>
            </p:grpSpPr>
            <p:sp>
              <p:nvSpPr>
                <p:cNvPr id="269" name="Ellipse 268"/>
                <p:cNvSpPr/>
                <p:nvPr/>
              </p:nvSpPr>
              <p:spPr>
                <a:xfrm>
                  <a:off x="112537" y="1143124"/>
                  <a:ext cx="1440160" cy="14401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70000"/>
                      </a:schemeClr>
                    </a:gs>
                    <a:gs pos="73000">
                      <a:schemeClr val="tx1">
                        <a:lumMod val="85000"/>
                        <a:lumOff val="15000"/>
                        <a:alpha val="70000"/>
                      </a:schemeClr>
                    </a:gs>
                    <a:gs pos="83000">
                      <a:schemeClr val="tx1">
                        <a:lumMod val="85000"/>
                        <a:lumOff val="15000"/>
                        <a:alpha val="6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4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270" name="Grouper 269"/>
                <p:cNvGrpSpPr/>
                <p:nvPr/>
              </p:nvGrpSpPr>
              <p:grpSpPr>
                <a:xfrm>
                  <a:off x="117065" y="1770598"/>
                  <a:ext cx="1433991" cy="309608"/>
                  <a:chOff x="118608" y="3075394"/>
                  <a:chExt cx="873363" cy="252523"/>
                </a:xfrm>
              </p:grpSpPr>
              <p:sp>
                <p:nvSpPr>
                  <p:cNvPr id="271" name="Forme libre 270"/>
                  <p:cNvSpPr/>
                  <p:nvPr/>
                </p:nvSpPr>
                <p:spPr>
                  <a:xfrm>
                    <a:off x="137138" y="3075394"/>
                    <a:ext cx="847560" cy="103369"/>
                  </a:xfrm>
                  <a:custGeom>
                    <a:avLst/>
                    <a:gdLst>
                      <a:gd name="connsiteX0" fmla="*/ 0 w 1327709"/>
                      <a:gd name="connsiteY0" fmla="*/ 120854 h 142800"/>
                      <a:gd name="connsiteX1" fmla="*/ 676656 w 1327709"/>
                      <a:gd name="connsiteY1" fmla="*/ 153 h 142800"/>
                      <a:gd name="connsiteX2" fmla="*/ 1327709 w 1327709"/>
                      <a:gd name="connsiteY2" fmla="*/ 142800 h 142800"/>
                      <a:gd name="connsiteX0" fmla="*/ 0 w 1327709"/>
                      <a:gd name="connsiteY0" fmla="*/ 124503 h 146449"/>
                      <a:gd name="connsiteX1" fmla="*/ 654710 w 1327709"/>
                      <a:gd name="connsiteY1" fmla="*/ 145 h 146449"/>
                      <a:gd name="connsiteX2" fmla="*/ 1327709 w 1327709"/>
                      <a:gd name="connsiteY2" fmla="*/ 146449 h 146449"/>
                      <a:gd name="connsiteX0" fmla="*/ 0 w 1327709"/>
                      <a:gd name="connsiteY0" fmla="*/ 124358 h 146304"/>
                      <a:gd name="connsiteX1" fmla="*/ 654710 w 1327709"/>
                      <a:gd name="connsiteY1" fmla="*/ 0 h 146304"/>
                      <a:gd name="connsiteX2" fmla="*/ 1327709 w 1327709"/>
                      <a:gd name="connsiteY2" fmla="*/ 146304 h 146304"/>
                      <a:gd name="connsiteX0" fmla="*/ 0 w 1327709"/>
                      <a:gd name="connsiteY0" fmla="*/ 124889 h 146835"/>
                      <a:gd name="connsiteX1" fmla="*/ 654710 w 1327709"/>
                      <a:gd name="connsiteY1" fmla="*/ 531 h 146835"/>
                      <a:gd name="connsiteX2" fmla="*/ 1327709 w 1327709"/>
                      <a:gd name="connsiteY2" fmla="*/ 146835 h 146835"/>
                      <a:gd name="connsiteX0" fmla="*/ 0 w 1327709"/>
                      <a:gd name="connsiteY0" fmla="*/ 124889 h 146835"/>
                      <a:gd name="connsiteX1" fmla="*/ 654710 w 1327709"/>
                      <a:gd name="connsiteY1" fmla="*/ 531 h 146835"/>
                      <a:gd name="connsiteX2" fmla="*/ 1327709 w 1327709"/>
                      <a:gd name="connsiteY2" fmla="*/ 146835 h 146835"/>
                      <a:gd name="connsiteX0" fmla="*/ 0 w 1320394"/>
                      <a:gd name="connsiteY0" fmla="*/ 124504 h 146450"/>
                      <a:gd name="connsiteX1" fmla="*/ 654710 w 1320394"/>
                      <a:gd name="connsiteY1" fmla="*/ 146 h 146450"/>
                      <a:gd name="connsiteX2" fmla="*/ 1320394 w 1320394"/>
                      <a:gd name="connsiteY2" fmla="*/ 146450 h 146450"/>
                      <a:gd name="connsiteX0" fmla="*/ 0 w 1320394"/>
                      <a:gd name="connsiteY0" fmla="*/ 124504 h 146450"/>
                      <a:gd name="connsiteX1" fmla="*/ 654710 w 1320394"/>
                      <a:gd name="connsiteY1" fmla="*/ 146 h 146450"/>
                      <a:gd name="connsiteX2" fmla="*/ 1320394 w 1320394"/>
                      <a:gd name="connsiteY2" fmla="*/ 146450 h 146450"/>
                      <a:gd name="connsiteX0" fmla="*/ 0 w 1320394"/>
                      <a:gd name="connsiteY0" fmla="*/ 124542 h 146488"/>
                      <a:gd name="connsiteX1" fmla="*/ 654710 w 1320394"/>
                      <a:gd name="connsiteY1" fmla="*/ 184 h 146488"/>
                      <a:gd name="connsiteX2" fmla="*/ 1320394 w 1320394"/>
                      <a:gd name="connsiteY2" fmla="*/ 146488 h 146488"/>
                      <a:gd name="connsiteX0" fmla="*/ 0 w 1320394"/>
                      <a:gd name="connsiteY0" fmla="*/ 109027 h 130973"/>
                      <a:gd name="connsiteX1" fmla="*/ 654710 w 1320394"/>
                      <a:gd name="connsiteY1" fmla="*/ 256 h 130973"/>
                      <a:gd name="connsiteX2" fmla="*/ 1320394 w 1320394"/>
                      <a:gd name="connsiteY2" fmla="*/ 130973 h 130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20394" h="130973">
                        <a:moveTo>
                          <a:pt x="0" y="109027"/>
                        </a:moveTo>
                        <a:cubicBezTo>
                          <a:pt x="106984" y="32216"/>
                          <a:pt x="434644" y="-3402"/>
                          <a:pt x="654710" y="256"/>
                        </a:cubicBezTo>
                        <a:cubicBezTo>
                          <a:pt x="874776" y="3914"/>
                          <a:pt x="1314299" y="81595"/>
                          <a:pt x="1320394" y="130973"/>
                        </a:cubicBezTo>
                      </a:path>
                    </a:pathLst>
                  </a:custGeom>
                  <a:noFill/>
                  <a:ln w="0">
                    <a:solidFill>
                      <a:schemeClr val="tx2">
                        <a:lumMod val="75000"/>
                        <a:lumOff val="2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72" name="Ellipse 104"/>
                  <p:cNvSpPr/>
                  <p:nvPr/>
                </p:nvSpPr>
                <p:spPr>
                  <a:xfrm rot="16200000">
                    <a:off x="480713" y="2816658"/>
                    <a:ext cx="149154" cy="873363"/>
                  </a:xfrm>
                  <a:custGeom>
                    <a:avLst/>
                    <a:gdLst>
                      <a:gd name="connsiteX0" fmla="*/ 0 w 346099"/>
                      <a:gd name="connsiteY0" fmla="*/ 689652 h 1379304"/>
                      <a:gd name="connsiteX1" fmla="*/ 173050 w 346099"/>
                      <a:gd name="connsiteY1" fmla="*/ 0 h 1379304"/>
                      <a:gd name="connsiteX2" fmla="*/ 346100 w 346099"/>
                      <a:gd name="connsiteY2" fmla="*/ 689652 h 1379304"/>
                      <a:gd name="connsiteX3" fmla="*/ 173050 w 346099"/>
                      <a:gd name="connsiteY3" fmla="*/ 1379304 h 1379304"/>
                      <a:gd name="connsiteX4" fmla="*/ 0 w 346099"/>
                      <a:gd name="connsiteY4" fmla="*/ 689652 h 1379304"/>
                      <a:gd name="connsiteX0" fmla="*/ 0 w 194681"/>
                      <a:gd name="connsiteY0" fmla="*/ 708822 h 1417644"/>
                      <a:gd name="connsiteX1" fmla="*/ 173050 w 194681"/>
                      <a:gd name="connsiteY1" fmla="*/ 19170 h 1417644"/>
                      <a:gd name="connsiteX2" fmla="*/ 173050 w 194681"/>
                      <a:gd name="connsiteY2" fmla="*/ 1398474 h 1417644"/>
                      <a:gd name="connsiteX3" fmla="*/ 0 w 194681"/>
                      <a:gd name="connsiteY3" fmla="*/ 708822 h 1417644"/>
                      <a:gd name="connsiteX0" fmla="*/ 173050 w 264490"/>
                      <a:gd name="connsiteY0" fmla="*/ 1341993 h 1361163"/>
                      <a:gd name="connsiteX1" fmla="*/ 0 w 264490"/>
                      <a:gd name="connsiteY1" fmla="*/ 652341 h 1361163"/>
                      <a:gd name="connsiteX2" fmla="*/ 264490 w 264490"/>
                      <a:gd name="connsiteY2" fmla="*/ 54129 h 1361163"/>
                      <a:gd name="connsiteX0" fmla="*/ 173283 w 215147"/>
                      <a:gd name="connsiteY0" fmla="*/ 1388846 h 1403765"/>
                      <a:gd name="connsiteX1" fmla="*/ 233 w 215147"/>
                      <a:gd name="connsiteY1" fmla="*/ 699194 h 1403765"/>
                      <a:gd name="connsiteX2" fmla="*/ 215147 w 215147"/>
                      <a:gd name="connsiteY2" fmla="*/ 40391 h 1403765"/>
                      <a:gd name="connsiteX0" fmla="*/ 173283 w 215147"/>
                      <a:gd name="connsiteY0" fmla="*/ 1362501 h 1377322"/>
                      <a:gd name="connsiteX1" fmla="*/ 233 w 215147"/>
                      <a:gd name="connsiteY1" fmla="*/ 672849 h 1377322"/>
                      <a:gd name="connsiteX2" fmla="*/ 215147 w 215147"/>
                      <a:gd name="connsiteY2" fmla="*/ 41588 h 1377322"/>
                      <a:gd name="connsiteX0" fmla="*/ 180589 w 222453"/>
                      <a:gd name="connsiteY0" fmla="*/ 1363091 h 1377675"/>
                      <a:gd name="connsiteX1" fmla="*/ 223 w 222453"/>
                      <a:gd name="connsiteY1" fmla="*/ 662470 h 1377675"/>
                      <a:gd name="connsiteX2" fmla="*/ 222453 w 222453"/>
                      <a:gd name="connsiteY2" fmla="*/ 42178 h 1377675"/>
                      <a:gd name="connsiteX0" fmla="*/ 180866 w 222730"/>
                      <a:gd name="connsiteY0" fmla="*/ 1369799 h 1387131"/>
                      <a:gd name="connsiteX1" fmla="*/ 500 w 222730"/>
                      <a:gd name="connsiteY1" fmla="*/ 669178 h 1387131"/>
                      <a:gd name="connsiteX2" fmla="*/ 222730 w 222730"/>
                      <a:gd name="connsiteY2" fmla="*/ 48886 h 1387131"/>
                      <a:gd name="connsiteX0" fmla="*/ 181200 w 223064"/>
                      <a:gd name="connsiteY0" fmla="*/ 1369799 h 1393829"/>
                      <a:gd name="connsiteX1" fmla="*/ 834 w 223064"/>
                      <a:gd name="connsiteY1" fmla="*/ 669178 h 1393829"/>
                      <a:gd name="connsiteX2" fmla="*/ 223064 w 223064"/>
                      <a:gd name="connsiteY2" fmla="*/ 48886 h 1393829"/>
                      <a:gd name="connsiteX0" fmla="*/ 187930 w 222479"/>
                      <a:gd name="connsiteY0" fmla="*/ 1359407 h 1379972"/>
                      <a:gd name="connsiteX1" fmla="*/ 249 w 222479"/>
                      <a:gd name="connsiteY1" fmla="*/ 662440 h 1379972"/>
                      <a:gd name="connsiteX2" fmla="*/ 222479 w 222479"/>
                      <a:gd name="connsiteY2" fmla="*/ 42148 h 1379972"/>
                      <a:gd name="connsiteX0" fmla="*/ 187997 w 222546"/>
                      <a:gd name="connsiteY0" fmla="*/ 1359407 h 1371739"/>
                      <a:gd name="connsiteX1" fmla="*/ 316 w 222546"/>
                      <a:gd name="connsiteY1" fmla="*/ 662440 h 1371739"/>
                      <a:gd name="connsiteX2" fmla="*/ 222546 w 222546"/>
                      <a:gd name="connsiteY2" fmla="*/ 42148 h 1371739"/>
                      <a:gd name="connsiteX0" fmla="*/ 187699 w 222248"/>
                      <a:gd name="connsiteY0" fmla="*/ 1362000 h 1375250"/>
                      <a:gd name="connsiteX1" fmla="*/ 18 w 222248"/>
                      <a:gd name="connsiteY1" fmla="*/ 665033 h 1375250"/>
                      <a:gd name="connsiteX2" fmla="*/ 222248 w 222248"/>
                      <a:gd name="connsiteY2" fmla="*/ 44741 h 1375250"/>
                      <a:gd name="connsiteX0" fmla="*/ 187835 w 211411"/>
                      <a:gd name="connsiteY0" fmla="*/ 1359407 h 1371739"/>
                      <a:gd name="connsiteX1" fmla="*/ 154 w 211411"/>
                      <a:gd name="connsiteY1" fmla="*/ 662440 h 1371739"/>
                      <a:gd name="connsiteX2" fmla="*/ 211411 w 211411"/>
                      <a:gd name="connsiteY2" fmla="*/ 42148 h 1371739"/>
                      <a:gd name="connsiteX0" fmla="*/ 187683 w 187683"/>
                      <a:gd name="connsiteY0" fmla="*/ 1369325 h 1381688"/>
                      <a:gd name="connsiteX1" fmla="*/ 2 w 187683"/>
                      <a:gd name="connsiteY1" fmla="*/ 672358 h 1381688"/>
                      <a:gd name="connsiteX2" fmla="*/ 185282 w 187683"/>
                      <a:gd name="connsiteY2" fmla="*/ 41675 h 1381688"/>
                      <a:gd name="connsiteX0" fmla="*/ 187683 w 187683"/>
                      <a:gd name="connsiteY0" fmla="*/ 1362999 h 1375362"/>
                      <a:gd name="connsiteX1" fmla="*/ 2 w 187683"/>
                      <a:gd name="connsiteY1" fmla="*/ 666032 h 1375362"/>
                      <a:gd name="connsiteX2" fmla="*/ 185282 w 187683"/>
                      <a:gd name="connsiteY2" fmla="*/ 35349 h 1375362"/>
                      <a:gd name="connsiteX0" fmla="*/ 187683 w 187683"/>
                      <a:gd name="connsiteY0" fmla="*/ 1347211 h 1359574"/>
                      <a:gd name="connsiteX1" fmla="*/ 2 w 187683"/>
                      <a:gd name="connsiteY1" fmla="*/ 650244 h 1359574"/>
                      <a:gd name="connsiteX2" fmla="*/ 185282 w 187683"/>
                      <a:gd name="connsiteY2" fmla="*/ 19561 h 1359574"/>
                      <a:gd name="connsiteX0" fmla="*/ 187683 w 187683"/>
                      <a:gd name="connsiteY0" fmla="*/ 1355273 h 1367661"/>
                      <a:gd name="connsiteX1" fmla="*/ 2 w 187683"/>
                      <a:gd name="connsiteY1" fmla="*/ 658306 h 1367661"/>
                      <a:gd name="connsiteX2" fmla="*/ 185282 w 187683"/>
                      <a:gd name="connsiteY2" fmla="*/ 19351 h 1367661"/>
                      <a:gd name="connsiteX0" fmla="*/ 187683 w 188680"/>
                      <a:gd name="connsiteY0" fmla="*/ 1355273 h 1367661"/>
                      <a:gd name="connsiteX1" fmla="*/ 2 w 188680"/>
                      <a:gd name="connsiteY1" fmla="*/ 658306 h 1367661"/>
                      <a:gd name="connsiteX2" fmla="*/ 188680 w 188680"/>
                      <a:gd name="connsiteY2" fmla="*/ 19351 h 1367661"/>
                      <a:gd name="connsiteX0" fmla="*/ 187683 w 188680"/>
                      <a:gd name="connsiteY0" fmla="*/ 1338676 h 1351064"/>
                      <a:gd name="connsiteX1" fmla="*/ 2 w 188680"/>
                      <a:gd name="connsiteY1" fmla="*/ 641709 h 1351064"/>
                      <a:gd name="connsiteX2" fmla="*/ 188680 w 188680"/>
                      <a:gd name="connsiteY2" fmla="*/ 2754 h 1351064"/>
                      <a:gd name="connsiteX0" fmla="*/ 187683 w 187683"/>
                      <a:gd name="connsiteY0" fmla="*/ 1362631 h 1375019"/>
                      <a:gd name="connsiteX1" fmla="*/ 2 w 187683"/>
                      <a:gd name="connsiteY1" fmla="*/ 665664 h 1375019"/>
                      <a:gd name="connsiteX2" fmla="*/ 168293 w 187683"/>
                      <a:gd name="connsiteY2" fmla="*/ 2625 h 1375019"/>
                      <a:gd name="connsiteX0" fmla="*/ 187683 w 187683"/>
                      <a:gd name="connsiteY0" fmla="*/ 1355786 h 1368174"/>
                      <a:gd name="connsiteX1" fmla="*/ 2 w 187683"/>
                      <a:gd name="connsiteY1" fmla="*/ 658819 h 1368174"/>
                      <a:gd name="connsiteX2" fmla="*/ 171690 w 187683"/>
                      <a:gd name="connsiteY2" fmla="*/ 2661 h 1368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7683" h="1368174">
                        <a:moveTo>
                          <a:pt x="187683" y="1355786"/>
                        </a:moveTo>
                        <a:cubicBezTo>
                          <a:pt x="67401" y="1459761"/>
                          <a:pt x="402" y="881473"/>
                          <a:pt x="2" y="658819"/>
                        </a:cubicBezTo>
                        <a:cubicBezTo>
                          <a:pt x="-398" y="436165"/>
                          <a:pt x="55003" y="-39772"/>
                          <a:pt x="171690" y="2661"/>
                        </a:cubicBezTo>
                      </a:path>
                    </a:pathLst>
                  </a:custGeom>
                  <a:noFill/>
                  <a:ln w="0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  <p:grpSp>
            <p:nvGrpSpPr>
              <p:cNvPr id="259" name="Grouper 258"/>
              <p:cNvGrpSpPr>
                <a:grpSpLocks noChangeAspect="1"/>
              </p:cNvGrpSpPr>
              <p:nvPr/>
            </p:nvGrpSpPr>
            <p:grpSpPr>
              <a:xfrm>
                <a:off x="7232338" y="5495842"/>
                <a:ext cx="460887" cy="446281"/>
                <a:chOff x="63763" y="1143124"/>
                <a:chExt cx="1487293" cy="1440160"/>
              </a:xfrm>
            </p:grpSpPr>
            <p:sp>
              <p:nvSpPr>
                <p:cNvPr id="261" name="Ellipse 260"/>
                <p:cNvSpPr/>
                <p:nvPr/>
              </p:nvSpPr>
              <p:spPr>
                <a:xfrm>
                  <a:off x="63763" y="1143124"/>
                  <a:ext cx="1440159" cy="14401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70000"/>
                      </a:schemeClr>
                    </a:gs>
                    <a:gs pos="73000">
                      <a:schemeClr val="tx1">
                        <a:lumMod val="85000"/>
                        <a:lumOff val="15000"/>
                        <a:alpha val="70000"/>
                      </a:schemeClr>
                    </a:gs>
                    <a:gs pos="83000">
                      <a:schemeClr val="tx1">
                        <a:lumMod val="85000"/>
                        <a:lumOff val="15000"/>
                        <a:alpha val="6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4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266" name="Grouper 265"/>
                <p:cNvGrpSpPr/>
                <p:nvPr/>
              </p:nvGrpSpPr>
              <p:grpSpPr>
                <a:xfrm>
                  <a:off x="117065" y="1770598"/>
                  <a:ext cx="1433991" cy="309608"/>
                  <a:chOff x="118608" y="3075394"/>
                  <a:chExt cx="873363" cy="252523"/>
                </a:xfrm>
              </p:grpSpPr>
              <p:sp>
                <p:nvSpPr>
                  <p:cNvPr id="267" name="Forme libre 266"/>
                  <p:cNvSpPr/>
                  <p:nvPr/>
                </p:nvSpPr>
                <p:spPr>
                  <a:xfrm>
                    <a:off x="137138" y="3075394"/>
                    <a:ext cx="847560" cy="103369"/>
                  </a:xfrm>
                  <a:custGeom>
                    <a:avLst/>
                    <a:gdLst>
                      <a:gd name="connsiteX0" fmla="*/ 0 w 1327709"/>
                      <a:gd name="connsiteY0" fmla="*/ 120854 h 142800"/>
                      <a:gd name="connsiteX1" fmla="*/ 676656 w 1327709"/>
                      <a:gd name="connsiteY1" fmla="*/ 153 h 142800"/>
                      <a:gd name="connsiteX2" fmla="*/ 1327709 w 1327709"/>
                      <a:gd name="connsiteY2" fmla="*/ 142800 h 142800"/>
                      <a:gd name="connsiteX0" fmla="*/ 0 w 1327709"/>
                      <a:gd name="connsiteY0" fmla="*/ 124503 h 146449"/>
                      <a:gd name="connsiteX1" fmla="*/ 654710 w 1327709"/>
                      <a:gd name="connsiteY1" fmla="*/ 145 h 146449"/>
                      <a:gd name="connsiteX2" fmla="*/ 1327709 w 1327709"/>
                      <a:gd name="connsiteY2" fmla="*/ 146449 h 146449"/>
                      <a:gd name="connsiteX0" fmla="*/ 0 w 1327709"/>
                      <a:gd name="connsiteY0" fmla="*/ 124358 h 146304"/>
                      <a:gd name="connsiteX1" fmla="*/ 654710 w 1327709"/>
                      <a:gd name="connsiteY1" fmla="*/ 0 h 146304"/>
                      <a:gd name="connsiteX2" fmla="*/ 1327709 w 1327709"/>
                      <a:gd name="connsiteY2" fmla="*/ 146304 h 146304"/>
                      <a:gd name="connsiteX0" fmla="*/ 0 w 1327709"/>
                      <a:gd name="connsiteY0" fmla="*/ 124889 h 146835"/>
                      <a:gd name="connsiteX1" fmla="*/ 654710 w 1327709"/>
                      <a:gd name="connsiteY1" fmla="*/ 531 h 146835"/>
                      <a:gd name="connsiteX2" fmla="*/ 1327709 w 1327709"/>
                      <a:gd name="connsiteY2" fmla="*/ 146835 h 146835"/>
                      <a:gd name="connsiteX0" fmla="*/ 0 w 1327709"/>
                      <a:gd name="connsiteY0" fmla="*/ 124889 h 146835"/>
                      <a:gd name="connsiteX1" fmla="*/ 654710 w 1327709"/>
                      <a:gd name="connsiteY1" fmla="*/ 531 h 146835"/>
                      <a:gd name="connsiteX2" fmla="*/ 1327709 w 1327709"/>
                      <a:gd name="connsiteY2" fmla="*/ 146835 h 146835"/>
                      <a:gd name="connsiteX0" fmla="*/ 0 w 1320394"/>
                      <a:gd name="connsiteY0" fmla="*/ 124504 h 146450"/>
                      <a:gd name="connsiteX1" fmla="*/ 654710 w 1320394"/>
                      <a:gd name="connsiteY1" fmla="*/ 146 h 146450"/>
                      <a:gd name="connsiteX2" fmla="*/ 1320394 w 1320394"/>
                      <a:gd name="connsiteY2" fmla="*/ 146450 h 146450"/>
                      <a:gd name="connsiteX0" fmla="*/ 0 w 1320394"/>
                      <a:gd name="connsiteY0" fmla="*/ 124504 h 146450"/>
                      <a:gd name="connsiteX1" fmla="*/ 654710 w 1320394"/>
                      <a:gd name="connsiteY1" fmla="*/ 146 h 146450"/>
                      <a:gd name="connsiteX2" fmla="*/ 1320394 w 1320394"/>
                      <a:gd name="connsiteY2" fmla="*/ 146450 h 146450"/>
                      <a:gd name="connsiteX0" fmla="*/ 0 w 1320394"/>
                      <a:gd name="connsiteY0" fmla="*/ 124542 h 146488"/>
                      <a:gd name="connsiteX1" fmla="*/ 654710 w 1320394"/>
                      <a:gd name="connsiteY1" fmla="*/ 184 h 146488"/>
                      <a:gd name="connsiteX2" fmla="*/ 1320394 w 1320394"/>
                      <a:gd name="connsiteY2" fmla="*/ 146488 h 146488"/>
                      <a:gd name="connsiteX0" fmla="*/ 0 w 1320394"/>
                      <a:gd name="connsiteY0" fmla="*/ 109027 h 130973"/>
                      <a:gd name="connsiteX1" fmla="*/ 654710 w 1320394"/>
                      <a:gd name="connsiteY1" fmla="*/ 256 h 130973"/>
                      <a:gd name="connsiteX2" fmla="*/ 1320394 w 1320394"/>
                      <a:gd name="connsiteY2" fmla="*/ 130973 h 130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20394" h="130973">
                        <a:moveTo>
                          <a:pt x="0" y="109027"/>
                        </a:moveTo>
                        <a:cubicBezTo>
                          <a:pt x="106984" y="32216"/>
                          <a:pt x="434644" y="-3402"/>
                          <a:pt x="654710" y="256"/>
                        </a:cubicBezTo>
                        <a:cubicBezTo>
                          <a:pt x="874776" y="3914"/>
                          <a:pt x="1314299" y="81595"/>
                          <a:pt x="1320394" y="130973"/>
                        </a:cubicBezTo>
                      </a:path>
                    </a:pathLst>
                  </a:custGeom>
                  <a:noFill/>
                  <a:ln w="0">
                    <a:solidFill>
                      <a:schemeClr val="tx2">
                        <a:lumMod val="75000"/>
                        <a:lumOff val="2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68" name="Ellipse 104"/>
                  <p:cNvSpPr/>
                  <p:nvPr/>
                </p:nvSpPr>
                <p:spPr>
                  <a:xfrm rot="16200000">
                    <a:off x="480713" y="2816658"/>
                    <a:ext cx="149154" cy="873363"/>
                  </a:xfrm>
                  <a:custGeom>
                    <a:avLst/>
                    <a:gdLst>
                      <a:gd name="connsiteX0" fmla="*/ 0 w 346099"/>
                      <a:gd name="connsiteY0" fmla="*/ 689652 h 1379304"/>
                      <a:gd name="connsiteX1" fmla="*/ 173050 w 346099"/>
                      <a:gd name="connsiteY1" fmla="*/ 0 h 1379304"/>
                      <a:gd name="connsiteX2" fmla="*/ 346100 w 346099"/>
                      <a:gd name="connsiteY2" fmla="*/ 689652 h 1379304"/>
                      <a:gd name="connsiteX3" fmla="*/ 173050 w 346099"/>
                      <a:gd name="connsiteY3" fmla="*/ 1379304 h 1379304"/>
                      <a:gd name="connsiteX4" fmla="*/ 0 w 346099"/>
                      <a:gd name="connsiteY4" fmla="*/ 689652 h 1379304"/>
                      <a:gd name="connsiteX0" fmla="*/ 0 w 194681"/>
                      <a:gd name="connsiteY0" fmla="*/ 708822 h 1417644"/>
                      <a:gd name="connsiteX1" fmla="*/ 173050 w 194681"/>
                      <a:gd name="connsiteY1" fmla="*/ 19170 h 1417644"/>
                      <a:gd name="connsiteX2" fmla="*/ 173050 w 194681"/>
                      <a:gd name="connsiteY2" fmla="*/ 1398474 h 1417644"/>
                      <a:gd name="connsiteX3" fmla="*/ 0 w 194681"/>
                      <a:gd name="connsiteY3" fmla="*/ 708822 h 1417644"/>
                      <a:gd name="connsiteX0" fmla="*/ 173050 w 264490"/>
                      <a:gd name="connsiteY0" fmla="*/ 1341993 h 1361163"/>
                      <a:gd name="connsiteX1" fmla="*/ 0 w 264490"/>
                      <a:gd name="connsiteY1" fmla="*/ 652341 h 1361163"/>
                      <a:gd name="connsiteX2" fmla="*/ 264490 w 264490"/>
                      <a:gd name="connsiteY2" fmla="*/ 54129 h 1361163"/>
                      <a:gd name="connsiteX0" fmla="*/ 173283 w 215147"/>
                      <a:gd name="connsiteY0" fmla="*/ 1388846 h 1403765"/>
                      <a:gd name="connsiteX1" fmla="*/ 233 w 215147"/>
                      <a:gd name="connsiteY1" fmla="*/ 699194 h 1403765"/>
                      <a:gd name="connsiteX2" fmla="*/ 215147 w 215147"/>
                      <a:gd name="connsiteY2" fmla="*/ 40391 h 1403765"/>
                      <a:gd name="connsiteX0" fmla="*/ 173283 w 215147"/>
                      <a:gd name="connsiteY0" fmla="*/ 1362501 h 1377322"/>
                      <a:gd name="connsiteX1" fmla="*/ 233 w 215147"/>
                      <a:gd name="connsiteY1" fmla="*/ 672849 h 1377322"/>
                      <a:gd name="connsiteX2" fmla="*/ 215147 w 215147"/>
                      <a:gd name="connsiteY2" fmla="*/ 41588 h 1377322"/>
                      <a:gd name="connsiteX0" fmla="*/ 180589 w 222453"/>
                      <a:gd name="connsiteY0" fmla="*/ 1363091 h 1377675"/>
                      <a:gd name="connsiteX1" fmla="*/ 223 w 222453"/>
                      <a:gd name="connsiteY1" fmla="*/ 662470 h 1377675"/>
                      <a:gd name="connsiteX2" fmla="*/ 222453 w 222453"/>
                      <a:gd name="connsiteY2" fmla="*/ 42178 h 1377675"/>
                      <a:gd name="connsiteX0" fmla="*/ 180866 w 222730"/>
                      <a:gd name="connsiteY0" fmla="*/ 1369799 h 1387131"/>
                      <a:gd name="connsiteX1" fmla="*/ 500 w 222730"/>
                      <a:gd name="connsiteY1" fmla="*/ 669178 h 1387131"/>
                      <a:gd name="connsiteX2" fmla="*/ 222730 w 222730"/>
                      <a:gd name="connsiteY2" fmla="*/ 48886 h 1387131"/>
                      <a:gd name="connsiteX0" fmla="*/ 181200 w 223064"/>
                      <a:gd name="connsiteY0" fmla="*/ 1369799 h 1393829"/>
                      <a:gd name="connsiteX1" fmla="*/ 834 w 223064"/>
                      <a:gd name="connsiteY1" fmla="*/ 669178 h 1393829"/>
                      <a:gd name="connsiteX2" fmla="*/ 223064 w 223064"/>
                      <a:gd name="connsiteY2" fmla="*/ 48886 h 1393829"/>
                      <a:gd name="connsiteX0" fmla="*/ 187930 w 222479"/>
                      <a:gd name="connsiteY0" fmla="*/ 1359407 h 1379972"/>
                      <a:gd name="connsiteX1" fmla="*/ 249 w 222479"/>
                      <a:gd name="connsiteY1" fmla="*/ 662440 h 1379972"/>
                      <a:gd name="connsiteX2" fmla="*/ 222479 w 222479"/>
                      <a:gd name="connsiteY2" fmla="*/ 42148 h 1379972"/>
                      <a:gd name="connsiteX0" fmla="*/ 187997 w 222546"/>
                      <a:gd name="connsiteY0" fmla="*/ 1359407 h 1371739"/>
                      <a:gd name="connsiteX1" fmla="*/ 316 w 222546"/>
                      <a:gd name="connsiteY1" fmla="*/ 662440 h 1371739"/>
                      <a:gd name="connsiteX2" fmla="*/ 222546 w 222546"/>
                      <a:gd name="connsiteY2" fmla="*/ 42148 h 1371739"/>
                      <a:gd name="connsiteX0" fmla="*/ 187699 w 222248"/>
                      <a:gd name="connsiteY0" fmla="*/ 1362000 h 1375250"/>
                      <a:gd name="connsiteX1" fmla="*/ 18 w 222248"/>
                      <a:gd name="connsiteY1" fmla="*/ 665033 h 1375250"/>
                      <a:gd name="connsiteX2" fmla="*/ 222248 w 222248"/>
                      <a:gd name="connsiteY2" fmla="*/ 44741 h 1375250"/>
                      <a:gd name="connsiteX0" fmla="*/ 187835 w 211411"/>
                      <a:gd name="connsiteY0" fmla="*/ 1359407 h 1371739"/>
                      <a:gd name="connsiteX1" fmla="*/ 154 w 211411"/>
                      <a:gd name="connsiteY1" fmla="*/ 662440 h 1371739"/>
                      <a:gd name="connsiteX2" fmla="*/ 211411 w 211411"/>
                      <a:gd name="connsiteY2" fmla="*/ 42148 h 1371739"/>
                      <a:gd name="connsiteX0" fmla="*/ 187683 w 187683"/>
                      <a:gd name="connsiteY0" fmla="*/ 1369325 h 1381688"/>
                      <a:gd name="connsiteX1" fmla="*/ 2 w 187683"/>
                      <a:gd name="connsiteY1" fmla="*/ 672358 h 1381688"/>
                      <a:gd name="connsiteX2" fmla="*/ 185282 w 187683"/>
                      <a:gd name="connsiteY2" fmla="*/ 41675 h 1381688"/>
                      <a:gd name="connsiteX0" fmla="*/ 187683 w 187683"/>
                      <a:gd name="connsiteY0" fmla="*/ 1362999 h 1375362"/>
                      <a:gd name="connsiteX1" fmla="*/ 2 w 187683"/>
                      <a:gd name="connsiteY1" fmla="*/ 666032 h 1375362"/>
                      <a:gd name="connsiteX2" fmla="*/ 185282 w 187683"/>
                      <a:gd name="connsiteY2" fmla="*/ 35349 h 1375362"/>
                      <a:gd name="connsiteX0" fmla="*/ 187683 w 187683"/>
                      <a:gd name="connsiteY0" fmla="*/ 1347211 h 1359574"/>
                      <a:gd name="connsiteX1" fmla="*/ 2 w 187683"/>
                      <a:gd name="connsiteY1" fmla="*/ 650244 h 1359574"/>
                      <a:gd name="connsiteX2" fmla="*/ 185282 w 187683"/>
                      <a:gd name="connsiteY2" fmla="*/ 19561 h 1359574"/>
                      <a:gd name="connsiteX0" fmla="*/ 187683 w 187683"/>
                      <a:gd name="connsiteY0" fmla="*/ 1355273 h 1367661"/>
                      <a:gd name="connsiteX1" fmla="*/ 2 w 187683"/>
                      <a:gd name="connsiteY1" fmla="*/ 658306 h 1367661"/>
                      <a:gd name="connsiteX2" fmla="*/ 185282 w 187683"/>
                      <a:gd name="connsiteY2" fmla="*/ 19351 h 1367661"/>
                      <a:gd name="connsiteX0" fmla="*/ 187683 w 188680"/>
                      <a:gd name="connsiteY0" fmla="*/ 1355273 h 1367661"/>
                      <a:gd name="connsiteX1" fmla="*/ 2 w 188680"/>
                      <a:gd name="connsiteY1" fmla="*/ 658306 h 1367661"/>
                      <a:gd name="connsiteX2" fmla="*/ 188680 w 188680"/>
                      <a:gd name="connsiteY2" fmla="*/ 19351 h 1367661"/>
                      <a:gd name="connsiteX0" fmla="*/ 187683 w 188680"/>
                      <a:gd name="connsiteY0" fmla="*/ 1338676 h 1351064"/>
                      <a:gd name="connsiteX1" fmla="*/ 2 w 188680"/>
                      <a:gd name="connsiteY1" fmla="*/ 641709 h 1351064"/>
                      <a:gd name="connsiteX2" fmla="*/ 188680 w 188680"/>
                      <a:gd name="connsiteY2" fmla="*/ 2754 h 1351064"/>
                      <a:gd name="connsiteX0" fmla="*/ 187683 w 187683"/>
                      <a:gd name="connsiteY0" fmla="*/ 1362631 h 1375019"/>
                      <a:gd name="connsiteX1" fmla="*/ 2 w 187683"/>
                      <a:gd name="connsiteY1" fmla="*/ 665664 h 1375019"/>
                      <a:gd name="connsiteX2" fmla="*/ 168293 w 187683"/>
                      <a:gd name="connsiteY2" fmla="*/ 2625 h 1375019"/>
                      <a:gd name="connsiteX0" fmla="*/ 187683 w 187683"/>
                      <a:gd name="connsiteY0" fmla="*/ 1355786 h 1368174"/>
                      <a:gd name="connsiteX1" fmla="*/ 2 w 187683"/>
                      <a:gd name="connsiteY1" fmla="*/ 658819 h 1368174"/>
                      <a:gd name="connsiteX2" fmla="*/ 171690 w 187683"/>
                      <a:gd name="connsiteY2" fmla="*/ 2661 h 1368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7683" h="1368174">
                        <a:moveTo>
                          <a:pt x="187683" y="1355786"/>
                        </a:moveTo>
                        <a:cubicBezTo>
                          <a:pt x="67401" y="1459761"/>
                          <a:pt x="402" y="881473"/>
                          <a:pt x="2" y="658819"/>
                        </a:cubicBezTo>
                        <a:cubicBezTo>
                          <a:pt x="-398" y="436165"/>
                          <a:pt x="55003" y="-39772"/>
                          <a:pt x="171690" y="2661"/>
                        </a:cubicBezTo>
                      </a:path>
                    </a:pathLst>
                  </a:custGeom>
                  <a:noFill/>
                  <a:ln w="0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</p:grpSp>
        <p:sp>
          <p:nvSpPr>
            <p:cNvPr id="251" name="Accolade fermante 250"/>
            <p:cNvSpPr/>
            <p:nvPr/>
          </p:nvSpPr>
          <p:spPr>
            <a:xfrm flipH="1">
              <a:off x="7037691" y="3881151"/>
              <a:ext cx="119996" cy="483585"/>
            </a:xfrm>
            <a:prstGeom prst="rightBrace">
              <a:avLst/>
            </a:prstGeom>
            <a:ln w="22225">
              <a:solidFill>
                <a:schemeClr val="tx2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2" name="Rectangle 251"/>
                <p:cNvSpPr/>
                <p:nvPr/>
              </p:nvSpPr>
              <p:spPr>
                <a:xfrm>
                  <a:off x="6576132" y="3965659"/>
                  <a:ext cx="57426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charset="0"/>
                              </a:rPr>
                              <m:t>2</m:t>
                            </m:r>
                            <m:r>
                              <a:rPr lang="fr-FR" sz="1600" b="0" i="1" smtClean="0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fr-FR" sz="1600" dirty="0"/>
                </a:p>
              </p:txBody>
            </p:sp>
          </mc:Choice>
          <mc:Fallback>
            <p:sp>
              <p:nvSpPr>
                <p:cNvPr id="252" name="Rectangle 2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6132" y="3965659"/>
                  <a:ext cx="574260" cy="33855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9" name="Rectangle 308"/>
          <p:cNvSpPr/>
          <p:nvPr/>
        </p:nvSpPr>
        <p:spPr>
          <a:xfrm>
            <a:off x="89865" y="2263946"/>
            <a:ext cx="5248653" cy="40589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4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2" name="Rectangle 211"/>
              <p:cNvSpPr/>
              <p:nvPr/>
            </p:nvSpPr>
            <p:spPr>
              <a:xfrm>
                <a:off x="6080766" y="1516669"/>
                <a:ext cx="2915863" cy="891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charset="0"/>
                            </a:rPr>
                            <m:t>Λ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s-I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sSubSup>
                                <m:sSubSupPr>
                                  <m:ctrlPr>
                                    <a:rPr lang="fr-FR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charset="0"/>
                                    </a:rPr>
                                    <m:t>Λ</m:t>
                                  </m:r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)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212" name="Rectangle 2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766" y="1516669"/>
                <a:ext cx="2915863" cy="8915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" name="Rectangle à coins arrondis 210"/>
          <p:cNvSpPr/>
          <p:nvPr/>
        </p:nvSpPr>
        <p:spPr>
          <a:xfrm>
            <a:off x="5715031" y="1052908"/>
            <a:ext cx="3309813" cy="14128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41275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33" name="Shape 66"/>
          <p:cNvSpPr txBox="1">
            <a:spLocks/>
          </p:cNvSpPr>
          <p:nvPr/>
        </p:nvSpPr>
        <p:spPr>
          <a:xfrm>
            <a:off x="0" y="692698"/>
            <a:ext cx="9108504" cy="38502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u="sng" dirty="0" smtClean="0">
                <a:sym typeface="Wingdings"/>
              </a:rPr>
              <a:t>Challenge:</a:t>
            </a:r>
            <a:r>
              <a:rPr lang="fr-FR" sz="2200" b="1" dirty="0" smtClean="0">
                <a:sym typeface="Wingdings"/>
              </a:rPr>
              <a:t> Einstein </a:t>
            </a:r>
            <a:r>
              <a:rPr lang="fr-FR" sz="2200" b="1" dirty="0" err="1" smtClean="0">
                <a:sym typeface="Wingdings"/>
              </a:rPr>
              <a:t>equations</a:t>
            </a:r>
            <a:r>
              <a:rPr lang="fr-FR" sz="2200" u="sng" dirty="0" smtClean="0">
                <a:sym typeface="Wingdings"/>
              </a:rPr>
              <a:t>  </a:t>
            </a:r>
            <a:endParaRPr lang="fr-FR" sz="2200" u="sng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dirty="0" smtClean="0">
                <a:sym typeface="Wingdings"/>
              </a:rPr>
              <a:t>Weyl </a:t>
            </a:r>
            <a:r>
              <a:rPr lang="fr-FR" sz="2200" dirty="0" err="1" smtClean="0">
                <a:sym typeface="Wingdings"/>
              </a:rPr>
              <a:t>formalism</a:t>
            </a:r>
            <a:r>
              <a:rPr lang="fr-FR" sz="2200" dirty="0" smtClean="0">
                <a:sym typeface="Wingdings"/>
              </a:rPr>
              <a:t> in 4d GR:</a:t>
            </a: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8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12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dirty="0" err="1" smtClean="0">
                <a:sym typeface="Wingdings"/>
              </a:rPr>
              <a:t>Generalized</a:t>
            </a:r>
            <a:r>
              <a:rPr lang="fr-FR" sz="2200" dirty="0" smtClean="0">
                <a:sym typeface="Wingdings"/>
              </a:rPr>
              <a:t> Weyl </a:t>
            </a:r>
            <a:r>
              <a:rPr lang="fr-FR" sz="2200" dirty="0" err="1" smtClean="0">
                <a:sym typeface="Wingdings"/>
              </a:rPr>
              <a:t>formalism</a:t>
            </a:r>
            <a:r>
              <a:rPr lang="fr-FR" sz="2200" dirty="0" smtClean="0">
                <a:sym typeface="Wingdings"/>
              </a:rPr>
              <a:t>  </a:t>
            </a:r>
            <a:endParaRPr lang="fr-FR" sz="2200" dirty="0">
              <a:sym typeface="Wingdings"/>
            </a:endParaRPr>
          </a:p>
          <a:p>
            <a:pPr marL="897891" lvl="1" indent="-457200">
              <a:buFont typeface="Wingdings" charset="2"/>
              <a:buChar char="§"/>
              <a:defRPr sz="2600"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Solution </a:t>
            </a:r>
            <a:r>
              <a:rPr lang="fr-FR" dirty="0" err="1"/>
              <a:t>Generating</a:t>
            </a:r>
            <a:r>
              <a:rPr lang="fr-FR" dirty="0"/>
              <a:t> Technique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480274" y="1158512"/>
            <a:ext cx="956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smtClean="0">
                <a:solidFill>
                  <a:schemeClr val="accent3">
                    <a:lumMod val="75000"/>
                  </a:schemeClr>
                </a:solidFill>
              </a:rPr>
              <a:t>Weyl </a:t>
            </a:r>
            <a:r>
              <a:rPr lang="fr-FR" sz="1400" smtClean="0">
                <a:solidFill>
                  <a:schemeClr val="accent3">
                    <a:lumMod val="75000"/>
                  </a:schemeClr>
                </a:solidFill>
              </a:rPr>
              <a:t>1917</a:t>
            </a:r>
            <a:endParaRPr lang="fr-FR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ZoneTexte 74"/>
              <p:cNvSpPr txBox="1"/>
              <p:nvPr/>
            </p:nvSpPr>
            <p:spPr>
              <a:xfrm>
                <a:off x="442379" y="1535426"/>
                <a:ext cx="5218543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</a:rPr>
                        <m:t> </m:t>
                      </m:r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𝜈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  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fr-FR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79" y="1535426"/>
                <a:ext cx="5218543" cy="5674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780744" y="-479153"/>
                <a:ext cx="3347711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smtClean="0">
                          <a:latin typeface="Cambria Math" charset="0"/>
                        </a:rPr>
                        <m:t>Δ</m:t>
                      </m:r>
                      <m:func>
                        <m:func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fr-FR" b="0" i="1" smtClean="0">
                          <a:latin typeface="Cambria Math" charset="0"/>
                        </a:rPr>
                        <m:t>=0</m:t>
                      </m:r>
                      <m:r>
                        <a:rPr lang="fr-FR" b="0" i="0" smtClean="0">
                          <a:latin typeface="Cambria Math" charset="0"/>
                        </a:rPr>
                        <m:t>, </m:t>
                      </m:r>
                      <m:r>
                        <a:rPr lang="fr-FR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𝜕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𝜈</m:t>
                      </m:r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ℱ</m:t>
                      </m:r>
                      <m:d>
                        <m:dPr>
                          <m:ctrlPr>
                            <a:rPr lang="fr-F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744" y="-479153"/>
                <a:ext cx="3347711" cy="394019"/>
              </a:xfrm>
              <a:prstGeom prst="rect">
                <a:avLst/>
              </a:prstGeom>
              <a:blipFill rotWithShape="0">
                <a:blip r:embed="rId5"/>
                <a:stretch>
                  <a:fillRect t="-87692" b="-10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6080766" y="1083118"/>
            <a:ext cx="260789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Linear</a:t>
            </a:r>
            <a:r>
              <a:rPr lang="fr-FR" dirty="0" smtClean="0"/>
              <a:t> Einstein Equations!</a:t>
            </a:r>
            <a:endParaRPr lang="fr-FR" dirty="0"/>
          </a:p>
        </p:txBody>
      </p:sp>
      <p:sp>
        <p:nvSpPr>
          <p:cNvPr id="209" name="Rectangle 208"/>
          <p:cNvSpPr/>
          <p:nvPr/>
        </p:nvSpPr>
        <p:spPr>
          <a:xfrm>
            <a:off x="3794762" y="2295829"/>
            <a:ext cx="15437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Emparan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Reall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‘02</a:t>
            </a:r>
            <a:endParaRPr lang="fr-FR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0" name="ZoneTexte 209"/>
              <p:cNvSpPr txBox="1"/>
              <p:nvPr/>
            </p:nvSpPr>
            <p:spPr>
              <a:xfrm>
                <a:off x="305899" y="2665803"/>
                <a:ext cx="6497740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𝐷</m:t>
                          </m:r>
                        </m:sub>
                        <m:sup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</a:rPr>
                        <m:t> </m:t>
                      </m:r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∏</m:t>
                              </m:r>
                              <m:r>
                                <a:rPr lang="fr-FR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charset="0"/>
                                </a:rPr>
                                <m:t>Λ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𝜈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  </m:t>
                      </m:r>
                    </m:oMath>
                  </m:oMathPara>
                </a14:m>
                <a:endParaRPr lang="fr-FR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210" name="ZoneTexte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99" y="2665803"/>
                <a:ext cx="6497740" cy="670696"/>
              </a:xfrm>
              <a:prstGeom prst="rect">
                <a:avLst/>
              </a:prstGeom>
              <a:blipFill rotWithShape="0">
                <a:blip r:embed="rId6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en angle 18"/>
          <p:cNvCxnSpPr/>
          <p:nvPr/>
        </p:nvCxnSpPr>
        <p:spPr>
          <a:xfrm flipV="1">
            <a:off x="6973138" y="2602971"/>
            <a:ext cx="592169" cy="277147"/>
          </a:xfrm>
          <a:prstGeom prst="bentConnector3">
            <a:avLst>
              <a:gd name="adj1" fmla="val 99637"/>
            </a:avLst>
          </a:prstGeom>
          <a:ln w="28575">
            <a:solidFill>
              <a:schemeClr val="accent2"/>
            </a:solidFill>
            <a:headEnd type="none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2" name="ZoneTexte 261"/>
              <p:cNvSpPr txBox="1"/>
              <p:nvPr/>
            </p:nvSpPr>
            <p:spPr>
              <a:xfrm>
                <a:off x="-212709" y="7086521"/>
                <a:ext cx="6121932" cy="863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700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700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fr-FR" sz="17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7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17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pt-BR" sz="17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700" i="1">
                              <a:latin typeface="Cambria Math" charset="0"/>
                            </a:rPr>
                            <m:t>−</m:t>
                          </m:r>
                          <m:r>
                            <a:rPr lang="fr-FR" sz="17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i="1">
                              <a:latin typeface="Cambria Math" charset="0"/>
                            </a:rPr>
                            <m:t>+</m:t>
                          </m:r>
                          <m:r>
                            <a:rPr lang="fr-FR" sz="1700" i="1">
                              <a:latin typeface="Cambria Math" charset="0"/>
                            </a:rPr>
                            <m:t>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17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fr-FR" sz="1700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fr-FR" sz="17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700" i="1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17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700"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fr-FR" sz="17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700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262" name="ZoneTexte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709" y="7086521"/>
                <a:ext cx="6121932" cy="8637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ccolade ouvrante 26"/>
          <p:cNvSpPr/>
          <p:nvPr/>
        </p:nvSpPr>
        <p:spPr>
          <a:xfrm rot="16200000">
            <a:off x="6869435" y="5598380"/>
            <a:ext cx="272369" cy="4205769"/>
          </a:xfrm>
          <a:prstGeom prst="leftBrace">
            <a:avLst/>
          </a:prstGeom>
          <a:ln w="22225">
            <a:solidFill>
              <a:schemeClr val="accent3">
                <a:lumMod val="75000"/>
              </a:schemeClr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3" name="Rectangle 262"/>
              <p:cNvSpPr/>
              <p:nvPr/>
            </p:nvSpPr>
            <p:spPr>
              <a:xfrm>
                <a:off x="6147814" y="7869235"/>
                <a:ext cx="1537024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fr-FR" i="1">
                              <a:latin typeface="Cambria Math" charset="0"/>
                            </a:rPr>
                            <m:t>1−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𝑀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263" name="Rectangle 2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14" y="7869235"/>
                <a:ext cx="1537024" cy="427746"/>
              </a:xfrm>
              <a:prstGeom prst="rect">
                <a:avLst/>
              </a:prstGeom>
              <a:blipFill rotWithShape="0">
                <a:blip r:embed="rId8"/>
                <a:stretch>
                  <a:fillRect t="-41429" b="-2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er 83"/>
          <p:cNvGrpSpPr/>
          <p:nvPr/>
        </p:nvGrpSpPr>
        <p:grpSpPr>
          <a:xfrm>
            <a:off x="6389726" y="3372749"/>
            <a:ext cx="1166957" cy="2896986"/>
            <a:chOff x="7531615" y="3472135"/>
            <a:chExt cx="1166957" cy="2896986"/>
          </a:xfrm>
        </p:grpSpPr>
        <p:grpSp>
          <p:nvGrpSpPr>
            <p:cNvPr id="85" name="Grouper 84"/>
            <p:cNvGrpSpPr/>
            <p:nvPr/>
          </p:nvGrpSpPr>
          <p:grpSpPr>
            <a:xfrm>
              <a:off x="8055498" y="3472135"/>
              <a:ext cx="223704" cy="2688476"/>
              <a:chOff x="1033659" y="1460350"/>
              <a:chExt cx="306934" cy="3688731"/>
            </a:xfrm>
          </p:grpSpPr>
          <p:cxnSp>
            <p:nvCxnSpPr>
              <p:cNvPr id="92" name="Connecteur droit avec flèche 91"/>
              <p:cNvCxnSpPr/>
              <p:nvPr/>
            </p:nvCxnSpPr>
            <p:spPr>
              <a:xfrm flipV="1">
                <a:off x="1340593" y="1748321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Rectangle 92"/>
                  <p:cNvSpPr/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Rectangle 1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8333" b="-1463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6" name="Ellipse 85"/>
            <p:cNvSpPr/>
            <p:nvPr/>
          </p:nvSpPr>
          <p:spPr>
            <a:xfrm>
              <a:off x="7911343" y="6035696"/>
              <a:ext cx="787229" cy="27935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7" name="Connecteur droit avec flèche 86"/>
            <p:cNvCxnSpPr/>
            <p:nvPr/>
          </p:nvCxnSpPr>
          <p:spPr>
            <a:xfrm>
              <a:off x="8278716" y="6169240"/>
              <a:ext cx="304569" cy="104897"/>
            </a:xfrm>
            <a:prstGeom prst="straightConnector1">
              <a:avLst/>
            </a:prstGeom>
            <a:ln cap="rnd">
              <a:solidFill>
                <a:schemeClr val="tx1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Rectangle 88"/>
                <p:cNvSpPr/>
                <p:nvPr/>
              </p:nvSpPr>
              <p:spPr>
                <a:xfrm>
                  <a:off x="8387142" y="5950560"/>
                  <a:ext cx="254414" cy="246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SzPct val="11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oMath>
                    </m:oMathPara>
                  </a14:m>
                  <a:endParaRPr lang="fr-FR" sz="1600" dirty="0"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142" y="5950560"/>
                  <a:ext cx="254414" cy="24675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12195" b="-425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Arc 36"/>
            <p:cNvSpPr/>
            <p:nvPr/>
          </p:nvSpPr>
          <p:spPr>
            <a:xfrm rot="4129721" flipV="1">
              <a:off x="7755893" y="6170294"/>
              <a:ext cx="190113" cy="207541"/>
            </a:xfrm>
            <a:custGeom>
              <a:avLst/>
              <a:gdLst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3" fmla="*/ 190635 w 381269"/>
                <a:gd name="connsiteY3" fmla="*/ 139316 h 278631"/>
                <a:gd name="connsiteX4" fmla="*/ 120425 w 381269"/>
                <a:gd name="connsiteY4" fmla="*/ 9793 h 278631"/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3" fmla="*/ 70210 w 260845"/>
                <a:gd name="connsiteY3" fmla="*/ 139316 h 139317"/>
                <a:gd name="connsiteX4" fmla="*/ 0 w 260845"/>
                <a:gd name="connsiteY4" fmla="*/ 9793 h 139317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845" h="284757" stroke="0" extrusionOk="0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185432" y="173245"/>
                    <a:pt x="260845" y="284757"/>
                  </a:cubicBezTo>
                  <a:cubicBezTo>
                    <a:pt x="94776" y="169969"/>
                    <a:pt x="248147" y="94919"/>
                    <a:pt x="241798" y="0"/>
                  </a:cubicBezTo>
                  <a:lnTo>
                    <a:pt x="0" y="155233"/>
                  </a:lnTo>
                  <a:close/>
                </a:path>
                <a:path w="260845" h="284757" fill="none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260845" y="229306"/>
                    <a:pt x="260845" y="284757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" name="Rectangle 90"/>
                <p:cNvSpPr/>
                <p:nvPr/>
              </p:nvSpPr>
              <p:spPr>
                <a:xfrm>
                  <a:off x="7531615" y="6032634"/>
                  <a:ext cx="273341" cy="246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SzPct val="11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oMath>
                    </m:oMathPara>
                  </a14:m>
                  <a:endParaRPr lang="fr-FR" sz="1600" dirty="0"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1615" y="6032634"/>
                  <a:ext cx="273341" cy="24675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20000" b="-4878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ouper 97"/>
          <p:cNvGrpSpPr/>
          <p:nvPr/>
        </p:nvGrpSpPr>
        <p:grpSpPr>
          <a:xfrm>
            <a:off x="7089005" y="5076737"/>
            <a:ext cx="91895" cy="320183"/>
            <a:chOff x="2985084" y="2420888"/>
            <a:chExt cx="146756" cy="1534315"/>
          </a:xfrm>
        </p:grpSpPr>
        <p:cxnSp>
          <p:nvCxnSpPr>
            <p:cNvPr id="131" name="Connecteur droit 130"/>
            <p:cNvCxnSpPr/>
            <p:nvPr/>
          </p:nvCxnSpPr>
          <p:spPr>
            <a:xfrm flipH="1">
              <a:off x="2987824" y="2420888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/>
            <p:cNvCxnSpPr/>
            <p:nvPr/>
          </p:nvCxnSpPr>
          <p:spPr>
            <a:xfrm flipH="1" flipV="1">
              <a:off x="2987822" y="2513220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/>
            <p:nvPr/>
          </p:nvCxnSpPr>
          <p:spPr>
            <a:xfrm flipH="1">
              <a:off x="2987824" y="2612730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/>
            <p:cNvCxnSpPr/>
            <p:nvPr/>
          </p:nvCxnSpPr>
          <p:spPr>
            <a:xfrm flipH="1" flipV="1">
              <a:off x="2987822" y="2705062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/>
            <p:nvPr/>
          </p:nvCxnSpPr>
          <p:spPr>
            <a:xfrm flipH="1">
              <a:off x="2987824" y="2805443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 flipH="1" flipV="1">
              <a:off x="2987822" y="2897775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/>
            <p:nvPr/>
          </p:nvCxnSpPr>
          <p:spPr>
            <a:xfrm flipH="1">
              <a:off x="2987824" y="2997285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/>
            <p:cNvCxnSpPr/>
            <p:nvPr/>
          </p:nvCxnSpPr>
          <p:spPr>
            <a:xfrm flipH="1" flipV="1">
              <a:off x="2987822" y="3089617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/>
            <p:cNvCxnSpPr/>
            <p:nvPr/>
          </p:nvCxnSpPr>
          <p:spPr>
            <a:xfrm flipH="1">
              <a:off x="2985086" y="3186964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/>
            <p:cNvCxnSpPr/>
            <p:nvPr/>
          </p:nvCxnSpPr>
          <p:spPr>
            <a:xfrm flipH="1" flipV="1">
              <a:off x="2985084" y="3279296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/>
            <p:cNvCxnSpPr/>
            <p:nvPr/>
          </p:nvCxnSpPr>
          <p:spPr>
            <a:xfrm flipH="1">
              <a:off x="2985086" y="3378806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/>
            <p:cNvCxnSpPr/>
            <p:nvPr/>
          </p:nvCxnSpPr>
          <p:spPr>
            <a:xfrm flipH="1" flipV="1">
              <a:off x="2985084" y="3471138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157"/>
            <p:cNvCxnSpPr/>
            <p:nvPr/>
          </p:nvCxnSpPr>
          <p:spPr>
            <a:xfrm flipH="1">
              <a:off x="2985086" y="3571519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/>
            <p:cNvCxnSpPr/>
            <p:nvPr/>
          </p:nvCxnSpPr>
          <p:spPr>
            <a:xfrm flipH="1" flipV="1">
              <a:off x="2985084" y="3663851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cteur droit 159"/>
            <p:cNvCxnSpPr/>
            <p:nvPr/>
          </p:nvCxnSpPr>
          <p:spPr>
            <a:xfrm flipH="1">
              <a:off x="2985086" y="3763361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>
            <a:xfrm flipH="1" flipV="1">
              <a:off x="2985084" y="3855693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er 98"/>
          <p:cNvGrpSpPr/>
          <p:nvPr/>
        </p:nvGrpSpPr>
        <p:grpSpPr>
          <a:xfrm>
            <a:off x="7095549" y="4304398"/>
            <a:ext cx="91895" cy="164305"/>
            <a:chOff x="2985084" y="2420888"/>
            <a:chExt cx="146756" cy="1534315"/>
          </a:xfrm>
        </p:grpSpPr>
        <p:cxnSp>
          <p:nvCxnSpPr>
            <p:cNvPr id="115" name="Connecteur droit 114"/>
            <p:cNvCxnSpPr/>
            <p:nvPr/>
          </p:nvCxnSpPr>
          <p:spPr>
            <a:xfrm flipH="1">
              <a:off x="2987824" y="2420888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 flipH="1" flipV="1">
              <a:off x="2987822" y="2513220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/>
            <p:nvPr/>
          </p:nvCxnSpPr>
          <p:spPr>
            <a:xfrm flipH="1">
              <a:off x="2987824" y="2612730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/>
            <p:nvPr/>
          </p:nvCxnSpPr>
          <p:spPr>
            <a:xfrm flipH="1" flipV="1">
              <a:off x="2987822" y="2705062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 flipH="1">
              <a:off x="2987824" y="2805443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flipH="1" flipV="1">
              <a:off x="2987822" y="2897775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 flipH="1">
              <a:off x="2987824" y="2997285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 flipH="1" flipV="1">
              <a:off x="2987822" y="3089617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flipH="1">
              <a:off x="2985086" y="3186964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 flipH="1" flipV="1">
              <a:off x="2985084" y="3279296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 flipH="1">
              <a:off x="2985086" y="3378806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 flipH="1" flipV="1">
              <a:off x="2985084" y="3471138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flipH="1">
              <a:off x="2985086" y="3571519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flipH="1" flipV="1">
              <a:off x="2985084" y="3663851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/>
            <p:cNvCxnSpPr/>
            <p:nvPr/>
          </p:nvCxnSpPr>
          <p:spPr>
            <a:xfrm flipH="1">
              <a:off x="2985086" y="3763361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/>
            <p:cNvCxnSpPr/>
            <p:nvPr/>
          </p:nvCxnSpPr>
          <p:spPr>
            <a:xfrm flipH="1" flipV="1">
              <a:off x="2985084" y="3855693"/>
              <a:ext cx="144016" cy="99510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er 99"/>
          <p:cNvGrpSpPr>
            <a:grpSpLocks noChangeAspect="1"/>
          </p:cNvGrpSpPr>
          <p:nvPr/>
        </p:nvGrpSpPr>
        <p:grpSpPr>
          <a:xfrm>
            <a:off x="6866731" y="3758319"/>
            <a:ext cx="540000" cy="540000"/>
            <a:chOff x="112537" y="1143124"/>
            <a:chExt cx="1440160" cy="1440160"/>
          </a:xfrm>
        </p:grpSpPr>
        <p:sp>
          <p:nvSpPr>
            <p:cNvPr id="111" name="Ellipse 110"/>
            <p:cNvSpPr/>
            <p:nvPr/>
          </p:nvSpPr>
          <p:spPr>
            <a:xfrm>
              <a:off x="112537" y="114312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70000"/>
                  </a:schemeClr>
                </a:gs>
                <a:gs pos="73000">
                  <a:schemeClr val="tx1">
                    <a:lumMod val="85000"/>
                    <a:lumOff val="15000"/>
                    <a:alpha val="70000"/>
                  </a:schemeClr>
                </a:gs>
                <a:gs pos="83000">
                  <a:schemeClr val="tx1">
                    <a:lumMod val="85000"/>
                    <a:lumOff val="15000"/>
                    <a:alpha val="65000"/>
                  </a:schemeClr>
                </a:gs>
                <a:gs pos="100000">
                  <a:schemeClr val="tx1">
                    <a:lumMod val="65000"/>
                    <a:lumOff val="35000"/>
                    <a:alpha val="64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112" name="Grouper 111"/>
            <p:cNvGrpSpPr/>
            <p:nvPr/>
          </p:nvGrpSpPr>
          <p:grpSpPr>
            <a:xfrm>
              <a:off x="117065" y="1770598"/>
              <a:ext cx="1433991" cy="309608"/>
              <a:chOff x="118608" y="3075394"/>
              <a:chExt cx="873363" cy="252523"/>
            </a:xfrm>
          </p:grpSpPr>
          <p:sp>
            <p:nvSpPr>
              <p:cNvPr id="113" name="Forme libre 112"/>
              <p:cNvSpPr/>
              <p:nvPr/>
            </p:nvSpPr>
            <p:spPr>
              <a:xfrm>
                <a:off x="137138" y="3075394"/>
                <a:ext cx="847560" cy="103369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 w="0">
                <a:solidFill>
                  <a:schemeClr val="tx2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4" name="Ellipse 104"/>
              <p:cNvSpPr/>
              <p:nvPr/>
            </p:nvSpPr>
            <p:spPr>
              <a:xfrm rot="16200000">
                <a:off x="480713" y="2816658"/>
                <a:ext cx="149154" cy="873363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 w="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101" name="Grouper 100"/>
          <p:cNvGrpSpPr>
            <a:grpSpLocks noChangeAspect="1"/>
          </p:cNvGrpSpPr>
          <p:nvPr/>
        </p:nvGrpSpPr>
        <p:grpSpPr>
          <a:xfrm>
            <a:off x="6844497" y="4470897"/>
            <a:ext cx="594000" cy="594000"/>
            <a:chOff x="112537" y="1143124"/>
            <a:chExt cx="1440160" cy="1440160"/>
          </a:xfrm>
        </p:grpSpPr>
        <p:sp>
          <p:nvSpPr>
            <p:cNvPr id="107" name="Ellipse 106"/>
            <p:cNvSpPr/>
            <p:nvPr/>
          </p:nvSpPr>
          <p:spPr>
            <a:xfrm>
              <a:off x="112537" y="114312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alpha val="55000"/>
                  </a:schemeClr>
                </a:gs>
                <a:gs pos="73000">
                  <a:schemeClr val="accent1">
                    <a:lumMod val="60000"/>
                    <a:lumOff val="40000"/>
                    <a:alpha val="65000"/>
                  </a:schemeClr>
                </a:gs>
                <a:gs pos="8300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>
                    <a:lumMod val="40000"/>
                    <a:lumOff val="60000"/>
                    <a:alpha val="6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108" name="Grouper 107"/>
            <p:cNvGrpSpPr/>
            <p:nvPr/>
          </p:nvGrpSpPr>
          <p:grpSpPr>
            <a:xfrm>
              <a:off x="117065" y="1770598"/>
              <a:ext cx="1433991" cy="309608"/>
              <a:chOff x="118608" y="3075394"/>
              <a:chExt cx="873363" cy="252523"/>
            </a:xfrm>
          </p:grpSpPr>
          <p:sp>
            <p:nvSpPr>
              <p:cNvPr id="109" name="Forme libre 108"/>
              <p:cNvSpPr/>
              <p:nvPr/>
            </p:nvSpPr>
            <p:spPr>
              <a:xfrm>
                <a:off x="137138" y="3075394"/>
                <a:ext cx="847560" cy="103369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 w="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10" name="Ellipse 104"/>
              <p:cNvSpPr/>
              <p:nvPr/>
            </p:nvSpPr>
            <p:spPr>
              <a:xfrm rot="16200000">
                <a:off x="480713" y="2816658"/>
                <a:ext cx="149154" cy="873363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 w="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96" name="Accolade fermante 95"/>
          <p:cNvSpPr/>
          <p:nvPr/>
        </p:nvSpPr>
        <p:spPr>
          <a:xfrm flipH="1">
            <a:off x="6716418" y="3758319"/>
            <a:ext cx="119996" cy="483585"/>
          </a:xfrm>
          <a:prstGeom prst="rightBrace">
            <a:avLst/>
          </a:prstGeom>
          <a:ln w="22225">
            <a:solidFill>
              <a:schemeClr val="tx2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/>
              <p:cNvSpPr/>
              <p:nvPr/>
            </p:nvSpPr>
            <p:spPr>
              <a:xfrm>
                <a:off x="6254859" y="3842827"/>
                <a:ext cx="5742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859" y="3842827"/>
                <a:ext cx="574260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Grouper 166"/>
          <p:cNvGrpSpPr/>
          <p:nvPr/>
        </p:nvGrpSpPr>
        <p:grpSpPr>
          <a:xfrm>
            <a:off x="7670586" y="3195187"/>
            <a:ext cx="620179" cy="2971135"/>
            <a:chOff x="8317142" y="2517309"/>
            <a:chExt cx="908005" cy="395458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8" name="Rectangle 167"/>
                <p:cNvSpPr/>
                <p:nvPr/>
              </p:nvSpPr>
              <p:spPr>
                <a:xfrm>
                  <a:off x="8317142" y="2517309"/>
                  <a:ext cx="90800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𝑦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fr-FR" sz="1400" dirty="0">
                      <a:solidFill>
                        <a:srgbClr val="C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-Circle:</a:t>
                  </a:r>
                </a:p>
              </p:txBody>
            </p:sp>
          </mc:Choice>
          <mc:Fallback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7142" y="2517309"/>
                  <a:ext cx="908005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6667" t="-5263" r="-25490" b="-6052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9" name="Grouper 168"/>
            <p:cNvGrpSpPr/>
            <p:nvPr/>
          </p:nvGrpSpPr>
          <p:grpSpPr>
            <a:xfrm>
              <a:off x="8451752" y="2804811"/>
              <a:ext cx="334066" cy="3667079"/>
              <a:chOff x="6494870" y="1434489"/>
              <a:chExt cx="334066" cy="3667079"/>
            </a:xfrm>
          </p:grpSpPr>
          <p:cxnSp>
            <p:nvCxnSpPr>
              <p:cNvPr id="205" name="Connecteur droit avec flèche 204"/>
              <p:cNvCxnSpPr/>
              <p:nvPr/>
            </p:nvCxnSpPr>
            <p:spPr>
              <a:xfrm flipV="1">
                <a:off x="6804247" y="1700808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6" name="Rectangle 205"/>
                  <p:cNvSpPr/>
                  <p:nvPr/>
                </p:nvSpPr>
                <p:spPr>
                  <a:xfrm>
                    <a:off x="6494870" y="1434489"/>
                    <a:ext cx="33406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206" name="Rectangle 20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4870" y="1434489"/>
                    <a:ext cx="334066" cy="338554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r="-2632" b="-121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0" name="Grouper 169"/>
            <p:cNvGrpSpPr/>
            <p:nvPr/>
          </p:nvGrpSpPr>
          <p:grpSpPr>
            <a:xfrm>
              <a:off x="8529398" y="3075667"/>
              <a:ext cx="466509" cy="1136689"/>
              <a:chOff x="3361092" y="1705345"/>
              <a:chExt cx="466509" cy="1136689"/>
            </a:xfrm>
          </p:grpSpPr>
          <p:grpSp>
            <p:nvGrpSpPr>
              <p:cNvPr id="199" name="Grouper 198"/>
              <p:cNvGrpSpPr/>
              <p:nvPr/>
            </p:nvGrpSpPr>
            <p:grpSpPr>
              <a:xfrm>
                <a:off x="3365600" y="1838650"/>
                <a:ext cx="462001" cy="1003384"/>
                <a:chOff x="3662238" y="2582386"/>
                <a:chExt cx="1604762" cy="3355558"/>
              </a:xfrm>
            </p:grpSpPr>
            <p:sp>
              <p:nvSpPr>
                <p:cNvPr id="203" name="Ellipse 124"/>
                <p:cNvSpPr/>
                <p:nvPr/>
              </p:nvSpPr>
              <p:spPr>
                <a:xfrm rot="16200000">
                  <a:off x="2786840" y="3457784"/>
                  <a:ext cx="3355558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4" name="Ellipse 203"/>
                <p:cNvSpPr/>
                <p:nvPr/>
              </p:nvSpPr>
              <p:spPr>
                <a:xfrm rot="16200000">
                  <a:off x="4242333" y="3865505"/>
                  <a:ext cx="399490" cy="13827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9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cxnSp>
            <p:nvCxnSpPr>
              <p:cNvPr id="200" name="Connecteur droit 199"/>
              <p:cNvCxnSpPr/>
              <p:nvPr/>
            </p:nvCxnSpPr>
            <p:spPr>
              <a:xfrm flipH="1">
                <a:off x="3822419" y="1721844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Ellipse 200"/>
              <p:cNvSpPr/>
              <p:nvPr/>
            </p:nvSpPr>
            <p:spPr>
              <a:xfrm rot="16200000">
                <a:off x="3530540" y="1669536"/>
                <a:ext cx="119456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202" name="Connecteur droit 201"/>
              <p:cNvCxnSpPr/>
              <p:nvPr/>
            </p:nvCxnSpPr>
            <p:spPr>
              <a:xfrm flipH="1">
                <a:off x="3367617" y="1705345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1" name="Ellipse 170"/>
            <p:cNvSpPr/>
            <p:nvPr/>
          </p:nvSpPr>
          <p:spPr>
            <a:xfrm>
              <a:off x="8724683" y="4178916"/>
              <a:ext cx="72007" cy="72007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2" name="Grouper 171"/>
            <p:cNvGrpSpPr/>
            <p:nvPr/>
          </p:nvGrpSpPr>
          <p:grpSpPr>
            <a:xfrm flipV="1">
              <a:off x="8524120" y="5005896"/>
              <a:ext cx="466510" cy="1449609"/>
              <a:chOff x="3361092" y="1705345"/>
              <a:chExt cx="466510" cy="1541227"/>
            </a:xfrm>
          </p:grpSpPr>
          <p:grpSp>
            <p:nvGrpSpPr>
              <p:cNvPr id="175" name="Grouper 174"/>
              <p:cNvGrpSpPr/>
              <p:nvPr/>
            </p:nvGrpSpPr>
            <p:grpSpPr>
              <a:xfrm>
                <a:off x="3365601" y="1838651"/>
                <a:ext cx="462001" cy="1407921"/>
                <a:chOff x="3662241" y="2582386"/>
                <a:chExt cx="1604762" cy="4708427"/>
              </a:xfrm>
            </p:grpSpPr>
            <p:sp>
              <p:nvSpPr>
                <p:cNvPr id="197" name="Ellipse 124"/>
                <p:cNvSpPr/>
                <p:nvPr/>
              </p:nvSpPr>
              <p:spPr>
                <a:xfrm rot="16200000">
                  <a:off x="2110408" y="4134219"/>
                  <a:ext cx="4708427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8" name="Ellipse 197"/>
                <p:cNvSpPr/>
                <p:nvPr/>
              </p:nvSpPr>
              <p:spPr>
                <a:xfrm rot="16200000">
                  <a:off x="4260667" y="3732777"/>
                  <a:ext cx="399491" cy="13827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9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cxnSp>
            <p:nvCxnSpPr>
              <p:cNvPr id="192" name="Connecteur droit 191"/>
              <p:cNvCxnSpPr/>
              <p:nvPr/>
            </p:nvCxnSpPr>
            <p:spPr>
              <a:xfrm flipH="1">
                <a:off x="3822419" y="1721844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Ellipse 192"/>
              <p:cNvSpPr/>
              <p:nvPr/>
            </p:nvSpPr>
            <p:spPr>
              <a:xfrm rot="16200000">
                <a:off x="3530540" y="1669536"/>
                <a:ext cx="119456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95" name="Connecteur droit 194"/>
              <p:cNvCxnSpPr/>
              <p:nvPr/>
            </p:nvCxnSpPr>
            <p:spPr>
              <a:xfrm flipH="1">
                <a:off x="3818030" y="1721559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necteur droit 195"/>
              <p:cNvCxnSpPr/>
              <p:nvPr/>
            </p:nvCxnSpPr>
            <p:spPr>
              <a:xfrm flipH="1">
                <a:off x="3367617" y="1705345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3" name="Ellipse 172"/>
            <p:cNvSpPr/>
            <p:nvPr/>
          </p:nvSpPr>
          <p:spPr>
            <a:xfrm>
              <a:off x="8725127" y="4939681"/>
              <a:ext cx="72007" cy="72007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4" name="Connecteur droit 173"/>
            <p:cNvCxnSpPr/>
            <p:nvPr/>
          </p:nvCxnSpPr>
          <p:spPr>
            <a:xfrm>
              <a:off x="8759970" y="4250923"/>
              <a:ext cx="1161" cy="68875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er 206"/>
          <p:cNvGrpSpPr/>
          <p:nvPr/>
        </p:nvGrpSpPr>
        <p:grpSpPr>
          <a:xfrm>
            <a:off x="8454033" y="3189896"/>
            <a:ext cx="620179" cy="2984783"/>
            <a:chOff x="9325254" y="2499144"/>
            <a:chExt cx="908005" cy="397274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8" name="Rectangle 207"/>
                <p:cNvSpPr/>
                <p:nvPr/>
              </p:nvSpPr>
              <p:spPr>
                <a:xfrm>
                  <a:off x="9325254" y="2499144"/>
                  <a:ext cx="908005" cy="3077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𝑦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sz="1400" dirty="0">
                      <a:solidFill>
                        <a:schemeClr val="accent3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-Circle:</a:t>
                  </a:r>
                </a:p>
              </p:txBody>
            </p:sp>
          </mc:Choice>
          <mc:Fallback>
            <p:sp>
              <p:nvSpPr>
                <p:cNvPr id="208" name="Rectangle 2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5254" y="2499144"/>
                  <a:ext cx="908005" cy="30777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18627" t="-2632" r="-25490" b="-6052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3" name="Grouper 212"/>
            <p:cNvGrpSpPr/>
            <p:nvPr/>
          </p:nvGrpSpPr>
          <p:grpSpPr>
            <a:xfrm>
              <a:off x="9459864" y="2821258"/>
              <a:ext cx="334066" cy="3650632"/>
              <a:chOff x="6494870" y="1450936"/>
              <a:chExt cx="334066" cy="3650632"/>
            </a:xfrm>
          </p:grpSpPr>
          <p:cxnSp>
            <p:nvCxnSpPr>
              <p:cNvPr id="231" name="Connecteur droit avec flèche 230"/>
              <p:cNvCxnSpPr/>
              <p:nvPr/>
            </p:nvCxnSpPr>
            <p:spPr>
              <a:xfrm flipV="1">
                <a:off x="6804247" y="1700808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2" name="Rectangle 231"/>
                  <p:cNvSpPr/>
                  <p:nvPr/>
                </p:nvSpPr>
                <p:spPr>
                  <a:xfrm>
                    <a:off x="6494870" y="1450936"/>
                    <a:ext cx="33406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232" name="Rectangle 2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4870" y="1450936"/>
                    <a:ext cx="334066" cy="338554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r="-5405" b="-952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4" name="Grouper 213"/>
            <p:cNvGrpSpPr/>
            <p:nvPr/>
          </p:nvGrpSpPr>
          <p:grpSpPr>
            <a:xfrm>
              <a:off x="9478253" y="3101044"/>
              <a:ext cx="583879" cy="2303824"/>
              <a:chOff x="3347622" y="818170"/>
              <a:chExt cx="479979" cy="1644255"/>
            </a:xfrm>
          </p:grpSpPr>
          <p:cxnSp>
            <p:nvCxnSpPr>
              <p:cNvPr id="225" name="Connecteur droit 224"/>
              <p:cNvCxnSpPr/>
              <p:nvPr/>
            </p:nvCxnSpPr>
            <p:spPr>
              <a:xfrm flipH="1">
                <a:off x="3818889" y="818170"/>
                <a:ext cx="1534" cy="158997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6" name="Grouper 225"/>
              <p:cNvGrpSpPr/>
              <p:nvPr/>
            </p:nvGrpSpPr>
            <p:grpSpPr>
              <a:xfrm>
                <a:off x="3350620" y="904877"/>
                <a:ext cx="466977" cy="1557548"/>
                <a:chOff x="3610207" y="-540373"/>
                <a:chExt cx="1622048" cy="5208815"/>
              </a:xfrm>
            </p:grpSpPr>
            <p:sp>
              <p:nvSpPr>
                <p:cNvPr id="229" name="Ellipse 124"/>
                <p:cNvSpPr/>
                <p:nvPr/>
              </p:nvSpPr>
              <p:spPr>
                <a:xfrm rot="16200000">
                  <a:off x="1816823" y="1253011"/>
                  <a:ext cx="5208815" cy="1622048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4091386"/>
                    <a:gd name="connsiteY0" fmla="*/ 293531 h 594248"/>
                    <a:gd name="connsiteX1" fmla="*/ 797623 w 4091386"/>
                    <a:gd name="connsiteY1" fmla="*/ 25191 h 594248"/>
                    <a:gd name="connsiteX2" fmla="*/ 4086454 w 4091386"/>
                    <a:gd name="connsiteY2" fmla="*/ 1 h 594248"/>
                    <a:gd name="connsiteX3" fmla="*/ 1692692 w 4091386"/>
                    <a:gd name="connsiteY3" fmla="*/ 594248 h 594248"/>
                    <a:gd name="connsiteX4" fmla="*/ 787643 w 4091386"/>
                    <a:gd name="connsiteY4" fmla="*/ 561871 h 594248"/>
                    <a:gd name="connsiteX5" fmla="*/ 5 w 4091386"/>
                    <a:gd name="connsiteY5" fmla="*/ 293531 h 594248"/>
                    <a:gd name="connsiteX0" fmla="*/ 5 w 4197443"/>
                    <a:gd name="connsiteY0" fmla="*/ 293531 h 594248"/>
                    <a:gd name="connsiteX1" fmla="*/ 797623 w 4197443"/>
                    <a:gd name="connsiteY1" fmla="*/ 25191 h 594248"/>
                    <a:gd name="connsiteX2" fmla="*/ 4086454 w 4197443"/>
                    <a:gd name="connsiteY2" fmla="*/ 1 h 594248"/>
                    <a:gd name="connsiteX3" fmla="*/ 4088986 w 4197443"/>
                    <a:gd name="connsiteY3" fmla="*/ 594248 h 594248"/>
                    <a:gd name="connsiteX4" fmla="*/ 787643 w 4197443"/>
                    <a:gd name="connsiteY4" fmla="*/ 561871 h 594248"/>
                    <a:gd name="connsiteX5" fmla="*/ 5 w 4197443"/>
                    <a:gd name="connsiteY5" fmla="*/ 293531 h 594248"/>
                    <a:gd name="connsiteX0" fmla="*/ 5 w 4207804"/>
                    <a:gd name="connsiteY0" fmla="*/ 299933 h 600650"/>
                    <a:gd name="connsiteX1" fmla="*/ 797623 w 4207804"/>
                    <a:gd name="connsiteY1" fmla="*/ 31593 h 600650"/>
                    <a:gd name="connsiteX2" fmla="*/ 4108337 w 4207804"/>
                    <a:gd name="connsiteY2" fmla="*/ 0 h 600650"/>
                    <a:gd name="connsiteX3" fmla="*/ 4088986 w 4207804"/>
                    <a:gd name="connsiteY3" fmla="*/ 600650 h 600650"/>
                    <a:gd name="connsiteX4" fmla="*/ 787643 w 4207804"/>
                    <a:gd name="connsiteY4" fmla="*/ 568273 h 600650"/>
                    <a:gd name="connsiteX5" fmla="*/ 5 w 4207804"/>
                    <a:gd name="connsiteY5" fmla="*/ 299933 h 600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7804" h="600650">
                      <a:moveTo>
                        <a:pt x="5" y="299933"/>
                      </a:moveTo>
                      <a:cubicBezTo>
                        <a:pt x="1668" y="210486"/>
                        <a:pt x="492008" y="76969"/>
                        <a:pt x="797623" y="31593"/>
                      </a:cubicBezTo>
                      <a:cubicBezTo>
                        <a:pt x="1086121" y="21509"/>
                        <a:pt x="3799883" y="-53"/>
                        <a:pt x="4108337" y="0"/>
                      </a:cubicBezTo>
                      <a:cubicBezTo>
                        <a:pt x="4235064" y="62132"/>
                        <a:pt x="4253304" y="541427"/>
                        <a:pt x="4088986" y="600650"/>
                      </a:cubicBezTo>
                      <a:lnTo>
                        <a:pt x="787643" y="568273"/>
                      </a:lnTo>
                      <a:cubicBezTo>
                        <a:pt x="395008" y="510703"/>
                        <a:pt x="-1658" y="389380"/>
                        <a:pt x="5" y="29993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3">
                        <a:lumMod val="40000"/>
                        <a:lumOff val="60000"/>
                        <a:alpha val="48000"/>
                      </a:schemeClr>
                    </a:gs>
                    <a:gs pos="83000">
                      <a:schemeClr val="accent3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alpha val="48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0" name="Ellipse 229"/>
                <p:cNvSpPr/>
                <p:nvPr/>
              </p:nvSpPr>
              <p:spPr>
                <a:xfrm rot="16200000">
                  <a:off x="4242563" y="2974486"/>
                  <a:ext cx="399490" cy="143518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3">
                        <a:lumMod val="40000"/>
                        <a:lumOff val="60000"/>
                        <a:alpha val="47000"/>
                      </a:schemeClr>
                    </a:gs>
                    <a:gs pos="83000">
                      <a:schemeClr val="accent3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alpha val="50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227" name="Ellipse 226"/>
              <p:cNvSpPr/>
              <p:nvPr/>
            </p:nvSpPr>
            <p:spPr>
              <a:xfrm rot="16200000">
                <a:off x="3538697" y="722276"/>
                <a:ext cx="119456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228" name="Connecteur droit 227"/>
              <p:cNvCxnSpPr/>
              <p:nvPr/>
            </p:nvCxnSpPr>
            <p:spPr>
              <a:xfrm flipH="1">
                <a:off x="3347622" y="818170"/>
                <a:ext cx="1534" cy="158997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5" name="Connecteur droit 214"/>
            <p:cNvCxnSpPr/>
            <p:nvPr/>
          </p:nvCxnSpPr>
          <p:spPr>
            <a:xfrm flipH="1">
              <a:off x="9765704" y="5458037"/>
              <a:ext cx="225" cy="451749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Ellipse 215"/>
            <p:cNvSpPr/>
            <p:nvPr/>
          </p:nvSpPr>
          <p:spPr>
            <a:xfrm>
              <a:off x="9732115" y="5390876"/>
              <a:ext cx="72007" cy="720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7" name="Grouper 216"/>
            <p:cNvGrpSpPr/>
            <p:nvPr/>
          </p:nvGrpSpPr>
          <p:grpSpPr>
            <a:xfrm flipV="1">
              <a:off x="9569240" y="5945519"/>
              <a:ext cx="407008" cy="469471"/>
              <a:chOff x="3361092" y="1705345"/>
              <a:chExt cx="466511" cy="1161826"/>
            </a:xfrm>
          </p:grpSpPr>
          <p:cxnSp>
            <p:nvCxnSpPr>
              <p:cNvPr id="219" name="Connecteur droit 218"/>
              <p:cNvCxnSpPr/>
              <p:nvPr/>
            </p:nvCxnSpPr>
            <p:spPr>
              <a:xfrm flipH="1">
                <a:off x="3818028" y="1721559"/>
                <a:ext cx="1534" cy="158997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Grouper 219"/>
              <p:cNvGrpSpPr/>
              <p:nvPr/>
            </p:nvGrpSpPr>
            <p:grpSpPr>
              <a:xfrm>
                <a:off x="3365602" y="1838647"/>
                <a:ext cx="462001" cy="1028524"/>
                <a:chOff x="3662243" y="2582374"/>
                <a:chExt cx="1604762" cy="3439632"/>
              </a:xfrm>
            </p:grpSpPr>
            <p:sp>
              <p:nvSpPr>
                <p:cNvPr id="223" name="Ellipse 124"/>
                <p:cNvSpPr/>
                <p:nvPr/>
              </p:nvSpPr>
              <p:spPr>
                <a:xfrm rot="16200000">
                  <a:off x="2744808" y="3499809"/>
                  <a:ext cx="3439632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3">
                        <a:lumMod val="40000"/>
                        <a:lumOff val="60000"/>
                        <a:alpha val="48000"/>
                      </a:schemeClr>
                    </a:gs>
                    <a:gs pos="83000">
                      <a:schemeClr val="accent3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alpha val="48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24" name="Ellipse 223"/>
                <p:cNvSpPr/>
                <p:nvPr/>
              </p:nvSpPr>
              <p:spPr>
                <a:xfrm rot="16200000">
                  <a:off x="4242877" y="3272436"/>
                  <a:ext cx="399490" cy="13827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3">
                        <a:lumMod val="40000"/>
                        <a:lumOff val="60000"/>
                        <a:alpha val="47000"/>
                      </a:schemeClr>
                    </a:gs>
                    <a:gs pos="83000">
                      <a:schemeClr val="accent3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alpha val="50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221" name="Ellipse 220"/>
              <p:cNvSpPr/>
              <p:nvPr/>
            </p:nvSpPr>
            <p:spPr>
              <a:xfrm rot="16200000">
                <a:off x="3530540" y="1669536"/>
                <a:ext cx="119456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222" name="Connecteur droit 221"/>
              <p:cNvCxnSpPr/>
              <p:nvPr/>
            </p:nvCxnSpPr>
            <p:spPr>
              <a:xfrm flipH="1">
                <a:off x="3367617" y="1705345"/>
                <a:ext cx="1534" cy="158997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Ellipse 217"/>
            <p:cNvSpPr/>
            <p:nvPr/>
          </p:nvSpPr>
          <p:spPr>
            <a:xfrm>
              <a:off x="9732115" y="5912817"/>
              <a:ext cx="72007" cy="720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4" name="Grouper 233"/>
          <p:cNvGrpSpPr>
            <a:grpSpLocks noChangeAspect="1"/>
          </p:cNvGrpSpPr>
          <p:nvPr/>
        </p:nvGrpSpPr>
        <p:grpSpPr>
          <a:xfrm>
            <a:off x="6934323" y="5399488"/>
            <a:ext cx="405710" cy="405710"/>
            <a:chOff x="112537" y="1143124"/>
            <a:chExt cx="1440160" cy="1440160"/>
          </a:xfrm>
        </p:grpSpPr>
        <p:sp>
          <p:nvSpPr>
            <p:cNvPr id="235" name="Ellipse 234"/>
            <p:cNvSpPr/>
            <p:nvPr/>
          </p:nvSpPr>
          <p:spPr>
            <a:xfrm>
              <a:off x="112537" y="114312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alpha val="55000"/>
                  </a:schemeClr>
                </a:gs>
                <a:gs pos="73000">
                  <a:schemeClr val="accent1">
                    <a:lumMod val="60000"/>
                    <a:lumOff val="40000"/>
                    <a:alpha val="65000"/>
                  </a:schemeClr>
                </a:gs>
                <a:gs pos="83000">
                  <a:schemeClr val="accent1">
                    <a:lumMod val="60000"/>
                    <a:lumOff val="40000"/>
                    <a:alpha val="55000"/>
                  </a:schemeClr>
                </a:gs>
                <a:gs pos="100000">
                  <a:schemeClr val="accent1">
                    <a:lumMod val="40000"/>
                    <a:lumOff val="60000"/>
                    <a:alpha val="6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236" name="Grouper 235"/>
            <p:cNvGrpSpPr/>
            <p:nvPr/>
          </p:nvGrpSpPr>
          <p:grpSpPr>
            <a:xfrm>
              <a:off x="117065" y="1770598"/>
              <a:ext cx="1433991" cy="309608"/>
              <a:chOff x="118608" y="3075394"/>
              <a:chExt cx="873363" cy="252523"/>
            </a:xfrm>
          </p:grpSpPr>
          <p:sp>
            <p:nvSpPr>
              <p:cNvPr id="237" name="Forme libre 236"/>
              <p:cNvSpPr/>
              <p:nvPr/>
            </p:nvSpPr>
            <p:spPr>
              <a:xfrm>
                <a:off x="137138" y="3075394"/>
                <a:ext cx="847560" cy="103369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 w="0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8" name="Ellipse 104"/>
              <p:cNvSpPr/>
              <p:nvPr/>
            </p:nvSpPr>
            <p:spPr>
              <a:xfrm rot="16200000">
                <a:off x="480713" y="2816658"/>
                <a:ext cx="149154" cy="873363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 w="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8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er 131"/>
          <p:cNvGrpSpPr/>
          <p:nvPr/>
        </p:nvGrpSpPr>
        <p:grpSpPr>
          <a:xfrm>
            <a:off x="7608000" y="3200367"/>
            <a:ext cx="1517313" cy="2973611"/>
            <a:chOff x="4979958" y="1412776"/>
            <a:chExt cx="1916117" cy="395787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" name="Rectangle 132"/>
                <p:cNvSpPr/>
                <p:nvPr/>
              </p:nvSpPr>
              <p:spPr>
                <a:xfrm>
                  <a:off x="4979958" y="1412776"/>
                  <a:ext cx="90800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𝑦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fr-FR" sz="1400" dirty="0">
                      <a:solidFill>
                        <a:srgbClr val="C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-Circle:</a:t>
                  </a:r>
                </a:p>
              </p:txBody>
            </p:sp>
          </mc:Choice>
          <mc:Fallback>
            <p:sp>
              <p:nvSpPr>
                <p:cNvPr id="133" name="Rectangle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9958" y="1412776"/>
                  <a:ext cx="908005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627" t="-5263" r="-15254" b="-5789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4" name="Grouper 133"/>
            <p:cNvGrpSpPr/>
            <p:nvPr/>
          </p:nvGrpSpPr>
          <p:grpSpPr>
            <a:xfrm>
              <a:off x="5163842" y="1696659"/>
              <a:ext cx="334066" cy="3670698"/>
              <a:chOff x="6544144" y="1430870"/>
              <a:chExt cx="334066" cy="3670698"/>
            </a:xfrm>
          </p:grpSpPr>
          <p:cxnSp>
            <p:nvCxnSpPr>
              <p:cNvPr id="264" name="Connecteur droit avec flèche 263"/>
              <p:cNvCxnSpPr/>
              <p:nvPr/>
            </p:nvCxnSpPr>
            <p:spPr>
              <a:xfrm flipV="1">
                <a:off x="6804247" y="1700808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5" name="Rectangle 264"/>
                  <p:cNvSpPr/>
                  <p:nvPr/>
                </p:nvSpPr>
                <p:spPr>
                  <a:xfrm>
                    <a:off x="6544144" y="1430870"/>
                    <a:ext cx="33406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265" name="Rectangle 2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4144" y="1430870"/>
                    <a:ext cx="334066" cy="33855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952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5" name="Grouper 134"/>
            <p:cNvGrpSpPr/>
            <p:nvPr/>
          </p:nvGrpSpPr>
          <p:grpSpPr>
            <a:xfrm>
              <a:off x="5192214" y="1971134"/>
              <a:ext cx="466509" cy="961009"/>
              <a:chOff x="3361092" y="1705345"/>
              <a:chExt cx="466509" cy="1437239"/>
            </a:xfrm>
          </p:grpSpPr>
          <p:grpSp>
            <p:nvGrpSpPr>
              <p:cNvPr id="186" name="Grouper 185"/>
              <p:cNvGrpSpPr/>
              <p:nvPr/>
            </p:nvGrpSpPr>
            <p:grpSpPr>
              <a:xfrm>
                <a:off x="3365600" y="1838652"/>
                <a:ext cx="462001" cy="1303932"/>
                <a:chOff x="3662235" y="2582388"/>
                <a:chExt cx="1604762" cy="4360662"/>
              </a:xfrm>
            </p:grpSpPr>
            <p:sp>
              <p:nvSpPr>
                <p:cNvPr id="190" name="Ellipse 124"/>
                <p:cNvSpPr/>
                <p:nvPr/>
              </p:nvSpPr>
              <p:spPr>
                <a:xfrm rot="16200000">
                  <a:off x="2284285" y="3960338"/>
                  <a:ext cx="4360662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1" name="Ellipse 190"/>
                <p:cNvSpPr/>
                <p:nvPr/>
              </p:nvSpPr>
              <p:spPr>
                <a:xfrm rot="16200000">
                  <a:off x="4242333" y="3865505"/>
                  <a:ext cx="399490" cy="13827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9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cxnSp>
            <p:nvCxnSpPr>
              <p:cNvPr id="187" name="Connecteur droit 186"/>
              <p:cNvCxnSpPr/>
              <p:nvPr/>
            </p:nvCxnSpPr>
            <p:spPr>
              <a:xfrm flipH="1">
                <a:off x="3822419" y="1721844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Ellipse 187"/>
              <p:cNvSpPr/>
              <p:nvPr/>
            </p:nvSpPr>
            <p:spPr>
              <a:xfrm rot="16200000">
                <a:off x="3530540" y="1669536"/>
                <a:ext cx="119456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89" name="Connecteur droit 188"/>
              <p:cNvCxnSpPr/>
              <p:nvPr/>
            </p:nvCxnSpPr>
            <p:spPr>
              <a:xfrm flipH="1">
                <a:off x="3367617" y="1705345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er 135"/>
            <p:cNvGrpSpPr/>
            <p:nvPr/>
          </p:nvGrpSpPr>
          <p:grpSpPr>
            <a:xfrm flipV="1">
              <a:off x="5186936" y="4081052"/>
              <a:ext cx="466508" cy="1269919"/>
              <a:chOff x="3361092" y="1705345"/>
              <a:chExt cx="466508" cy="2019529"/>
            </a:xfrm>
          </p:grpSpPr>
          <p:grpSp>
            <p:nvGrpSpPr>
              <p:cNvPr id="179" name="Grouper 178"/>
              <p:cNvGrpSpPr/>
              <p:nvPr/>
            </p:nvGrpSpPr>
            <p:grpSpPr>
              <a:xfrm>
                <a:off x="3365599" y="1838652"/>
                <a:ext cx="462001" cy="1886222"/>
                <a:chOff x="3662233" y="2582389"/>
                <a:chExt cx="1604762" cy="6307979"/>
              </a:xfrm>
            </p:grpSpPr>
            <p:sp>
              <p:nvSpPr>
                <p:cNvPr id="184" name="Ellipse 124"/>
                <p:cNvSpPr/>
                <p:nvPr/>
              </p:nvSpPr>
              <p:spPr>
                <a:xfrm rot="16200000">
                  <a:off x="1310624" y="4933998"/>
                  <a:ext cx="6307979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85" name="Ellipse 184"/>
                <p:cNvSpPr/>
                <p:nvPr/>
              </p:nvSpPr>
              <p:spPr>
                <a:xfrm rot="16200000">
                  <a:off x="4242875" y="5239927"/>
                  <a:ext cx="399490" cy="13827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9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cxnSp>
            <p:nvCxnSpPr>
              <p:cNvPr id="180" name="Connecteur droit 179"/>
              <p:cNvCxnSpPr/>
              <p:nvPr/>
            </p:nvCxnSpPr>
            <p:spPr>
              <a:xfrm flipH="1">
                <a:off x="3822419" y="1721844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Ellipse 180"/>
              <p:cNvSpPr/>
              <p:nvPr/>
            </p:nvSpPr>
            <p:spPr>
              <a:xfrm rot="16200000">
                <a:off x="3530540" y="1669536"/>
                <a:ext cx="119456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82" name="Connecteur droit 181"/>
              <p:cNvCxnSpPr/>
              <p:nvPr/>
            </p:nvCxnSpPr>
            <p:spPr>
              <a:xfrm flipH="1">
                <a:off x="3818030" y="1721559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cteur droit 182"/>
              <p:cNvCxnSpPr/>
              <p:nvPr/>
            </p:nvCxnSpPr>
            <p:spPr>
              <a:xfrm flipH="1">
                <a:off x="3367617" y="1705345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Connecteur droit 136"/>
            <p:cNvCxnSpPr/>
            <p:nvPr/>
          </p:nvCxnSpPr>
          <p:spPr>
            <a:xfrm flipH="1">
              <a:off x="5425606" y="2914394"/>
              <a:ext cx="0" cy="118343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8" name="Rectangle 137"/>
                <p:cNvSpPr/>
                <p:nvPr/>
              </p:nvSpPr>
              <p:spPr>
                <a:xfrm>
                  <a:off x="5988070" y="1412776"/>
                  <a:ext cx="90800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𝑦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sz="1400" dirty="0">
                      <a:solidFill>
                        <a:schemeClr val="accent3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-Circle:</a:t>
                  </a:r>
                </a:p>
              </p:txBody>
            </p:sp>
          </mc:Choice>
          <mc:Fallback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070" y="1412776"/>
                  <a:ext cx="908005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475" t="-5263" r="-15254" b="-5789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9" name="Grouper 138"/>
            <p:cNvGrpSpPr/>
            <p:nvPr/>
          </p:nvGrpSpPr>
          <p:grpSpPr>
            <a:xfrm>
              <a:off x="6160407" y="1721001"/>
              <a:ext cx="334066" cy="3646356"/>
              <a:chOff x="6532597" y="1455212"/>
              <a:chExt cx="334066" cy="3646356"/>
            </a:xfrm>
          </p:grpSpPr>
          <p:cxnSp>
            <p:nvCxnSpPr>
              <p:cNvPr id="177" name="Connecteur droit avec flèche 176"/>
              <p:cNvCxnSpPr/>
              <p:nvPr/>
            </p:nvCxnSpPr>
            <p:spPr>
              <a:xfrm flipV="1">
                <a:off x="6804247" y="1700808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8" name="Rectangle 177"/>
                  <p:cNvSpPr/>
                  <p:nvPr/>
                </p:nvSpPr>
                <p:spPr>
                  <a:xfrm>
                    <a:off x="6532597" y="1455212"/>
                    <a:ext cx="33406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178" name="Rectangle 1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2597" y="1455212"/>
                    <a:ext cx="334066" cy="33855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952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0" name="Grouper 139"/>
            <p:cNvGrpSpPr/>
            <p:nvPr/>
          </p:nvGrpSpPr>
          <p:grpSpPr>
            <a:xfrm>
              <a:off x="6144136" y="1988600"/>
              <a:ext cx="576389" cy="3282994"/>
              <a:chOff x="3350144" y="813240"/>
              <a:chExt cx="473822" cy="3991334"/>
            </a:xfrm>
          </p:grpSpPr>
          <p:cxnSp>
            <p:nvCxnSpPr>
              <p:cNvPr id="161" name="Connecteur droit 160"/>
              <p:cNvCxnSpPr/>
              <p:nvPr/>
            </p:nvCxnSpPr>
            <p:spPr>
              <a:xfrm flipH="1">
                <a:off x="3822432" y="813240"/>
                <a:ext cx="1534" cy="158997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" name="Grouper 161"/>
              <p:cNvGrpSpPr/>
              <p:nvPr/>
            </p:nvGrpSpPr>
            <p:grpSpPr>
              <a:xfrm>
                <a:off x="3350144" y="899948"/>
                <a:ext cx="471003" cy="3904626"/>
                <a:chOff x="3608544" y="-556861"/>
                <a:chExt cx="1636031" cy="13058010"/>
              </a:xfrm>
            </p:grpSpPr>
            <p:sp>
              <p:nvSpPr>
                <p:cNvPr id="165" name="Ellipse 124"/>
                <p:cNvSpPr/>
                <p:nvPr/>
              </p:nvSpPr>
              <p:spPr>
                <a:xfrm rot="16200000">
                  <a:off x="-2102445" y="5154128"/>
                  <a:ext cx="13058010" cy="1636031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4091386"/>
                    <a:gd name="connsiteY0" fmla="*/ 293531 h 594248"/>
                    <a:gd name="connsiteX1" fmla="*/ 797623 w 4091386"/>
                    <a:gd name="connsiteY1" fmla="*/ 25191 h 594248"/>
                    <a:gd name="connsiteX2" fmla="*/ 4086454 w 4091386"/>
                    <a:gd name="connsiteY2" fmla="*/ 1 h 594248"/>
                    <a:gd name="connsiteX3" fmla="*/ 1692692 w 4091386"/>
                    <a:gd name="connsiteY3" fmla="*/ 594248 h 594248"/>
                    <a:gd name="connsiteX4" fmla="*/ 787643 w 4091386"/>
                    <a:gd name="connsiteY4" fmla="*/ 561871 h 594248"/>
                    <a:gd name="connsiteX5" fmla="*/ 5 w 4091386"/>
                    <a:gd name="connsiteY5" fmla="*/ 293531 h 594248"/>
                    <a:gd name="connsiteX0" fmla="*/ 5 w 4197443"/>
                    <a:gd name="connsiteY0" fmla="*/ 293531 h 594248"/>
                    <a:gd name="connsiteX1" fmla="*/ 797623 w 4197443"/>
                    <a:gd name="connsiteY1" fmla="*/ 25191 h 594248"/>
                    <a:gd name="connsiteX2" fmla="*/ 4086454 w 4197443"/>
                    <a:gd name="connsiteY2" fmla="*/ 1 h 594248"/>
                    <a:gd name="connsiteX3" fmla="*/ 4088986 w 4197443"/>
                    <a:gd name="connsiteY3" fmla="*/ 594248 h 594248"/>
                    <a:gd name="connsiteX4" fmla="*/ 787643 w 4197443"/>
                    <a:gd name="connsiteY4" fmla="*/ 561871 h 594248"/>
                    <a:gd name="connsiteX5" fmla="*/ 5 w 4197443"/>
                    <a:gd name="connsiteY5" fmla="*/ 293531 h 594248"/>
                    <a:gd name="connsiteX0" fmla="*/ 5 w 4207804"/>
                    <a:gd name="connsiteY0" fmla="*/ 299933 h 600650"/>
                    <a:gd name="connsiteX1" fmla="*/ 797623 w 4207804"/>
                    <a:gd name="connsiteY1" fmla="*/ 31593 h 600650"/>
                    <a:gd name="connsiteX2" fmla="*/ 4108337 w 4207804"/>
                    <a:gd name="connsiteY2" fmla="*/ 0 h 600650"/>
                    <a:gd name="connsiteX3" fmla="*/ 4088986 w 4207804"/>
                    <a:gd name="connsiteY3" fmla="*/ 600650 h 600650"/>
                    <a:gd name="connsiteX4" fmla="*/ 787643 w 4207804"/>
                    <a:gd name="connsiteY4" fmla="*/ 568273 h 600650"/>
                    <a:gd name="connsiteX5" fmla="*/ 5 w 4207804"/>
                    <a:gd name="connsiteY5" fmla="*/ 299933 h 600650"/>
                    <a:gd name="connsiteX0" fmla="*/ 172431 w 4380228"/>
                    <a:gd name="connsiteY0" fmla="*/ 299933 h 600650"/>
                    <a:gd name="connsiteX1" fmla="*/ 970049 w 4380228"/>
                    <a:gd name="connsiteY1" fmla="*/ 31593 h 600650"/>
                    <a:gd name="connsiteX2" fmla="*/ 4280763 w 4380228"/>
                    <a:gd name="connsiteY2" fmla="*/ 0 h 600650"/>
                    <a:gd name="connsiteX3" fmla="*/ 4261412 w 4380228"/>
                    <a:gd name="connsiteY3" fmla="*/ 600650 h 600650"/>
                    <a:gd name="connsiteX4" fmla="*/ 224435 w 4380228"/>
                    <a:gd name="connsiteY4" fmla="*/ 563703 h 600650"/>
                    <a:gd name="connsiteX5" fmla="*/ 172431 w 4380228"/>
                    <a:gd name="connsiteY5" fmla="*/ 299933 h 600650"/>
                    <a:gd name="connsiteX0" fmla="*/ 136241 w 4344040"/>
                    <a:gd name="connsiteY0" fmla="*/ 299933 h 600650"/>
                    <a:gd name="connsiteX1" fmla="*/ 168320 w 4344040"/>
                    <a:gd name="connsiteY1" fmla="*/ 22447 h 600650"/>
                    <a:gd name="connsiteX2" fmla="*/ 4244573 w 4344040"/>
                    <a:gd name="connsiteY2" fmla="*/ 0 h 600650"/>
                    <a:gd name="connsiteX3" fmla="*/ 4225222 w 4344040"/>
                    <a:gd name="connsiteY3" fmla="*/ 600650 h 600650"/>
                    <a:gd name="connsiteX4" fmla="*/ 188245 w 4344040"/>
                    <a:gd name="connsiteY4" fmla="*/ 563703 h 600650"/>
                    <a:gd name="connsiteX5" fmla="*/ 136241 w 4344040"/>
                    <a:gd name="connsiteY5" fmla="*/ 299933 h 600650"/>
                    <a:gd name="connsiteX0" fmla="*/ 136241 w 4344038"/>
                    <a:gd name="connsiteY0" fmla="*/ 299933 h 600650"/>
                    <a:gd name="connsiteX1" fmla="*/ 168320 w 4344038"/>
                    <a:gd name="connsiteY1" fmla="*/ 22447 h 600650"/>
                    <a:gd name="connsiteX2" fmla="*/ 4244573 w 4344038"/>
                    <a:gd name="connsiteY2" fmla="*/ 0 h 600650"/>
                    <a:gd name="connsiteX3" fmla="*/ 4225222 w 4344038"/>
                    <a:gd name="connsiteY3" fmla="*/ 600650 h 600650"/>
                    <a:gd name="connsiteX4" fmla="*/ 188245 w 4344038"/>
                    <a:gd name="connsiteY4" fmla="*/ 563703 h 600650"/>
                    <a:gd name="connsiteX5" fmla="*/ 136241 w 4344038"/>
                    <a:gd name="connsiteY5" fmla="*/ 299933 h 600650"/>
                    <a:gd name="connsiteX0" fmla="*/ 7905 w 4215704"/>
                    <a:gd name="connsiteY0" fmla="*/ 299933 h 600650"/>
                    <a:gd name="connsiteX1" fmla="*/ 39984 w 4215704"/>
                    <a:gd name="connsiteY1" fmla="*/ 22447 h 600650"/>
                    <a:gd name="connsiteX2" fmla="*/ 4116237 w 4215704"/>
                    <a:gd name="connsiteY2" fmla="*/ 0 h 600650"/>
                    <a:gd name="connsiteX3" fmla="*/ 4096886 w 4215704"/>
                    <a:gd name="connsiteY3" fmla="*/ 600650 h 600650"/>
                    <a:gd name="connsiteX4" fmla="*/ 59909 w 4215704"/>
                    <a:gd name="connsiteY4" fmla="*/ 563703 h 600650"/>
                    <a:gd name="connsiteX5" fmla="*/ 7905 w 4215704"/>
                    <a:gd name="connsiteY5" fmla="*/ 299933 h 600650"/>
                    <a:gd name="connsiteX0" fmla="*/ 2053 w 4209850"/>
                    <a:gd name="connsiteY0" fmla="*/ 299933 h 600650"/>
                    <a:gd name="connsiteX1" fmla="*/ 34132 w 4209850"/>
                    <a:gd name="connsiteY1" fmla="*/ 22447 h 600650"/>
                    <a:gd name="connsiteX2" fmla="*/ 4110385 w 4209850"/>
                    <a:gd name="connsiteY2" fmla="*/ 0 h 600650"/>
                    <a:gd name="connsiteX3" fmla="*/ 4091034 w 4209850"/>
                    <a:gd name="connsiteY3" fmla="*/ 600650 h 600650"/>
                    <a:gd name="connsiteX4" fmla="*/ 54057 w 4209850"/>
                    <a:gd name="connsiteY4" fmla="*/ 563703 h 600650"/>
                    <a:gd name="connsiteX5" fmla="*/ 2053 w 4209850"/>
                    <a:gd name="connsiteY5" fmla="*/ 299933 h 600650"/>
                    <a:gd name="connsiteX0" fmla="*/ 574 w 4214354"/>
                    <a:gd name="connsiteY0" fmla="*/ 299933 h 600650"/>
                    <a:gd name="connsiteX1" fmla="*/ 38634 w 4214354"/>
                    <a:gd name="connsiteY1" fmla="*/ 22447 h 600650"/>
                    <a:gd name="connsiteX2" fmla="*/ 4114887 w 4214354"/>
                    <a:gd name="connsiteY2" fmla="*/ 0 h 600650"/>
                    <a:gd name="connsiteX3" fmla="*/ 4095536 w 4214354"/>
                    <a:gd name="connsiteY3" fmla="*/ 600650 h 600650"/>
                    <a:gd name="connsiteX4" fmla="*/ 58559 w 4214354"/>
                    <a:gd name="connsiteY4" fmla="*/ 563703 h 600650"/>
                    <a:gd name="connsiteX5" fmla="*/ 574 w 4214354"/>
                    <a:gd name="connsiteY5" fmla="*/ 299933 h 600650"/>
                    <a:gd name="connsiteX0" fmla="*/ 920 w 4214698"/>
                    <a:gd name="connsiteY0" fmla="*/ 299933 h 600650"/>
                    <a:gd name="connsiteX1" fmla="*/ 38980 w 4214698"/>
                    <a:gd name="connsiteY1" fmla="*/ 22447 h 600650"/>
                    <a:gd name="connsiteX2" fmla="*/ 4115233 w 4214698"/>
                    <a:gd name="connsiteY2" fmla="*/ 0 h 600650"/>
                    <a:gd name="connsiteX3" fmla="*/ 4095882 w 4214698"/>
                    <a:gd name="connsiteY3" fmla="*/ 600650 h 600650"/>
                    <a:gd name="connsiteX4" fmla="*/ 66130 w 4214698"/>
                    <a:gd name="connsiteY4" fmla="*/ 591330 h 600650"/>
                    <a:gd name="connsiteX5" fmla="*/ 920 w 4214698"/>
                    <a:gd name="connsiteY5" fmla="*/ 299933 h 600650"/>
                    <a:gd name="connsiteX0" fmla="*/ 131 w 4213910"/>
                    <a:gd name="connsiteY0" fmla="*/ 308562 h 609279"/>
                    <a:gd name="connsiteX1" fmla="*/ 59867 w 4213910"/>
                    <a:gd name="connsiteY1" fmla="*/ 3452 h 609279"/>
                    <a:gd name="connsiteX2" fmla="*/ 4114444 w 4213910"/>
                    <a:gd name="connsiteY2" fmla="*/ 8629 h 609279"/>
                    <a:gd name="connsiteX3" fmla="*/ 4095093 w 4213910"/>
                    <a:gd name="connsiteY3" fmla="*/ 609279 h 609279"/>
                    <a:gd name="connsiteX4" fmla="*/ 65341 w 4213910"/>
                    <a:gd name="connsiteY4" fmla="*/ 599959 h 609279"/>
                    <a:gd name="connsiteX5" fmla="*/ 131 w 4213910"/>
                    <a:gd name="connsiteY5" fmla="*/ 308562 h 609279"/>
                    <a:gd name="connsiteX0" fmla="*/ 131 w 4213910"/>
                    <a:gd name="connsiteY0" fmla="*/ 305110 h 605827"/>
                    <a:gd name="connsiteX1" fmla="*/ 59867 w 4213910"/>
                    <a:gd name="connsiteY1" fmla="*/ 0 h 605827"/>
                    <a:gd name="connsiteX2" fmla="*/ 4114444 w 4213910"/>
                    <a:gd name="connsiteY2" fmla="*/ 5177 h 605827"/>
                    <a:gd name="connsiteX3" fmla="*/ 4095093 w 4213910"/>
                    <a:gd name="connsiteY3" fmla="*/ 605827 h 605827"/>
                    <a:gd name="connsiteX4" fmla="*/ 65341 w 4213910"/>
                    <a:gd name="connsiteY4" fmla="*/ 596507 h 605827"/>
                    <a:gd name="connsiteX5" fmla="*/ 131 w 4213910"/>
                    <a:gd name="connsiteY5" fmla="*/ 305110 h 60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13910" h="605827">
                      <a:moveTo>
                        <a:pt x="131" y="305110"/>
                      </a:moveTo>
                      <a:cubicBezTo>
                        <a:pt x="-781" y="205692"/>
                        <a:pt x="29367" y="72814"/>
                        <a:pt x="59867" y="0"/>
                      </a:cubicBezTo>
                      <a:lnTo>
                        <a:pt x="4114444" y="5177"/>
                      </a:lnTo>
                      <a:cubicBezTo>
                        <a:pt x="4241171" y="67309"/>
                        <a:pt x="4259411" y="546604"/>
                        <a:pt x="4095093" y="605827"/>
                      </a:cubicBezTo>
                      <a:lnTo>
                        <a:pt x="65341" y="596507"/>
                      </a:lnTo>
                      <a:cubicBezTo>
                        <a:pt x="-10313" y="493208"/>
                        <a:pt x="1043" y="404528"/>
                        <a:pt x="131" y="30511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3">
                        <a:lumMod val="40000"/>
                        <a:lumOff val="60000"/>
                        <a:alpha val="48000"/>
                      </a:schemeClr>
                    </a:gs>
                    <a:gs pos="83000">
                      <a:schemeClr val="accent3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alpha val="48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76" name="Ellipse 175"/>
                <p:cNvSpPr/>
                <p:nvPr/>
              </p:nvSpPr>
              <p:spPr>
                <a:xfrm rot="16200000">
                  <a:off x="4242563" y="5831982"/>
                  <a:ext cx="399488" cy="14351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3">
                        <a:lumMod val="40000"/>
                        <a:lumOff val="60000"/>
                        <a:alpha val="47000"/>
                      </a:schemeClr>
                    </a:gs>
                    <a:gs pos="83000">
                      <a:schemeClr val="accent3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alpha val="50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163" name="Ellipse 162"/>
              <p:cNvSpPr/>
              <p:nvPr/>
            </p:nvSpPr>
            <p:spPr>
              <a:xfrm rot="16200000">
                <a:off x="3525919" y="743061"/>
                <a:ext cx="119455" cy="4583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64" name="Connecteur droit 163"/>
              <p:cNvCxnSpPr/>
              <p:nvPr/>
            </p:nvCxnSpPr>
            <p:spPr>
              <a:xfrm flipH="1">
                <a:off x="3351163" y="813240"/>
                <a:ext cx="1534" cy="158997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Ellipse 142"/>
            <p:cNvSpPr/>
            <p:nvPr/>
          </p:nvSpPr>
          <p:spPr>
            <a:xfrm>
              <a:off x="5386781" y="2906910"/>
              <a:ext cx="72007" cy="72007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5385230" y="4025821"/>
              <a:ext cx="72007" cy="72007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9" name="Grouper 148"/>
            <p:cNvGrpSpPr/>
            <p:nvPr/>
          </p:nvGrpSpPr>
          <p:grpSpPr>
            <a:xfrm>
              <a:off x="6141616" y="5176371"/>
              <a:ext cx="576894" cy="194281"/>
              <a:chOff x="6202128" y="5165997"/>
              <a:chExt cx="442384" cy="194281"/>
            </a:xfrm>
          </p:grpSpPr>
          <p:cxnSp>
            <p:nvCxnSpPr>
              <p:cNvPr id="152" name="Connecteur droit 151"/>
              <p:cNvCxnSpPr/>
              <p:nvPr/>
            </p:nvCxnSpPr>
            <p:spPr>
              <a:xfrm flipH="1" flipV="1">
                <a:off x="6643174" y="5236855"/>
                <a:ext cx="1338" cy="123423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Ellipse 155"/>
              <p:cNvSpPr/>
              <p:nvPr/>
            </p:nvSpPr>
            <p:spPr>
              <a:xfrm rot="5400000" flipV="1">
                <a:off x="6378474" y="4997961"/>
                <a:ext cx="92729" cy="4288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54" name="Connecteur droit 153"/>
              <p:cNvCxnSpPr/>
              <p:nvPr/>
            </p:nvCxnSpPr>
            <p:spPr>
              <a:xfrm flipH="1" flipV="1">
                <a:off x="6202128" y="5232918"/>
                <a:ext cx="1338" cy="123422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1" name="Rectangle à coins arrondis 210"/>
          <p:cNvSpPr/>
          <p:nvPr/>
        </p:nvSpPr>
        <p:spPr>
          <a:xfrm>
            <a:off x="5715031" y="1052908"/>
            <a:ext cx="3309813" cy="14128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41275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33" name="Shape 66"/>
          <p:cNvSpPr txBox="1">
            <a:spLocks/>
          </p:cNvSpPr>
          <p:nvPr/>
        </p:nvSpPr>
        <p:spPr>
          <a:xfrm>
            <a:off x="0" y="692698"/>
            <a:ext cx="9108504" cy="38502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u="sng" dirty="0" smtClean="0">
                <a:sym typeface="Wingdings"/>
              </a:rPr>
              <a:t>Challenge:</a:t>
            </a:r>
            <a:r>
              <a:rPr lang="fr-FR" sz="2200" b="1" dirty="0" smtClean="0">
                <a:sym typeface="Wingdings"/>
              </a:rPr>
              <a:t> Einstein </a:t>
            </a:r>
            <a:r>
              <a:rPr lang="fr-FR" sz="2200" b="1" dirty="0" err="1" smtClean="0">
                <a:sym typeface="Wingdings"/>
              </a:rPr>
              <a:t>equations</a:t>
            </a:r>
            <a:r>
              <a:rPr lang="fr-FR" sz="2200" u="sng" dirty="0" smtClean="0">
                <a:sym typeface="Wingdings"/>
              </a:rPr>
              <a:t>  </a:t>
            </a:r>
            <a:endParaRPr lang="fr-FR" sz="2200" u="sng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dirty="0" smtClean="0">
                <a:sym typeface="Wingdings"/>
              </a:rPr>
              <a:t>Weyl </a:t>
            </a:r>
            <a:r>
              <a:rPr lang="fr-FR" sz="2200" dirty="0" err="1" smtClean="0">
                <a:sym typeface="Wingdings"/>
              </a:rPr>
              <a:t>formalism</a:t>
            </a:r>
            <a:r>
              <a:rPr lang="fr-FR" sz="2200" dirty="0" smtClean="0">
                <a:sym typeface="Wingdings"/>
              </a:rPr>
              <a:t> in 4d GR:</a:t>
            </a: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8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12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dirty="0" err="1" smtClean="0">
                <a:sym typeface="Wingdings"/>
              </a:rPr>
              <a:t>Generalized</a:t>
            </a:r>
            <a:r>
              <a:rPr lang="fr-FR" sz="2200" dirty="0" smtClean="0">
                <a:sym typeface="Wingdings"/>
              </a:rPr>
              <a:t> Weyl </a:t>
            </a:r>
            <a:r>
              <a:rPr lang="fr-FR" sz="2200" dirty="0" err="1" smtClean="0">
                <a:sym typeface="Wingdings"/>
              </a:rPr>
              <a:t>formalism</a:t>
            </a:r>
            <a:r>
              <a:rPr lang="fr-FR" sz="2200" dirty="0" smtClean="0">
                <a:sym typeface="Wingdings"/>
              </a:rPr>
              <a:t>  </a:t>
            </a:r>
            <a:endParaRPr lang="fr-FR" sz="2200" dirty="0">
              <a:sym typeface="Wingdings"/>
            </a:endParaRPr>
          </a:p>
          <a:p>
            <a:pPr marL="897891" lvl="1" indent="-457200">
              <a:buFont typeface="Wingdings" charset="2"/>
              <a:buChar char="§"/>
              <a:defRPr sz="2600"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Solution </a:t>
            </a:r>
            <a:r>
              <a:rPr lang="fr-FR" dirty="0" err="1"/>
              <a:t>Generating</a:t>
            </a:r>
            <a:r>
              <a:rPr lang="fr-FR" dirty="0"/>
              <a:t> Technique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480274" y="1158512"/>
            <a:ext cx="956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smtClean="0">
                <a:solidFill>
                  <a:schemeClr val="accent3">
                    <a:lumMod val="75000"/>
                  </a:schemeClr>
                </a:solidFill>
              </a:rPr>
              <a:t>Weyl </a:t>
            </a:r>
            <a:r>
              <a:rPr lang="fr-FR" sz="1400" smtClean="0">
                <a:solidFill>
                  <a:schemeClr val="accent3">
                    <a:lumMod val="75000"/>
                  </a:schemeClr>
                </a:solidFill>
              </a:rPr>
              <a:t>1917</a:t>
            </a:r>
            <a:endParaRPr lang="fr-FR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ZoneTexte 74"/>
              <p:cNvSpPr txBox="1"/>
              <p:nvPr/>
            </p:nvSpPr>
            <p:spPr>
              <a:xfrm>
                <a:off x="442379" y="1535426"/>
                <a:ext cx="5218543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</a:rPr>
                        <m:t> </m:t>
                      </m:r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𝜈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  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fr-FR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79" y="1535426"/>
                <a:ext cx="5218543" cy="5674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er 5"/>
          <p:cNvGrpSpPr/>
          <p:nvPr/>
        </p:nvGrpSpPr>
        <p:grpSpPr>
          <a:xfrm>
            <a:off x="6389726" y="3372749"/>
            <a:ext cx="1166957" cy="2896986"/>
            <a:chOff x="7531615" y="3472135"/>
            <a:chExt cx="1166957" cy="2896986"/>
          </a:xfrm>
        </p:grpSpPr>
        <p:grpSp>
          <p:nvGrpSpPr>
            <p:cNvPr id="76" name="Grouper 75"/>
            <p:cNvGrpSpPr/>
            <p:nvPr/>
          </p:nvGrpSpPr>
          <p:grpSpPr>
            <a:xfrm>
              <a:off x="8055498" y="3472135"/>
              <a:ext cx="223704" cy="2688476"/>
              <a:chOff x="1033659" y="1460350"/>
              <a:chExt cx="306934" cy="3688731"/>
            </a:xfrm>
          </p:grpSpPr>
          <p:cxnSp>
            <p:nvCxnSpPr>
              <p:cNvPr id="77" name="Connecteur droit avec flèche 76"/>
              <p:cNvCxnSpPr/>
              <p:nvPr/>
            </p:nvCxnSpPr>
            <p:spPr>
              <a:xfrm flipV="1">
                <a:off x="1340593" y="1748321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/>
                  <p:cNvSpPr/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Rectangle 1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8333" b="-1463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9" name="Ellipse 78"/>
            <p:cNvSpPr/>
            <p:nvPr/>
          </p:nvSpPr>
          <p:spPr>
            <a:xfrm>
              <a:off x="7911343" y="6035696"/>
              <a:ext cx="787229" cy="27935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0" name="Connecteur droit avec flèche 79"/>
            <p:cNvCxnSpPr/>
            <p:nvPr/>
          </p:nvCxnSpPr>
          <p:spPr>
            <a:xfrm>
              <a:off x="8278716" y="6169240"/>
              <a:ext cx="304569" cy="104897"/>
            </a:xfrm>
            <a:prstGeom prst="straightConnector1">
              <a:avLst/>
            </a:prstGeom>
            <a:ln cap="rnd">
              <a:solidFill>
                <a:schemeClr val="tx1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Rectangle 80"/>
                <p:cNvSpPr/>
                <p:nvPr/>
              </p:nvSpPr>
              <p:spPr>
                <a:xfrm>
                  <a:off x="8387142" y="5950560"/>
                  <a:ext cx="254414" cy="246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SzPct val="11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oMath>
                    </m:oMathPara>
                  </a14:m>
                  <a:endParaRPr lang="fr-FR" sz="1600" dirty="0"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142" y="5950560"/>
                  <a:ext cx="254414" cy="24675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12195" b="-425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Arc 36"/>
            <p:cNvSpPr/>
            <p:nvPr/>
          </p:nvSpPr>
          <p:spPr>
            <a:xfrm rot="4129721" flipV="1">
              <a:off x="7755893" y="6170294"/>
              <a:ext cx="190113" cy="207541"/>
            </a:xfrm>
            <a:custGeom>
              <a:avLst/>
              <a:gdLst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3" fmla="*/ 190635 w 381269"/>
                <a:gd name="connsiteY3" fmla="*/ 139316 h 278631"/>
                <a:gd name="connsiteX4" fmla="*/ 120425 w 381269"/>
                <a:gd name="connsiteY4" fmla="*/ 9793 h 278631"/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3" fmla="*/ 70210 w 260845"/>
                <a:gd name="connsiteY3" fmla="*/ 139316 h 139317"/>
                <a:gd name="connsiteX4" fmla="*/ 0 w 260845"/>
                <a:gd name="connsiteY4" fmla="*/ 9793 h 139317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845" h="284757" stroke="0" extrusionOk="0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185432" y="173245"/>
                    <a:pt x="260845" y="284757"/>
                  </a:cubicBezTo>
                  <a:cubicBezTo>
                    <a:pt x="94776" y="169969"/>
                    <a:pt x="248147" y="94919"/>
                    <a:pt x="241798" y="0"/>
                  </a:cubicBezTo>
                  <a:lnTo>
                    <a:pt x="0" y="155233"/>
                  </a:lnTo>
                  <a:close/>
                </a:path>
                <a:path w="260845" h="284757" fill="none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260845" y="229306"/>
                    <a:pt x="260845" y="284757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Rectangle 82"/>
                <p:cNvSpPr/>
                <p:nvPr/>
              </p:nvSpPr>
              <p:spPr>
                <a:xfrm>
                  <a:off x="7531615" y="6032634"/>
                  <a:ext cx="273341" cy="246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SzPct val="11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oMath>
                    </m:oMathPara>
                  </a14:m>
                  <a:endParaRPr lang="fr-FR" sz="1600" dirty="0"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1615" y="6032634"/>
                  <a:ext cx="273341" cy="24675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20000" b="-4878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780744" y="-479153"/>
                <a:ext cx="3347711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smtClean="0">
                          <a:latin typeface="Cambria Math" charset="0"/>
                        </a:rPr>
                        <m:t>Δ</m:t>
                      </m:r>
                      <m:func>
                        <m:func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fr-FR" b="0" i="1" smtClean="0">
                          <a:latin typeface="Cambria Math" charset="0"/>
                        </a:rPr>
                        <m:t>=0</m:t>
                      </m:r>
                      <m:r>
                        <a:rPr lang="fr-FR" b="0" i="0" smtClean="0">
                          <a:latin typeface="Cambria Math" charset="0"/>
                        </a:rPr>
                        <m:t>, </m:t>
                      </m:r>
                      <m:r>
                        <a:rPr lang="fr-FR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𝜕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𝜈</m:t>
                      </m:r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ℱ</m:t>
                      </m:r>
                      <m:d>
                        <m:dPr>
                          <m:ctrlPr>
                            <a:rPr lang="fr-F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744" y="-479153"/>
                <a:ext cx="3347711" cy="394019"/>
              </a:xfrm>
              <a:prstGeom prst="rect">
                <a:avLst/>
              </a:prstGeom>
              <a:blipFill rotWithShape="0">
                <a:blip r:embed="rId15"/>
                <a:stretch>
                  <a:fillRect t="-87692" b="-10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6080766" y="1083118"/>
            <a:ext cx="260789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Linear</a:t>
            </a:r>
            <a:r>
              <a:rPr lang="fr-FR" dirty="0" smtClean="0"/>
              <a:t> Einstein Equations!</a:t>
            </a:r>
            <a:endParaRPr lang="fr-FR" dirty="0"/>
          </a:p>
        </p:txBody>
      </p:sp>
      <p:sp>
        <p:nvSpPr>
          <p:cNvPr id="209" name="Rectangle 208"/>
          <p:cNvSpPr/>
          <p:nvPr/>
        </p:nvSpPr>
        <p:spPr>
          <a:xfrm>
            <a:off x="3794762" y="2295829"/>
            <a:ext cx="15437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Emparan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Reall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‘02</a:t>
            </a:r>
            <a:endParaRPr lang="fr-FR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0" name="ZoneTexte 209"/>
              <p:cNvSpPr txBox="1"/>
              <p:nvPr/>
            </p:nvSpPr>
            <p:spPr>
              <a:xfrm>
                <a:off x="305899" y="2665803"/>
                <a:ext cx="6497740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𝐷</m:t>
                          </m:r>
                        </m:sub>
                        <m:sup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</a:rPr>
                        <m:t> </m:t>
                      </m:r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∏</m:t>
                              </m:r>
                              <m:r>
                                <a:rPr lang="fr-FR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charset="0"/>
                                </a:rPr>
                                <m:t>Λ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𝜈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  </m:t>
                      </m:r>
                    </m:oMath>
                  </m:oMathPara>
                </a14:m>
                <a:endParaRPr lang="fr-FR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210" name="ZoneTexte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99" y="2665803"/>
                <a:ext cx="6497740" cy="670696"/>
              </a:xfrm>
              <a:prstGeom prst="rect">
                <a:avLst/>
              </a:prstGeom>
              <a:blipFill rotWithShape="0">
                <a:blip r:embed="rId16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en angle 18"/>
          <p:cNvCxnSpPr/>
          <p:nvPr/>
        </p:nvCxnSpPr>
        <p:spPr>
          <a:xfrm flipV="1">
            <a:off x="6973138" y="2602971"/>
            <a:ext cx="592169" cy="277147"/>
          </a:xfrm>
          <a:prstGeom prst="bentConnector3">
            <a:avLst>
              <a:gd name="adj1" fmla="val 99637"/>
            </a:avLst>
          </a:prstGeom>
          <a:ln w="28575">
            <a:solidFill>
              <a:schemeClr val="accent2"/>
            </a:solidFill>
            <a:headEnd type="none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Flèche droite à entaille 255"/>
          <p:cNvSpPr/>
          <p:nvPr/>
        </p:nvSpPr>
        <p:spPr>
          <a:xfrm rot="5400000">
            <a:off x="3580211" y="3368346"/>
            <a:ext cx="422057" cy="32180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7" name="ZoneTexte 256"/>
              <p:cNvSpPr txBox="1"/>
              <p:nvPr/>
            </p:nvSpPr>
            <p:spPr>
              <a:xfrm>
                <a:off x="199438" y="3853688"/>
                <a:ext cx="6410666" cy="734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700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700" b="0" i="1" smtClean="0">
                              <a:latin typeface="Cambria Math" charset="0"/>
                            </a:rPr>
                            <m:t>𝐷</m:t>
                          </m:r>
                        </m:sub>
                        <m:sup>
                          <m:r>
                            <a:rPr lang="fr-FR" sz="17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700" b="0" i="1" smtClean="0">
                          <a:latin typeface="Cambria Math" charset="0"/>
                        </a:rPr>
                        <m:t>=</m:t>
                      </m:r>
                      <m:r>
                        <a:rPr lang="fr-FR" sz="17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fr-FR" sz="17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sz="1700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sz="17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7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700" b="0" i="1" smtClean="0">
                              <a:latin typeface="Cambria Math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17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</m:den>
                      </m:f>
                      <m:r>
                        <a:rPr lang="fr-FR" sz="17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fr-FR" sz="17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s-IS" sz="17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7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FR" sz="17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b="0" i="1" smtClean="0">
                              <a:latin typeface="Cambria Math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fr-FR" sz="17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r-FR" sz="17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700" b="0" i="0" smtClean="0"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fr-FR" sz="17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fr-FR" sz="170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7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s-IS" sz="17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700" i="1">
                              <a:latin typeface="Cambria Math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sz="1700" i="1">
                                  <a:latin typeface="Cambria Math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fr-FR" sz="1700" i="1"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fr-FR" sz="17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7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7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fr-FR" sz="17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fr-FR" sz="17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700" b="0" i="1" smtClean="0">
                          <a:latin typeface="Cambria Math" charset="0"/>
                        </a:rPr>
                        <m:t>+…</m:t>
                      </m:r>
                    </m:oMath>
                  </m:oMathPara>
                </a14:m>
                <a:endParaRPr lang="fr-FR" sz="1700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257" name="ZoneTexte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38" y="3853688"/>
                <a:ext cx="6410666" cy="73430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0" name="Rectangle à coins arrondis 259"/>
          <p:cNvSpPr/>
          <p:nvPr/>
        </p:nvSpPr>
        <p:spPr>
          <a:xfrm>
            <a:off x="357978" y="3348500"/>
            <a:ext cx="3008921" cy="3221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Contains</a:t>
            </a:r>
            <a:r>
              <a:rPr lang="fr-FR" sz="1600" dirty="0" smtClean="0">
                <a:solidFill>
                  <a:schemeClr val="tx1"/>
                </a:solidFill>
              </a:rPr>
              <a:t> the </a:t>
            </a:r>
            <a:r>
              <a:rPr lang="fr-FR" sz="1600" dirty="0" err="1">
                <a:solidFill>
                  <a:schemeClr val="tx1"/>
                </a:solidFill>
              </a:rPr>
              <a:t>b</a:t>
            </a:r>
            <a:r>
              <a:rPr lang="fr-FR" sz="1600" dirty="0" err="1" smtClean="0">
                <a:solidFill>
                  <a:schemeClr val="tx1"/>
                </a:solidFill>
              </a:rPr>
              <a:t>ubble</a:t>
            </a:r>
            <a:r>
              <a:rPr lang="fr-FR" sz="1600" dirty="0" smtClean="0">
                <a:solidFill>
                  <a:schemeClr val="tx1"/>
                </a:solidFill>
              </a:rPr>
              <a:t> of </a:t>
            </a:r>
            <a:r>
              <a:rPr lang="fr-FR" sz="1600" dirty="0" err="1" smtClean="0">
                <a:solidFill>
                  <a:schemeClr val="tx1"/>
                </a:solidFill>
              </a:rPr>
              <a:t>nothing</a:t>
            </a:r>
            <a:endParaRPr lang="fr-FR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2" name="ZoneTexte 261"/>
              <p:cNvSpPr txBox="1"/>
              <p:nvPr/>
            </p:nvSpPr>
            <p:spPr>
              <a:xfrm>
                <a:off x="-212709" y="7086521"/>
                <a:ext cx="6121932" cy="863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700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700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fr-FR" sz="17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7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17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pt-BR" sz="17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700" i="1">
                              <a:latin typeface="Cambria Math" charset="0"/>
                            </a:rPr>
                            <m:t>−</m:t>
                          </m:r>
                          <m:r>
                            <a:rPr lang="fr-FR" sz="17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i="1">
                              <a:latin typeface="Cambria Math" charset="0"/>
                            </a:rPr>
                            <m:t>+</m:t>
                          </m:r>
                          <m:r>
                            <a:rPr lang="fr-FR" sz="1700" i="1">
                              <a:latin typeface="Cambria Math" charset="0"/>
                            </a:rPr>
                            <m:t>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17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fr-FR" sz="1700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fr-FR" sz="17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700" i="1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17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700"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fr-FR" sz="17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700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262" name="ZoneTexte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709" y="7086521"/>
                <a:ext cx="6121932" cy="86376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ccolade ouvrante 26"/>
          <p:cNvSpPr/>
          <p:nvPr/>
        </p:nvSpPr>
        <p:spPr>
          <a:xfrm rot="16200000">
            <a:off x="6869435" y="5598380"/>
            <a:ext cx="272369" cy="4205769"/>
          </a:xfrm>
          <a:prstGeom prst="leftBrace">
            <a:avLst/>
          </a:prstGeom>
          <a:ln w="22225">
            <a:solidFill>
              <a:schemeClr val="accent3">
                <a:lumMod val="75000"/>
              </a:schemeClr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3" name="Rectangle 262"/>
              <p:cNvSpPr/>
              <p:nvPr/>
            </p:nvSpPr>
            <p:spPr>
              <a:xfrm>
                <a:off x="6147814" y="7869235"/>
                <a:ext cx="1537024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fr-FR" i="1">
                              <a:latin typeface="Cambria Math" charset="0"/>
                            </a:rPr>
                            <m:t>1−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𝑀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263" name="Rectangle 2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14" y="7869235"/>
                <a:ext cx="1537024" cy="427746"/>
              </a:xfrm>
              <a:prstGeom prst="rect">
                <a:avLst/>
              </a:prstGeom>
              <a:blipFill rotWithShape="0">
                <a:blip r:embed="rId19"/>
                <a:stretch>
                  <a:fillRect t="-41429" b="-2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9" name="Grouper 318"/>
          <p:cNvGrpSpPr>
            <a:grpSpLocks/>
          </p:cNvGrpSpPr>
          <p:nvPr/>
        </p:nvGrpSpPr>
        <p:grpSpPr>
          <a:xfrm>
            <a:off x="6704721" y="4341891"/>
            <a:ext cx="864000" cy="864000"/>
            <a:chOff x="112537" y="1143124"/>
            <a:chExt cx="1440160" cy="1440160"/>
          </a:xfrm>
        </p:grpSpPr>
        <p:sp>
          <p:nvSpPr>
            <p:cNvPr id="320" name="Ellipse 319"/>
            <p:cNvSpPr/>
            <p:nvPr/>
          </p:nvSpPr>
          <p:spPr>
            <a:xfrm>
              <a:off x="112537" y="114312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alpha val="59000"/>
                  </a:schemeClr>
                </a:gs>
                <a:gs pos="73000">
                  <a:schemeClr val="accent1">
                    <a:lumMod val="60000"/>
                    <a:lumOff val="40000"/>
                    <a:alpha val="59000"/>
                  </a:schemeClr>
                </a:gs>
                <a:gs pos="83000">
                  <a:schemeClr val="accent1">
                    <a:lumMod val="60000"/>
                    <a:lumOff val="40000"/>
                    <a:alpha val="59000"/>
                  </a:schemeClr>
                </a:gs>
                <a:gs pos="100000">
                  <a:schemeClr val="accent1">
                    <a:lumMod val="20000"/>
                    <a:lumOff val="80000"/>
                    <a:alpha val="58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321" name="Grouper 320"/>
            <p:cNvGrpSpPr/>
            <p:nvPr/>
          </p:nvGrpSpPr>
          <p:grpSpPr>
            <a:xfrm>
              <a:off x="117065" y="1770598"/>
              <a:ext cx="1433991" cy="309608"/>
              <a:chOff x="118608" y="3075394"/>
              <a:chExt cx="873363" cy="252523"/>
            </a:xfrm>
          </p:grpSpPr>
          <p:sp>
            <p:nvSpPr>
              <p:cNvPr id="322" name="Forme libre 321"/>
              <p:cNvSpPr/>
              <p:nvPr/>
            </p:nvSpPr>
            <p:spPr>
              <a:xfrm>
                <a:off x="137138" y="3075394"/>
                <a:ext cx="847560" cy="103369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 w="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23" name="Ellipse 104"/>
              <p:cNvSpPr/>
              <p:nvPr/>
            </p:nvSpPr>
            <p:spPr>
              <a:xfrm rot="16200000">
                <a:off x="480713" y="2816658"/>
                <a:ext cx="149154" cy="873363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 w="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324" name="Accolade fermante 323"/>
          <p:cNvSpPr/>
          <p:nvPr/>
        </p:nvSpPr>
        <p:spPr>
          <a:xfrm flipH="1">
            <a:off x="6525787" y="4372910"/>
            <a:ext cx="119996" cy="778819"/>
          </a:xfrm>
          <a:prstGeom prst="rightBrace">
            <a:avLst/>
          </a:prstGeom>
          <a:ln w="22225">
            <a:solidFill>
              <a:schemeClr val="tx2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5" name="Rectangle 324"/>
              <p:cNvSpPr/>
              <p:nvPr/>
            </p:nvSpPr>
            <p:spPr>
              <a:xfrm>
                <a:off x="6083089" y="4599446"/>
                <a:ext cx="5246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charset="0"/>
                        </a:rPr>
                        <m:t>2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𝑀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325" name="Rectangle 3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089" y="4599446"/>
                <a:ext cx="524695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8" name="Rectangle 327"/>
              <p:cNvSpPr/>
              <p:nvPr/>
            </p:nvSpPr>
            <p:spPr>
              <a:xfrm>
                <a:off x="6080766" y="1516669"/>
                <a:ext cx="2915863" cy="891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charset="0"/>
                            </a:rPr>
                            <m:t>Λ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s-I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sSubSup>
                                <m:sSubSupPr>
                                  <m:ctrlPr>
                                    <a:rPr lang="fr-FR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charset="0"/>
                                    </a:rPr>
                                    <m:t>Λ</m:t>
                                  </m:r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)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328" name="Rectangle 3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766" y="1516669"/>
                <a:ext cx="2915863" cy="891526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9" name="Grouper 328"/>
          <p:cNvGrpSpPr/>
          <p:nvPr/>
        </p:nvGrpSpPr>
        <p:grpSpPr>
          <a:xfrm>
            <a:off x="4334907" y="3829668"/>
            <a:ext cx="1804259" cy="1089945"/>
            <a:chOff x="526779" y="4002916"/>
            <a:chExt cx="1804259" cy="1089945"/>
          </a:xfrm>
        </p:grpSpPr>
        <p:sp>
          <p:nvSpPr>
            <p:cNvPr id="330" name="Ellipse 329"/>
            <p:cNvSpPr/>
            <p:nvPr/>
          </p:nvSpPr>
          <p:spPr>
            <a:xfrm>
              <a:off x="1450428" y="4002916"/>
              <a:ext cx="359550" cy="355454"/>
            </a:xfrm>
            <a:prstGeom prst="ellipse">
              <a:avLst/>
            </a:prstGeom>
            <a:noFill/>
            <a:ln w="3492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1600" b="1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331" name="Connecteur en angle 330"/>
            <p:cNvCxnSpPr/>
            <p:nvPr/>
          </p:nvCxnSpPr>
          <p:spPr>
            <a:xfrm rot="5400000">
              <a:off x="1416236" y="4566002"/>
              <a:ext cx="455116" cy="290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  <a:headEnd type="non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2" name="ZoneTexte 331"/>
                <p:cNvSpPr txBox="1"/>
                <p:nvPr/>
              </p:nvSpPr>
              <p:spPr>
                <a:xfrm>
                  <a:off x="526779" y="4765335"/>
                  <a:ext cx="1804259" cy="327526"/>
                </a:xfrm>
                <a:prstGeom prst="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b="1" dirty="0" err="1" smtClean="0"/>
                    <a:t>Regularity</a:t>
                  </a:r>
                  <a:r>
                    <a:rPr lang="fr-FR" sz="1400" b="1" dirty="0" smtClean="0"/>
                    <a:t>: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latin typeface="Cambria Math" charset="0"/>
                        </a:rPr>
                        <m:t>2</m:t>
                      </m:r>
                      <m:r>
                        <a:rPr lang="fr-FR" sz="1400" b="0" i="1" smtClean="0">
                          <a:latin typeface="Cambria Math" charset="0"/>
                        </a:rPr>
                        <m:t>𝑀</m:t>
                      </m:r>
                      <m:r>
                        <a:rPr lang="fr-FR" sz="1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fr-FR" sz="1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332" name="ZoneTexte 3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779" y="4765335"/>
                  <a:ext cx="1804259" cy="327526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671" b="-12500"/>
                  </a:stretch>
                </a:blip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221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er 131"/>
          <p:cNvGrpSpPr/>
          <p:nvPr/>
        </p:nvGrpSpPr>
        <p:grpSpPr>
          <a:xfrm>
            <a:off x="7608000" y="3200367"/>
            <a:ext cx="1517313" cy="2978930"/>
            <a:chOff x="4979958" y="1412776"/>
            <a:chExt cx="1916117" cy="396495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" name="Rectangle 132"/>
                <p:cNvSpPr/>
                <p:nvPr/>
              </p:nvSpPr>
              <p:spPr>
                <a:xfrm>
                  <a:off x="4979958" y="1412776"/>
                  <a:ext cx="90800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𝑦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fr-FR" sz="1400" dirty="0">
                      <a:solidFill>
                        <a:srgbClr val="C0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-Circle:</a:t>
                  </a:r>
                </a:p>
              </p:txBody>
            </p:sp>
          </mc:Choice>
          <mc:Fallback>
            <p:sp>
              <p:nvSpPr>
                <p:cNvPr id="133" name="Rectangle 1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9958" y="1412776"/>
                  <a:ext cx="908005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627" t="-5263" r="-15254" b="-5789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4" name="Grouper 133"/>
            <p:cNvGrpSpPr/>
            <p:nvPr/>
          </p:nvGrpSpPr>
          <p:grpSpPr>
            <a:xfrm>
              <a:off x="5163842" y="1696659"/>
              <a:ext cx="334066" cy="3670698"/>
              <a:chOff x="6544144" y="1430870"/>
              <a:chExt cx="334066" cy="3670698"/>
            </a:xfrm>
          </p:grpSpPr>
          <p:cxnSp>
            <p:nvCxnSpPr>
              <p:cNvPr id="264" name="Connecteur droit avec flèche 263"/>
              <p:cNvCxnSpPr/>
              <p:nvPr/>
            </p:nvCxnSpPr>
            <p:spPr>
              <a:xfrm flipV="1">
                <a:off x="6804247" y="1700808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5" name="Rectangle 264"/>
                  <p:cNvSpPr/>
                  <p:nvPr/>
                </p:nvSpPr>
                <p:spPr>
                  <a:xfrm>
                    <a:off x="6544144" y="1430870"/>
                    <a:ext cx="33406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265" name="Rectangle 2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4144" y="1430870"/>
                    <a:ext cx="334066" cy="33855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952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5" name="Grouper 134"/>
            <p:cNvGrpSpPr/>
            <p:nvPr/>
          </p:nvGrpSpPr>
          <p:grpSpPr>
            <a:xfrm>
              <a:off x="5192214" y="1971134"/>
              <a:ext cx="466509" cy="961009"/>
              <a:chOff x="3361092" y="1705345"/>
              <a:chExt cx="466509" cy="1437239"/>
            </a:xfrm>
          </p:grpSpPr>
          <p:grpSp>
            <p:nvGrpSpPr>
              <p:cNvPr id="186" name="Grouper 185"/>
              <p:cNvGrpSpPr/>
              <p:nvPr/>
            </p:nvGrpSpPr>
            <p:grpSpPr>
              <a:xfrm>
                <a:off x="3365600" y="1838652"/>
                <a:ext cx="462001" cy="1303932"/>
                <a:chOff x="3662235" y="2582388"/>
                <a:chExt cx="1604762" cy="4360662"/>
              </a:xfrm>
            </p:grpSpPr>
            <p:sp>
              <p:nvSpPr>
                <p:cNvPr id="190" name="Ellipse 124"/>
                <p:cNvSpPr/>
                <p:nvPr/>
              </p:nvSpPr>
              <p:spPr>
                <a:xfrm rot="16200000">
                  <a:off x="2284285" y="3960338"/>
                  <a:ext cx="4360662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1" name="Ellipse 190"/>
                <p:cNvSpPr/>
                <p:nvPr/>
              </p:nvSpPr>
              <p:spPr>
                <a:xfrm rot="16200000">
                  <a:off x="4242333" y="3865505"/>
                  <a:ext cx="399490" cy="13827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9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cxnSp>
            <p:nvCxnSpPr>
              <p:cNvPr id="187" name="Connecteur droit 186"/>
              <p:cNvCxnSpPr/>
              <p:nvPr/>
            </p:nvCxnSpPr>
            <p:spPr>
              <a:xfrm flipH="1">
                <a:off x="3822419" y="1721844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Ellipse 187"/>
              <p:cNvSpPr/>
              <p:nvPr/>
            </p:nvSpPr>
            <p:spPr>
              <a:xfrm rot="16200000">
                <a:off x="3530540" y="1669536"/>
                <a:ext cx="119456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89" name="Connecteur droit 188"/>
              <p:cNvCxnSpPr/>
              <p:nvPr/>
            </p:nvCxnSpPr>
            <p:spPr>
              <a:xfrm flipH="1">
                <a:off x="3367617" y="1705345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er 135"/>
            <p:cNvGrpSpPr/>
            <p:nvPr/>
          </p:nvGrpSpPr>
          <p:grpSpPr>
            <a:xfrm flipV="1">
              <a:off x="5186936" y="4546517"/>
              <a:ext cx="466508" cy="804454"/>
              <a:chOff x="3361092" y="1705345"/>
              <a:chExt cx="466508" cy="1279309"/>
            </a:xfrm>
          </p:grpSpPr>
          <p:grpSp>
            <p:nvGrpSpPr>
              <p:cNvPr id="179" name="Grouper 178"/>
              <p:cNvGrpSpPr/>
              <p:nvPr/>
            </p:nvGrpSpPr>
            <p:grpSpPr>
              <a:xfrm>
                <a:off x="3365599" y="1838652"/>
                <a:ext cx="462001" cy="1146002"/>
                <a:chOff x="3662233" y="2582389"/>
                <a:chExt cx="1604762" cy="3832506"/>
              </a:xfrm>
            </p:grpSpPr>
            <p:sp>
              <p:nvSpPr>
                <p:cNvPr id="184" name="Ellipse 124"/>
                <p:cNvSpPr/>
                <p:nvPr/>
              </p:nvSpPr>
              <p:spPr>
                <a:xfrm rot="16200000">
                  <a:off x="2548361" y="3696261"/>
                  <a:ext cx="3832506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85" name="Ellipse 184"/>
                <p:cNvSpPr/>
                <p:nvPr/>
              </p:nvSpPr>
              <p:spPr>
                <a:xfrm rot="16200000">
                  <a:off x="4260667" y="3732777"/>
                  <a:ext cx="399491" cy="13827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9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cxnSp>
            <p:nvCxnSpPr>
              <p:cNvPr id="180" name="Connecteur droit 179"/>
              <p:cNvCxnSpPr/>
              <p:nvPr/>
            </p:nvCxnSpPr>
            <p:spPr>
              <a:xfrm flipH="1">
                <a:off x="3822419" y="1721844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Ellipse 180"/>
              <p:cNvSpPr/>
              <p:nvPr/>
            </p:nvSpPr>
            <p:spPr>
              <a:xfrm rot="16200000">
                <a:off x="3530540" y="1669536"/>
                <a:ext cx="119456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82" name="Connecteur droit 181"/>
              <p:cNvCxnSpPr/>
              <p:nvPr/>
            </p:nvCxnSpPr>
            <p:spPr>
              <a:xfrm flipH="1">
                <a:off x="3818030" y="1721559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cteur droit 182"/>
              <p:cNvCxnSpPr/>
              <p:nvPr/>
            </p:nvCxnSpPr>
            <p:spPr>
              <a:xfrm flipH="1">
                <a:off x="3367617" y="1705345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Connecteur droit 136"/>
            <p:cNvCxnSpPr/>
            <p:nvPr/>
          </p:nvCxnSpPr>
          <p:spPr>
            <a:xfrm>
              <a:off x="5423945" y="2914394"/>
              <a:ext cx="0" cy="47968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8" name="Rectangle 137"/>
                <p:cNvSpPr/>
                <p:nvPr/>
              </p:nvSpPr>
              <p:spPr>
                <a:xfrm>
                  <a:off x="5988070" y="1412776"/>
                  <a:ext cx="90800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𝑦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fr-FR" sz="1400" dirty="0">
                      <a:solidFill>
                        <a:schemeClr val="accent3">
                          <a:lumMod val="7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-Circle:</a:t>
                  </a:r>
                </a:p>
              </p:txBody>
            </p:sp>
          </mc:Choice>
          <mc:Fallback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8070" y="1412776"/>
                  <a:ext cx="908005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475" t="-5263" r="-15254" b="-5789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9" name="Grouper 138"/>
            <p:cNvGrpSpPr/>
            <p:nvPr/>
          </p:nvGrpSpPr>
          <p:grpSpPr>
            <a:xfrm>
              <a:off x="6160407" y="1721001"/>
              <a:ext cx="334066" cy="3646356"/>
              <a:chOff x="6532597" y="1455212"/>
              <a:chExt cx="334066" cy="3646356"/>
            </a:xfrm>
          </p:grpSpPr>
          <p:cxnSp>
            <p:nvCxnSpPr>
              <p:cNvPr id="177" name="Connecteur droit avec flèche 176"/>
              <p:cNvCxnSpPr/>
              <p:nvPr/>
            </p:nvCxnSpPr>
            <p:spPr>
              <a:xfrm flipV="1">
                <a:off x="6804247" y="1700808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8" name="Rectangle 177"/>
                  <p:cNvSpPr/>
                  <p:nvPr/>
                </p:nvSpPr>
                <p:spPr>
                  <a:xfrm>
                    <a:off x="6532597" y="1455212"/>
                    <a:ext cx="33406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178" name="Rectangle 1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2597" y="1455212"/>
                    <a:ext cx="334066" cy="33855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952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0" name="Grouper 139"/>
            <p:cNvGrpSpPr/>
            <p:nvPr/>
          </p:nvGrpSpPr>
          <p:grpSpPr>
            <a:xfrm>
              <a:off x="6145373" y="1988600"/>
              <a:ext cx="579571" cy="1438387"/>
              <a:chOff x="3351163" y="813240"/>
              <a:chExt cx="476438" cy="1748734"/>
            </a:xfrm>
          </p:grpSpPr>
          <p:cxnSp>
            <p:nvCxnSpPr>
              <p:cNvPr id="161" name="Connecteur droit 160"/>
              <p:cNvCxnSpPr/>
              <p:nvPr/>
            </p:nvCxnSpPr>
            <p:spPr>
              <a:xfrm flipH="1">
                <a:off x="3822432" y="813240"/>
                <a:ext cx="1534" cy="158997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" name="Grouper 161"/>
              <p:cNvGrpSpPr/>
              <p:nvPr/>
            </p:nvGrpSpPr>
            <p:grpSpPr>
              <a:xfrm>
                <a:off x="3354163" y="899946"/>
                <a:ext cx="466978" cy="1662028"/>
                <a:chOff x="3622513" y="-556866"/>
                <a:chExt cx="1622051" cy="5558223"/>
              </a:xfrm>
            </p:grpSpPr>
            <p:sp>
              <p:nvSpPr>
                <p:cNvPr id="165" name="Ellipse 124"/>
                <p:cNvSpPr/>
                <p:nvPr/>
              </p:nvSpPr>
              <p:spPr>
                <a:xfrm rot="16200000">
                  <a:off x="1654427" y="1411220"/>
                  <a:ext cx="5558223" cy="1622051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4091386"/>
                    <a:gd name="connsiteY0" fmla="*/ 293531 h 594248"/>
                    <a:gd name="connsiteX1" fmla="*/ 797623 w 4091386"/>
                    <a:gd name="connsiteY1" fmla="*/ 25191 h 594248"/>
                    <a:gd name="connsiteX2" fmla="*/ 4086454 w 4091386"/>
                    <a:gd name="connsiteY2" fmla="*/ 1 h 594248"/>
                    <a:gd name="connsiteX3" fmla="*/ 1692692 w 4091386"/>
                    <a:gd name="connsiteY3" fmla="*/ 594248 h 594248"/>
                    <a:gd name="connsiteX4" fmla="*/ 787643 w 4091386"/>
                    <a:gd name="connsiteY4" fmla="*/ 561871 h 594248"/>
                    <a:gd name="connsiteX5" fmla="*/ 5 w 4091386"/>
                    <a:gd name="connsiteY5" fmla="*/ 293531 h 594248"/>
                    <a:gd name="connsiteX0" fmla="*/ 5 w 4197443"/>
                    <a:gd name="connsiteY0" fmla="*/ 293531 h 594248"/>
                    <a:gd name="connsiteX1" fmla="*/ 797623 w 4197443"/>
                    <a:gd name="connsiteY1" fmla="*/ 25191 h 594248"/>
                    <a:gd name="connsiteX2" fmla="*/ 4086454 w 4197443"/>
                    <a:gd name="connsiteY2" fmla="*/ 1 h 594248"/>
                    <a:gd name="connsiteX3" fmla="*/ 4088986 w 4197443"/>
                    <a:gd name="connsiteY3" fmla="*/ 594248 h 594248"/>
                    <a:gd name="connsiteX4" fmla="*/ 787643 w 4197443"/>
                    <a:gd name="connsiteY4" fmla="*/ 561871 h 594248"/>
                    <a:gd name="connsiteX5" fmla="*/ 5 w 4197443"/>
                    <a:gd name="connsiteY5" fmla="*/ 293531 h 594248"/>
                    <a:gd name="connsiteX0" fmla="*/ 5 w 4207804"/>
                    <a:gd name="connsiteY0" fmla="*/ 299933 h 600650"/>
                    <a:gd name="connsiteX1" fmla="*/ 797623 w 4207804"/>
                    <a:gd name="connsiteY1" fmla="*/ 31593 h 600650"/>
                    <a:gd name="connsiteX2" fmla="*/ 4108337 w 4207804"/>
                    <a:gd name="connsiteY2" fmla="*/ 0 h 600650"/>
                    <a:gd name="connsiteX3" fmla="*/ 4088986 w 4207804"/>
                    <a:gd name="connsiteY3" fmla="*/ 600650 h 600650"/>
                    <a:gd name="connsiteX4" fmla="*/ 787643 w 4207804"/>
                    <a:gd name="connsiteY4" fmla="*/ 568273 h 600650"/>
                    <a:gd name="connsiteX5" fmla="*/ 5 w 4207804"/>
                    <a:gd name="connsiteY5" fmla="*/ 299933 h 600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07804" h="600650">
                      <a:moveTo>
                        <a:pt x="5" y="299933"/>
                      </a:moveTo>
                      <a:cubicBezTo>
                        <a:pt x="1668" y="210486"/>
                        <a:pt x="492008" y="76969"/>
                        <a:pt x="797623" y="31593"/>
                      </a:cubicBezTo>
                      <a:cubicBezTo>
                        <a:pt x="1086121" y="21509"/>
                        <a:pt x="3799883" y="-53"/>
                        <a:pt x="4108337" y="0"/>
                      </a:cubicBezTo>
                      <a:cubicBezTo>
                        <a:pt x="4235064" y="62132"/>
                        <a:pt x="4253304" y="541427"/>
                        <a:pt x="4088986" y="600650"/>
                      </a:cubicBezTo>
                      <a:lnTo>
                        <a:pt x="787643" y="568273"/>
                      </a:lnTo>
                      <a:cubicBezTo>
                        <a:pt x="395008" y="510703"/>
                        <a:pt x="-1658" y="389380"/>
                        <a:pt x="5" y="29993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3">
                        <a:lumMod val="40000"/>
                        <a:lumOff val="60000"/>
                        <a:alpha val="48000"/>
                      </a:schemeClr>
                    </a:gs>
                    <a:gs pos="83000">
                      <a:schemeClr val="accent3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alpha val="48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76" name="Ellipse 175"/>
                <p:cNvSpPr/>
                <p:nvPr/>
              </p:nvSpPr>
              <p:spPr>
                <a:xfrm rot="16200000">
                  <a:off x="4242563" y="2974486"/>
                  <a:ext cx="399490" cy="143518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3">
                        <a:lumMod val="40000"/>
                        <a:lumOff val="60000"/>
                        <a:alpha val="47000"/>
                      </a:schemeClr>
                    </a:gs>
                    <a:gs pos="83000">
                      <a:schemeClr val="accent3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alpha val="50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163" name="Ellipse 162"/>
              <p:cNvSpPr/>
              <p:nvPr/>
            </p:nvSpPr>
            <p:spPr>
              <a:xfrm rot="16200000">
                <a:off x="3538697" y="722276"/>
                <a:ext cx="119456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64" name="Connecteur droit 163"/>
              <p:cNvCxnSpPr/>
              <p:nvPr/>
            </p:nvCxnSpPr>
            <p:spPr>
              <a:xfrm flipH="1">
                <a:off x="3351163" y="813240"/>
                <a:ext cx="1534" cy="158997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Connecteur droit 140"/>
            <p:cNvCxnSpPr/>
            <p:nvPr/>
          </p:nvCxnSpPr>
          <p:spPr>
            <a:xfrm>
              <a:off x="6430935" y="3464758"/>
              <a:ext cx="432" cy="573003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Ellipse 141"/>
            <p:cNvSpPr/>
            <p:nvPr/>
          </p:nvSpPr>
          <p:spPr>
            <a:xfrm>
              <a:off x="6394931" y="3392751"/>
              <a:ext cx="72007" cy="720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5386781" y="2896139"/>
              <a:ext cx="72007" cy="72007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4" name="Connecteur droit 143"/>
            <p:cNvCxnSpPr/>
            <p:nvPr/>
          </p:nvCxnSpPr>
          <p:spPr>
            <a:xfrm>
              <a:off x="5423945" y="4107017"/>
              <a:ext cx="0" cy="39643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Ellipse 144"/>
            <p:cNvSpPr/>
            <p:nvPr/>
          </p:nvSpPr>
          <p:spPr>
            <a:xfrm>
              <a:off x="5389265" y="4513756"/>
              <a:ext cx="72007" cy="720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6" name="Grouper 145"/>
            <p:cNvGrpSpPr/>
            <p:nvPr/>
          </p:nvGrpSpPr>
          <p:grpSpPr>
            <a:xfrm>
              <a:off x="5185943" y="3426987"/>
              <a:ext cx="478649" cy="647505"/>
              <a:chOff x="7812361" y="2902290"/>
              <a:chExt cx="288032" cy="361906"/>
            </a:xfrm>
          </p:grpSpPr>
          <p:sp>
            <p:nvSpPr>
              <p:cNvPr id="157" name="Ellipse 156"/>
              <p:cNvSpPr/>
              <p:nvPr/>
            </p:nvSpPr>
            <p:spPr>
              <a:xfrm rot="16200000">
                <a:off x="7910601" y="2939227"/>
                <a:ext cx="91551" cy="288032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20000"/>
                      <a:lumOff val="80000"/>
                      <a:alpha val="47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7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48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8" name="Forme libre 157"/>
              <p:cNvSpPr/>
              <p:nvPr/>
            </p:nvSpPr>
            <p:spPr>
              <a:xfrm>
                <a:off x="7820610" y="3041592"/>
                <a:ext cx="275730" cy="34645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9" name="Ellipse 158"/>
              <p:cNvSpPr/>
              <p:nvPr/>
            </p:nvSpPr>
            <p:spPr>
              <a:xfrm>
                <a:off x="7814688" y="2902290"/>
                <a:ext cx="285703" cy="3619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alpha val="48000"/>
                    </a:schemeClr>
                  </a:gs>
                  <a:gs pos="73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47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0" name="Ellipse 104"/>
              <p:cNvSpPr/>
              <p:nvPr/>
            </p:nvSpPr>
            <p:spPr>
              <a:xfrm rot="16200000">
                <a:off x="7931650" y="2959170"/>
                <a:ext cx="49990" cy="284124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47" name="Ellipse 146"/>
            <p:cNvSpPr/>
            <p:nvPr/>
          </p:nvSpPr>
          <p:spPr>
            <a:xfrm>
              <a:off x="5386781" y="4035888"/>
              <a:ext cx="72007" cy="720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5386782" y="3389097"/>
              <a:ext cx="72007" cy="72007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9" name="Grouper 148"/>
            <p:cNvGrpSpPr/>
            <p:nvPr/>
          </p:nvGrpSpPr>
          <p:grpSpPr>
            <a:xfrm>
              <a:off x="6165553" y="4081053"/>
              <a:ext cx="530761" cy="1296678"/>
              <a:chOff x="6220477" y="4070679"/>
              <a:chExt cx="407007" cy="1296678"/>
            </a:xfrm>
          </p:grpSpPr>
          <p:cxnSp>
            <p:nvCxnSpPr>
              <p:cNvPr id="152" name="Connecteur droit 151"/>
              <p:cNvCxnSpPr/>
              <p:nvPr/>
            </p:nvCxnSpPr>
            <p:spPr>
              <a:xfrm flipH="1" flipV="1">
                <a:off x="6619131" y="5231347"/>
                <a:ext cx="1338" cy="123424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Grouper 152"/>
              <p:cNvGrpSpPr/>
              <p:nvPr/>
            </p:nvGrpSpPr>
            <p:grpSpPr>
              <a:xfrm>
                <a:off x="6220477" y="4070679"/>
                <a:ext cx="407007" cy="1193195"/>
                <a:chOff x="6220477" y="4070679"/>
                <a:chExt cx="407007" cy="1193195"/>
              </a:xfrm>
            </p:grpSpPr>
            <p:sp>
              <p:nvSpPr>
                <p:cNvPr id="155" name="Ellipse 124"/>
                <p:cNvSpPr/>
                <p:nvPr/>
              </p:nvSpPr>
              <p:spPr>
                <a:xfrm rot="5400000" flipV="1">
                  <a:off x="5829350" y="4465740"/>
                  <a:ext cx="1193195" cy="403073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3">
                        <a:lumMod val="40000"/>
                        <a:lumOff val="60000"/>
                        <a:alpha val="48000"/>
                      </a:schemeClr>
                    </a:gs>
                    <a:gs pos="83000">
                      <a:schemeClr val="accent3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alpha val="48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56" name="Ellipse 155"/>
                <p:cNvSpPr/>
                <p:nvPr/>
              </p:nvSpPr>
              <p:spPr>
                <a:xfrm rot="5400000" flipV="1">
                  <a:off x="6374057" y="5017308"/>
                  <a:ext cx="92730" cy="39989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3">
                        <a:lumMod val="40000"/>
                        <a:lumOff val="60000"/>
                        <a:alpha val="47000"/>
                      </a:schemeClr>
                    </a:gs>
                    <a:gs pos="83000">
                      <a:schemeClr val="accent3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alpha val="51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cxnSp>
            <p:nvCxnSpPr>
              <p:cNvPr id="154" name="Connecteur droit 153"/>
              <p:cNvCxnSpPr/>
              <p:nvPr/>
            </p:nvCxnSpPr>
            <p:spPr>
              <a:xfrm flipH="1" flipV="1">
                <a:off x="6226170" y="5243933"/>
                <a:ext cx="1338" cy="123424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" name="Ellipse 149"/>
            <p:cNvSpPr/>
            <p:nvPr/>
          </p:nvSpPr>
          <p:spPr>
            <a:xfrm>
              <a:off x="6395363" y="4037761"/>
              <a:ext cx="72007" cy="7200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Ellipse 150"/>
            <p:cNvSpPr/>
            <p:nvPr/>
          </p:nvSpPr>
          <p:spPr>
            <a:xfrm rot="5400000" flipV="1">
              <a:off x="6378444" y="4391910"/>
              <a:ext cx="107470" cy="4742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3">
                    <a:lumMod val="40000"/>
                    <a:lumOff val="60000"/>
                    <a:alpha val="47000"/>
                  </a:schemeClr>
                </a:gs>
                <a:gs pos="83000">
                  <a:schemeClr val="accent3">
                    <a:lumMod val="40000"/>
                    <a:lumOff val="60000"/>
                    <a:alpha val="48000"/>
                  </a:schemeClr>
                </a:gs>
                <a:gs pos="100000">
                  <a:schemeClr val="accent3">
                    <a:lumMod val="20000"/>
                    <a:lumOff val="80000"/>
                    <a:alpha val="5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11" name="Rectangle à coins arrondis 210"/>
          <p:cNvSpPr/>
          <p:nvPr/>
        </p:nvSpPr>
        <p:spPr>
          <a:xfrm>
            <a:off x="5715031" y="1052908"/>
            <a:ext cx="3309813" cy="14128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41275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33" name="Shape 66"/>
          <p:cNvSpPr txBox="1">
            <a:spLocks/>
          </p:cNvSpPr>
          <p:nvPr/>
        </p:nvSpPr>
        <p:spPr>
          <a:xfrm>
            <a:off x="0" y="692698"/>
            <a:ext cx="9108504" cy="38502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u="sng" dirty="0" smtClean="0">
                <a:sym typeface="Wingdings"/>
              </a:rPr>
              <a:t>Challenge:</a:t>
            </a:r>
            <a:r>
              <a:rPr lang="fr-FR" sz="2200" b="1" dirty="0" smtClean="0">
                <a:sym typeface="Wingdings"/>
              </a:rPr>
              <a:t> Einstein </a:t>
            </a:r>
            <a:r>
              <a:rPr lang="fr-FR" sz="2200" b="1" dirty="0" err="1" smtClean="0">
                <a:sym typeface="Wingdings"/>
              </a:rPr>
              <a:t>equations</a:t>
            </a:r>
            <a:r>
              <a:rPr lang="fr-FR" sz="2200" u="sng" dirty="0" smtClean="0">
                <a:sym typeface="Wingdings"/>
              </a:rPr>
              <a:t>  </a:t>
            </a:r>
            <a:endParaRPr lang="fr-FR" sz="2200" u="sng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dirty="0" smtClean="0">
                <a:sym typeface="Wingdings"/>
              </a:rPr>
              <a:t>Weyl </a:t>
            </a:r>
            <a:r>
              <a:rPr lang="fr-FR" sz="2200" dirty="0" err="1" smtClean="0">
                <a:sym typeface="Wingdings"/>
              </a:rPr>
              <a:t>formalism</a:t>
            </a:r>
            <a:r>
              <a:rPr lang="fr-FR" sz="2200" dirty="0" smtClean="0">
                <a:sym typeface="Wingdings"/>
              </a:rPr>
              <a:t> in 4d GR:</a:t>
            </a: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8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12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dirty="0" err="1" smtClean="0">
                <a:sym typeface="Wingdings"/>
              </a:rPr>
              <a:t>Generalized</a:t>
            </a:r>
            <a:r>
              <a:rPr lang="fr-FR" sz="2200" dirty="0" smtClean="0">
                <a:sym typeface="Wingdings"/>
              </a:rPr>
              <a:t> Weyl </a:t>
            </a:r>
            <a:r>
              <a:rPr lang="fr-FR" sz="2200" dirty="0" err="1" smtClean="0">
                <a:sym typeface="Wingdings"/>
              </a:rPr>
              <a:t>formalism</a:t>
            </a:r>
            <a:r>
              <a:rPr lang="fr-FR" sz="2200" dirty="0" smtClean="0">
                <a:sym typeface="Wingdings"/>
              </a:rPr>
              <a:t>  </a:t>
            </a:r>
            <a:endParaRPr lang="fr-FR" sz="2200" dirty="0">
              <a:sym typeface="Wingdings"/>
            </a:endParaRPr>
          </a:p>
          <a:p>
            <a:pPr marL="897891" lvl="1" indent="-457200">
              <a:buFont typeface="Wingdings" charset="2"/>
              <a:buChar char="§"/>
              <a:defRPr sz="2600"/>
            </a:pPr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/>
              <a:t>Solution </a:t>
            </a:r>
            <a:r>
              <a:rPr lang="fr-FR" dirty="0" err="1"/>
              <a:t>Generating</a:t>
            </a:r>
            <a:r>
              <a:rPr lang="fr-FR" dirty="0"/>
              <a:t> Technique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480274" y="1158512"/>
            <a:ext cx="956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smtClean="0">
                <a:solidFill>
                  <a:schemeClr val="accent3">
                    <a:lumMod val="75000"/>
                  </a:schemeClr>
                </a:solidFill>
              </a:rPr>
              <a:t>Weyl </a:t>
            </a:r>
            <a:r>
              <a:rPr lang="fr-FR" sz="1400" smtClean="0">
                <a:solidFill>
                  <a:schemeClr val="accent3">
                    <a:lumMod val="75000"/>
                  </a:schemeClr>
                </a:solidFill>
              </a:rPr>
              <a:t>1917</a:t>
            </a:r>
            <a:endParaRPr lang="fr-FR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ZoneTexte 74"/>
              <p:cNvSpPr txBox="1"/>
              <p:nvPr/>
            </p:nvSpPr>
            <p:spPr>
              <a:xfrm>
                <a:off x="442379" y="1535426"/>
                <a:ext cx="5218543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</a:rPr>
                        <m:t> </m:t>
                      </m:r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𝜈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  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⇒</m:t>
                      </m:r>
                    </m:oMath>
                  </m:oMathPara>
                </a14:m>
                <a:endParaRPr lang="fr-FR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79" y="1535426"/>
                <a:ext cx="5218543" cy="5674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er 5"/>
          <p:cNvGrpSpPr/>
          <p:nvPr/>
        </p:nvGrpSpPr>
        <p:grpSpPr>
          <a:xfrm>
            <a:off x="6389726" y="3372749"/>
            <a:ext cx="1166957" cy="2896986"/>
            <a:chOff x="7531615" y="3472135"/>
            <a:chExt cx="1166957" cy="2896986"/>
          </a:xfrm>
        </p:grpSpPr>
        <p:grpSp>
          <p:nvGrpSpPr>
            <p:cNvPr id="76" name="Grouper 75"/>
            <p:cNvGrpSpPr/>
            <p:nvPr/>
          </p:nvGrpSpPr>
          <p:grpSpPr>
            <a:xfrm>
              <a:off x="8055498" y="3472135"/>
              <a:ext cx="223704" cy="2688476"/>
              <a:chOff x="1033659" y="1460350"/>
              <a:chExt cx="306934" cy="3688731"/>
            </a:xfrm>
          </p:grpSpPr>
          <p:cxnSp>
            <p:nvCxnSpPr>
              <p:cNvPr id="77" name="Connecteur droit avec flèche 76"/>
              <p:cNvCxnSpPr/>
              <p:nvPr/>
            </p:nvCxnSpPr>
            <p:spPr>
              <a:xfrm flipV="1">
                <a:off x="1340593" y="1748321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/>
                  <p:cNvSpPr/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Rectangle 1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8333" b="-1463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9" name="Ellipse 78"/>
            <p:cNvSpPr/>
            <p:nvPr/>
          </p:nvSpPr>
          <p:spPr>
            <a:xfrm>
              <a:off x="7911343" y="6035696"/>
              <a:ext cx="787229" cy="27935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0" name="Connecteur droit avec flèche 79"/>
            <p:cNvCxnSpPr/>
            <p:nvPr/>
          </p:nvCxnSpPr>
          <p:spPr>
            <a:xfrm>
              <a:off x="8278716" y="6169240"/>
              <a:ext cx="304569" cy="104897"/>
            </a:xfrm>
            <a:prstGeom prst="straightConnector1">
              <a:avLst/>
            </a:prstGeom>
            <a:ln cap="rnd">
              <a:solidFill>
                <a:schemeClr val="tx1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Rectangle 80"/>
                <p:cNvSpPr/>
                <p:nvPr/>
              </p:nvSpPr>
              <p:spPr>
                <a:xfrm>
                  <a:off x="8387142" y="5950560"/>
                  <a:ext cx="254414" cy="246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SzPct val="11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oMath>
                    </m:oMathPara>
                  </a14:m>
                  <a:endParaRPr lang="fr-FR" sz="1600" dirty="0"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142" y="5950560"/>
                  <a:ext cx="254414" cy="24675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12195" b="-425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Arc 36"/>
            <p:cNvSpPr/>
            <p:nvPr/>
          </p:nvSpPr>
          <p:spPr>
            <a:xfrm rot="4129721" flipV="1">
              <a:off x="7755893" y="6170294"/>
              <a:ext cx="190113" cy="207541"/>
            </a:xfrm>
            <a:custGeom>
              <a:avLst/>
              <a:gdLst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3" fmla="*/ 190635 w 381269"/>
                <a:gd name="connsiteY3" fmla="*/ 139316 h 278631"/>
                <a:gd name="connsiteX4" fmla="*/ 120425 w 381269"/>
                <a:gd name="connsiteY4" fmla="*/ 9793 h 278631"/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3" fmla="*/ 70210 w 260845"/>
                <a:gd name="connsiteY3" fmla="*/ 139316 h 139317"/>
                <a:gd name="connsiteX4" fmla="*/ 0 w 260845"/>
                <a:gd name="connsiteY4" fmla="*/ 9793 h 139317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845" h="284757" stroke="0" extrusionOk="0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185432" y="173245"/>
                    <a:pt x="260845" y="284757"/>
                  </a:cubicBezTo>
                  <a:cubicBezTo>
                    <a:pt x="94776" y="169969"/>
                    <a:pt x="248147" y="94919"/>
                    <a:pt x="241798" y="0"/>
                  </a:cubicBezTo>
                  <a:lnTo>
                    <a:pt x="0" y="155233"/>
                  </a:lnTo>
                  <a:close/>
                </a:path>
                <a:path w="260845" h="284757" fill="none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260845" y="229306"/>
                    <a:pt x="260845" y="284757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Rectangle 82"/>
                <p:cNvSpPr/>
                <p:nvPr/>
              </p:nvSpPr>
              <p:spPr>
                <a:xfrm>
                  <a:off x="7531615" y="6032634"/>
                  <a:ext cx="273341" cy="246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SzPct val="11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oMath>
                    </m:oMathPara>
                  </a14:m>
                  <a:endParaRPr lang="fr-FR" sz="1600" dirty="0"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1615" y="6032634"/>
                  <a:ext cx="273341" cy="24675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20000" b="-4878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780744" y="-479153"/>
                <a:ext cx="3347711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smtClean="0">
                          <a:latin typeface="Cambria Math" charset="0"/>
                        </a:rPr>
                        <m:t>Δ</m:t>
                      </m:r>
                      <m:func>
                        <m:func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fr-FR" b="0" i="1" smtClean="0">
                          <a:latin typeface="Cambria Math" charset="0"/>
                        </a:rPr>
                        <m:t>=0</m:t>
                      </m:r>
                      <m:r>
                        <a:rPr lang="fr-FR" b="0" i="0" smtClean="0">
                          <a:latin typeface="Cambria Math" charset="0"/>
                        </a:rPr>
                        <m:t>, </m:t>
                      </m:r>
                      <m:r>
                        <a:rPr lang="fr-FR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𝜕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𝜈</m:t>
                      </m:r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ℱ</m:t>
                      </m:r>
                      <m:d>
                        <m:dPr>
                          <m:ctrlPr>
                            <a:rPr lang="fr-F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744" y="-479153"/>
                <a:ext cx="3347711" cy="394019"/>
              </a:xfrm>
              <a:prstGeom prst="rect">
                <a:avLst/>
              </a:prstGeom>
              <a:blipFill rotWithShape="0">
                <a:blip r:embed="rId15"/>
                <a:stretch>
                  <a:fillRect t="-87692" b="-10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6080766" y="1083118"/>
            <a:ext cx="260789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Linear</a:t>
            </a:r>
            <a:r>
              <a:rPr lang="fr-FR" dirty="0" smtClean="0"/>
              <a:t> Einstein Equations!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0" name="ZoneTexte 209"/>
              <p:cNvSpPr txBox="1"/>
              <p:nvPr/>
            </p:nvSpPr>
            <p:spPr>
              <a:xfrm>
                <a:off x="305899" y="2665803"/>
                <a:ext cx="6497740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𝐷</m:t>
                          </m:r>
                        </m:sub>
                        <m:sup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</a:rPr>
                        <m:t> </m:t>
                      </m:r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∏</m:t>
                              </m:r>
                              <m:r>
                                <a:rPr lang="fr-FR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charset="0"/>
                                </a:rPr>
                                <m:t>Λ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𝜈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fr-FR" b="1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  </m:t>
                      </m:r>
                    </m:oMath>
                  </m:oMathPara>
                </a14:m>
                <a:endParaRPr lang="fr-FR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210" name="ZoneTexte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99" y="2665803"/>
                <a:ext cx="6497740" cy="670696"/>
              </a:xfrm>
              <a:prstGeom prst="rect">
                <a:avLst/>
              </a:prstGeom>
              <a:blipFill rotWithShape="0">
                <a:blip r:embed="rId16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er 93"/>
          <p:cNvGrpSpPr>
            <a:grpSpLocks noChangeAspect="1"/>
          </p:cNvGrpSpPr>
          <p:nvPr/>
        </p:nvGrpSpPr>
        <p:grpSpPr>
          <a:xfrm>
            <a:off x="6717844" y="4340552"/>
            <a:ext cx="844375" cy="1275955"/>
            <a:chOff x="112537" y="1143124"/>
            <a:chExt cx="1440160" cy="1440160"/>
          </a:xfrm>
        </p:grpSpPr>
        <p:sp>
          <p:nvSpPr>
            <p:cNvPr id="105" name="Ellipse 104"/>
            <p:cNvSpPr/>
            <p:nvPr/>
          </p:nvSpPr>
          <p:spPr>
            <a:xfrm>
              <a:off x="112537" y="114312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alpha val="59000"/>
                  </a:schemeClr>
                </a:gs>
                <a:gs pos="73000">
                  <a:schemeClr val="accent1">
                    <a:lumMod val="60000"/>
                    <a:lumOff val="40000"/>
                    <a:alpha val="59000"/>
                  </a:schemeClr>
                </a:gs>
                <a:gs pos="83000">
                  <a:schemeClr val="accent1">
                    <a:lumMod val="60000"/>
                    <a:lumOff val="40000"/>
                    <a:alpha val="59000"/>
                  </a:schemeClr>
                </a:gs>
                <a:gs pos="100000">
                  <a:schemeClr val="accent1">
                    <a:lumMod val="20000"/>
                    <a:lumOff val="80000"/>
                    <a:alpha val="58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106" name="Grouper 105"/>
            <p:cNvGrpSpPr/>
            <p:nvPr/>
          </p:nvGrpSpPr>
          <p:grpSpPr>
            <a:xfrm>
              <a:off x="117065" y="1770598"/>
              <a:ext cx="1433991" cy="309608"/>
              <a:chOff x="118608" y="3075394"/>
              <a:chExt cx="873363" cy="252523"/>
            </a:xfrm>
          </p:grpSpPr>
          <p:sp>
            <p:nvSpPr>
              <p:cNvPr id="107" name="Forme libre 106"/>
              <p:cNvSpPr/>
              <p:nvPr/>
            </p:nvSpPr>
            <p:spPr>
              <a:xfrm>
                <a:off x="137138" y="3075394"/>
                <a:ext cx="847560" cy="103369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 w="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8" name="Ellipse 104"/>
              <p:cNvSpPr/>
              <p:nvPr/>
            </p:nvSpPr>
            <p:spPr>
              <a:xfrm rot="16200000">
                <a:off x="480713" y="2816658"/>
                <a:ext cx="149154" cy="873363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 w="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14" name="Accolade fermante 13"/>
          <p:cNvSpPr/>
          <p:nvPr/>
        </p:nvSpPr>
        <p:spPr>
          <a:xfrm flipH="1">
            <a:off x="6525787" y="4341235"/>
            <a:ext cx="119996" cy="1254296"/>
          </a:xfrm>
          <a:prstGeom prst="rightBrace">
            <a:avLst/>
          </a:prstGeom>
          <a:ln w="22225">
            <a:solidFill>
              <a:schemeClr val="tx2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069697" y="4793176"/>
                <a:ext cx="5246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charset="0"/>
                        </a:rPr>
                        <m:t>2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𝑀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697" y="4793176"/>
                <a:ext cx="524695" cy="33855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en angle 18"/>
          <p:cNvCxnSpPr/>
          <p:nvPr/>
        </p:nvCxnSpPr>
        <p:spPr>
          <a:xfrm flipV="1">
            <a:off x="6973138" y="2602971"/>
            <a:ext cx="592169" cy="277147"/>
          </a:xfrm>
          <a:prstGeom prst="bentConnector3">
            <a:avLst>
              <a:gd name="adj1" fmla="val 99637"/>
            </a:avLst>
          </a:prstGeom>
          <a:ln w="28575">
            <a:solidFill>
              <a:schemeClr val="accent2"/>
            </a:solidFill>
            <a:headEnd type="none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Flèche droite à entaille 255"/>
          <p:cNvSpPr/>
          <p:nvPr/>
        </p:nvSpPr>
        <p:spPr>
          <a:xfrm rot="5400000">
            <a:off x="3580211" y="3368346"/>
            <a:ext cx="422057" cy="32180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7" name="ZoneTexte 256"/>
              <p:cNvSpPr txBox="1"/>
              <p:nvPr/>
            </p:nvSpPr>
            <p:spPr>
              <a:xfrm>
                <a:off x="199438" y="3853688"/>
                <a:ext cx="6410666" cy="734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700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700" b="0" i="1" smtClean="0">
                              <a:latin typeface="Cambria Math" charset="0"/>
                            </a:rPr>
                            <m:t>𝐷</m:t>
                          </m:r>
                        </m:sub>
                        <m:sup>
                          <m:r>
                            <a:rPr lang="fr-FR" sz="17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700" b="0" i="1" smtClean="0">
                          <a:latin typeface="Cambria Math" charset="0"/>
                        </a:rPr>
                        <m:t>=</m:t>
                      </m:r>
                      <m:r>
                        <a:rPr lang="fr-FR" sz="17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fr-FR" sz="17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sz="1700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sz="17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7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700" b="0" i="1" smtClean="0">
                              <a:latin typeface="Cambria Math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17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</m:den>
                      </m:f>
                      <m:r>
                        <a:rPr lang="fr-FR" sz="17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fr-FR" sz="17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s-IS" sz="17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7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FR" sz="17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b="0" i="1" smtClean="0">
                              <a:latin typeface="Cambria Math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fr-FR" sz="17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r-FR" sz="17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700" b="0" i="0" smtClean="0"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fr-FR" sz="17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fr-FR" sz="170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7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s-IS" sz="17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700" i="1">
                              <a:latin typeface="Cambria Math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sz="1700" i="1">
                                  <a:latin typeface="Cambria Math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fr-FR" sz="1700" i="1"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fr-FR" sz="17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7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7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fr-FR" sz="17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fr-FR" sz="17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700" b="0" i="1" smtClean="0">
                          <a:latin typeface="Cambria Math" charset="0"/>
                        </a:rPr>
                        <m:t>+…</m:t>
                      </m:r>
                    </m:oMath>
                  </m:oMathPara>
                </a14:m>
                <a:endParaRPr lang="fr-FR" sz="1700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257" name="ZoneTexte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38" y="3853688"/>
                <a:ext cx="6410666" cy="73430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0" name="Rectangle à coins arrondis 259"/>
          <p:cNvSpPr/>
          <p:nvPr/>
        </p:nvSpPr>
        <p:spPr>
          <a:xfrm>
            <a:off x="357978" y="3348500"/>
            <a:ext cx="3008921" cy="3221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 err="1" smtClean="0">
                <a:solidFill>
                  <a:schemeClr val="tx1"/>
                </a:solidFill>
              </a:rPr>
              <a:t>Contains</a:t>
            </a:r>
            <a:r>
              <a:rPr lang="fr-FR" sz="1600" dirty="0" smtClean="0">
                <a:solidFill>
                  <a:schemeClr val="tx1"/>
                </a:solidFill>
              </a:rPr>
              <a:t> the </a:t>
            </a:r>
            <a:r>
              <a:rPr lang="fr-FR" sz="1600" dirty="0" err="1">
                <a:solidFill>
                  <a:schemeClr val="tx1"/>
                </a:solidFill>
              </a:rPr>
              <a:t>b</a:t>
            </a:r>
            <a:r>
              <a:rPr lang="fr-FR" sz="1600" dirty="0" err="1" smtClean="0">
                <a:solidFill>
                  <a:schemeClr val="tx1"/>
                </a:solidFill>
              </a:rPr>
              <a:t>ubble</a:t>
            </a:r>
            <a:r>
              <a:rPr lang="fr-FR" sz="1600" dirty="0" smtClean="0">
                <a:solidFill>
                  <a:schemeClr val="tx1"/>
                </a:solidFill>
              </a:rPr>
              <a:t> of </a:t>
            </a:r>
            <a:r>
              <a:rPr lang="fr-FR" sz="1600" dirty="0" err="1" smtClean="0">
                <a:solidFill>
                  <a:schemeClr val="tx1"/>
                </a:solidFill>
              </a:rPr>
              <a:t>nothing</a:t>
            </a:r>
            <a:endParaRPr lang="fr-FR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2" name="ZoneTexte 261"/>
              <p:cNvSpPr txBox="1"/>
              <p:nvPr/>
            </p:nvSpPr>
            <p:spPr>
              <a:xfrm>
                <a:off x="-1187926" y="7216269"/>
                <a:ext cx="6121932" cy="863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700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700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fr-FR" sz="17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7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17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pt-BR" sz="17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700" i="1">
                              <a:latin typeface="Cambria Math" charset="0"/>
                            </a:rPr>
                            <m:t>−</m:t>
                          </m:r>
                          <m:r>
                            <a:rPr lang="fr-FR" sz="17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i="1">
                              <a:latin typeface="Cambria Math" charset="0"/>
                            </a:rPr>
                            <m:t>+</m:t>
                          </m:r>
                          <m:r>
                            <a:rPr lang="fr-FR" sz="1700" i="1">
                              <a:latin typeface="Cambria Math" charset="0"/>
                            </a:rPr>
                            <m:t>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17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fr-FR" sz="1700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fr-FR" sz="17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700" i="1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17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700"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fr-FR" sz="17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700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262" name="ZoneTexte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7926" y="7216269"/>
                <a:ext cx="6121932" cy="86376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ccolade ouvrante 26"/>
          <p:cNvSpPr/>
          <p:nvPr/>
        </p:nvSpPr>
        <p:spPr>
          <a:xfrm rot="16200000">
            <a:off x="6869435" y="5598380"/>
            <a:ext cx="272369" cy="4205769"/>
          </a:xfrm>
          <a:prstGeom prst="leftBrace">
            <a:avLst/>
          </a:prstGeom>
          <a:ln w="22225">
            <a:solidFill>
              <a:schemeClr val="accent3">
                <a:lumMod val="75000"/>
              </a:schemeClr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3" name="Rectangle 262"/>
              <p:cNvSpPr/>
              <p:nvPr/>
            </p:nvSpPr>
            <p:spPr>
              <a:xfrm>
                <a:off x="6147814" y="7869235"/>
                <a:ext cx="1537024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fr-FR" i="1">
                              <a:latin typeface="Cambria Math" charset="0"/>
                            </a:rPr>
                            <m:t>1−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𝑀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263" name="Rectangle 2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14" y="7869235"/>
                <a:ext cx="1537024" cy="427746"/>
              </a:xfrm>
              <a:prstGeom prst="rect">
                <a:avLst/>
              </a:prstGeom>
              <a:blipFill rotWithShape="0">
                <a:blip r:embed="rId20"/>
                <a:stretch>
                  <a:fillRect t="-41429" b="-2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ZoneTexte 92"/>
              <p:cNvSpPr txBox="1"/>
              <p:nvPr/>
            </p:nvSpPr>
            <p:spPr>
              <a:xfrm>
                <a:off x="131852" y="5280676"/>
                <a:ext cx="6020751" cy="734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700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700" b="0" i="1" smtClean="0">
                              <a:latin typeface="Cambria Math" charset="0"/>
                            </a:rPr>
                            <m:t>𝐷</m:t>
                          </m:r>
                        </m:sub>
                        <m:sup>
                          <m:r>
                            <a:rPr lang="fr-FR" sz="17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700" b="0" i="1" smtClean="0">
                          <a:latin typeface="Cambria Math" charset="0"/>
                        </a:rPr>
                        <m:t>=</m:t>
                      </m:r>
                      <m:r>
                        <a:rPr lang="fr-FR" sz="17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fr-FR" sz="17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sz="17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sz="1700" i="1">
                          <a:latin typeface="Cambria Math" charset="0"/>
                        </a:rPr>
                        <m:t>+</m:t>
                      </m:r>
                      <m:r>
                        <a:rPr lang="fr-FR" sz="1700" b="0" i="1" smtClean="0">
                          <a:latin typeface="Cambria Math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7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70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1700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𝑟</m:t>
                                  </m:r>
                                </m:den>
                              </m:f>
                            </m:den>
                          </m:f>
                          <m:r>
                            <a:rPr lang="fr-FR" sz="17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FR" sz="17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7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fr-FR" sz="17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fr-FR" sz="1700" i="1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700">
                                  <a:latin typeface="Cambria Math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fr-FR" sz="1700" i="1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fr-FR" sz="17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sz="17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7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𝜙</m:t>
                          </m:r>
                        </m:e>
                        <m:sup>
                          <m:r>
                            <a:rPr lang="fr-FR" sz="17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sz="1600" b="0" i="1" smtClean="0">
                          <a:latin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𝑰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16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fr-FR" sz="16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𝑰</m:t>
                              </m:r>
                            </m:sub>
                          </m:sSub>
                          <m: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fr-FR" sz="16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fr-FR" sz="16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𝑰</m:t>
                              </m:r>
                            </m:sub>
                            <m:sup>
                              <m:r>
                                <a:rPr lang="fr-FR" sz="16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fr-FR" sz="1700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52" y="5280676"/>
                <a:ext cx="6020751" cy="73430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Flèche droite à entaille 94"/>
          <p:cNvSpPr/>
          <p:nvPr/>
        </p:nvSpPr>
        <p:spPr>
          <a:xfrm rot="5400000">
            <a:off x="3579369" y="4685458"/>
            <a:ext cx="422057" cy="32180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96" name="Rectangle à coins arrondis 95"/>
          <p:cNvSpPr/>
          <p:nvPr/>
        </p:nvSpPr>
        <p:spPr>
          <a:xfrm>
            <a:off x="154141" y="4680128"/>
            <a:ext cx="3309813" cy="3221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And </a:t>
            </a:r>
            <a:r>
              <a:rPr lang="fr-FR" sz="1600" dirty="0" err="1" smtClean="0">
                <a:solidFill>
                  <a:schemeClr val="tx1"/>
                </a:solidFill>
              </a:rPr>
              <a:t>smooth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bound</a:t>
            </a:r>
            <a:r>
              <a:rPr lang="fr-FR" sz="1600" dirty="0" smtClean="0">
                <a:solidFill>
                  <a:schemeClr val="tx1"/>
                </a:solidFill>
              </a:rPr>
              <a:t> states of </a:t>
            </a:r>
            <a:r>
              <a:rPr lang="fr-FR" sz="1600" dirty="0" err="1" smtClean="0">
                <a:solidFill>
                  <a:schemeClr val="tx1"/>
                </a:solidFill>
              </a:rPr>
              <a:t>bubbles</a:t>
            </a:r>
            <a:endParaRPr lang="fr-FR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/>
              <p:cNvSpPr/>
              <p:nvPr/>
            </p:nvSpPr>
            <p:spPr>
              <a:xfrm>
                <a:off x="6080766" y="1516669"/>
                <a:ext cx="2915863" cy="891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charset="0"/>
                            </a:rPr>
                            <m:t>Λ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s-I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sSubSup>
                                <m:sSubSupPr>
                                  <m:ctrlPr>
                                    <a:rPr lang="fr-FR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charset="0"/>
                                    </a:rPr>
                                    <m:t>Λ</m:t>
                                  </m:r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)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766" y="1516669"/>
                <a:ext cx="2915863" cy="89152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97"/>
          <p:cNvSpPr/>
          <p:nvPr/>
        </p:nvSpPr>
        <p:spPr>
          <a:xfrm>
            <a:off x="3794762" y="2295829"/>
            <a:ext cx="15437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Emparan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Reall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 ‘02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170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" name="Shape 66"/>
              <p:cNvSpPr txBox="1">
                <a:spLocks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dirty="0" smtClean="0">
                    <a:sym typeface="Wingdings"/>
                  </a:rPr>
                  <a:t>Class of </a:t>
                </a:r>
                <a:r>
                  <a:rPr lang="fr-FR" sz="2200" b="1" dirty="0" smtClean="0">
                    <a:sym typeface="Wingdings"/>
                  </a:rPr>
                  <a:t>Vacuum </a:t>
                </a:r>
                <a:r>
                  <a:rPr lang="fr-FR" sz="2200" b="1" dirty="0" err="1" smtClean="0">
                    <a:sym typeface="Wingdings"/>
                  </a:rPr>
                  <a:t>Topological</a:t>
                </a:r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b="1" dirty="0" err="1" smtClean="0">
                    <a:sym typeface="Wingdings"/>
                  </a:rPr>
                  <a:t>Solitons</a:t>
                </a:r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induced</a:t>
                </a:r>
                <a:r>
                  <a:rPr lang="fr-FR" sz="2200" dirty="0" smtClean="0">
                    <a:sym typeface="Wingdings"/>
                  </a:rPr>
                  <a:t> by the </a:t>
                </a:r>
                <a:r>
                  <a:rPr lang="fr-FR" sz="2200" dirty="0" err="1" smtClean="0">
                    <a:sym typeface="Wingdings"/>
                  </a:rPr>
                  <a:t>degeneracy</a:t>
                </a:r>
                <a:r>
                  <a:rPr lang="fr-FR" sz="2200" dirty="0" smtClean="0">
                    <a:sym typeface="Wingdings"/>
                  </a:rPr>
                  <a:t> of compact directions</a:t>
                </a: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b="1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b="1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b="1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800" b="1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err="1" smtClean="0">
                    <a:sym typeface="Wingdings"/>
                  </a:rPr>
                  <a:t>Reduction</a:t>
                </a:r>
                <a:r>
                  <a:rPr lang="fr-FR" sz="1800" dirty="0" smtClean="0">
                    <a:sym typeface="Wingdings"/>
                  </a:rPr>
                  <a:t> to 4d: </a:t>
                </a:r>
                <a:r>
                  <a:rPr lang="fr-FR" sz="1800" b="1" dirty="0" err="1" smtClean="0">
                    <a:sym typeface="Wingdings"/>
                  </a:rPr>
                  <a:t>Singular</a:t>
                </a:r>
                <a:r>
                  <a:rPr lang="fr-FR" sz="1800" b="1" dirty="0" smtClean="0">
                    <a:sym typeface="Wingdings"/>
                  </a:rPr>
                  <a:t> BH </a:t>
                </a:r>
                <a:r>
                  <a:rPr lang="fr-FR" sz="1800" b="1" dirty="0" err="1" smtClean="0">
                    <a:sym typeface="Wingdings"/>
                  </a:rPr>
                  <a:t>with</a:t>
                </a:r>
                <a:r>
                  <a:rPr lang="fr-FR" sz="1800" b="1" dirty="0" smtClean="0">
                    <a:sym typeface="Wingdings"/>
                  </a:rPr>
                  <a:t> </a:t>
                </a:r>
                <a:r>
                  <a:rPr lang="fr-FR" sz="1800" b="1" dirty="0" err="1" smtClean="0">
                    <a:sym typeface="Wingdings"/>
                  </a:rPr>
                  <a:t>scalars</a:t>
                </a:r>
                <a:r>
                  <a:rPr lang="fr-FR" sz="1800" b="1" dirty="0" smtClean="0">
                    <a:sym typeface="Wingdings"/>
                  </a:rPr>
                  <a:t> </a:t>
                </a:r>
                <a:r>
                  <a:rPr lang="fr-FR" sz="1800" dirty="0" smtClean="0">
                    <a:sym typeface="Wingdings"/>
                  </a:rPr>
                  <a:t>of mass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0" smtClean="0">
                            <a:latin typeface="Cambria Math" charset="0"/>
                            <a:sym typeface="Wingdings"/>
                          </a:rPr>
                        </m:ctrlPr>
                      </m:fPr>
                      <m:num>
                        <m:r>
                          <a:rPr lang="fr-FR" sz="1800" b="0">
                            <a:latin typeface="Cambria Math" charset="0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fr-FR" sz="1800" b="0" i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𝑀</m:t>
                    </m:r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 charset="0"/>
                            <a:sym typeface="Wingdings"/>
                          </a:rPr>
                        </m:ctrlPr>
                      </m:fPr>
                      <m:num>
                        <m:r>
                          <a:rPr lang="fr-FR" sz="1800" b="0">
                            <a:latin typeface="Cambria Math" charset="0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fr-FR" sz="1800" b="0" i="1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∑</m:t>
                    </m:r>
                    <m:sSub>
                      <m:sSubPr>
                        <m:ctrlPr>
                          <a:rPr lang="fr-FR" sz="1800" i="1" smtClean="0"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𝑀</m:t>
                        </m:r>
                      </m:e>
                      <m:sub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𝑖</m:t>
                        </m:r>
                      </m:sub>
                    </m:sSub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33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  <a:blipFill rotWithShape="0">
                <a:blip r:embed="rId3"/>
                <a:stretch>
                  <a:fillRect l="-268" t="-1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Vacuum </a:t>
            </a:r>
            <a:r>
              <a:rPr lang="fr-FR" dirty="0" err="1" smtClean="0"/>
              <a:t>Topological</a:t>
            </a:r>
            <a:r>
              <a:rPr lang="fr-FR" dirty="0" smtClean="0"/>
              <a:t> </a:t>
            </a:r>
            <a:r>
              <a:rPr lang="fr-FR" dirty="0" err="1" smtClean="0"/>
              <a:t>Solitons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780744" y="-479153"/>
                <a:ext cx="3347711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smtClean="0">
                          <a:latin typeface="Cambria Math" charset="0"/>
                        </a:rPr>
                        <m:t>Δ</m:t>
                      </m:r>
                      <m:func>
                        <m:func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fr-FR" b="0" i="1" smtClean="0">
                          <a:latin typeface="Cambria Math" charset="0"/>
                        </a:rPr>
                        <m:t>=0</m:t>
                      </m:r>
                      <m:r>
                        <a:rPr lang="fr-FR" b="0" i="0" smtClean="0">
                          <a:latin typeface="Cambria Math" charset="0"/>
                        </a:rPr>
                        <m:t>, </m:t>
                      </m:r>
                      <m:r>
                        <a:rPr lang="fr-FR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𝜕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𝜈</m:t>
                      </m:r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ℱ</m:t>
                      </m:r>
                      <m:d>
                        <m:dPr>
                          <m:ctrlPr>
                            <a:rPr lang="fr-F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744" y="-479153"/>
                <a:ext cx="3347711" cy="394019"/>
              </a:xfrm>
              <a:prstGeom prst="rect">
                <a:avLst/>
              </a:prstGeom>
              <a:blipFill rotWithShape="0">
                <a:blip r:embed="rId4"/>
                <a:stretch>
                  <a:fillRect t="-87692" b="-10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er 14"/>
          <p:cNvGrpSpPr/>
          <p:nvPr/>
        </p:nvGrpSpPr>
        <p:grpSpPr>
          <a:xfrm>
            <a:off x="-47459" y="4284011"/>
            <a:ext cx="3055616" cy="2109116"/>
            <a:chOff x="6069697" y="3091340"/>
            <a:chExt cx="3055616" cy="3087957"/>
          </a:xfrm>
        </p:grpSpPr>
        <p:grpSp>
          <p:nvGrpSpPr>
            <p:cNvPr id="132" name="Grouper 131"/>
            <p:cNvGrpSpPr/>
            <p:nvPr/>
          </p:nvGrpSpPr>
          <p:grpSpPr>
            <a:xfrm>
              <a:off x="7627659" y="3091340"/>
              <a:ext cx="1497654" cy="3087957"/>
              <a:chOff x="5004784" y="1267661"/>
              <a:chExt cx="1891291" cy="411007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3" name="Rectangle 132"/>
                  <p:cNvSpPr/>
                  <p:nvPr/>
                </p:nvSpPr>
                <p:spPr>
                  <a:xfrm>
                    <a:off x="5004784" y="1267661"/>
                    <a:ext cx="908005" cy="30777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fr-FR" sz="1400" dirty="0">
                        <a:solidFill>
                          <a:srgbClr val="C0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a:t>-Circle:</a:t>
                    </a:r>
                  </a:p>
                </p:txBody>
              </p:sp>
            </mc:Choice>
            <mc:Fallback>
              <p:sp>
                <p:nvSpPr>
                  <p:cNvPr id="133" name="Rectangle 1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4784" y="1267661"/>
                    <a:ext cx="908005" cy="30777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8475" t="-7692" r="-15254" b="-130769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4" name="Grouper 133"/>
              <p:cNvGrpSpPr/>
              <p:nvPr/>
            </p:nvGrpSpPr>
            <p:grpSpPr>
              <a:xfrm>
                <a:off x="5170630" y="1523392"/>
                <a:ext cx="334066" cy="3843965"/>
                <a:chOff x="6550932" y="1257603"/>
                <a:chExt cx="334066" cy="3843965"/>
              </a:xfrm>
            </p:grpSpPr>
            <p:cxnSp>
              <p:nvCxnSpPr>
                <p:cNvPr id="264" name="Connecteur droit avec flèche 263"/>
                <p:cNvCxnSpPr/>
                <p:nvPr/>
              </p:nvCxnSpPr>
              <p:spPr>
                <a:xfrm flipV="1">
                  <a:off x="6804247" y="1700808"/>
                  <a:ext cx="0" cy="34007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65" name="Rectangle 264"/>
                    <p:cNvSpPr/>
                    <p:nvPr/>
                  </p:nvSpPr>
                  <p:spPr>
                    <a:xfrm>
                      <a:off x="6550932" y="1257603"/>
                      <a:ext cx="334066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SzPct val="1100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fr-FR" sz="1600" dirty="0"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265" name="Rectangle 26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50932" y="1257603"/>
                      <a:ext cx="334066" cy="338554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620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5" name="Grouper 134"/>
              <p:cNvGrpSpPr/>
              <p:nvPr/>
            </p:nvGrpSpPr>
            <p:grpSpPr>
              <a:xfrm>
                <a:off x="5192214" y="1971134"/>
                <a:ext cx="466509" cy="961009"/>
                <a:chOff x="3361092" y="1705345"/>
                <a:chExt cx="466509" cy="1437239"/>
              </a:xfrm>
            </p:grpSpPr>
            <p:grpSp>
              <p:nvGrpSpPr>
                <p:cNvPr id="186" name="Grouper 185"/>
                <p:cNvGrpSpPr/>
                <p:nvPr/>
              </p:nvGrpSpPr>
              <p:grpSpPr>
                <a:xfrm>
                  <a:off x="3365600" y="1838652"/>
                  <a:ext cx="462001" cy="1303932"/>
                  <a:chOff x="3662235" y="2582388"/>
                  <a:chExt cx="1604762" cy="4360662"/>
                </a:xfrm>
              </p:grpSpPr>
              <p:sp>
                <p:nvSpPr>
                  <p:cNvPr id="190" name="Ellipse 124"/>
                  <p:cNvSpPr/>
                  <p:nvPr/>
                </p:nvSpPr>
                <p:spPr>
                  <a:xfrm rot="16200000">
                    <a:off x="2284285" y="3960338"/>
                    <a:ext cx="4360662" cy="1604762"/>
                  </a:xfrm>
                  <a:custGeom>
                    <a:avLst/>
                    <a:gdLst>
                      <a:gd name="connsiteX0" fmla="*/ 0 w 1595238"/>
                      <a:gd name="connsiteY0" fmla="*/ 293688 h 587375"/>
                      <a:gd name="connsiteX1" fmla="*/ 797619 w 1595238"/>
                      <a:gd name="connsiteY1" fmla="*/ 0 h 587375"/>
                      <a:gd name="connsiteX2" fmla="*/ 1595238 w 1595238"/>
                      <a:gd name="connsiteY2" fmla="*/ 293688 h 587375"/>
                      <a:gd name="connsiteX3" fmla="*/ 797619 w 1595238"/>
                      <a:gd name="connsiteY3" fmla="*/ 587376 h 587375"/>
                      <a:gd name="connsiteX4" fmla="*/ 0 w 1595238"/>
                      <a:gd name="connsiteY4" fmla="*/ 293688 h 587375"/>
                      <a:gd name="connsiteX0" fmla="*/ 0 w 1675652"/>
                      <a:gd name="connsiteY0" fmla="*/ 293688 h 588068"/>
                      <a:gd name="connsiteX1" fmla="*/ 797619 w 1675652"/>
                      <a:gd name="connsiteY1" fmla="*/ 0 h 588068"/>
                      <a:gd name="connsiteX2" fmla="*/ 1595238 w 1675652"/>
                      <a:gd name="connsiteY2" fmla="*/ 293688 h 588068"/>
                      <a:gd name="connsiteX3" fmla="*/ 1557982 w 1675652"/>
                      <a:gd name="connsiteY3" fmla="*/ 372794 h 588068"/>
                      <a:gd name="connsiteX4" fmla="*/ 797619 w 1675652"/>
                      <a:gd name="connsiteY4" fmla="*/ 587376 h 588068"/>
                      <a:gd name="connsiteX5" fmla="*/ 0 w 1675652"/>
                      <a:gd name="connsiteY5" fmla="*/ 293688 h 588068"/>
                      <a:gd name="connsiteX0" fmla="*/ 0 w 2253974"/>
                      <a:gd name="connsiteY0" fmla="*/ 293688 h 619238"/>
                      <a:gd name="connsiteX1" fmla="*/ 797619 w 2253974"/>
                      <a:gd name="connsiteY1" fmla="*/ 0 h 619238"/>
                      <a:gd name="connsiteX2" fmla="*/ 1595238 w 2253974"/>
                      <a:gd name="connsiteY2" fmla="*/ 293688 h 619238"/>
                      <a:gd name="connsiteX3" fmla="*/ 2236077 w 2253974"/>
                      <a:gd name="connsiteY3" fmla="*/ 578277 h 619238"/>
                      <a:gd name="connsiteX4" fmla="*/ 797619 w 2253974"/>
                      <a:gd name="connsiteY4" fmla="*/ 587376 h 619238"/>
                      <a:gd name="connsiteX5" fmla="*/ 0 w 2253974"/>
                      <a:gd name="connsiteY5" fmla="*/ 293688 h 619238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587376"/>
                      <a:gd name="connsiteX1" fmla="*/ 797619 w 2253974"/>
                      <a:gd name="connsiteY1" fmla="*/ 0 h 587376"/>
                      <a:gd name="connsiteX2" fmla="*/ 1595238 w 2253974"/>
                      <a:gd name="connsiteY2" fmla="*/ 293688 h 587376"/>
                      <a:gd name="connsiteX3" fmla="*/ 2236077 w 2253974"/>
                      <a:gd name="connsiteY3" fmla="*/ 578277 h 587376"/>
                      <a:gd name="connsiteX4" fmla="*/ 797619 w 2253974"/>
                      <a:gd name="connsiteY4" fmla="*/ 587376 h 587376"/>
                      <a:gd name="connsiteX5" fmla="*/ 0 w 2253974"/>
                      <a:gd name="connsiteY5" fmla="*/ 293688 h 587376"/>
                      <a:gd name="connsiteX0" fmla="*/ 0 w 2342071"/>
                      <a:gd name="connsiteY0" fmla="*/ 323887 h 617575"/>
                      <a:gd name="connsiteX1" fmla="*/ 797619 w 2342071"/>
                      <a:gd name="connsiteY1" fmla="*/ 30199 h 617575"/>
                      <a:gd name="connsiteX2" fmla="*/ 2252784 w 2342071"/>
                      <a:gd name="connsiteY2" fmla="*/ 51622 h 617575"/>
                      <a:gd name="connsiteX3" fmla="*/ 2236077 w 2342071"/>
                      <a:gd name="connsiteY3" fmla="*/ 608476 h 617575"/>
                      <a:gd name="connsiteX4" fmla="*/ 797619 w 2342071"/>
                      <a:gd name="connsiteY4" fmla="*/ 617575 h 617575"/>
                      <a:gd name="connsiteX5" fmla="*/ 0 w 2342071"/>
                      <a:gd name="connsiteY5" fmla="*/ 323887 h 617575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21423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42071"/>
                      <a:gd name="connsiteY0" fmla="*/ 304239 h 597927"/>
                      <a:gd name="connsiteX1" fmla="*/ 797619 w 2342071"/>
                      <a:gd name="connsiteY1" fmla="*/ 10551 h 597927"/>
                      <a:gd name="connsiteX2" fmla="*/ 2252784 w 2342071"/>
                      <a:gd name="connsiteY2" fmla="*/ 16562 h 597927"/>
                      <a:gd name="connsiteX3" fmla="*/ 2236077 w 2342071"/>
                      <a:gd name="connsiteY3" fmla="*/ 588828 h 597927"/>
                      <a:gd name="connsiteX4" fmla="*/ 797619 w 2342071"/>
                      <a:gd name="connsiteY4" fmla="*/ 597927 h 597927"/>
                      <a:gd name="connsiteX5" fmla="*/ 0 w 2342071"/>
                      <a:gd name="connsiteY5" fmla="*/ 304239 h 597927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6011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31389"/>
                      <a:gd name="connsiteY0" fmla="*/ 293688 h 588551"/>
                      <a:gd name="connsiteX1" fmla="*/ 797619 w 2331389"/>
                      <a:gd name="connsiteY1" fmla="*/ 0 h 588551"/>
                      <a:gd name="connsiteX2" fmla="*/ 2252784 w 2331389"/>
                      <a:gd name="connsiteY2" fmla="*/ 6011 h 588551"/>
                      <a:gd name="connsiteX3" fmla="*/ 2210972 w 2331389"/>
                      <a:gd name="connsiteY3" fmla="*/ 588551 h 588551"/>
                      <a:gd name="connsiteX4" fmla="*/ 797619 w 2331389"/>
                      <a:gd name="connsiteY4" fmla="*/ 587376 h 588551"/>
                      <a:gd name="connsiteX5" fmla="*/ 0 w 2331389"/>
                      <a:gd name="connsiteY5" fmla="*/ 293688 h 588551"/>
                      <a:gd name="connsiteX0" fmla="*/ 0 w 2341704"/>
                      <a:gd name="connsiteY0" fmla="*/ 293688 h 588551"/>
                      <a:gd name="connsiteX1" fmla="*/ 797619 w 2341704"/>
                      <a:gd name="connsiteY1" fmla="*/ 0 h 588551"/>
                      <a:gd name="connsiteX2" fmla="*/ 2252784 w 2341704"/>
                      <a:gd name="connsiteY2" fmla="*/ 6011 h 588551"/>
                      <a:gd name="connsiteX3" fmla="*/ 2210972 w 2341704"/>
                      <a:gd name="connsiteY3" fmla="*/ 588551 h 588551"/>
                      <a:gd name="connsiteX4" fmla="*/ 797619 w 2341704"/>
                      <a:gd name="connsiteY4" fmla="*/ 587376 h 588551"/>
                      <a:gd name="connsiteX5" fmla="*/ 0 w 2341704"/>
                      <a:gd name="connsiteY5" fmla="*/ 293688 h 588551"/>
                      <a:gd name="connsiteX0" fmla="*/ 0 w 2250934"/>
                      <a:gd name="connsiteY0" fmla="*/ 293688 h 588551"/>
                      <a:gd name="connsiteX1" fmla="*/ 797619 w 2250934"/>
                      <a:gd name="connsiteY1" fmla="*/ 0 h 588551"/>
                      <a:gd name="connsiteX2" fmla="*/ 1861190 w 2250934"/>
                      <a:gd name="connsiteY2" fmla="*/ 158 h 588551"/>
                      <a:gd name="connsiteX3" fmla="*/ 2210972 w 2250934"/>
                      <a:gd name="connsiteY3" fmla="*/ 588551 h 588551"/>
                      <a:gd name="connsiteX4" fmla="*/ 797619 w 2250934"/>
                      <a:gd name="connsiteY4" fmla="*/ 587376 h 588551"/>
                      <a:gd name="connsiteX5" fmla="*/ 0 w 2250934"/>
                      <a:gd name="connsiteY5" fmla="*/ 293688 h 588551"/>
                      <a:gd name="connsiteX0" fmla="*/ 0 w 1911966"/>
                      <a:gd name="connsiteY0" fmla="*/ 293688 h 594405"/>
                      <a:gd name="connsiteX1" fmla="*/ 797619 w 1911966"/>
                      <a:gd name="connsiteY1" fmla="*/ 0 h 594405"/>
                      <a:gd name="connsiteX2" fmla="*/ 1861190 w 1911966"/>
                      <a:gd name="connsiteY2" fmla="*/ 158 h 594405"/>
                      <a:gd name="connsiteX3" fmla="*/ 1692687 w 1911966"/>
                      <a:gd name="connsiteY3" fmla="*/ 594405 h 594405"/>
                      <a:gd name="connsiteX4" fmla="*/ 797619 w 1911966"/>
                      <a:gd name="connsiteY4" fmla="*/ 587376 h 594405"/>
                      <a:gd name="connsiteX5" fmla="*/ 0 w 1911966"/>
                      <a:gd name="connsiteY5" fmla="*/ 293688 h 594405"/>
                      <a:gd name="connsiteX0" fmla="*/ 0 w 1817145"/>
                      <a:gd name="connsiteY0" fmla="*/ 293688 h 594405"/>
                      <a:gd name="connsiteX1" fmla="*/ 797619 w 1817145"/>
                      <a:gd name="connsiteY1" fmla="*/ 0 h 594405"/>
                      <a:gd name="connsiteX2" fmla="*/ 1722980 w 1817145"/>
                      <a:gd name="connsiteY2" fmla="*/ 158 h 594405"/>
                      <a:gd name="connsiteX3" fmla="*/ 1692687 w 1817145"/>
                      <a:gd name="connsiteY3" fmla="*/ 594405 h 594405"/>
                      <a:gd name="connsiteX4" fmla="*/ 797619 w 1817145"/>
                      <a:gd name="connsiteY4" fmla="*/ 587376 h 594405"/>
                      <a:gd name="connsiteX5" fmla="*/ 0 w 1817145"/>
                      <a:gd name="connsiteY5" fmla="*/ 293688 h 594405"/>
                      <a:gd name="connsiteX0" fmla="*/ 0 w 1817145"/>
                      <a:gd name="connsiteY0" fmla="*/ 298140 h 598857"/>
                      <a:gd name="connsiteX1" fmla="*/ 797619 w 1817145"/>
                      <a:gd name="connsiteY1" fmla="*/ 4452 h 598857"/>
                      <a:gd name="connsiteX2" fmla="*/ 1722980 w 1817145"/>
                      <a:gd name="connsiteY2" fmla="*/ 4610 h 598857"/>
                      <a:gd name="connsiteX3" fmla="*/ 1692687 w 1817145"/>
                      <a:gd name="connsiteY3" fmla="*/ 598857 h 598857"/>
                      <a:gd name="connsiteX4" fmla="*/ 797619 w 1817145"/>
                      <a:gd name="connsiteY4" fmla="*/ 591828 h 598857"/>
                      <a:gd name="connsiteX5" fmla="*/ 0 w 1817145"/>
                      <a:gd name="connsiteY5" fmla="*/ 298140 h 598857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7150" h="594248">
                        <a:moveTo>
                          <a:pt x="5" y="293531"/>
                        </a:moveTo>
                        <a:cubicBezTo>
                          <a:pt x="1668" y="204084"/>
                          <a:pt x="492008" y="70567"/>
                          <a:pt x="797623" y="25191"/>
                        </a:cubicBezTo>
                        <a:cubicBezTo>
                          <a:pt x="1086121" y="15107"/>
                          <a:pt x="1414531" y="-52"/>
                          <a:pt x="1722985" y="1"/>
                        </a:cubicBezTo>
                        <a:cubicBezTo>
                          <a:pt x="1849712" y="62133"/>
                          <a:pt x="1857010" y="535025"/>
                          <a:pt x="1692692" y="594248"/>
                        </a:cubicBezTo>
                        <a:lnTo>
                          <a:pt x="787643" y="561871"/>
                        </a:lnTo>
                        <a:cubicBezTo>
                          <a:pt x="395008" y="504301"/>
                          <a:pt x="-1658" y="382978"/>
                          <a:pt x="5" y="29353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50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91" name="Ellipse 190"/>
                  <p:cNvSpPr/>
                  <p:nvPr/>
                </p:nvSpPr>
                <p:spPr>
                  <a:xfrm rot="16200000">
                    <a:off x="4242333" y="3865505"/>
                    <a:ext cx="399490" cy="13827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49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rgbClr val="C0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cxnSp>
              <p:nvCxnSpPr>
                <p:cNvPr id="187" name="Connecteur droit 186"/>
                <p:cNvCxnSpPr/>
                <p:nvPr/>
              </p:nvCxnSpPr>
              <p:spPr>
                <a:xfrm flipH="1">
                  <a:off x="3822419" y="1721844"/>
                  <a:ext cx="1534" cy="15899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Ellipse 187"/>
                <p:cNvSpPr/>
                <p:nvPr/>
              </p:nvSpPr>
              <p:spPr>
                <a:xfrm rot="16200000">
                  <a:off x="3530540" y="1669536"/>
                  <a:ext cx="119456" cy="4583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1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89" name="Connecteur droit 188"/>
                <p:cNvCxnSpPr/>
                <p:nvPr/>
              </p:nvCxnSpPr>
              <p:spPr>
                <a:xfrm flipH="1">
                  <a:off x="3367617" y="1705345"/>
                  <a:ext cx="1534" cy="15899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" name="Grouper 135"/>
              <p:cNvGrpSpPr/>
              <p:nvPr/>
            </p:nvGrpSpPr>
            <p:grpSpPr>
              <a:xfrm flipV="1">
                <a:off x="5186936" y="4546517"/>
                <a:ext cx="466508" cy="804454"/>
                <a:chOff x="3361092" y="1705345"/>
                <a:chExt cx="466508" cy="1279309"/>
              </a:xfrm>
            </p:grpSpPr>
            <p:grpSp>
              <p:nvGrpSpPr>
                <p:cNvPr id="179" name="Grouper 178"/>
                <p:cNvGrpSpPr/>
                <p:nvPr/>
              </p:nvGrpSpPr>
              <p:grpSpPr>
                <a:xfrm>
                  <a:off x="3365599" y="1838652"/>
                  <a:ext cx="462001" cy="1146002"/>
                  <a:chOff x="3662233" y="2582389"/>
                  <a:chExt cx="1604762" cy="3832506"/>
                </a:xfrm>
              </p:grpSpPr>
              <p:sp>
                <p:nvSpPr>
                  <p:cNvPr id="184" name="Ellipse 124"/>
                  <p:cNvSpPr/>
                  <p:nvPr/>
                </p:nvSpPr>
                <p:spPr>
                  <a:xfrm rot="16200000">
                    <a:off x="2548361" y="3696261"/>
                    <a:ext cx="3832506" cy="1604762"/>
                  </a:xfrm>
                  <a:custGeom>
                    <a:avLst/>
                    <a:gdLst>
                      <a:gd name="connsiteX0" fmla="*/ 0 w 1595238"/>
                      <a:gd name="connsiteY0" fmla="*/ 293688 h 587375"/>
                      <a:gd name="connsiteX1" fmla="*/ 797619 w 1595238"/>
                      <a:gd name="connsiteY1" fmla="*/ 0 h 587375"/>
                      <a:gd name="connsiteX2" fmla="*/ 1595238 w 1595238"/>
                      <a:gd name="connsiteY2" fmla="*/ 293688 h 587375"/>
                      <a:gd name="connsiteX3" fmla="*/ 797619 w 1595238"/>
                      <a:gd name="connsiteY3" fmla="*/ 587376 h 587375"/>
                      <a:gd name="connsiteX4" fmla="*/ 0 w 1595238"/>
                      <a:gd name="connsiteY4" fmla="*/ 293688 h 587375"/>
                      <a:gd name="connsiteX0" fmla="*/ 0 w 1675652"/>
                      <a:gd name="connsiteY0" fmla="*/ 293688 h 588068"/>
                      <a:gd name="connsiteX1" fmla="*/ 797619 w 1675652"/>
                      <a:gd name="connsiteY1" fmla="*/ 0 h 588068"/>
                      <a:gd name="connsiteX2" fmla="*/ 1595238 w 1675652"/>
                      <a:gd name="connsiteY2" fmla="*/ 293688 h 588068"/>
                      <a:gd name="connsiteX3" fmla="*/ 1557982 w 1675652"/>
                      <a:gd name="connsiteY3" fmla="*/ 372794 h 588068"/>
                      <a:gd name="connsiteX4" fmla="*/ 797619 w 1675652"/>
                      <a:gd name="connsiteY4" fmla="*/ 587376 h 588068"/>
                      <a:gd name="connsiteX5" fmla="*/ 0 w 1675652"/>
                      <a:gd name="connsiteY5" fmla="*/ 293688 h 588068"/>
                      <a:gd name="connsiteX0" fmla="*/ 0 w 2253974"/>
                      <a:gd name="connsiteY0" fmla="*/ 293688 h 619238"/>
                      <a:gd name="connsiteX1" fmla="*/ 797619 w 2253974"/>
                      <a:gd name="connsiteY1" fmla="*/ 0 h 619238"/>
                      <a:gd name="connsiteX2" fmla="*/ 1595238 w 2253974"/>
                      <a:gd name="connsiteY2" fmla="*/ 293688 h 619238"/>
                      <a:gd name="connsiteX3" fmla="*/ 2236077 w 2253974"/>
                      <a:gd name="connsiteY3" fmla="*/ 578277 h 619238"/>
                      <a:gd name="connsiteX4" fmla="*/ 797619 w 2253974"/>
                      <a:gd name="connsiteY4" fmla="*/ 587376 h 619238"/>
                      <a:gd name="connsiteX5" fmla="*/ 0 w 2253974"/>
                      <a:gd name="connsiteY5" fmla="*/ 293688 h 619238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587376"/>
                      <a:gd name="connsiteX1" fmla="*/ 797619 w 2253974"/>
                      <a:gd name="connsiteY1" fmla="*/ 0 h 587376"/>
                      <a:gd name="connsiteX2" fmla="*/ 1595238 w 2253974"/>
                      <a:gd name="connsiteY2" fmla="*/ 293688 h 587376"/>
                      <a:gd name="connsiteX3" fmla="*/ 2236077 w 2253974"/>
                      <a:gd name="connsiteY3" fmla="*/ 578277 h 587376"/>
                      <a:gd name="connsiteX4" fmla="*/ 797619 w 2253974"/>
                      <a:gd name="connsiteY4" fmla="*/ 587376 h 587376"/>
                      <a:gd name="connsiteX5" fmla="*/ 0 w 2253974"/>
                      <a:gd name="connsiteY5" fmla="*/ 293688 h 587376"/>
                      <a:gd name="connsiteX0" fmla="*/ 0 w 2342071"/>
                      <a:gd name="connsiteY0" fmla="*/ 323887 h 617575"/>
                      <a:gd name="connsiteX1" fmla="*/ 797619 w 2342071"/>
                      <a:gd name="connsiteY1" fmla="*/ 30199 h 617575"/>
                      <a:gd name="connsiteX2" fmla="*/ 2252784 w 2342071"/>
                      <a:gd name="connsiteY2" fmla="*/ 51622 h 617575"/>
                      <a:gd name="connsiteX3" fmla="*/ 2236077 w 2342071"/>
                      <a:gd name="connsiteY3" fmla="*/ 608476 h 617575"/>
                      <a:gd name="connsiteX4" fmla="*/ 797619 w 2342071"/>
                      <a:gd name="connsiteY4" fmla="*/ 617575 h 617575"/>
                      <a:gd name="connsiteX5" fmla="*/ 0 w 2342071"/>
                      <a:gd name="connsiteY5" fmla="*/ 323887 h 617575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21423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42071"/>
                      <a:gd name="connsiteY0" fmla="*/ 304239 h 597927"/>
                      <a:gd name="connsiteX1" fmla="*/ 797619 w 2342071"/>
                      <a:gd name="connsiteY1" fmla="*/ 10551 h 597927"/>
                      <a:gd name="connsiteX2" fmla="*/ 2252784 w 2342071"/>
                      <a:gd name="connsiteY2" fmla="*/ 16562 h 597927"/>
                      <a:gd name="connsiteX3" fmla="*/ 2236077 w 2342071"/>
                      <a:gd name="connsiteY3" fmla="*/ 588828 h 597927"/>
                      <a:gd name="connsiteX4" fmla="*/ 797619 w 2342071"/>
                      <a:gd name="connsiteY4" fmla="*/ 597927 h 597927"/>
                      <a:gd name="connsiteX5" fmla="*/ 0 w 2342071"/>
                      <a:gd name="connsiteY5" fmla="*/ 304239 h 597927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6011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31389"/>
                      <a:gd name="connsiteY0" fmla="*/ 293688 h 588551"/>
                      <a:gd name="connsiteX1" fmla="*/ 797619 w 2331389"/>
                      <a:gd name="connsiteY1" fmla="*/ 0 h 588551"/>
                      <a:gd name="connsiteX2" fmla="*/ 2252784 w 2331389"/>
                      <a:gd name="connsiteY2" fmla="*/ 6011 h 588551"/>
                      <a:gd name="connsiteX3" fmla="*/ 2210972 w 2331389"/>
                      <a:gd name="connsiteY3" fmla="*/ 588551 h 588551"/>
                      <a:gd name="connsiteX4" fmla="*/ 797619 w 2331389"/>
                      <a:gd name="connsiteY4" fmla="*/ 587376 h 588551"/>
                      <a:gd name="connsiteX5" fmla="*/ 0 w 2331389"/>
                      <a:gd name="connsiteY5" fmla="*/ 293688 h 588551"/>
                      <a:gd name="connsiteX0" fmla="*/ 0 w 2341704"/>
                      <a:gd name="connsiteY0" fmla="*/ 293688 h 588551"/>
                      <a:gd name="connsiteX1" fmla="*/ 797619 w 2341704"/>
                      <a:gd name="connsiteY1" fmla="*/ 0 h 588551"/>
                      <a:gd name="connsiteX2" fmla="*/ 2252784 w 2341704"/>
                      <a:gd name="connsiteY2" fmla="*/ 6011 h 588551"/>
                      <a:gd name="connsiteX3" fmla="*/ 2210972 w 2341704"/>
                      <a:gd name="connsiteY3" fmla="*/ 588551 h 588551"/>
                      <a:gd name="connsiteX4" fmla="*/ 797619 w 2341704"/>
                      <a:gd name="connsiteY4" fmla="*/ 587376 h 588551"/>
                      <a:gd name="connsiteX5" fmla="*/ 0 w 2341704"/>
                      <a:gd name="connsiteY5" fmla="*/ 293688 h 588551"/>
                      <a:gd name="connsiteX0" fmla="*/ 0 w 2250934"/>
                      <a:gd name="connsiteY0" fmla="*/ 293688 h 588551"/>
                      <a:gd name="connsiteX1" fmla="*/ 797619 w 2250934"/>
                      <a:gd name="connsiteY1" fmla="*/ 0 h 588551"/>
                      <a:gd name="connsiteX2" fmla="*/ 1861190 w 2250934"/>
                      <a:gd name="connsiteY2" fmla="*/ 158 h 588551"/>
                      <a:gd name="connsiteX3" fmla="*/ 2210972 w 2250934"/>
                      <a:gd name="connsiteY3" fmla="*/ 588551 h 588551"/>
                      <a:gd name="connsiteX4" fmla="*/ 797619 w 2250934"/>
                      <a:gd name="connsiteY4" fmla="*/ 587376 h 588551"/>
                      <a:gd name="connsiteX5" fmla="*/ 0 w 2250934"/>
                      <a:gd name="connsiteY5" fmla="*/ 293688 h 588551"/>
                      <a:gd name="connsiteX0" fmla="*/ 0 w 1911966"/>
                      <a:gd name="connsiteY0" fmla="*/ 293688 h 594405"/>
                      <a:gd name="connsiteX1" fmla="*/ 797619 w 1911966"/>
                      <a:gd name="connsiteY1" fmla="*/ 0 h 594405"/>
                      <a:gd name="connsiteX2" fmla="*/ 1861190 w 1911966"/>
                      <a:gd name="connsiteY2" fmla="*/ 158 h 594405"/>
                      <a:gd name="connsiteX3" fmla="*/ 1692687 w 1911966"/>
                      <a:gd name="connsiteY3" fmla="*/ 594405 h 594405"/>
                      <a:gd name="connsiteX4" fmla="*/ 797619 w 1911966"/>
                      <a:gd name="connsiteY4" fmla="*/ 587376 h 594405"/>
                      <a:gd name="connsiteX5" fmla="*/ 0 w 1911966"/>
                      <a:gd name="connsiteY5" fmla="*/ 293688 h 594405"/>
                      <a:gd name="connsiteX0" fmla="*/ 0 w 1817145"/>
                      <a:gd name="connsiteY0" fmla="*/ 293688 h 594405"/>
                      <a:gd name="connsiteX1" fmla="*/ 797619 w 1817145"/>
                      <a:gd name="connsiteY1" fmla="*/ 0 h 594405"/>
                      <a:gd name="connsiteX2" fmla="*/ 1722980 w 1817145"/>
                      <a:gd name="connsiteY2" fmla="*/ 158 h 594405"/>
                      <a:gd name="connsiteX3" fmla="*/ 1692687 w 1817145"/>
                      <a:gd name="connsiteY3" fmla="*/ 594405 h 594405"/>
                      <a:gd name="connsiteX4" fmla="*/ 797619 w 1817145"/>
                      <a:gd name="connsiteY4" fmla="*/ 587376 h 594405"/>
                      <a:gd name="connsiteX5" fmla="*/ 0 w 1817145"/>
                      <a:gd name="connsiteY5" fmla="*/ 293688 h 594405"/>
                      <a:gd name="connsiteX0" fmla="*/ 0 w 1817145"/>
                      <a:gd name="connsiteY0" fmla="*/ 298140 h 598857"/>
                      <a:gd name="connsiteX1" fmla="*/ 797619 w 1817145"/>
                      <a:gd name="connsiteY1" fmla="*/ 4452 h 598857"/>
                      <a:gd name="connsiteX2" fmla="*/ 1722980 w 1817145"/>
                      <a:gd name="connsiteY2" fmla="*/ 4610 h 598857"/>
                      <a:gd name="connsiteX3" fmla="*/ 1692687 w 1817145"/>
                      <a:gd name="connsiteY3" fmla="*/ 598857 h 598857"/>
                      <a:gd name="connsiteX4" fmla="*/ 797619 w 1817145"/>
                      <a:gd name="connsiteY4" fmla="*/ 591828 h 598857"/>
                      <a:gd name="connsiteX5" fmla="*/ 0 w 1817145"/>
                      <a:gd name="connsiteY5" fmla="*/ 298140 h 598857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7150" h="594248">
                        <a:moveTo>
                          <a:pt x="5" y="293531"/>
                        </a:moveTo>
                        <a:cubicBezTo>
                          <a:pt x="1668" y="204084"/>
                          <a:pt x="492008" y="70567"/>
                          <a:pt x="797623" y="25191"/>
                        </a:cubicBezTo>
                        <a:cubicBezTo>
                          <a:pt x="1086121" y="15107"/>
                          <a:pt x="1414531" y="-52"/>
                          <a:pt x="1722985" y="1"/>
                        </a:cubicBezTo>
                        <a:cubicBezTo>
                          <a:pt x="1849712" y="62133"/>
                          <a:pt x="1857010" y="535025"/>
                          <a:pt x="1692692" y="594248"/>
                        </a:cubicBezTo>
                        <a:lnTo>
                          <a:pt x="787643" y="561871"/>
                        </a:lnTo>
                        <a:cubicBezTo>
                          <a:pt x="395008" y="504301"/>
                          <a:pt x="-1658" y="382978"/>
                          <a:pt x="5" y="29353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50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85" name="Ellipse 184"/>
                  <p:cNvSpPr/>
                  <p:nvPr/>
                </p:nvSpPr>
                <p:spPr>
                  <a:xfrm rot="16200000">
                    <a:off x="4260667" y="3732777"/>
                    <a:ext cx="399491" cy="13827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49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rgbClr val="C0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cxnSp>
              <p:nvCxnSpPr>
                <p:cNvPr id="180" name="Connecteur droit 179"/>
                <p:cNvCxnSpPr/>
                <p:nvPr/>
              </p:nvCxnSpPr>
              <p:spPr>
                <a:xfrm flipH="1">
                  <a:off x="3822419" y="1721844"/>
                  <a:ext cx="1534" cy="15899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Ellipse 180"/>
                <p:cNvSpPr/>
                <p:nvPr/>
              </p:nvSpPr>
              <p:spPr>
                <a:xfrm rot="16200000">
                  <a:off x="3530540" y="1669536"/>
                  <a:ext cx="119456" cy="4583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1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82" name="Connecteur droit 181"/>
                <p:cNvCxnSpPr/>
                <p:nvPr/>
              </p:nvCxnSpPr>
              <p:spPr>
                <a:xfrm flipH="1">
                  <a:off x="3818030" y="1721559"/>
                  <a:ext cx="1534" cy="15899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Connecteur droit 182"/>
                <p:cNvCxnSpPr/>
                <p:nvPr/>
              </p:nvCxnSpPr>
              <p:spPr>
                <a:xfrm flipH="1">
                  <a:off x="3367617" y="1705345"/>
                  <a:ext cx="1534" cy="15899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Connecteur droit 136"/>
              <p:cNvCxnSpPr/>
              <p:nvPr/>
            </p:nvCxnSpPr>
            <p:spPr>
              <a:xfrm>
                <a:off x="5423945" y="2914394"/>
                <a:ext cx="0" cy="479689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8" name="Rectangle 137"/>
                  <p:cNvSpPr/>
                  <p:nvPr/>
                </p:nvSpPr>
                <p:spPr>
                  <a:xfrm>
                    <a:off x="5988070" y="1267661"/>
                    <a:ext cx="908005" cy="30777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fr-FR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a:t>-Circle:</a:t>
                    </a:r>
                  </a:p>
                </p:txBody>
              </p:sp>
            </mc:Choice>
            <mc:Fallback>
              <p:sp>
                <p:nvSpPr>
                  <p:cNvPr id="138" name="Rectangle 1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8070" y="1267661"/>
                    <a:ext cx="908005" cy="30777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9402" t="-7692" r="-16239" b="-130769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9" name="Grouper 138"/>
              <p:cNvGrpSpPr/>
              <p:nvPr/>
            </p:nvGrpSpPr>
            <p:grpSpPr>
              <a:xfrm>
                <a:off x="6179183" y="1503696"/>
                <a:ext cx="334066" cy="3863661"/>
                <a:chOff x="6551373" y="1237907"/>
                <a:chExt cx="334066" cy="3863661"/>
              </a:xfrm>
            </p:grpSpPr>
            <p:cxnSp>
              <p:nvCxnSpPr>
                <p:cNvPr id="177" name="Connecteur droit avec flèche 176"/>
                <p:cNvCxnSpPr/>
                <p:nvPr/>
              </p:nvCxnSpPr>
              <p:spPr>
                <a:xfrm flipV="1">
                  <a:off x="6804247" y="1700808"/>
                  <a:ext cx="0" cy="34007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78" name="Rectangle 177"/>
                    <p:cNvSpPr/>
                    <p:nvPr/>
                  </p:nvSpPr>
                  <p:spPr>
                    <a:xfrm>
                      <a:off x="6551373" y="1237907"/>
                      <a:ext cx="334066" cy="33855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SzPct val="1100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fr-FR" sz="1600" dirty="0"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178" name="Rectangle 17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51373" y="1237907"/>
                      <a:ext cx="334066" cy="338555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b="-6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0" name="Grouper 139"/>
              <p:cNvGrpSpPr/>
              <p:nvPr/>
            </p:nvGrpSpPr>
            <p:grpSpPr>
              <a:xfrm>
                <a:off x="6145373" y="1988600"/>
                <a:ext cx="579571" cy="1438387"/>
                <a:chOff x="3351163" y="813240"/>
                <a:chExt cx="476438" cy="1748734"/>
              </a:xfrm>
            </p:grpSpPr>
            <p:cxnSp>
              <p:nvCxnSpPr>
                <p:cNvPr id="161" name="Connecteur droit 160"/>
                <p:cNvCxnSpPr/>
                <p:nvPr/>
              </p:nvCxnSpPr>
              <p:spPr>
                <a:xfrm flipH="1">
                  <a:off x="3822432" y="813240"/>
                  <a:ext cx="1534" cy="158997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2" name="Grouper 161"/>
                <p:cNvGrpSpPr/>
                <p:nvPr/>
              </p:nvGrpSpPr>
              <p:grpSpPr>
                <a:xfrm>
                  <a:off x="3354163" y="899946"/>
                  <a:ext cx="466978" cy="1662028"/>
                  <a:chOff x="3622513" y="-556866"/>
                  <a:chExt cx="1622051" cy="5558223"/>
                </a:xfrm>
              </p:grpSpPr>
              <p:sp>
                <p:nvSpPr>
                  <p:cNvPr id="165" name="Ellipse 124"/>
                  <p:cNvSpPr/>
                  <p:nvPr/>
                </p:nvSpPr>
                <p:spPr>
                  <a:xfrm rot="16200000">
                    <a:off x="1654427" y="1411220"/>
                    <a:ext cx="5558223" cy="1622051"/>
                  </a:xfrm>
                  <a:custGeom>
                    <a:avLst/>
                    <a:gdLst>
                      <a:gd name="connsiteX0" fmla="*/ 0 w 1595238"/>
                      <a:gd name="connsiteY0" fmla="*/ 293688 h 587375"/>
                      <a:gd name="connsiteX1" fmla="*/ 797619 w 1595238"/>
                      <a:gd name="connsiteY1" fmla="*/ 0 h 587375"/>
                      <a:gd name="connsiteX2" fmla="*/ 1595238 w 1595238"/>
                      <a:gd name="connsiteY2" fmla="*/ 293688 h 587375"/>
                      <a:gd name="connsiteX3" fmla="*/ 797619 w 1595238"/>
                      <a:gd name="connsiteY3" fmla="*/ 587376 h 587375"/>
                      <a:gd name="connsiteX4" fmla="*/ 0 w 1595238"/>
                      <a:gd name="connsiteY4" fmla="*/ 293688 h 587375"/>
                      <a:gd name="connsiteX0" fmla="*/ 0 w 1675652"/>
                      <a:gd name="connsiteY0" fmla="*/ 293688 h 588068"/>
                      <a:gd name="connsiteX1" fmla="*/ 797619 w 1675652"/>
                      <a:gd name="connsiteY1" fmla="*/ 0 h 588068"/>
                      <a:gd name="connsiteX2" fmla="*/ 1595238 w 1675652"/>
                      <a:gd name="connsiteY2" fmla="*/ 293688 h 588068"/>
                      <a:gd name="connsiteX3" fmla="*/ 1557982 w 1675652"/>
                      <a:gd name="connsiteY3" fmla="*/ 372794 h 588068"/>
                      <a:gd name="connsiteX4" fmla="*/ 797619 w 1675652"/>
                      <a:gd name="connsiteY4" fmla="*/ 587376 h 588068"/>
                      <a:gd name="connsiteX5" fmla="*/ 0 w 1675652"/>
                      <a:gd name="connsiteY5" fmla="*/ 293688 h 588068"/>
                      <a:gd name="connsiteX0" fmla="*/ 0 w 2253974"/>
                      <a:gd name="connsiteY0" fmla="*/ 293688 h 619238"/>
                      <a:gd name="connsiteX1" fmla="*/ 797619 w 2253974"/>
                      <a:gd name="connsiteY1" fmla="*/ 0 h 619238"/>
                      <a:gd name="connsiteX2" fmla="*/ 1595238 w 2253974"/>
                      <a:gd name="connsiteY2" fmla="*/ 293688 h 619238"/>
                      <a:gd name="connsiteX3" fmla="*/ 2236077 w 2253974"/>
                      <a:gd name="connsiteY3" fmla="*/ 578277 h 619238"/>
                      <a:gd name="connsiteX4" fmla="*/ 797619 w 2253974"/>
                      <a:gd name="connsiteY4" fmla="*/ 587376 h 619238"/>
                      <a:gd name="connsiteX5" fmla="*/ 0 w 2253974"/>
                      <a:gd name="connsiteY5" fmla="*/ 293688 h 619238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587376"/>
                      <a:gd name="connsiteX1" fmla="*/ 797619 w 2253974"/>
                      <a:gd name="connsiteY1" fmla="*/ 0 h 587376"/>
                      <a:gd name="connsiteX2" fmla="*/ 1595238 w 2253974"/>
                      <a:gd name="connsiteY2" fmla="*/ 293688 h 587376"/>
                      <a:gd name="connsiteX3" fmla="*/ 2236077 w 2253974"/>
                      <a:gd name="connsiteY3" fmla="*/ 578277 h 587376"/>
                      <a:gd name="connsiteX4" fmla="*/ 797619 w 2253974"/>
                      <a:gd name="connsiteY4" fmla="*/ 587376 h 587376"/>
                      <a:gd name="connsiteX5" fmla="*/ 0 w 2253974"/>
                      <a:gd name="connsiteY5" fmla="*/ 293688 h 587376"/>
                      <a:gd name="connsiteX0" fmla="*/ 0 w 2342071"/>
                      <a:gd name="connsiteY0" fmla="*/ 323887 h 617575"/>
                      <a:gd name="connsiteX1" fmla="*/ 797619 w 2342071"/>
                      <a:gd name="connsiteY1" fmla="*/ 30199 h 617575"/>
                      <a:gd name="connsiteX2" fmla="*/ 2252784 w 2342071"/>
                      <a:gd name="connsiteY2" fmla="*/ 51622 h 617575"/>
                      <a:gd name="connsiteX3" fmla="*/ 2236077 w 2342071"/>
                      <a:gd name="connsiteY3" fmla="*/ 608476 h 617575"/>
                      <a:gd name="connsiteX4" fmla="*/ 797619 w 2342071"/>
                      <a:gd name="connsiteY4" fmla="*/ 617575 h 617575"/>
                      <a:gd name="connsiteX5" fmla="*/ 0 w 2342071"/>
                      <a:gd name="connsiteY5" fmla="*/ 323887 h 617575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21423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42071"/>
                      <a:gd name="connsiteY0" fmla="*/ 304239 h 597927"/>
                      <a:gd name="connsiteX1" fmla="*/ 797619 w 2342071"/>
                      <a:gd name="connsiteY1" fmla="*/ 10551 h 597927"/>
                      <a:gd name="connsiteX2" fmla="*/ 2252784 w 2342071"/>
                      <a:gd name="connsiteY2" fmla="*/ 16562 h 597927"/>
                      <a:gd name="connsiteX3" fmla="*/ 2236077 w 2342071"/>
                      <a:gd name="connsiteY3" fmla="*/ 588828 h 597927"/>
                      <a:gd name="connsiteX4" fmla="*/ 797619 w 2342071"/>
                      <a:gd name="connsiteY4" fmla="*/ 597927 h 597927"/>
                      <a:gd name="connsiteX5" fmla="*/ 0 w 2342071"/>
                      <a:gd name="connsiteY5" fmla="*/ 304239 h 597927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6011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31389"/>
                      <a:gd name="connsiteY0" fmla="*/ 293688 h 588551"/>
                      <a:gd name="connsiteX1" fmla="*/ 797619 w 2331389"/>
                      <a:gd name="connsiteY1" fmla="*/ 0 h 588551"/>
                      <a:gd name="connsiteX2" fmla="*/ 2252784 w 2331389"/>
                      <a:gd name="connsiteY2" fmla="*/ 6011 h 588551"/>
                      <a:gd name="connsiteX3" fmla="*/ 2210972 w 2331389"/>
                      <a:gd name="connsiteY3" fmla="*/ 588551 h 588551"/>
                      <a:gd name="connsiteX4" fmla="*/ 797619 w 2331389"/>
                      <a:gd name="connsiteY4" fmla="*/ 587376 h 588551"/>
                      <a:gd name="connsiteX5" fmla="*/ 0 w 2331389"/>
                      <a:gd name="connsiteY5" fmla="*/ 293688 h 588551"/>
                      <a:gd name="connsiteX0" fmla="*/ 0 w 2341704"/>
                      <a:gd name="connsiteY0" fmla="*/ 293688 h 588551"/>
                      <a:gd name="connsiteX1" fmla="*/ 797619 w 2341704"/>
                      <a:gd name="connsiteY1" fmla="*/ 0 h 588551"/>
                      <a:gd name="connsiteX2" fmla="*/ 2252784 w 2341704"/>
                      <a:gd name="connsiteY2" fmla="*/ 6011 h 588551"/>
                      <a:gd name="connsiteX3" fmla="*/ 2210972 w 2341704"/>
                      <a:gd name="connsiteY3" fmla="*/ 588551 h 588551"/>
                      <a:gd name="connsiteX4" fmla="*/ 797619 w 2341704"/>
                      <a:gd name="connsiteY4" fmla="*/ 587376 h 588551"/>
                      <a:gd name="connsiteX5" fmla="*/ 0 w 2341704"/>
                      <a:gd name="connsiteY5" fmla="*/ 293688 h 588551"/>
                      <a:gd name="connsiteX0" fmla="*/ 0 w 2250934"/>
                      <a:gd name="connsiteY0" fmla="*/ 293688 h 588551"/>
                      <a:gd name="connsiteX1" fmla="*/ 797619 w 2250934"/>
                      <a:gd name="connsiteY1" fmla="*/ 0 h 588551"/>
                      <a:gd name="connsiteX2" fmla="*/ 1861190 w 2250934"/>
                      <a:gd name="connsiteY2" fmla="*/ 158 h 588551"/>
                      <a:gd name="connsiteX3" fmla="*/ 2210972 w 2250934"/>
                      <a:gd name="connsiteY3" fmla="*/ 588551 h 588551"/>
                      <a:gd name="connsiteX4" fmla="*/ 797619 w 2250934"/>
                      <a:gd name="connsiteY4" fmla="*/ 587376 h 588551"/>
                      <a:gd name="connsiteX5" fmla="*/ 0 w 2250934"/>
                      <a:gd name="connsiteY5" fmla="*/ 293688 h 588551"/>
                      <a:gd name="connsiteX0" fmla="*/ 0 w 1911966"/>
                      <a:gd name="connsiteY0" fmla="*/ 293688 h 594405"/>
                      <a:gd name="connsiteX1" fmla="*/ 797619 w 1911966"/>
                      <a:gd name="connsiteY1" fmla="*/ 0 h 594405"/>
                      <a:gd name="connsiteX2" fmla="*/ 1861190 w 1911966"/>
                      <a:gd name="connsiteY2" fmla="*/ 158 h 594405"/>
                      <a:gd name="connsiteX3" fmla="*/ 1692687 w 1911966"/>
                      <a:gd name="connsiteY3" fmla="*/ 594405 h 594405"/>
                      <a:gd name="connsiteX4" fmla="*/ 797619 w 1911966"/>
                      <a:gd name="connsiteY4" fmla="*/ 587376 h 594405"/>
                      <a:gd name="connsiteX5" fmla="*/ 0 w 1911966"/>
                      <a:gd name="connsiteY5" fmla="*/ 293688 h 594405"/>
                      <a:gd name="connsiteX0" fmla="*/ 0 w 1817145"/>
                      <a:gd name="connsiteY0" fmla="*/ 293688 h 594405"/>
                      <a:gd name="connsiteX1" fmla="*/ 797619 w 1817145"/>
                      <a:gd name="connsiteY1" fmla="*/ 0 h 594405"/>
                      <a:gd name="connsiteX2" fmla="*/ 1722980 w 1817145"/>
                      <a:gd name="connsiteY2" fmla="*/ 158 h 594405"/>
                      <a:gd name="connsiteX3" fmla="*/ 1692687 w 1817145"/>
                      <a:gd name="connsiteY3" fmla="*/ 594405 h 594405"/>
                      <a:gd name="connsiteX4" fmla="*/ 797619 w 1817145"/>
                      <a:gd name="connsiteY4" fmla="*/ 587376 h 594405"/>
                      <a:gd name="connsiteX5" fmla="*/ 0 w 1817145"/>
                      <a:gd name="connsiteY5" fmla="*/ 293688 h 594405"/>
                      <a:gd name="connsiteX0" fmla="*/ 0 w 1817145"/>
                      <a:gd name="connsiteY0" fmla="*/ 298140 h 598857"/>
                      <a:gd name="connsiteX1" fmla="*/ 797619 w 1817145"/>
                      <a:gd name="connsiteY1" fmla="*/ 4452 h 598857"/>
                      <a:gd name="connsiteX2" fmla="*/ 1722980 w 1817145"/>
                      <a:gd name="connsiteY2" fmla="*/ 4610 h 598857"/>
                      <a:gd name="connsiteX3" fmla="*/ 1692687 w 1817145"/>
                      <a:gd name="connsiteY3" fmla="*/ 598857 h 598857"/>
                      <a:gd name="connsiteX4" fmla="*/ 797619 w 1817145"/>
                      <a:gd name="connsiteY4" fmla="*/ 591828 h 598857"/>
                      <a:gd name="connsiteX5" fmla="*/ 0 w 1817145"/>
                      <a:gd name="connsiteY5" fmla="*/ 298140 h 598857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4091386"/>
                      <a:gd name="connsiteY0" fmla="*/ 293531 h 594248"/>
                      <a:gd name="connsiteX1" fmla="*/ 797623 w 4091386"/>
                      <a:gd name="connsiteY1" fmla="*/ 25191 h 594248"/>
                      <a:gd name="connsiteX2" fmla="*/ 4086454 w 4091386"/>
                      <a:gd name="connsiteY2" fmla="*/ 1 h 594248"/>
                      <a:gd name="connsiteX3" fmla="*/ 1692692 w 4091386"/>
                      <a:gd name="connsiteY3" fmla="*/ 594248 h 594248"/>
                      <a:gd name="connsiteX4" fmla="*/ 787643 w 4091386"/>
                      <a:gd name="connsiteY4" fmla="*/ 561871 h 594248"/>
                      <a:gd name="connsiteX5" fmla="*/ 5 w 4091386"/>
                      <a:gd name="connsiteY5" fmla="*/ 293531 h 594248"/>
                      <a:gd name="connsiteX0" fmla="*/ 5 w 4197443"/>
                      <a:gd name="connsiteY0" fmla="*/ 293531 h 594248"/>
                      <a:gd name="connsiteX1" fmla="*/ 797623 w 4197443"/>
                      <a:gd name="connsiteY1" fmla="*/ 25191 h 594248"/>
                      <a:gd name="connsiteX2" fmla="*/ 4086454 w 4197443"/>
                      <a:gd name="connsiteY2" fmla="*/ 1 h 594248"/>
                      <a:gd name="connsiteX3" fmla="*/ 4088986 w 4197443"/>
                      <a:gd name="connsiteY3" fmla="*/ 594248 h 594248"/>
                      <a:gd name="connsiteX4" fmla="*/ 787643 w 4197443"/>
                      <a:gd name="connsiteY4" fmla="*/ 561871 h 594248"/>
                      <a:gd name="connsiteX5" fmla="*/ 5 w 4197443"/>
                      <a:gd name="connsiteY5" fmla="*/ 293531 h 594248"/>
                      <a:gd name="connsiteX0" fmla="*/ 5 w 4207804"/>
                      <a:gd name="connsiteY0" fmla="*/ 299933 h 600650"/>
                      <a:gd name="connsiteX1" fmla="*/ 797623 w 4207804"/>
                      <a:gd name="connsiteY1" fmla="*/ 31593 h 600650"/>
                      <a:gd name="connsiteX2" fmla="*/ 4108337 w 4207804"/>
                      <a:gd name="connsiteY2" fmla="*/ 0 h 600650"/>
                      <a:gd name="connsiteX3" fmla="*/ 4088986 w 4207804"/>
                      <a:gd name="connsiteY3" fmla="*/ 600650 h 600650"/>
                      <a:gd name="connsiteX4" fmla="*/ 787643 w 4207804"/>
                      <a:gd name="connsiteY4" fmla="*/ 568273 h 600650"/>
                      <a:gd name="connsiteX5" fmla="*/ 5 w 4207804"/>
                      <a:gd name="connsiteY5" fmla="*/ 299933 h 600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7804" h="600650">
                        <a:moveTo>
                          <a:pt x="5" y="299933"/>
                        </a:moveTo>
                        <a:cubicBezTo>
                          <a:pt x="1668" y="210486"/>
                          <a:pt x="492008" y="76969"/>
                          <a:pt x="797623" y="31593"/>
                        </a:cubicBezTo>
                        <a:cubicBezTo>
                          <a:pt x="1086121" y="21509"/>
                          <a:pt x="3799883" y="-53"/>
                          <a:pt x="4108337" y="0"/>
                        </a:cubicBezTo>
                        <a:cubicBezTo>
                          <a:pt x="4235064" y="62132"/>
                          <a:pt x="4253304" y="541427"/>
                          <a:pt x="4088986" y="600650"/>
                        </a:cubicBezTo>
                        <a:lnTo>
                          <a:pt x="787643" y="568273"/>
                        </a:lnTo>
                        <a:cubicBezTo>
                          <a:pt x="395008" y="510703"/>
                          <a:pt x="-1658" y="389380"/>
                          <a:pt x="5" y="29993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3">
                          <a:lumMod val="40000"/>
                          <a:lumOff val="60000"/>
                          <a:alpha val="48000"/>
                        </a:schemeClr>
                      </a:gs>
                      <a:gs pos="83000">
                        <a:schemeClr val="accent3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3">
                          <a:lumMod val="20000"/>
                          <a:lumOff val="80000"/>
                          <a:alpha val="48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76" name="Ellipse 175"/>
                  <p:cNvSpPr/>
                  <p:nvPr/>
                </p:nvSpPr>
                <p:spPr>
                  <a:xfrm rot="16200000">
                    <a:off x="4242563" y="2974486"/>
                    <a:ext cx="399490" cy="143518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3">
                          <a:lumMod val="40000"/>
                          <a:lumOff val="60000"/>
                          <a:alpha val="47000"/>
                        </a:schemeClr>
                      </a:gs>
                      <a:gs pos="83000">
                        <a:schemeClr val="accent3">
                          <a:lumMod val="40000"/>
                          <a:lumOff val="60000"/>
                          <a:alpha val="48000"/>
                        </a:schemeClr>
                      </a:gs>
                      <a:gs pos="100000">
                        <a:schemeClr val="accent3">
                          <a:lumMod val="20000"/>
                          <a:lumOff val="80000"/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chemeClr val="accent3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63" name="Ellipse 162"/>
                <p:cNvSpPr/>
                <p:nvPr/>
              </p:nvSpPr>
              <p:spPr>
                <a:xfrm rot="16200000">
                  <a:off x="3538697" y="722276"/>
                  <a:ext cx="119456" cy="4583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3">
                        <a:lumMod val="40000"/>
                        <a:lumOff val="60000"/>
                        <a:alpha val="47000"/>
                      </a:schemeClr>
                    </a:gs>
                    <a:gs pos="83000">
                      <a:schemeClr val="accent3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alpha val="51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64" name="Connecteur droit 163"/>
                <p:cNvCxnSpPr/>
                <p:nvPr/>
              </p:nvCxnSpPr>
              <p:spPr>
                <a:xfrm flipH="1">
                  <a:off x="3351163" y="813240"/>
                  <a:ext cx="1534" cy="158997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Connecteur droit 140"/>
              <p:cNvCxnSpPr/>
              <p:nvPr/>
            </p:nvCxnSpPr>
            <p:spPr>
              <a:xfrm>
                <a:off x="6430935" y="3464758"/>
                <a:ext cx="432" cy="573003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Ellipse 141"/>
              <p:cNvSpPr/>
              <p:nvPr/>
            </p:nvSpPr>
            <p:spPr>
              <a:xfrm>
                <a:off x="6394931" y="3392751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5386781" y="2896139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4" name="Connecteur droit 143"/>
              <p:cNvCxnSpPr/>
              <p:nvPr/>
            </p:nvCxnSpPr>
            <p:spPr>
              <a:xfrm>
                <a:off x="5423945" y="4107017"/>
                <a:ext cx="0" cy="396437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Ellipse 144"/>
              <p:cNvSpPr/>
              <p:nvPr/>
            </p:nvSpPr>
            <p:spPr>
              <a:xfrm>
                <a:off x="5389265" y="4513756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46" name="Grouper 145"/>
              <p:cNvGrpSpPr/>
              <p:nvPr/>
            </p:nvGrpSpPr>
            <p:grpSpPr>
              <a:xfrm>
                <a:off x="5185943" y="3426987"/>
                <a:ext cx="478649" cy="647505"/>
                <a:chOff x="7812361" y="2902290"/>
                <a:chExt cx="288032" cy="361906"/>
              </a:xfrm>
            </p:grpSpPr>
            <p:sp>
              <p:nvSpPr>
                <p:cNvPr id="157" name="Ellipse 156"/>
                <p:cNvSpPr/>
                <p:nvPr/>
              </p:nvSpPr>
              <p:spPr>
                <a:xfrm rot="16200000">
                  <a:off x="7910601" y="2939227"/>
                  <a:ext cx="91551" cy="288032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20000"/>
                        <a:lumOff val="80000"/>
                        <a:alpha val="47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7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8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58" name="Forme libre 157"/>
                <p:cNvSpPr/>
                <p:nvPr/>
              </p:nvSpPr>
              <p:spPr>
                <a:xfrm>
                  <a:off x="7820610" y="3041592"/>
                  <a:ext cx="275730" cy="34645"/>
                </a:xfrm>
                <a:custGeom>
                  <a:avLst/>
                  <a:gdLst>
                    <a:gd name="connsiteX0" fmla="*/ 0 w 1327709"/>
                    <a:gd name="connsiteY0" fmla="*/ 120854 h 142800"/>
                    <a:gd name="connsiteX1" fmla="*/ 676656 w 1327709"/>
                    <a:gd name="connsiteY1" fmla="*/ 153 h 142800"/>
                    <a:gd name="connsiteX2" fmla="*/ 1327709 w 1327709"/>
                    <a:gd name="connsiteY2" fmla="*/ 142800 h 142800"/>
                    <a:gd name="connsiteX0" fmla="*/ 0 w 1327709"/>
                    <a:gd name="connsiteY0" fmla="*/ 124503 h 146449"/>
                    <a:gd name="connsiteX1" fmla="*/ 654710 w 1327709"/>
                    <a:gd name="connsiteY1" fmla="*/ 145 h 146449"/>
                    <a:gd name="connsiteX2" fmla="*/ 1327709 w 1327709"/>
                    <a:gd name="connsiteY2" fmla="*/ 146449 h 146449"/>
                    <a:gd name="connsiteX0" fmla="*/ 0 w 1327709"/>
                    <a:gd name="connsiteY0" fmla="*/ 124358 h 146304"/>
                    <a:gd name="connsiteX1" fmla="*/ 654710 w 1327709"/>
                    <a:gd name="connsiteY1" fmla="*/ 0 h 146304"/>
                    <a:gd name="connsiteX2" fmla="*/ 1327709 w 1327709"/>
                    <a:gd name="connsiteY2" fmla="*/ 146304 h 146304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42 h 146488"/>
                    <a:gd name="connsiteX1" fmla="*/ 654710 w 1320394"/>
                    <a:gd name="connsiteY1" fmla="*/ 184 h 146488"/>
                    <a:gd name="connsiteX2" fmla="*/ 1320394 w 1320394"/>
                    <a:gd name="connsiteY2" fmla="*/ 146488 h 146488"/>
                    <a:gd name="connsiteX0" fmla="*/ 0 w 1320394"/>
                    <a:gd name="connsiteY0" fmla="*/ 109027 h 130973"/>
                    <a:gd name="connsiteX1" fmla="*/ 654710 w 1320394"/>
                    <a:gd name="connsiteY1" fmla="*/ 256 h 130973"/>
                    <a:gd name="connsiteX2" fmla="*/ 1320394 w 1320394"/>
                    <a:gd name="connsiteY2" fmla="*/ 130973 h 13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0394" h="130973">
                      <a:moveTo>
                        <a:pt x="0" y="109027"/>
                      </a:moveTo>
                      <a:cubicBezTo>
                        <a:pt x="106984" y="32216"/>
                        <a:pt x="434644" y="-3402"/>
                        <a:pt x="654710" y="256"/>
                      </a:cubicBezTo>
                      <a:cubicBezTo>
                        <a:pt x="874776" y="3914"/>
                        <a:pt x="1314299" y="81595"/>
                        <a:pt x="1320394" y="130973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9" name="Ellipse 158"/>
                <p:cNvSpPr/>
                <p:nvPr/>
              </p:nvSpPr>
              <p:spPr>
                <a:xfrm>
                  <a:off x="7814688" y="2902290"/>
                  <a:ext cx="285703" cy="3619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  <a:alpha val="48000"/>
                      </a:schemeClr>
                    </a:gs>
                    <a:gs pos="73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7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0" name="Ellipse 104"/>
                <p:cNvSpPr/>
                <p:nvPr/>
              </p:nvSpPr>
              <p:spPr>
                <a:xfrm rot="16200000">
                  <a:off x="7931650" y="2959170"/>
                  <a:ext cx="49990" cy="284124"/>
                </a:xfrm>
                <a:custGeom>
                  <a:avLst/>
                  <a:gdLst>
                    <a:gd name="connsiteX0" fmla="*/ 0 w 346099"/>
                    <a:gd name="connsiteY0" fmla="*/ 689652 h 1379304"/>
                    <a:gd name="connsiteX1" fmla="*/ 173050 w 346099"/>
                    <a:gd name="connsiteY1" fmla="*/ 0 h 1379304"/>
                    <a:gd name="connsiteX2" fmla="*/ 346100 w 346099"/>
                    <a:gd name="connsiteY2" fmla="*/ 689652 h 1379304"/>
                    <a:gd name="connsiteX3" fmla="*/ 173050 w 346099"/>
                    <a:gd name="connsiteY3" fmla="*/ 1379304 h 1379304"/>
                    <a:gd name="connsiteX4" fmla="*/ 0 w 346099"/>
                    <a:gd name="connsiteY4" fmla="*/ 689652 h 1379304"/>
                    <a:gd name="connsiteX0" fmla="*/ 0 w 194681"/>
                    <a:gd name="connsiteY0" fmla="*/ 708822 h 1417644"/>
                    <a:gd name="connsiteX1" fmla="*/ 173050 w 194681"/>
                    <a:gd name="connsiteY1" fmla="*/ 19170 h 1417644"/>
                    <a:gd name="connsiteX2" fmla="*/ 173050 w 194681"/>
                    <a:gd name="connsiteY2" fmla="*/ 1398474 h 1417644"/>
                    <a:gd name="connsiteX3" fmla="*/ 0 w 194681"/>
                    <a:gd name="connsiteY3" fmla="*/ 708822 h 1417644"/>
                    <a:gd name="connsiteX0" fmla="*/ 173050 w 264490"/>
                    <a:gd name="connsiteY0" fmla="*/ 1341993 h 1361163"/>
                    <a:gd name="connsiteX1" fmla="*/ 0 w 264490"/>
                    <a:gd name="connsiteY1" fmla="*/ 652341 h 1361163"/>
                    <a:gd name="connsiteX2" fmla="*/ 264490 w 264490"/>
                    <a:gd name="connsiteY2" fmla="*/ 54129 h 1361163"/>
                    <a:gd name="connsiteX0" fmla="*/ 173283 w 215147"/>
                    <a:gd name="connsiteY0" fmla="*/ 1388846 h 1403765"/>
                    <a:gd name="connsiteX1" fmla="*/ 233 w 215147"/>
                    <a:gd name="connsiteY1" fmla="*/ 699194 h 1403765"/>
                    <a:gd name="connsiteX2" fmla="*/ 215147 w 215147"/>
                    <a:gd name="connsiteY2" fmla="*/ 40391 h 1403765"/>
                    <a:gd name="connsiteX0" fmla="*/ 173283 w 215147"/>
                    <a:gd name="connsiteY0" fmla="*/ 1362501 h 1377322"/>
                    <a:gd name="connsiteX1" fmla="*/ 233 w 215147"/>
                    <a:gd name="connsiteY1" fmla="*/ 672849 h 1377322"/>
                    <a:gd name="connsiteX2" fmla="*/ 215147 w 215147"/>
                    <a:gd name="connsiteY2" fmla="*/ 41588 h 1377322"/>
                    <a:gd name="connsiteX0" fmla="*/ 180589 w 222453"/>
                    <a:gd name="connsiteY0" fmla="*/ 1363091 h 1377675"/>
                    <a:gd name="connsiteX1" fmla="*/ 223 w 222453"/>
                    <a:gd name="connsiteY1" fmla="*/ 662470 h 1377675"/>
                    <a:gd name="connsiteX2" fmla="*/ 222453 w 222453"/>
                    <a:gd name="connsiteY2" fmla="*/ 42178 h 1377675"/>
                    <a:gd name="connsiteX0" fmla="*/ 180866 w 222730"/>
                    <a:gd name="connsiteY0" fmla="*/ 1369799 h 1387131"/>
                    <a:gd name="connsiteX1" fmla="*/ 500 w 222730"/>
                    <a:gd name="connsiteY1" fmla="*/ 669178 h 1387131"/>
                    <a:gd name="connsiteX2" fmla="*/ 222730 w 222730"/>
                    <a:gd name="connsiteY2" fmla="*/ 48886 h 1387131"/>
                    <a:gd name="connsiteX0" fmla="*/ 181200 w 223064"/>
                    <a:gd name="connsiteY0" fmla="*/ 1369799 h 1393829"/>
                    <a:gd name="connsiteX1" fmla="*/ 834 w 223064"/>
                    <a:gd name="connsiteY1" fmla="*/ 669178 h 1393829"/>
                    <a:gd name="connsiteX2" fmla="*/ 223064 w 223064"/>
                    <a:gd name="connsiteY2" fmla="*/ 48886 h 1393829"/>
                    <a:gd name="connsiteX0" fmla="*/ 187930 w 222479"/>
                    <a:gd name="connsiteY0" fmla="*/ 1359407 h 1379972"/>
                    <a:gd name="connsiteX1" fmla="*/ 249 w 222479"/>
                    <a:gd name="connsiteY1" fmla="*/ 662440 h 1379972"/>
                    <a:gd name="connsiteX2" fmla="*/ 222479 w 222479"/>
                    <a:gd name="connsiteY2" fmla="*/ 42148 h 1379972"/>
                    <a:gd name="connsiteX0" fmla="*/ 187997 w 222546"/>
                    <a:gd name="connsiteY0" fmla="*/ 1359407 h 1371739"/>
                    <a:gd name="connsiteX1" fmla="*/ 316 w 222546"/>
                    <a:gd name="connsiteY1" fmla="*/ 662440 h 1371739"/>
                    <a:gd name="connsiteX2" fmla="*/ 222546 w 222546"/>
                    <a:gd name="connsiteY2" fmla="*/ 42148 h 1371739"/>
                    <a:gd name="connsiteX0" fmla="*/ 187699 w 222248"/>
                    <a:gd name="connsiteY0" fmla="*/ 1362000 h 1375250"/>
                    <a:gd name="connsiteX1" fmla="*/ 18 w 222248"/>
                    <a:gd name="connsiteY1" fmla="*/ 665033 h 1375250"/>
                    <a:gd name="connsiteX2" fmla="*/ 222248 w 222248"/>
                    <a:gd name="connsiteY2" fmla="*/ 44741 h 1375250"/>
                    <a:gd name="connsiteX0" fmla="*/ 187835 w 211411"/>
                    <a:gd name="connsiteY0" fmla="*/ 1359407 h 1371739"/>
                    <a:gd name="connsiteX1" fmla="*/ 154 w 211411"/>
                    <a:gd name="connsiteY1" fmla="*/ 662440 h 1371739"/>
                    <a:gd name="connsiteX2" fmla="*/ 211411 w 211411"/>
                    <a:gd name="connsiteY2" fmla="*/ 42148 h 1371739"/>
                    <a:gd name="connsiteX0" fmla="*/ 187683 w 187683"/>
                    <a:gd name="connsiteY0" fmla="*/ 1369325 h 1381688"/>
                    <a:gd name="connsiteX1" fmla="*/ 2 w 187683"/>
                    <a:gd name="connsiteY1" fmla="*/ 672358 h 1381688"/>
                    <a:gd name="connsiteX2" fmla="*/ 185282 w 187683"/>
                    <a:gd name="connsiteY2" fmla="*/ 41675 h 1381688"/>
                    <a:gd name="connsiteX0" fmla="*/ 187683 w 187683"/>
                    <a:gd name="connsiteY0" fmla="*/ 1362999 h 1375362"/>
                    <a:gd name="connsiteX1" fmla="*/ 2 w 187683"/>
                    <a:gd name="connsiteY1" fmla="*/ 666032 h 1375362"/>
                    <a:gd name="connsiteX2" fmla="*/ 185282 w 187683"/>
                    <a:gd name="connsiteY2" fmla="*/ 35349 h 1375362"/>
                    <a:gd name="connsiteX0" fmla="*/ 187683 w 187683"/>
                    <a:gd name="connsiteY0" fmla="*/ 1347211 h 1359574"/>
                    <a:gd name="connsiteX1" fmla="*/ 2 w 187683"/>
                    <a:gd name="connsiteY1" fmla="*/ 650244 h 1359574"/>
                    <a:gd name="connsiteX2" fmla="*/ 185282 w 187683"/>
                    <a:gd name="connsiteY2" fmla="*/ 19561 h 1359574"/>
                    <a:gd name="connsiteX0" fmla="*/ 187683 w 187683"/>
                    <a:gd name="connsiteY0" fmla="*/ 1355273 h 1367661"/>
                    <a:gd name="connsiteX1" fmla="*/ 2 w 187683"/>
                    <a:gd name="connsiteY1" fmla="*/ 658306 h 1367661"/>
                    <a:gd name="connsiteX2" fmla="*/ 185282 w 187683"/>
                    <a:gd name="connsiteY2" fmla="*/ 19351 h 1367661"/>
                    <a:gd name="connsiteX0" fmla="*/ 187683 w 188680"/>
                    <a:gd name="connsiteY0" fmla="*/ 1355273 h 1367661"/>
                    <a:gd name="connsiteX1" fmla="*/ 2 w 188680"/>
                    <a:gd name="connsiteY1" fmla="*/ 658306 h 1367661"/>
                    <a:gd name="connsiteX2" fmla="*/ 188680 w 188680"/>
                    <a:gd name="connsiteY2" fmla="*/ 19351 h 1367661"/>
                    <a:gd name="connsiteX0" fmla="*/ 187683 w 188680"/>
                    <a:gd name="connsiteY0" fmla="*/ 1338676 h 1351064"/>
                    <a:gd name="connsiteX1" fmla="*/ 2 w 188680"/>
                    <a:gd name="connsiteY1" fmla="*/ 641709 h 1351064"/>
                    <a:gd name="connsiteX2" fmla="*/ 188680 w 188680"/>
                    <a:gd name="connsiteY2" fmla="*/ 2754 h 1351064"/>
                    <a:gd name="connsiteX0" fmla="*/ 187683 w 187683"/>
                    <a:gd name="connsiteY0" fmla="*/ 1362631 h 1375019"/>
                    <a:gd name="connsiteX1" fmla="*/ 2 w 187683"/>
                    <a:gd name="connsiteY1" fmla="*/ 665664 h 1375019"/>
                    <a:gd name="connsiteX2" fmla="*/ 168293 w 187683"/>
                    <a:gd name="connsiteY2" fmla="*/ 2625 h 1375019"/>
                    <a:gd name="connsiteX0" fmla="*/ 187683 w 187683"/>
                    <a:gd name="connsiteY0" fmla="*/ 1355786 h 1368174"/>
                    <a:gd name="connsiteX1" fmla="*/ 2 w 187683"/>
                    <a:gd name="connsiteY1" fmla="*/ 658819 h 1368174"/>
                    <a:gd name="connsiteX2" fmla="*/ 171690 w 187683"/>
                    <a:gd name="connsiteY2" fmla="*/ 2661 h 136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7683" h="1368174">
                      <a:moveTo>
                        <a:pt x="187683" y="1355786"/>
                      </a:moveTo>
                      <a:cubicBezTo>
                        <a:pt x="67401" y="1459761"/>
                        <a:pt x="402" y="881473"/>
                        <a:pt x="2" y="658819"/>
                      </a:cubicBezTo>
                      <a:cubicBezTo>
                        <a:pt x="-398" y="436165"/>
                        <a:pt x="55003" y="-39772"/>
                        <a:pt x="171690" y="2661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147" name="Ellipse 146"/>
              <p:cNvSpPr/>
              <p:nvPr/>
            </p:nvSpPr>
            <p:spPr>
              <a:xfrm>
                <a:off x="5386781" y="4035888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5386782" y="3389097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49" name="Grouper 148"/>
              <p:cNvGrpSpPr/>
              <p:nvPr/>
            </p:nvGrpSpPr>
            <p:grpSpPr>
              <a:xfrm>
                <a:off x="6165553" y="4081053"/>
                <a:ext cx="530761" cy="1296678"/>
                <a:chOff x="6220477" y="4070679"/>
                <a:chExt cx="407007" cy="1296678"/>
              </a:xfrm>
            </p:grpSpPr>
            <p:cxnSp>
              <p:nvCxnSpPr>
                <p:cNvPr id="152" name="Connecteur droit 151"/>
                <p:cNvCxnSpPr/>
                <p:nvPr/>
              </p:nvCxnSpPr>
              <p:spPr>
                <a:xfrm flipH="1" flipV="1">
                  <a:off x="6619131" y="5231347"/>
                  <a:ext cx="1338" cy="123424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3" name="Grouper 152"/>
                <p:cNvGrpSpPr/>
                <p:nvPr/>
              </p:nvGrpSpPr>
              <p:grpSpPr>
                <a:xfrm>
                  <a:off x="6220477" y="4070679"/>
                  <a:ext cx="407007" cy="1193195"/>
                  <a:chOff x="6220477" y="4070679"/>
                  <a:chExt cx="407007" cy="1193195"/>
                </a:xfrm>
              </p:grpSpPr>
              <p:sp>
                <p:nvSpPr>
                  <p:cNvPr id="155" name="Ellipse 124"/>
                  <p:cNvSpPr/>
                  <p:nvPr/>
                </p:nvSpPr>
                <p:spPr>
                  <a:xfrm rot="5400000" flipV="1">
                    <a:off x="5829350" y="4465740"/>
                    <a:ext cx="1193195" cy="403073"/>
                  </a:xfrm>
                  <a:custGeom>
                    <a:avLst/>
                    <a:gdLst>
                      <a:gd name="connsiteX0" fmla="*/ 0 w 1595238"/>
                      <a:gd name="connsiteY0" fmla="*/ 293688 h 587375"/>
                      <a:gd name="connsiteX1" fmla="*/ 797619 w 1595238"/>
                      <a:gd name="connsiteY1" fmla="*/ 0 h 587375"/>
                      <a:gd name="connsiteX2" fmla="*/ 1595238 w 1595238"/>
                      <a:gd name="connsiteY2" fmla="*/ 293688 h 587375"/>
                      <a:gd name="connsiteX3" fmla="*/ 797619 w 1595238"/>
                      <a:gd name="connsiteY3" fmla="*/ 587376 h 587375"/>
                      <a:gd name="connsiteX4" fmla="*/ 0 w 1595238"/>
                      <a:gd name="connsiteY4" fmla="*/ 293688 h 587375"/>
                      <a:gd name="connsiteX0" fmla="*/ 0 w 1675652"/>
                      <a:gd name="connsiteY0" fmla="*/ 293688 h 588068"/>
                      <a:gd name="connsiteX1" fmla="*/ 797619 w 1675652"/>
                      <a:gd name="connsiteY1" fmla="*/ 0 h 588068"/>
                      <a:gd name="connsiteX2" fmla="*/ 1595238 w 1675652"/>
                      <a:gd name="connsiteY2" fmla="*/ 293688 h 588068"/>
                      <a:gd name="connsiteX3" fmla="*/ 1557982 w 1675652"/>
                      <a:gd name="connsiteY3" fmla="*/ 372794 h 588068"/>
                      <a:gd name="connsiteX4" fmla="*/ 797619 w 1675652"/>
                      <a:gd name="connsiteY4" fmla="*/ 587376 h 588068"/>
                      <a:gd name="connsiteX5" fmla="*/ 0 w 1675652"/>
                      <a:gd name="connsiteY5" fmla="*/ 293688 h 588068"/>
                      <a:gd name="connsiteX0" fmla="*/ 0 w 2253974"/>
                      <a:gd name="connsiteY0" fmla="*/ 293688 h 619238"/>
                      <a:gd name="connsiteX1" fmla="*/ 797619 w 2253974"/>
                      <a:gd name="connsiteY1" fmla="*/ 0 h 619238"/>
                      <a:gd name="connsiteX2" fmla="*/ 1595238 w 2253974"/>
                      <a:gd name="connsiteY2" fmla="*/ 293688 h 619238"/>
                      <a:gd name="connsiteX3" fmla="*/ 2236077 w 2253974"/>
                      <a:gd name="connsiteY3" fmla="*/ 578277 h 619238"/>
                      <a:gd name="connsiteX4" fmla="*/ 797619 w 2253974"/>
                      <a:gd name="connsiteY4" fmla="*/ 587376 h 619238"/>
                      <a:gd name="connsiteX5" fmla="*/ 0 w 2253974"/>
                      <a:gd name="connsiteY5" fmla="*/ 293688 h 619238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587376"/>
                      <a:gd name="connsiteX1" fmla="*/ 797619 w 2253974"/>
                      <a:gd name="connsiteY1" fmla="*/ 0 h 587376"/>
                      <a:gd name="connsiteX2" fmla="*/ 1595238 w 2253974"/>
                      <a:gd name="connsiteY2" fmla="*/ 293688 h 587376"/>
                      <a:gd name="connsiteX3" fmla="*/ 2236077 w 2253974"/>
                      <a:gd name="connsiteY3" fmla="*/ 578277 h 587376"/>
                      <a:gd name="connsiteX4" fmla="*/ 797619 w 2253974"/>
                      <a:gd name="connsiteY4" fmla="*/ 587376 h 587376"/>
                      <a:gd name="connsiteX5" fmla="*/ 0 w 2253974"/>
                      <a:gd name="connsiteY5" fmla="*/ 293688 h 587376"/>
                      <a:gd name="connsiteX0" fmla="*/ 0 w 2342071"/>
                      <a:gd name="connsiteY0" fmla="*/ 323887 h 617575"/>
                      <a:gd name="connsiteX1" fmla="*/ 797619 w 2342071"/>
                      <a:gd name="connsiteY1" fmla="*/ 30199 h 617575"/>
                      <a:gd name="connsiteX2" fmla="*/ 2252784 w 2342071"/>
                      <a:gd name="connsiteY2" fmla="*/ 51622 h 617575"/>
                      <a:gd name="connsiteX3" fmla="*/ 2236077 w 2342071"/>
                      <a:gd name="connsiteY3" fmla="*/ 608476 h 617575"/>
                      <a:gd name="connsiteX4" fmla="*/ 797619 w 2342071"/>
                      <a:gd name="connsiteY4" fmla="*/ 617575 h 617575"/>
                      <a:gd name="connsiteX5" fmla="*/ 0 w 2342071"/>
                      <a:gd name="connsiteY5" fmla="*/ 323887 h 617575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21423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42071"/>
                      <a:gd name="connsiteY0" fmla="*/ 304239 h 597927"/>
                      <a:gd name="connsiteX1" fmla="*/ 797619 w 2342071"/>
                      <a:gd name="connsiteY1" fmla="*/ 10551 h 597927"/>
                      <a:gd name="connsiteX2" fmla="*/ 2252784 w 2342071"/>
                      <a:gd name="connsiteY2" fmla="*/ 16562 h 597927"/>
                      <a:gd name="connsiteX3" fmla="*/ 2236077 w 2342071"/>
                      <a:gd name="connsiteY3" fmla="*/ 588828 h 597927"/>
                      <a:gd name="connsiteX4" fmla="*/ 797619 w 2342071"/>
                      <a:gd name="connsiteY4" fmla="*/ 597927 h 597927"/>
                      <a:gd name="connsiteX5" fmla="*/ 0 w 2342071"/>
                      <a:gd name="connsiteY5" fmla="*/ 304239 h 597927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6011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31389"/>
                      <a:gd name="connsiteY0" fmla="*/ 293688 h 588551"/>
                      <a:gd name="connsiteX1" fmla="*/ 797619 w 2331389"/>
                      <a:gd name="connsiteY1" fmla="*/ 0 h 588551"/>
                      <a:gd name="connsiteX2" fmla="*/ 2252784 w 2331389"/>
                      <a:gd name="connsiteY2" fmla="*/ 6011 h 588551"/>
                      <a:gd name="connsiteX3" fmla="*/ 2210972 w 2331389"/>
                      <a:gd name="connsiteY3" fmla="*/ 588551 h 588551"/>
                      <a:gd name="connsiteX4" fmla="*/ 797619 w 2331389"/>
                      <a:gd name="connsiteY4" fmla="*/ 587376 h 588551"/>
                      <a:gd name="connsiteX5" fmla="*/ 0 w 2331389"/>
                      <a:gd name="connsiteY5" fmla="*/ 293688 h 588551"/>
                      <a:gd name="connsiteX0" fmla="*/ 0 w 2341704"/>
                      <a:gd name="connsiteY0" fmla="*/ 293688 h 588551"/>
                      <a:gd name="connsiteX1" fmla="*/ 797619 w 2341704"/>
                      <a:gd name="connsiteY1" fmla="*/ 0 h 588551"/>
                      <a:gd name="connsiteX2" fmla="*/ 2252784 w 2341704"/>
                      <a:gd name="connsiteY2" fmla="*/ 6011 h 588551"/>
                      <a:gd name="connsiteX3" fmla="*/ 2210972 w 2341704"/>
                      <a:gd name="connsiteY3" fmla="*/ 588551 h 588551"/>
                      <a:gd name="connsiteX4" fmla="*/ 797619 w 2341704"/>
                      <a:gd name="connsiteY4" fmla="*/ 587376 h 588551"/>
                      <a:gd name="connsiteX5" fmla="*/ 0 w 2341704"/>
                      <a:gd name="connsiteY5" fmla="*/ 293688 h 588551"/>
                      <a:gd name="connsiteX0" fmla="*/ 0 w 2250934"/>
                      <a:gd name="connsiteY0" fmla="*/ 293688 h 588551"/>
                      <a:gd name="connsiteX1" fmla="*/ 797619 w 2250934"/>
                      <a:gd name="connsiteY1" fmla="*/ 0 h 588551"/>
                      <a:gd name="connsiteX2" fmla="*/ 1861190 w 2250934"/>
                      <a:gd name="connsiteY2" fmla="*/ 158 h 588551"/>
                      <a:gd name="connsiteX3" fmla="*/ 2210972 w 2250934"/>
                      <a:gd name="connsiteY3" fmla="*/ 588551 h 588551"/>
                      <a:gd name="connsiteX4" fmla="*/ 797619 w 2250934"/>
                      <a:gd name="connsiteY4" fmla="*/ 587376 h 588551"/>
                      <a:gd name="connsiteX5" fmla="*/ 0 w 2250934"/>
                      <a:gd name="connsiteY5" fmla="*/ 293688 h 588551"/>
                      <a:gd name="connsiteX0" fmla="*/ 0 w 1911966"/>
                      <a:gd name="connsiteY0" fmla="*/ 293688 h 594405"/>
                      <a:gd name="connsiteX1" fmla="*/ 797619 w 1911966"/>
                      <a:gd name="connsiteY1" fmla="*/ 0 h 594405"/>
                      <a:gd name="connsiteX2" fmla="*/ 1861190 w 1911966"/>
                      <a:gd name="connsiteY2" fmla="*/ 158 h 594405"/>
                      <a:gd name="connsiteX3" fmla="*/ 1692687 w 1911966"/>
                      <a:gd name="connsiteY3" fmla="*/ 594405 h 594405"/>
                      <a:gd name="connsiteX4" fmla="*/ 797619 w 1911966"/>
                      <a:gd name="connsiteY4" fmla="*/ 587376 h 594405"/>
                      <a:gd name="connsiteX5" fmla="*/ 0 w 1911966"/>
                      <a:gd name="connsiteY5" fmla="*/ 293688 h 594405"/>
                      <a:gd name="connsiteX0" fmla="*/ 0 w 1817145"/>
                      <a:gd name="connsiteY0" fmla="*/ 293688 h 594405"/>
                      <a:gd name="connsiteX1" fmla="*/ 797619 w 1817145"/>
                      <a:gd name="connsiteY1" fmla="*/ 0 h 594405"/>
                      <a:gd name="connsiteX2" fmla="*/ 1722980 w 1817145"/>
                      <a:gd name="connsiteY2" fmla="*/ 158 h 594405"/>
                      <a:gd name="connsiteX3" fmla="*/ 1692687 w 1817145"/>
                      <a:gd name="connsiteY3" fmla="*/ 594405 h 594405"/>
                      <a:gd name="connsiteX4" fmla="*/ 797619 w 1817145"/>
                      <a:gd name="connsiteY4" fmla="*/ 587376 h 594405"/>
                      <a:gd name="connsiteX5" fmla="*/ 0 w 1817145"/>
                      <a:gd name="connsiteY5" fmla="*/ 293688 h 594405"/>
                      <a:gd name="connsiteX0" fmla="*/ 0 w 1817145"/>
                      <a:gd name="connsiteY0" fmla="*/ 298140 h 598857"/>
                      <a:gd name="connsiteX1" fmla="*/ 797619 w 1817145"/>
                      <a:gd name="connsiteY1" fmla="*/ 4452 h 598857"/>
                      <a:gd name="connsiteX2" fmla="*/ 1722980 w 1817145"/>
                      <a:gd name="connsiteY2" fmla="*/ 4610 h 598857"/>
                      <a:gd name="connsiteX3" fmla="*/ 1692687 w 1817145"/>
                      <a:gd name="connsiteY3" fmla="*/ 598857 h 598857"/>
                      <a:gd name="connsiteX4" fmla="*/ 797619 w 1817145"/>
                      <a:gd name="connsiteY4" fmla="*/ 591828 h 598857"/>
                      <a:gd name="connsiteX5" fmla="*/ 0 w 1817145"/>
                      <a:gd name="connsiteY5" fmla="*/ 298140 h 598857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7150" h="594248">
                        <a:moveTo>
                          <a:pt x="5" y="293531"/>
                        </a:moveTo>
                        <a:cubicBezTo>
                          <a:pt x="1668" y="204084"/>
                          <a:pt x="492008" y="70567"/>
                          <a:pt x="797623" y="25191"/>
                        </a:cubicBezTo>
                        <a:cubicBezTo>
                          <a:pt x="1086121" y="15107"/>
                          <a:pt x="1414531" y="-52"/>
                          <a:pt x="1722985" y="1"/>
                        </a:cubicBezTo>
                        <a:cubicBezTo>
                          <a:pt x="1849712" y="62133"/>
                          <a:pt x="1857010" y="535025"/>
                          <a:pt x="1692692" y="594248"/>
                        </a:cubicBezTo>
                        <a:lnTo>
                          <a:pt x="787643" y="561871"/>
                        </a:lnTo>
                        <a:cubicBezTo>
                          <a:pt x="395008" y="504301"/>
                          <a:pt x="-1658" y="382978"/>
                          <a:pt x="5" y="29353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3">
                          <a:lumMod val="40000"/>
                          <a:lumOff val="60000"/>
                          <a:alpha val="48000"/>
                        </a:schemeClr>
                      </a:gs>
                      <a:gs pos="83000">
                        <a:schemeClr val="accent3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3">
                          <a:lumMod val="20000"/>
                          <a:lumOff val="80000"/>
                          <a:alpha val="48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56" name="Ellipse 155"/>
                  <p:cNvSpPr/>
                  <p:nvPr/>
                </p:nvSpPr>
                <p:spPr>
                  <a:xfrm rot="5400000" flipV="1">
                    <a:off x="6374057" y="5017308"/>
                    <a:ext cx="92730" cy="39989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3">
                          <a:lumMod val="40000"/>
                          <a:lumOff val="60000"/>
                          <a:alpha val="47000"/>
                        </a:schemeClr>
                      </a:gs>
                      <a:gs pos="83000">
                        <a:schemeClr val="accent3">
                          <a:lumMod val="40000"/>
                          <a:lumOff val="60000"/>
                          <a:alpha val="48000"/>
                        </a:schemeClr>
                      </a:gs>
                      <a:gs pos="100000">
                        <a:schemeClr val="accent3">
                          <a:lumMod val="20000"/>
                          <a:lumOff val="80000"/>
                          <a:alpha val="51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cxnSp>
              <p:nvCxnSpPr>
                <p:cNvPr id="154" name="Connecteur droit 153"/>
                <p:cNvCxnSpPr/>
                <p:nvPr/>
              </p:nvCxnSpPr>
              <p:spPr>
                <a:xfrm flipH="1" flipV="1">
                  <a:off x="6226170" y="5243933"/>
                  <a:ext cx="1338" cy="123424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Ellipse 149"/>
              <p:cNvSpPr/>
              <p:nvPr/>
            </p:nvSpPr>
            <p:spPr>
              <a:xfrm>
                <a:off x="6395363" y="4037761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" name="Ellipse 150"/>
              <p:cNvSpPr/>
              <p:nvPr/>
            </p:nvSpPr>
            <p:spPr>
              <a:xfrm rot="5400000" flipV="1">
                <a:off x="6378444" y="4391910"/>
                <a:ext cx="107470" cy="474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5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76" name="Grouper 75"/>
            <p:cNvGrpSpPr/>
            <p:nvPr/>
          </p:nvGrpSpPr>
          <p:grpSpPr>
            <a:xfrm>
              <a:off x="6914248" y="3296607"/>
              <a:ext cx="223063" cy="2764618"/>
              <a:chOff x="1034538" y="1355879"/>
              <a:chExt cx="306055" cy="3793202"/>
            </a:xfrm>
          </p:grpSpPr>
          <p:cxnSp>
            <p:nvCxnSpPr>
              <p:cNvPr id="77" name="Connecteur droit avec flèche 76"/>
              <p:cNvCxnSpPr/>
              <p:nvPr/>
            </p:nvCxnSpPr>
            <p:spPr>
              <a:xfrm flipV="1">
                <a:off x="1340593" y="1748321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8" name="Rectangle 77"/>
                  <p:cNvSpPr/>
                  <p:nvPr/>
                </p:nvSpPr>
                <p:spPr>
                  <a:xfrm>
                    <a:off x="1034538" y="1355879"/>
                    <a:ext cx="303696" cy="3385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78" name="Rectangle 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538" y="1355879"/>
                    <a:ext cx="303696" cy="33855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r="-8333" b="-7037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4" name="Grouper 93"/>
            <p:cNvGrpSpPr>
              <a:grpSpLocks noChangeAspect="1"/>
            </p:cNvGrpSpPr>
            <p:nvPr/>
          </p:nvGrpSpPr>
          <p:grpSpPr>
            <a:xfrm>
              <a:off x="6717844" y="4340552"/>
              <a:ext cx="844375" cy="1275955"/>
              <a:chOff x="112537" y="1143124"/>
              <a:chExt cx="1440160" cy="1440160"/>
            </a:xfrm>
          </p:grpSpPr>
          <p:sp>
            <p:nvSpPr>
              <p:cNvPr id="105" name="Ellipse 104"/>
              <p:cNvSpPr/>
              <p:nvPr/>
            </p:nvSpPr>
            <p:spPr>
              <a:xfrm>
                <a:off x="112537" y="1143124"/>
                <a:ext cx="1440160" cy="14401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alpha val="59000"/>
                    </a:schemeClr>
                  </a:gs>
                  <a:gs pos="73000">
                    <a:schemeClr val="accent1">
                      <a:lumMod val="60000"/>
                      <a:lumOff val="40000"/>
                      <a:alpha val="59000"/>
                    </a:schemeClr>
                  </a:gs>
                  <a:gs pos="83000">
                    <a:schemeClr val="accent1">
                      <a:lumMod val="60000"/>
                      <a:lumOff val="40000"/>
                      <a:alpha val="59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58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grpSp>
            <p:nvGrpSpPr>
              <p:cNvPr id="106" name="Grouper 105"/>
              <p:cNvGrpSpPr/>
              <p:nvPr/>
            </p:nvGrpSpPr>
            <p:grpSpPr>
              <a:xfrm>
                <a:off x="117065" y="1770598"/>
                <a:ext cx="1433991" cy="309608"/>
                <a:chOff x="118608" y="3075394"/>
                <a:chExt cx="873363" cy="252523"/>
              </a:xfrm>
            </p:grpSpPr>
            <p:sp>
              <p:nvSpPr>
                <p:cNvPr id="107" name="Forme libre 106"/>
                <p:cNvSpPr/>
                <p:nvPr/>
              </p:nvSpPr>
              <p:spPr>
                <a:xfrm>
                  <a:off x="137138" y="3075394"/>
                  <a:ext cx="847560" cy="103369"/>
                </a:xfrm>
                <a:custGeom>
                  <a:avLst/>
                  <a:gdLst>
                    <a:gd name="connsiteX0" fmla="*/ 0 w 1327709"/>
                    <a:gd name="connsiteY0" fmla="*/ 120854 h 142800"/>
                    <a:gd name="connsiteX1" fmla="*/ 676656 w 1327709"/>
                    <a:gd name="connsiteY1" fmla="*/ 153 h 142800"/>
                    <a:gd name="connsiteX2" fmla="*/ 1327709 w 1327709"/>
                    <a:gd name="connsiteY2" fmla="*/ 142800 h 142800"/>
                    <a:gd name="connsiteX0" fmla="*/ 0 w 1327709"/>
                    <a:gd name="connsiteY0" fmla="*/ 124503 h 146449"/>
                    <a:gd name="connsiteX1" fmla="*/ 654710 w 1327709"/>
                    <a:gd name="connsiteY1" fmla="*/ 145 h 146449"/>
                    <a:gd name="connsiteX2" fmla="*/ 1327709 w 1327709"/>
                    <a:gd name="connsiteY2" fmla="*/ 146449 h 146449"/>
                    <a:gd name="connsiteX0" fmla="*/ 0 w 1327709"/>
                    <a:gd name="connsiteY0" fmla="*/ 124358 h 146304"/>
                    <a:gd name="connsiteX1" fmla="*/ 654710 w 1327709"/>
                    <a:gd name="connsiteY1" fmla="*/ 0 h 146304"/>
                    <a:gd name="connsiteX2" fmla="*/ 1327709 w 1327709"/>
                    <a:gd name="connsiteY2" fmla="*/ 146304 h 146304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42 h 146488"/>
                    <a:gd name="connsiteX1" fmla="*/ 654710 w 1320394"/>
                    <a:gd name="connsiteY1" fmla="*/ 184 h 146488"/>
                    <a:gd name="connsiteX2" fmla="*/ 1320394 w 1320394"/>
                    <a:gd name="connsiteY2" fmla="*/ 146488 h 146488"/>
                    <a:gd name="connsiteX0" fmla="*/ 0 w 1320394"/>
                    <a:gd name="connsiteY0" fmla="*/ 109027 h 130973"/>
                    <a:gd name="connsiteX1" fmla="*/ 654710 w 1320394"/>
                    <a:gd name="connsiteY1" fmla="*/ 256 h 130973"/>
                    <a:gd name="connsiteX2" fmla="*/ 1320394 w 1320394"/>
                    <a:gd name="connsiteY2" fmla="*/ 130973 h 13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0394" h="130973">
                      <a:moveTo>
                        <a:pt x="0" y="109027"/>
                      </a:moveTo>
                      <a:cubicBezTo>
                        <a:pt x="106984" y="32216"/>
                        <a:pt x="434644" y="-3402"/>
                        <a:pt x="654710" y="256"/>
                      </a:cubicBezTo>
                      <a:cubicBezTo>
                        <a:pt x="874776" y="3914"/>
                        <a:pt x="1314299" y="81595"/>
                        <a:pt x="1320394" y="130973"/>
                      </a:cubicBezTo>
                    </a:path>
                  </a:pathLst>
                </a:custGeom>
                <a:noFill/>
                <a:ln w="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8" name="Ellipse 104"/>
                <p:cNvSpPr/>
                <p:nvPr/>
              </p:nvSpPr>
              <p:spPr>
                <a:xfrm rot="16200000">
                  <a:off x="480713" y="2816658"/>
                  <a:ext cx="149154" cy="873363"/>
                </a:xfrm>
                <a:custGeom>
                  <a:avLst/>
                  <a:gdLst>
                    <a:gd name="connsiteX0" fmla="*/ 0 w 346099"/>
                    <a:gd name="connsiteY0" fmla="*/ 689652 h 1379304"/>
                    <a:gd name="connsiteX1" fmla="*/ 173050 w 346099"/>
                    <a:gd name="connsiteY1" fmla="*/ 0 h 1379304"/>
                    <a:gd name="connsiteX2" fmla="*/ 346100 w 346099"/>
                    <a:gd name="connsiteY2" fmla="*/ 689652 h 1379304"/>
                    <a:gd name="connsiteX3" fmla="*/ 173050 w 346099"/>
                    <a:gd name="connsiteY3" fmla="*/ 1379304 h 1379304"/>
                    <a:gd name="connsiteX4" fmla="*/ 0 w 346099"/>
                    <a:gd name="connsiteY4" fmla="*/ 689652 h 1379304"/>
                    <a:gd name="connsiteX0" fmla="*/ 0 w 194681"/>
                    <a:gd name="connsiteY0" fmla="*/ 708822 h 1417644"/>
                    <a:gd name="connsiteX1" fmla="*/ 173050 w 194681"/>
                    <a:gd name="connsiteY1" fmla="*/ 19170 h 1417644"/>
                    <a:gd name="connsiteX2" fmla="*/ 173050 w 194681"/>
                    <a:gd name="connsiteY2" fmla="*/ 1398474 h 1417644"/>
                    <a:gd name="connsiteX3" fmla="*/ 0 w 194681"/>
                    <a:gd name="connsiteY3" fmla="*/ 708822 h 1417644"/>
                    <a:gd name="connsiteX0" fmla="*/ 173050 w 264490"/>
                    <a:gd name="connsiteY0" fmla="*/ 1341993 h 1361163"/>
                    <a:gd name="connsiteX1" fmla="*/ 0 w 264490"/>
                    <a:gd name="connsiteY1" fmla="*/ 652341 h 1361163"/>
                    <a:gd name="connsiteX2" fmla="*/ 264490 w 264490"/>
                    <a:gd name="connsiteY2" fmla="*/ 54129 h 1361163"/>
                    <a:gd name="connsiteX0" fmla="*/ 173283 w 215147"/>
                    <a:gd name="connsiteY0" fmla="*/ 1388846 h 1403765"/>
                    <a:gd name="connsiteX1" fmla="*/ 233 w 215147"/>
                    <a:gd name="connsiteY1" fmla="*/ 699194 h 1403765"/>
                    <a:gd name="connsiteX2" fmla="*/ 215147 w 215147"/>
                    <a:gd name="connsiteY2" fmla="*/ 40391 h 1403765"/>
                    <a:gd name="connsiteX0" fmla="*/ 173283 w 215147"/>
                    <a:gd name="connsiteY0" fmla="*/ 1362501 h 1377322"/>
                    <a:gd name="connsiteX1" fmla="*/ 233 w 215147"/>
                    <a:gd name="connsiteY1" fmla="*/ 672849 h 1377322"/>
                    <a:gd name="connsiteX2" fmla="*/ 215147 w 215147"/>
                    <a:gd name="connsiteY2" fmla="*/ 41588 h 1377322"/>
                    <a:gd name="connsiteX0" fmla="*/ 180589 w 222453"/>
                    <a:gd name="connsiteY0" fmla="*/ 1363091 h 1377675"/>
                    <a:gd name="connsiteX1" fmla="*/ 223 w 222453"/>
                    <a:gd name="connsiteY1" fmla="*/ 662470 h 1377675"/>
                    <a:gd name="connsiteX2" fmla="*/ 222453 w 222453"/>
                    <a:gd name="connsiteY2" fmla="*/ 42178 h 1377675"/>
                    <a:gd name="connsiteX0" fmla="*/ 180866 w 222730"/>
                    <a:gd name="connsiteY0" fmla="*/ 1369799 h 1387131"/>
                    <a:gd name="connsiteX1" fmla="*/ 500 w 222730"/>
                    <a:gd name="connsiteY1" fmla="*/ 669178 h 1387131"/>
                    <a:gd name="connsiteX2" fmla="*/ 222730 w 222730"/>
                    <a:gd name="connsiteY2" fmla="*/ 48886 h 1387131"/>
                    <a:gd name="connsiteX0" fmla="*/ 181200 w 223064"/>
                    <a:gd name="connsiteY0" fmla="*/ 1369799 h 1393829"/>
                    <a:gd name="connsiteX1" fmla="*/ 834 w 223064"/>
                    <a:gd name="connsiteY1" fmla="*/ 669178 h 1393829"/>
                    <a:gd name="connsiteX2" fmla="*/ 223064 w 223064"/>
                    <a:gd name="connsiteY2" fmla="*/ 48886 h 1393829"/>
                    <a:gd name="connsiteX0" fmla="*/ 187930 w 222479"/>
                    <a:gd name="connsiteY0" fmla="*/ 1359407 h 1379972"/>
                    <a:gd name="connsiteX1" fmla="*/ 249 w 222479"/>
                    <a:gd name="connsiteY1" fmla="*/ 662440 h 1379972"/>
                    <a:gd name="connsiteX2" fmla="*/ 222479 w 222479"/>
                    <a:gd name="connsiteY2" fmla="*/ 42148 h 1379972"/>
                    <a:gd name="connsiteX0" fmla="*/ 187997 w 222546"/>
                    <a:gd name="connsiteY0" fmla="*/ 1359407 h 1371739"/>
                    <a:gd name="connsiteX1" fmla="*/ 316 w 222546"/>
                    <a:gd name="connsiteY1" fmla="*/ 662440 h 1371739"/>
                    <a:gd name="connsiteX2" fmla="*/ 222546 w 222546"/>
                    <a:gd name="connsiteY2" fmla="*/ 42148 h 1371739"/>
                    <a:gd name="connsiteX0" fmla="*/ 187699 w 222248"/>
                    <a:gd name="connsiteY0" fmla="*/ 1362000 h 1375250"/>
                    <a:gd name="connsiteX1" fmla="*/ 18 w 222248"/>
                    <a:gd name="connsiteY1" fmla="*/ 665033 h 1375250"/>
                    <a:gd name="connsiteX2" fmla="*/ 222248 w 222248"/>
                    <a:gd name="connsiteY2" fmla="*/ 44741 h 1375250"/>
                    <a:gd name="connsiteX0" fmla="*/ 187835 w 211411"/>
                    <a:gd name="connsiteY0" fmla="*/ 1359407 h 1371739"/>
                    <a:gd name="connsiteX1" fmla="*/ 154 w 211411"/>
                    <a:gd name="connsiteY1" fmla="*/ 662440 h 1371739"/>
                    <a:gd name="connsiteX2" fmla="*/ 211411 w 211411"/>
                    <a:gd name="connsiteY2" fmla="*/ 42148 h 1371739"/>
                    <a:gd name="connsiteX0" fmla="*/ 187683 w 187683"/>
                    <a:gd name="connsiteY0" fmla="*/ 1369325 h 1381688"/>
                    <a:gd name="connsiteX1" fmla="*/ 2 w 187683"/>
                    <a:gd name="connsiteY1" fmla="*/ 672358 h 1381688"/>
                    <a:gd name="connsiteX2" fmla="*/ 185282 w 187683"/>
                    <a:gd name="connsiteY2" fmla="*/ 41675 h 1381688"/>
                    <a:gd name="connsiteX0" fmla="*/ 187683 w 187683"/>
                    <a:gd name="connsiteY0" fmla="*/ 1362999 h 1375362"/>
                    <a:gd name="connsiteX1" fmla="*/ 2 w 187683"/>
                    <a:gd name="connsiteY1" fmla="*/ 666032 h 1375362"/>
                    <a:gd name="connsiteX2" fmla="*/ 185282 w 187683"/>
                    <a:gd name="connsiteY2" fmla="*/ 35349 h 1375362"/>
                    <a:gd name="connsiteX0" fmla="*/ 187683 w 187683"/>
                    <a:gd name="connsiteY0" fmla="*/ 1347211 h 1359574"/>
                    <a:gd name="connsiteX1" fmla="*/ 2 w 187683"/>
                    <a:gd name="connsiteY1" fmla="*/ 650244 h 1359574"/>
                    <a:gd name="connsiteX2" fmla="*/ 185282 w 187683"/>
                    <a:gd name="connsiteY2" fmla="*/ 19561 h 1359574"/>
                    <a:gd name="connsiteX0" fmla="*/ 187683 w 187683"/>
                    <a:gd name="connsiteY0" fmla="*/ 1355273 h 1367661"/>
                    <a:gd name="connsiteX1" fmla="*/ 2 w 187683"/>
                    <a:gd name="connsiteY1" fmla="*/ 658306 h 1367661"/>
                    <a:gd name="connsiteX2" fmla="*/ 185282 w 187683"/>
                    <a:gd name="connsiteY2" fmla="*/ 19351 h 1367661"/>
                    <a:gd name="connsiteX0" fmla="*/ 187683 w 188680"/>
                    <a:gd name="connsiteY0" fmla="*/ 1355273 h 1367661"/>
                    <a:gd name="connsiteX1" fmla="*/ 2 w 188680"/>
                    <a:gd name="connsiteY1" fmla="*/ 658306 h 1367661"/>
                    <a:gd name="connsiteX2" fmla="*/ 188680 w 188680"/>
                    <a:gd name="connsiteY2" fmla="*/ 19351 h 1367661"/>
                    <a:gd name="connsiteX0" fmla="*/ 187683 w 188680"/>
                    <a:gd name="connsiteY0" fmla="*/ 1338676 h 1351064"/>
                    <a:gd name="connsiteX1" fmla="*/ 2 w 188680"/>
                    <a:gd name="connsiteY1" fmla="*/ 641709 h 1351064"/>
                    <a:gd name="connsiteX2" fmla="*/ 188680 w 188680"/>
                    <a:gd name="connsiteY2" fmla="*/ 2754 h 1351064"/>
                    <a:gd name="connsiteX0" fmla="*/ 187683 w 187683"/>
                    <a:gd name="connsiteY0" fmla="*/ 1362631 h 1375019"/>
                    <a:gd name="connsiteX1" fmla="*/ 2 w 187683"/>
                    <a:gd name="connsiteY1" fmla="*/ 665664 h 1375019"/>
                    <a:gd name="connsiteX2" fmla="*/ 168293 w 187683"/>
                    <a:gd name="connsiteY2" fmla="*/ 2625 h 1375019"/>
                    <a:gd name="connsiteX0" fmla="*/ 187683 w 187683"/>
                    <a:gd name="connsiteY0" fmla="*/ 1355786 h 1368174"/>
                    <a:gd name="connsiteX1" fmla="*/ 2 w 187683"/>
                    <a:gd name="connsiteY1" fmla="*/ 658819 h 1368174"/>
                    <a:gd name="connsiteX2" fmla="*/ 171690 w 187683"/>
                    <a:gd name="connsiteY2" fmla="*/ 2661 h 136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7683" h="1368174">
                      <a:moveTo>
                        <a:pt x="187683" y="1355786"/>
                      </a:moveTo>
                      <a:cubicBezTo>
                        <a:pt x="67401" y="1459761"/>
                        <a:pt x="402" y="881473"/>
                        <a:pt x="2" y="658819"/>
                      </a:cubicBezTo>
                      <a:cubicBezTo>
                        <a:pt x="-398" y="436165"/>
                        <a:pt x="55003" y="-39772"/>
                        <a:pt x="171690" y="2661"/>
                      </a:cubicBezTo>
                    </a:path>
                  </a:pathLst>
                </a:custGeom>
                <a:noFill/>
                <a:ln w="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14" name="Accolade fermante 13"/>
            <p:cNvSpPr/>
            <p:nvPr/>
          </p:nvSpPr>
          <p:spPr>
            <a:xfrm flipH="1">
              <a:off x="6525787" y="4341235"/>
              <a:ext cx="119996" cy="1254296"/>
            </a:xfrm>
            <a:prstGeom prst="rightBrace">
              <a:avLst/>
            </a:prstGeom>
            <a:ln w="22225">
              <a:solidFill>
                <a:schemeClr val="tx2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6069697" y="4749521"/>
                  <a:ext cx="52469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</a:rPr>
                          <m:t>2</m:t>
                        </m:r>
                        <m:r>
                          <a:rPr lang="fr-FR" sz="1600" b="0" i="1" smtClean="0">
                            <a:latin typeface="Cambria Math" charset="0"/>
                          </a:rPr>
                          <m:t>𝑀</m:t>
                        </m:r>
                      </m:oMath>
                    </m:oMathPara>
                  </a14:m>
                  <a:endParaRPr lang="fr-FR" sz="1600" dirty="0"/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9697" y="4749521"/>
                  <a:ext cx="524695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3513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Accolade ouvrante 26"/>
          <p:cNvSpPr/>
          <p:nvPr/>
        </p:nvSpPr>
        <p:spPr>
          <a:xfrm rot="16200000">
            <a:off x="6869435" y="5598380"/>
            <a:ext cx="272369" cy="4205769"/>
          </a:xfrm>
          <a:prstGeom prst="leftBrace">
            <a:avLst/>
          </a:prstGeom>
          <a:ln w="22225">
            <a:solidFill>
              <a:schemeClr val="accent3">
                <a:lumMod val="75000"/>
              </a:schemeClr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3" name="Rectangle 262"/>
              <p:cNvSpPr/>
              <p:nvPr/>
            </p:nvSpPr>
            <p:spPr>
              <a:xfrm>
                <a:off x="6147814" y="7869235"/>
                <a:ext cx="1537024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fr-FR" i="1">
                              <a:latin typeface="Cambria Math" charset="0"/>
                            </a:rPr>
                            <m:t>1−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𝑀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263" name="Rectangle 2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14" y="7869235"/>
                <a:ext cx="1537024" cy="427746"/>
              </a:xfrm>
              <a:prstGeom prst="rect">
                <a:avLst/>
              </a:prstGeom>
              <a:blipFill rotWithShape="0">
                <a:blip r:embed="rId11"/>
                <a:stretch>
                  <a:fillRect t="-41429" b="-2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ZoneTexte 92"/>
              <p:cNvSpPr txBox="1"/>
              <p:nvPr/>
            </p:nvSpPr>
            <p:spPr>
              <a:xfrm>
                <a:off x="121380" y="1422076"/>
                <a:ext cx="7167731" cy="78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𝐷</m:t>
                          </m:r>
                        </m:sub>
                        <m:sup>
                          <m:r>
                            <a:rPr lang="fr-FR" sz="16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600" b="0" i="1" smtClean="0">
                          <a:latin typeface="Cambria Math" charset="0"/>
                        </a:rPr>
                        <m:t>=</m:t>
                      </m:r>
                      <m:r>
                        <a:rPr lang="fr-FR" sz="16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fr-FR" sz="16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sz="1600" i="1">
                          <a:latin typeface="Cambria Math" charset="0"/>
                        </a:rPr>
                        <m:t>+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1600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𝑟</m:t>
                                  </m:r>
                                </m:den>
                              </m:f>
                            </m:den>
                          </m:f>
                          <m:r>
                            <a:rPr lang="fr-FR" sz="16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FR" sz="16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6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fr-FR" sz="1600" i="1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600">
                                  <a:latin typeface="Cambria Math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fr-FR" sz="1600" i="1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fr-FR" sz="16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sz="16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𝜙</m:t>
                          </m:r>
                        </m:e>
                        <m:sup>
                          <m:r>
                            <a:rPr lang="fr-FR" sz="16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fr-FR" sz="1400" b="1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𝑰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is-IS" sz="14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14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𝒊</m:t>
                              </m:r>
                              <m:r>
                                <a:rPr lang="fr-FR" sz="14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fr-FR" sz="14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fr-FR" sz="14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𝑵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sz="1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s-IS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fr-FR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Sup>
                                    <m:sSubSupPr>
                                      <m:ctrlPr>
                                        <a:rPr lang="fr-FR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fr-FR" sz="160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Λ</m:t>
                                      </m:r>
                                      <m:r>
                                        <a:rPr lang="fr-FR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𝑰</m:t>
                              </m:r>
                            </m:sub>
                            <m:sup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fr-FR" sz="1700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0" y="1422076"/>
                <a:ext cx="7167731" cy="78329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2803315" y="1094413"/>
            <a:ext cx="1021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smtClean="0">
                <a:solidFill>
                  <a:schemeClr val="accent3">
                    <a:lumMod val="75000"/>
                  </a:schemeClr>
                </a:solidFill>
              </a:rPr>
              <a:t>Bah, PH ‘20</a:t>
            </a:r>
            <a:endParaRPr lang="fr-FR" sz="1400" dirty="0"/>
          </a:p>
        </p:txBody>
      </p:sp>
      <p:grpSp>
        <p:nvGrpSpPr>
          <p:cNvPr id="10" name="Grouper 9"/>
          <p:cNvGrpSpPr/>
          <p:nvPr/>
        </p:nvGrpSpPr>
        <p:grpSpPr>
          <a:xfrm>
            <a:off x="1492472" y="1629018"/>
            <a:ext cx="3237183" cy="1127786"/>
            <a:chOff x="1450428" y="4002916"/>
            <a:chExt cx="3237183" cy="1127786"/>
          </a:xfrm>
        </p:grpSpPr>
        <p:sp>
          <p:nvSpPr>
            <p:cNvPr id="3" name="Ellipse 2"/>
            <p:cNvSpPr/>
            <p:nvPr/>
          </p:nvSpPr>
          <p:spPr>
            <a:xfrm>
              <a:off x="1450428" y="4002916"/>
              <a:ext cx="359550" cy="355454"/>
            </a:xfrm>
            <a:prstGeom prst="ellipse">
              <a:avLst/>
            </a:pr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1600" b="1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5" name="Connecteur en angle 4"/>
            <p:cNvCxnSpPr/>
            <p:nvPr/>
          </p:nvCxnSpPr>
          <p:spPr>
            <a:xfrm rot="16200000" flipH="1">
              <a:off x="1570257" y="4433359"/>
              <a:ext cx="538153" cy="388175"/>
            </a:xfrm>
            <a:prstGeom prst="bentConnector2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2018066" y="4607482"/>
              <a:ext cx="2669545" cy="52322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accounts</a:t>
              </a:r>
              <a:r>
                <a:rPr lang="fr-FR" sz="1400" dirty="0" smtClean="0"/>
                <a:t> for </a:t>
              </a:r>
              <a:r>
                <a:rPr lang="fr-FR" sz="1400" b="1" dirty="0" smtClean="0"/>
                <a:t>interaction </a:t>
              </a:r>
              <a:r>
                <a:rPr lang="fr-FR" sz="1400" b="1" dirty="0" err="1" smtClean="0"/>
                <a:t>between</a:t>
              </a:r>
              <a:r>
                <a:rPr lang="fr-FR" sz="1400" b="1" dirty="0" smtClean="0"/>
                <a:t> </a:t>
              </a:r>
              <a:r>
                <a:rPr lang="fr-FR" sz="1400" b="1" dirty="0" err="1" smtClean="0"/>
                <a:t>internal</a:t>
              </a:r>
              <a:r>
                <a:rPr lang="fr-FR" sz="1400" b="1" dirty="0" smtClean="0"/>
                <a:t> </a:t>
              </a:r>
              <a:r>
                <a:rPr lang="fr-FR" sz="1400" b="1" dirty="0" err="1" smtClean="0"/>
                <a:t>bubbles</a:t>
              </a:r>
              <a:r>
                <a:rPr lang="fr-FR" sz="1400" b="1" dirty="0" smtClean="0"/>
                <a:t> </a:t>
              </a:r>
              <a:r>
                <a:rPr lang="fr-FR" sz="1400" dirty="0" smtClean="0"/>
                <a:t>of </a:t>
              </a:r>
              <a:r>
                <a:rPr lang="fr-FR" sz="1400" dirty="0" err="1" smtClean="0"/>
                <a:t>different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kinds</a:t>
              </a:r>
              <a:endParaRPr lang="fr-FR" sz="14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648803" y="1607168"/>
                <a:ext cx="1454244" cy="405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6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6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fr-FR" sz="1600" i="1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fr-FR" sz="1600" i="1"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latin typeface="Cambria Math" charset="0"/>
                            </a:rPr>
                            <m:t>Λ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)</m:t>
                          </m:r>
                        </m:sup>
                      </m:sSubSup>
                      <m:r>
                        <a:rPr lang="fr-FR" sz="1600" b="0" i="1" smtClean="0">
                          <a:latin typeface="Cambria Math" charset="0"/>
                        </a:rPr>
                        <m:t>=0 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𝑜𝑟</m:t>
                      </m:r>
                      <m:r>
                        <a:rPr lang="fr-FR" sz="1600" b="0" i="1" smtClean="0">
                          <a:latin typeface="Cambria Math" charset="0"/>
                        </a:rPr>
                        <m:t> 1.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803" y="1607168"/>
                <a:ext cx="1454244" cy="405752"/>
              </a:xfrm>
              <a:prstGeom prst="rect">
                <a:avLst/>
              </a:prstGeom>
              <a:blipFill rotWithShape="0">
                <a:blip r:embed="rId13"/>
                <a:stretch>
                  <a:fillRect t="-62121" b="-924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er 101"/>
          <p:cNvGrpSpPr/>
          <p:nvPr/>
        </p:nvGrpSpPr>
        <p:grpSpPr>
          <a:xfrm>
            <a:off x="5106562" y="1465080"/>
            <a:ext cx="3911313" cy="1305388"/>
            <a:chOff x="526779" y="4002916"/>
            <a:chExt cx="3911313" cy="1305388"/>
          </a:xfrm>
        </p:grpSpPr>
        <p:sp>
          <p:nvSpPr>
            <p:cNvPr id="103" name="Ellipse 102"/>
            <p:cNvSpPr/>
            <p:nvPr/>
          </p:nvSpPr>
          <p:spPr>
            <a:xfrm>
              <a:off x="1450428" y="4002916"/>
              <a:ext cx="359550" cy="355454"/>
            </a:xfrm>
            <a:prstGeom prst="ellipse">
              <a:avLst/>
            </a:prstGeom>
            <a:noFill/>
            <a:ln w="3492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1600" b="1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04" name="Connecteur en angle 103"/>
            <p:cNvCxnSpPr/>
            <p:nvPr/>
          </p:nvCxnSpPr>
          <p:spPr>
            <a:xfrm rot="5400000">
              <a:off x="1416236" y="4566002"/>
              <a:ext cx="455116" cy="290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  <a:headEnd type="non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ZoneTexte 108"/>
                <p:cNvSpPr txBox="1"/>
                <p:nvPr/>
              </p:nvSpPr>
              <p:spPr>
                <a:xfrm>
                  <a:off x="526779" y="4765335"/>
                  <a:ext cx="3911313" cy="542969"/>
                </a:xfrm>
                <a:prstGeom prst="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Sizes of </a:t>
                  </a:r>
                  <a:r>
                    <a:rPr lang="fr-FR" sz="1400" dirty="0" err="1" smtClean="0"/>
                    <a:t>internal</a:t>
                  </a:r>
                  <a:r>
                    <a:rPr lang="fr-FR" sz="1400" dirty="0" smtClean="0"/>
                    <a:t> </a:t>
                  </a:r>
                  <a:r>
                    <a:rPr lang="fr-FR" sz="1400" dirty="0" err="1" smtClean="0"/>
                    <a:t>bubbles</a:t>
                  </a:r>
                  <a:r>
                    <a:rPr lang="fr-FR" sz="1400" dirty="0" smtClean="0"/>
                    <a:t> </a:t>
                  </a:r>
                  <a:r>
                    <a:rPr lang="fr-FR" sz="1400" dirty="0" err="1" smtClean="0"/>
                    <a:t>constrained</a:t>
                  </a:r>
                  <a:r>
                    <a:rPr lang="fr-FR" sz="1400" dirty="0" smtClean="0"/>
                    <a:t> by </a:t>
                  </a:r>
                  <a:r>
                    <a:rPr lang="fr-FR" sz="1400" b="1" i="1" dirty="0" err="1" smtClean="0"/>
                    <a:t>bubble</a:t>
                  </a:r>
                  <a:r>
                    <a:rPr lang="fr-FR" sz="1400" b="1" i="1" dirty="0" smtClean="0"/>
                    <a:t> </a:t>
                  </a:r>
                  <a:r>
                    <a:rPr lang="fr-FR" sz="1400" b="1" i="1" dirty="0" err="1" smtClean="0"/>
                    <a:t>equations</a:t>
                  </a:r>
                  <a:r>
                    <a:rPr lang="fr-FR" sz="1400" dirty="0" smtClean="0"/>
                    <a:t> in </a:t>
                  </a:r>
                  <a:r>
                    <a:rPr lang="fr-FR" sz="1400" dirty="0" err="1" smtClean="0"/>
                    <a:t>terms</a:t>
                  </a:r>
                  <a:r>
                    <a:rPr lang="fr-FR" sz="1400" dirty="0" smtClean="0"/>
                    <a:t> of </a:t>
                  </a:r>
                  <a:r>
                    <a:rPr lang="fr-FR" sz="1400" b="1" dirty="0" err="1" smtClean="0"/>
                    <a:t>radii</a:t>
                  </a:r>
                  <a:r>
                    <a:rPr lang="fr-FR" sz="1400" b="1" dirty="0" smtClean="0"/>
                    <a:t> of extra dimensions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latin typeface="Cambria Math" charset="0"/>
                            </a:rPr>
                            <m:t>𝑹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1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 smtClean="0">
                                  <a:latin typeface="Cambria Math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fr-FR" sz="1400" b="1" i="1" smtClean="0">
                                  <a:latin typeface="Cambria Math" charset="0"/>
                                </a:rPr>
                                <m:t>𝑰</m:t>
                              </m:r>
                            </m:sub>
                          </m:sSub>
                        </m:sub>
                      </m:sSub>
                    </m:oMath>
                  </a14:m>
                  <a:endParaRPr lang="fr-FR" sz="1400" b="1" dirty="0"/>
                </a:p>
              </p:txBody>
            </p:sp>
          </mc:Choice>
          <mc:Fallback>
            <p:sp>
              <p:nvSpPr>
                <p:cNvPr id="109" name="ZoneTexte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779" y="4765335"/>
                  <a:ext cx="3911313" cy="54296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311" b="-7692"/>
                  </a:stretch>
                </a:blip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er 109"/>
          <p:cNvGrpSpPr/>
          <p:nvPr/>
        </p:nvGrpSpPr>
        <p:grpSpPr>
          <a:xfrm>
            <a:off x="4320558" y="4535477"/>
            <a:ext cx="2102711" cy="1656859"/>
            <a:chOff x="3520644" y="1777147"/>
            <a:chExt cx="2102711" cy="1656859"/>
          </a:xfrm>
        </p:grpSpPr>
        <p:sp>
          <p:nvSpPr>
            <p:cNvPr id="111" name="Rectangle 110"/>
            <p:cNvSpPr/>
            <p:nvPr/>
          </p:nvSpPr>
          <p:spPr>
            <a:xfrm>
              <a:off x="4425604" y="2042949"/>
              <a:ext cx="680256" cy="964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Forme libre 111"/>
            <p:cNvSpPr/>
            <p:nvPr/>
          </p:nvSpPr>
          <p:spPr>
            <a:xfrm flipH="1">
              <a:off x="4258124" y="2074962"/>
              <a:ext cx="616434" cy="1208294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1992 w 793402"/>
                <a:gd name="connsiteY0" fmla="*/ 1187072 h 1187072"/>
                <a:gd name="connsiteX1" fmla="*/ 8431 w 793402"/>
                <a:gd name="connsiteY1" fmla="*/ 999739 h 1187072"/>
                <a:gd name="connsiteX2" fmla="*/ 90892 w 793402"/>
                <a:gd name="connsiteY2" fmla="*/ 183772 h 1187072"/>
                <a:gd name="connsiteX3" fmla="*/ 793402 w 793402"/>
                <a:gd name="connsiteY3" fmla="*/ 1835 h 1187072"/>
                <a:gd name="connsiteX0" fmla="*/ 9578 w 800988"/>
                <a:gd name="connsiteY0" fmla="*/ 1187072 h 1217468"/>
                <a:gd name="connsiteX1" fmla="*/ 5492 w 800988"/>
                <a:gd name="connsiteY1" fmla="*/ 1136081 h 1217468"/>
                <a:gd name="connsiteX2" fmla="*/ 98478 w 800988"/>
                <a:gd name="connsiteY2" fmla="*/ 183772 h 1217468"/>
                <a:gd name="connsiteX3" fmla="*/ 800988 w 800988"/>
                <a:gd name="connsiteY3" fmla="*/ 1835 h 1217468"/>
                <a:gd name="connsiteX0" fmla="*/ 0 w 912449"/>
                <a:gd name="connsiteY0" fmla="*/ 855306 h 1171599"/>
                <a:gd name="connsiteX1" fmla="*/ 116953 w 912449"/>
                <a:gd name="connsiteY1" fmla="*/ 1136081 h 1171599"/>
                <a:gd name="connsiteX2" fmla="*/ 209939 w 912449"/>
                <a:gd name="connsiteY2" fmla="*/ 183772 h 1171599"/>
                <a:gd name="connsiteX3" fmla="*/ 912449 w 912449"/>
                <a:gd name="connsiteY3" fmla="*/ 1835 h 1171599"/>
                <a:gd name="connsiteX0" fmla="*/ 0 w 912449"/>
                <a:gd name="connsiteY0" fmla="*/ 855306 h 1210200"/>
                <a:gd name="connsiteX1" fmla="*/ 122215 w 912449"/>
                <a:gd name="connsiteY1" fmla="*/ 1176984 h 1210200"/>
                <a:gd name="connsiteX2" fmla="*/ 209939 w 912449"/>
                <a:gd name="connsiteY2" fmla="*/ 183772 h 1210200"/>
                <a:gd name="connsiteX3" fmla="*/ 912449 w 912449"/>
                <a:gd name="connsiteY3" fmla="*/ 1835 h 1210200"/>
                <a:gd name="connsiteX0" fmla="*/ 0 w 1707101"/>
                <a:gd name="connsiteY0" fmla="*/ 228132 h 1193645"/>
                <a:gd name="connsiteX1" fmla="*/ 916867 w 1707101"/>
                <a:gd name="connsiteY1" fmla="*/ 1176984 h 1193645"/>
                <a:gd name="connsiteX2" fmla="*/ 1004591 w 1707101"/>
                <a:gd name="connsiteY2" fmla="*/ 183772 h 1193645"/>
                <a:gd name="connsiteX3" fmla="*/ 1707101 w 1707101"/>
                <a:gd name="connsiteY3" fmla="*/ 1835 h 1193645"/>
                <a:gd name="connsiteX0" fmla="*/ 0 w 1286093"/>
                <a:gd name="connsiteY0" fmla="*/ 187229 h 1193120"/>
                <a:gd name="connsiteX1" fmla="*/ 495859 w 1286093"/>
                <a:gd name="connsiteY1" fmla="*/ 1176984 h 1193120"/>
                <a:gd name="connsiteX2" fmla="*/ 583583 w 1286093"/>
                <a:gd name="connsiteY2" fmla="*/ 183772 h 1193120"/>
                <a:gd name="connsiteX3" fmla="*/ 1286093 w 1286093"/>
                <a:gd name="connsiteY3" fmla="*/ 1835 h 1193120"/>
                <a:gd name="connsiteX0" fmla="*/ 0 w 1286093"/>
                <a:gd name="connsiteY0" fmla="*/ 187229 h 1161712"/>
                <a:gd name="connsiteX1" fmla="*/ 480071 w 1286093"/>
                <a:gd name="connsiteY1" fmla="*/ 1145171 h 1161712"/>
                <a:gd name="connsiteX2" fmla="*/ 583583 w 1286093"/>
                <a:gd name="connsiteY2" fmla="*/ 183772 h 1161712"/>
                <a:gd name="connsiteX3" fmla="*/ 1286093 w 1286093"/>
                <a:gd name="connsiteY3" fmla="*/ 1835 h 1161712"/>
                <a:gd name="connsiteX0" fmla="*/ 0 w 1286093"/>
                <a:gd name="connsiteY0" fmla="*/ 187229 h 1235423"/>
                <a:gd name="connsiteX1" fmla="*/ 416920 w 1286093"/>
                <a:gd name="connsiteY1" fmla="*/ 1086090 h 1235423"/>
                <a:gd name="connsiteX2" fmla="*/ 480071 w 1286093"/>
                <a:gd name="connsiteY2" fmla="*/ 1145171 h 1235423"/>
                <a:gd name="connsiteX3" fmla="*/ 583583 w 1286093"/>
                <a:gd name="connsiteY3" fmla="*/ 183772 h 1235423"/>
                <a:gd name="connsiteX4" fmla="*/ 1286093 w 1286093"/>
                <a:gd name="connsiteY4" fmla="*/ 1835 h 1235423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195005"/>
                <a:gd name="connsiteX1" fmla="*/ 343244 w 1286093"/>
                <a:gd name="connsiteY1" fmla="*/ 1040643 h 1195005"/>
                <a:gd name="connsiteX2" fmla="*/ 480071 w 1286093"/>
                <a:gd name="connsiteY2" fmla="*/ 1145171 h 1195005"/>
                <a:gd name="connsiteX3" fmla="*/ 583583 w 1286093"/>
                <a:gd name="connsiteY3" fmla="*/ 183772 h 1195005"/>
                <a:gd name="connsiteX4" fmla="*/ 1286093 w 1286093"/>
                <a:gd name="connsiteY4" fmla="*/ 1835 h 1195005"/>
                <a:gd name="connsiteX0" fmla="*/ 0 w 1286093"/>
                <a:gd name="connsiteY0" fmla="*/ 187229 h 1193841"/>
                <a:gd name="connsiteX1" fmla="*/ 343244 w 1286093"/>
                <a:gd name="connsiteY1" fmla="*/ 1040643 h 1193841"/>
                <a:gd name="connsiteX2" fmla="*/ 480071 w 1286093"/>
                <a:gd name="connsiteY2" fmla="*/ 1145171 h 1193841"/>
                <a:gd name="connsiteX3" fmla="*/ 583583 w 1286093"/>
                <a:gd name="connsiteY3" fmla="*/ 183772 h 1193841"/>
                <a:gd name="connsiteX4" fmla="*/ 1286093 w 1286093"/>
                <a:gd name="connsiteY4" fmla="*/ 1835 h 1193841"/>
                <a:gd name="connsiteX0" fmla="*/ 0 w 1286093"/>
                <a:gd name="connsiteY0" fmla="*/ 187229 h 1211807"/>
                <a:gd name="connsiteX1" fmla="*/ 437970 w 1286093"/>
                <a:gd name="connsiteY1" fmla="*/ 1136083 h 1211807"/>
                <a:gd name="connsiteX2" fmla="*/ 480071 w 1286093"/>
                <a:gd name="connsiteY2" fmla="*/ 1145171 h 1211807"/>
                <a:gd name="connsiteX3" fmla="*/ 583583 w 1286093"/>
                <a:gd name="connsiteY3" fmla="*/ 183772 h 1211807"/>
                <a:gd name="connsiteX4" fmla="*/ 1286093 w 1286093"/>
                <a:gd name="connsiteY4" fmla="*/ 1835 h 1211807"/>
                <a:gd name="connsiteX0" fmla="*/ 0 w 1286093"/>
                <a:gd name="connsiteY0" fmla="*/ 187229 h 1161319"/>
                <a:gd name="connsiteX1" fmla="*/ 437970 w 1286093"/>
                <a:gd name="connsiteY1" fmla="*/ 1136083 h 1161319"/>
                <a:gd name="connsiteX2" fmla="*/ 480071 w 1286093"/>
                <a:gd name="connsiteY2" fmla="*/ 1145171 h 1161319"/>
                <a:gd name="connsiteX3" fmla="*/ 583583 w 1286093"/>
                <a:gd name="connsiteY3" fmla="*/ 183772 h 1161319"/>
                <a:gd name="connsiteX4" fmla="*/ 1286093 w 1286093"/>
                <a:gd name="connsiteY4" fmla="*/ 1835 h 1161319"/>
                <a:gd name="connsiteX0" fmla="*/ 0 w 1286093"/>
                <a:gd name="connsiteY0" fmla="*/ 187229 h 1152172"/>
                <a:gd name="connsiteX1" fmla="*/ 437970 w 1286093"/>
                <a:gd name="connsiteY1" fmla="*/ 1136083 h 1152172"/>
                <a:gd name="connsiteX2" fmla="*/ 480071 w 1286093"/>
                <a:gd name="connsiteY2" fmla="*/ 1145171 h 1152172"/>
                <a:gd name="connsiteX3" fmla="*/ 583583 w 1286093"/>
                <a:gd name="connsiteY3" fmla="*/ 183772 h 1152172"/>
                <a:gd name="connsiteX4" fmla="*/ 1286093 w 1286093"/>
                <a:gd name="connsiteY4" fmla="*/ 1835 h 1152172"/>
                <a:gd name="connsiteX0" fmla="*/ 0 w 1286093"/>
                <a:gd name="connsiteY0" fmla="*/ 187229 h 1152172"/>
                <a:gd name="connsiteX1" fmla="*/ 380143 w 1286093"/>
                <a:gd name="connsiteY1" fmla="*/ 101253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4717"/>
                <a:gd name="connsiteX1" fmla="*/ 93761 w 1286093"/>
                <a:gd name="connsiteY1" fmla="*/ 1153365 h 1154717"/>
                <a:gd name="connsiteX2" fmla="*/ 437970 w 1286093"/>
                <a:gd name="connsiteY2" fmla="*/ 1136083 h 1154717"/>
                <a:gd name="connsiteX3" fmla="*/ 480071 w 1286093"/>
                <a:gd name="connsiteY3" fmla="*/ 1145171 h 1154717"/>
                <a:gd name="connsiteX4" fmla="*/ 583583 w 1286093"/>
                <a:gd name="connsiteY4" fmla="*/ 183772 h 1154717"/>
                <a:gd name="connsiteX5" fmla="*/ 1286093 w 1286093"/>
                <a:gd name="connsiteY5" fmla="*/ 1835 h 1154717"/>
                <a:gd name="connsiteX0" fmla="*/ 0 w 1286093"/>
                <a:gd name="connsiteY0" fmla="*/ 187229 h 1155852"/>
                <a:gd name="connsiteX1" fmla="*/ 93761 w 1286093"/>
                <a:gd name="connsiteY1" fmla="*/ 1153365 h 1155852"/>
                <a:gd name="connsiteX2" fmla="*/ 437970 w 1286093"/>
                <a:gd name="connsiteY2" fmla="*/ 1136083 h 1155852"/>
                <a:gd name="connsiteX3" fmla="*/ 480071 w 1286093"/>
                <a:gd name="connsiteY3" fmla="*/ 1145171 h 1155852"/>
                <a:gd name="connsiteX4" fmla="*/ 583583 w 1286093"/>
                <a:gd name="connsiteY4" fmla="*/ 183772 h 1155852"/>
                <a:gd name="connsiteX5" fmla="*/ 1286093 w 1286093"/>
                <a:gd name="connsiteY5" fmla="*/ 1835 h 1155852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68571"/>
                <a:gd name="connsiteX1" fmla="*/ 81827 w 1286093"/>
                <a:gd name="connsiteY1" fmla="*/ 1084664 h 1168571"/>
                <a:gd name="connsiteX2" fmla="*/ 93761 w 1286093"/>
                <a:gd name="connsiteY2" fmla="*/ 1153365 h 1168571"/>
                <a:gd name="connsiteX3" fmla="*/ 437970 w 1286093"/>
                <a:gd name="connsiteY3" fmla="*/ 1136083 h 1168571"/>
                <a:gd name="connsiteX4" fmla="*/ 480071 w 1286093"/>
                <a:gd name="connsiteY4" fmla="*/ 1145171 h 1168571"/>
                <a:gd name="connsiteX5" fmla="*/ 583583 w 1286093"/>
                <a:gd name="connsiteY5" fmla="*/ 183772 h 1168571"/>
                <a:gd name="connsiteX6" fmla="*/ 1286093 w 1286093"/>
                <a:gd name="connsiteY6" fmla="*/ 1835 h 1168571"/>
                <a:gd name="connsiteX0" fmla="*/ 0 w 1286093"/>
                <a:gd name="connsiteY0" fmla="*/ 187229 h 1168571"/>
                <a:gd name="connsiteX1" fmla="*/ 61939 w 1286093"/>
                <a:gd name="connsiteY1" fmla="*/ 346144 h 1168571"/>
                <a:gd name="connsiteX2" fmla="*/ 81827 w 1286093"/>
                <a:gd name="connsiteY2" fmla="*/ 1084664 h 1168571"/>
                <a:gd name="connsiteX3" fmla="*/ 93761 w 1286093"/>
                <a:gd name="connsiteY3" fmla="*/ 1153365 h 1168571"/>
                <a:gd name="connsiteX4" fmla="*/ 437970 w 1286093"/>
                <a:gd name="connsiteY4" fmla="*/ 1136083 h 1168571"/>
                <a:gd name="connsiteX5" fmla="*/ 480071 w 1286093"/>
                <a:gd name="connsiteY5" fmla="*/ 1145171 h 1168571"/>
                <a:gd name="connsiteX6" fmla="*/ 583583 w 1286093"/>
                <a:gd name="connsiteY6" fmla="*/ 183772 h 1168571"/>
                <a:gd name="connsiteX7" fmla="*/ 1286093 w 1286093"/>
                <a:gd name="connsiteY7" fmla="*/ 1835 h 1168571"/>
                <a:gd name="connsiteX0" fmla="*/ 554818 w 1224392"/>
                <a:gd name="connsiteY0" fmla="*/ 111659 h 1168571"/>
                <a:gd name="connsiteX1" fmla="*/ 238 w 1224392"/>
                <a:gd name="connsiteY1" fmla="*/ 346144 h 1168571"/>
                <a:gd name="connsiteX2" fmla="*/ 20126 w 1224392"/>
                <a:gd name="connsiteY2" fmla="*/ 1084664 h 1168571"/>
                <a:gd name="connsiteX3" fmla="*/ 32060 w 1224392"/>
                <a:gd name="connsiteY3" fmla="*/ 1153365 h 1168571"/>
                <a:gd name="connsiteX4" fmla="*/ 376269 w 1224392"/>
                <a:gd name="connsiteY4" fmla="*/ 1136083 h 1168571"/>
                <a:gd name="connsiteX5" fmla="*/ 418370 w 1224392"/>
                <a:gd name="connsiteY5" fmla="*/ 1145171 h 1168571"/>
                <a:gd name="connsiteX6" fmla="*/ 521882 w 1224392"/>
                <a:gd name="connsiteY6" fmla="*/ 183772 h 1168571"/>
                <a:gd name="connsiteX7" fmla="*/ 1224392 w 1224392"/>
                <a:gd name="connsiteY7" fmla="*/ 1835 h 1168571"/>
                <a:gd name="connsiteX0" fmla="*/ 570721 w 1240295"/>
                <a:gd name="connsiteY0" fmla="*/ 111659 h 1168571"/>
                <a:gd name="connsiteX1" fmla="*/ 231 w 1240295"/>
                <a:gd name="connsiteY1" fmla="*/ 256834 h 1168571"/>
                <a:gd name="connsiteX2" fmla="*/ 36029 w 1240295"/>
                <a:gd name="connsiteY2" fmla="*/ 1084664 h 1168571"/>
                <a:gd name="connsiteX3" fmla="*/ 47963 w 1240295"/>
                <a:gd name="connsiteY3" fmla="*/ 1153365 h 1168571"/>
                <a:gd name="connsiteX4" fmla="*/ 392172 w 1240295"/>
                <a:gd name="connsiteY4" fmla="*/ 1136083 h 1168571"/>
                <a:gd name="connsiteX5" fmla="*/ 434273 w 1240295"/>
                <a:gd name="connsiteY5" fmla="*/ 1145171 h 1168571"/>
                <a:gd name="connsiteX6" fmla="*/ 537785 w 1240295"/>
                <a:gd name="connsiteY6" fmla="*/ 183772 h 1168571"/>
                <a:gd name="connsiteX7" fmla="*/ 1240295 w 1240295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9006 w 1278580"/>
                <a:gd name="connsiteY0" fmla="*/ 111659 h 1168571"/>
                <a:gd name="connsiteX1" fmla="*/ 30560 w 1278580"/>
                <a:gd name="connsiteY1" fmla="*/ 263704 h 1168571"/>
                <a:gd name="connsiteX2" fmla="*/ 74314 w 1278580"/>
                <a:gd name="connsiteY2" fmla="*/ 1084664 h 1168571"/>
                <a:gd name="connsiteX3" fmla="*/ 86248 w 1278580"/>
                <a:gd name="connsiteY3" fmla="*/ 1153365 h 1168571"/>
                <a:gd name="connsiteX4" fmla="*/ 430457 w 1278580"/>
                <a:gd name="connsiteY4" fmla="*/ 1136083 h 1168571"/>
                <a:gd name="connsiteX5" fmla="*/ 472558 w 1278580"/>
                <a:gd name="connsiteY5" fmla="*/ 1145171 h 1168571"/>
                <a:gd name="connsiteX6" fmla="*/ 576070 w 1278580"/>
                <a:gd name="connsiteY6" fmla="*/ 183772 h 1168571"/>
                <a:gd name="connsiteX7" fmla="*/ 1278580 w 1278580"/>
                <a:gd name="connsiteY7" fmla="*/ 1835 h 1168571"/>
                <a:gd name="connsiteX0" fmla="*/ 602018 w 1271592"/>
                <a:gd name="connsiteY0" fmla="*/ 111659 h 1168571"/>
                <a:gd name="connsiteX1" fmla="*/ 23572 w 1271592"/>
                <a:gd name="connsiteY1" fmla="*/ 263704 h 1168571"/>
                <a:gd name="connsiteX2" fmla="*/ 67326 w 1271592"/>
                <a:gd name="connsiteY2" fmla="*/ 1084664 h 1168571"/>
                <a:gd name="connsiteX3" fmla="*/ 79260 w 1271592"/>
                <a:gd name="connsiteY3" fmla="*/ 1153365 h 1168571"/>
                <a:gd name="connsiteX4" fmla="*/ 423469 w 1271592"/>
                <a:gd name="connsiteY4" fmla="*/ 1136083 h 1168571"/>
                <a:gd name="connsiteX5" fmla="*/ 465570 w 1271592"/>
                <a:gd name="connsiteY5" fmla="*/ 1145171 h 1168571"/>
                <a:gd name="connsiteX6" fmla="*/ 569082 w 1271592"/>
                <a:gd name="connsiteY6" fmla="*/ 183772 h 1168571"/>
                <a:gd name="connsiteX7" fmla="*/ 1271592 w 1271592"/>
                <a:gd name="connsiteY7" fmla="*/ 1835 h 1168571"/>
                <a:gd name="connsiteX0" fmla="*/ 626012 w 1295586"/>
                <a:gd name="connsiteY0" fmla="*/ 111659 h 1168571"/>
                <a:gd name="connsiteX1" fmla="*/ 43590 w 1295586"/>
                <a:gd name="connsiteY1" fmla="*/ 170961 h 1168571"/>
                <a:gd name="connsiteX2" fmla="*/ 47566 w 1295586"/>
                <a:gd name="connsiteY2" fmla="*/ 263704 h 1168571"/>
                <a:gd name="connsiteX3" fmla="*/ 91320 w 1295586"/>
                <a:gd name="connsiteY3" fmla="*/ 1084664 h 1168571"/>
                <a:gd name="connsiteX4" fmla="*/ 103254 w 1295586"/>
                <a:gd name="connsiteY4" fmla="*/ 1153365 h 1168571"/>
                <a:gd name="connsiteX5" fmla="*/ 447463 w 1295586"/>
                <a:gd name="connsiteY5" fmla="*/ 1136083 h 1168571"/>
                <a:gd name="connsiteX6" fmla="*/ 489564 w 1295586"/>
                <a:gd name="connsiteY6" fmla="*/ 1145171 h 1168571"/>
                <a:gd name="connsiteX7" fmla="*/ 593076 w 1295586"/>
                <a:gd name="connsiteY7" fmla="*/ 183772 h 1168571"/>
                <a:gd name="connsiteX8" fmla="*/ 1295586 w 1295586"/>
                <a:gd name="connsiteY8" fmla="*/ 1835 h 1168571"/>
                <a:gd name="connsiteX0" fmla="*/ 580854 w 1250428"/>
                <a:gd name="connsiteY0" fmla="*/ 111659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696521 w 1321086"/>
                <a:gd name="connsiteY0" fmla="*/ 115546 h 1168571"/>
                <a:gd name="connsiteX1" fmla="*/ 1995 w 1321086"/>
                <a:gd name="connsiteY1" fmla="*/ 133266 h 1168571"/>
                <a:gd name="connsiteX2" fmla="*/ 73066 w 1321086"/>
                <a:gd name="connsiteY2" fmla="*/ 263704 h 1168571"/>
                <a:gd name="connsiteX3" fmla="*/ 116820 w 1321086"/>
                <a:gd name="connsiteY3" fmla="*/ 1084664 h 1168571"/>
                <a:gd name="connsiteX4" fmla="*/ 128754 w 1321086"/>
                <a:gd name="connsiteY4" fmla="*/ 1153365 h 1168571"/>
                <a:gd name="connsiteX5" fmla="*/ 472963 w 1321086"/>
                <a:gd name="connsiteY5" fmla="*/ 1136083 h 1168571"/>
                <a:gd name="connsiteX6" fmla="*/ 515064 w 1321086"/>
                <a:gd name="connsiteY6" fmla="*/ 1145171 h 1168571"/>
                <a:gd name="connsiteX7" fmla="*/ 618576 w 1321086"/>
                <a:gd name="connsiteY7" fmla="*/ 183772 h 1168571"/>
                <a:gd name="connsiteX8" fmla="*/ 1321086 w 1321086"/>
                <a:gd name="connsiteY8" fmla="*/ 1835 h 1168571"/>
                <a:gd name="connsiteX0" fmla="*/ 698998 w 1323563"/>
                <a:gd name="connsiteY0" fmla="*/ 115546 h 1168571"/>
                <a:gd name="connsiteX1" fmla="*/ 4472 w 1323563"/>
                <a:gd name="connsiteY1" fmla="*/ 133266 h 1168571"/>
                <a:gd name="connsiteX2" fmla="*/ 75543 w 1323563"/>
                <a:gd name="connsiteY2" fmla="*/ 263704 h 1168571"/>
                <a:gd name="connsiteX3" fmla="*/ 119297 w 1323563"/>
                <a:gd name="connsiteY3" fmla="*/ 1084664 h 1168571"/>
                <a:gd name="connsiteX4" fmla="*/ 131231 w 1323563"/>
                <a:gd name="connsiteY4" fmla="*/ 1153365 h 1168571"/>
                <a:gd name="connsiteX5" fmla="*/ 475440 w 1323563"/>
                <a:gd name="connsiteY5" fmla="*/ 1136083 h 1168571"/>
                <a:gd name="connsiteX6" fmla="*/ 517541 w 1323563"/>
                <a:gd name="connsiteY6" fmla="*/ 1145171 h 1168571"/>
                <a:gd name="connsiteX7" fmla="*/ 621053 w 1323563"/>
                <a:gd name="connsiteY7" fmla="*/ 183772 h 1168571"/>
                <a:gd name="connsiteX8" fmla="*/ 1323563 w 1323563"/>
                <a:gd name="connsiteY8" fmla="*/ 1835 h 1168571"/>
                <a:gd name="connsiteX0" fmla="*/ 698998 w 698998"/>
                <a:gd name="connsiteY0" fmla="*/ 0 h 1053025"/>
                <a:gd name="connsiteX1" fmla="*/ 4472 w 698998"/>
                <a:gd name="connsiteY1" fmla="*/ 17720 h 1053025"/>
                <a:gd name="connsiteX2" fmla="*/ 75543 w 698998"/>
                <a:gd name="connsiteY2" fmla="*/ 148158 h 1053025"/>
                <a:gd name="connsiteX3" fmla="*/ 119297 w 698998"/>
                <a:gd name="connsiteY3" fmla="*/ 969118 h 1053025"/>
                <a:gd name="connsiteX4" fmla="*/ 131231 w 698998"/>
                <a:gd name="connsiteY4" fmla="*/ 1037819 h 1053025"/>
                <a:gd name="connsiteX5" fmla="*/ 475440 w 698998"/>
                <a:gd name="connsiteY5" fmla="*/ 1020537 h 1053025"/>
                <a:gd name="connsiteX6" fmla="*/ 517541 w 698998"/>
                <a:gd name="connsiteY6" fmla="*/ 1029625 h 1053025"/>
                <a:gd name="connsiteX7" fmla="*/ 621053 w 698998"/>
                <a:gd name="connsiteY7" fmla="*/ 68226 h 1053025"/>
                <a:gd name="connsiteX0" fmla="*/ 698998 w 698998"/>
                <a:gd name="connsiteY0" fmla="*/ 0 h 1112659"/>
                <a:gd name="connsiteX1" fmla="*/ 4472 w 698998"/>
                <a:gd name="connsiteY1" fmla="*/ 17720 h 1112659"/>
                <a:gd name="connsiteX2" fmla="*/ 75543 w 698998"/>
                <a:gd name="connsiteY2" fmla="*/ 148158 h 1112659"/>
                <a:gd name="connsiteX3" fmla="*/ 119297 w 698998"/>
                <a:gd name="connsiteY3" fmla="*/ 969118 h 1112659"/>
                <a:gd name="connsiteX4" fmla="*/ 131231 w 698998"/>
                <a:gd name="connsiteY4" fmla="*/ 1037819 h 1112659"/>
                <a:gd name="connsiteX5" fmla="*/ 533087 w 698998"/>
                <a:gd name="connsiteY5" fmla="*/ 1111808 h 1112659"/>
                <a:gd name="connsiteX6" fmla="*/ 517541 w 698998"/>
                <a:gd name="connsiteY6" fmla="*/ 1029625 h 1112659"/>
                <a:gd name="connsiteX7" fmla="*/ 621053 w 698998"/>
                <a:gd name="connsiteY7" fmla="*/ 68226 h 1112659"/>
                <a:gd name="connsiteX0" fmla="*/ 698998 w 698998"/>
                <a:gd name="connsiteY0" fmla="*/ 0 h 1120792"/>
                <a:gd name="connsiteX1" fmla="*/ 4472 w 698998"/>
                <a:gd name="connsiteY1" fmla="*/ 17720 h 1120792"/>
                <a:gd name="connsiteX2" fmla="*/ 75543 w 698998"/>
                <a:gd name="connsiteY2" fmla="*/ 148158 h 1120792"/>
                <a:gd name="connsiteX3" fmla="*/ 119297 w 698998"/>
                <a:gd name="connsiteY3" fmla="*/ 969118 h 1120792"/>
                <a:gd name="connsiteX4" fmla="*/ 116819 w 698998"/>
                <a:gd name="connsiteY4" fmla="*/ 1120792 h 1120792"/>
                <a:gd name="connsiteX5" fmla="*/ 533087 w 698998"/>
                <a:gd name="connsiteY5" fmla="*/ 1111808 h 1120792"/>
                <a:gd name="connsiteX6" fmla="*/ 517541 w 698998"/>
                <a:gd name="connsiteY6" fmla="*/ 1029625 h 1120792"/>
                <a:gd name="connsiteX7" fmla="*/ 621053 w 698998"/>
                <a:gd name="connsiteY7" fmla="*/ 68226 h 1120792"/>
                <a:gd name="connsiteX0" fmla="*/ 698998 w 698998"/>
                <a:gd name="connsiteY0" fmla="*/ 0 h 1122057"/>
                <a:gd name="connsiteX1" fmla="*/ 4472 w 698998"/>
                <a:gd name="connsiteY1" fmla="*/ 17720 h 1122057"/>
                <a:gd name="connsiteX2" fmla="*/ 75543 w 698998"/>
                <a:gd name="connsiteY2" fmla="*/ 148158 h 1122057"/>
                <a:gd name="connsiteX3" fmla="*/ 119297 w 698998"/>
                <a:gd name="connsiteY3" fmla="*/ 969118 h 1122057"/>
                <a:gd name="connsiteX4" fmla="*/ 116819 w 698998"/>
                <a:gd name="connsiteY4" fmla="*/ 1120792 h 1122057"/>
                <a:gd name="connsiteX5" fmla="*/ 533087 w 698998"/>
                <a:gd name="connsiteY5" fmla="*/ 1111808 h 1122057"/>
                <a:gd name="connsiteX6" fmla="*/ 517541 w 698998"/>
                <a:gd name="connsiteY6" fmla="*/ 1029625 h 1122057"/>
                <a:gd name="connsiteX7" fmla="*/ 621053 w 698998"/>
                <a:gd name="connsiteY7" fmla="*/ 68226 h 1122057"/>
                <a:gd name="connsiteX0" fmla="*/ 698998 w 698998"/>
                <a:gd name="connsiteY0" fmla="*/ 0 h 1123075"/>
                <a:gd name="connsiteX1" fmla="*/ 4472 w 698998"/>
                <a:gd name="connsiteY1" fmla="*/ 17720 h 1123075"/>
                <a:gd name="connsiteX2" fmla="*/ 75543 w 698998"/>
                <a:gd name="connsiteY2" fmla="*/ 148158 h 1123075"/>
                <a:gd name="connsiteX3" fmla="*/ 119297 w 698998"/>
                <a:gd name="connsiteY3" fmla="*/ 969118 h 1123075"/>
                <a:gd name="connsiteX4" fmla="*/ 116819 w 698998"/>
                <a:gd name="connsiteY4" fmla="*/ 1120792 h 1123075"/>
                <a:gd name="connsiteX5" fmla="*/ 533087 w 698998"/>
                <a:gd name="connsiteY5" fmla="*/ 1111808 h 1123075"/>
                <a:gd name="connsiteX6" fmla="*/ 517541 w 698998"/>
                <a:gd name="connsiteY6" fmla="*/ 1029625 h 1123075"/>
                <a:gd name="connsiteX7" fmla="*/ 621053 w 698998"/>
                <a:gd name="connsiteY7" fmla="*/ 68226 h 1123075"/>
                <a:gd name="connsiteX0" fmla="*/ 698998 w 698998"/>
                <a:gd name="connsiteY0" fmla="*/ 0 h 1129112"/>
                <a:gd name="connsiteX1" fmla="*/ 4472 w 698998"/>
                <a:gd name="connsiteY1" fmla="*/ 17720 h 1129112"/>
                <a:gd name="connsiteX2" fmla="*/ 75543 w 698998"/>
                <a:gd name="connsiteY2" fmla="*/ 148158 h 1129112"/>
                <a:gd name="connsiteX3" fmla="*/ 119297 w 698998"/>
                <a:gd name="connsiteY3" fmla="*/ 969118 h 1129112"/>
                <a:gd name="connsiteX4" fmla="*/ 116819 w 698998"/>
                <a:gd name="connsiteY4" fmla="*/ 1120792 h 1129112"/>
                <a:gd name="connsiteX5" fmla="*/ 518675 w 698998"/>
                <a:gd name="connsiteY5" fmla="*/ 1128403 h 1129112"/>
                <a:gd name="connsiteX6" fmla="*/ 517541 w 698998"/>
                <a:gd name="connsiteY6" fmla="*/ 1029625 h 1129112"/>
                <a:gd name="connsiteX7" fmla="*/ 621053 w 698998"/>
                <a:gd name="connsiteY7" fmla="*/ 68226 h 1129112"/>
                <a:gd name="connsiteX0" fmla="*/ 698998 w 698998"/>
                <a:gd name="connsiteY0" fmla="*/ 0 h 1123533"/>
                <a:gd name="connsiteX1" fmla="*/ 4472 w 698998"/>
                <a:gd name="connsiteY1" fmla="*/ 17720 h 1123533"/>
                <a:gd name="connsiteX2" fmla="*/ 75543 w 698998"/>
                <a:gd name="connsiteY2" fmla="*/ 148158 h 1123533"/>
                <a:gd name="connsiteX3" fmla="*/ 119297 w 698998"/>
                <a:gd name="connsiteY3" fmla="*/ 969118 h 1123533"/>
                <a:gd name="connsiteX4" fmla="*/ 116819 w 698998"/>
                <a:gd name="connsiteY4" fmla="*/ 1120792 h 1123533"/>
                <a:gd name="connsiteX5" fmla="*/ 518675 w 698998"/>
                <a:gd name="connsiteY5" fmla="*/ 1115957 h 1123533"/>
                <a:gd name="connsiteX6" fmla="*/ 517541 w 698998"/>
                <a:gd name="connsiteY6" fmla="*/ 1029625 h 1123533"/>
                <a:gd name="connsiteX7" fmla="*/ 621053 w 698998"/>
                <a:gd name="connsiteY7" fmla="*/ 68226 h 1123533"/>
                <a:gd name="connsiteX0" fmla="*/ 698998 w 698998"/>
                <a:gd name="connsiteY0" fmla="*/ 0 h 1359247"/>
                <a:gd name="connsiteX1" fmla="*/ 4472 w 698998"/>
                <a:gd name="connsiteY1" fmla="*/ 17720 h 1359247"/>
                <a:gd name="connsiteX2" fmla="*/ 75543 w 698998"/>
                <a:gd name="connsiteY2" fmla="*/ 148158 h 1359247"/>
                <a:gd name="connsiteX3" fmla="*/ 119297 w 698998"/>
                <a:gd name="connsiteY3" fmla="*/ 969118 h 1359247"/>
                <a:gd name="connsiteX4" fmla="*/ 116819 w 698998"/>
                <a:gd name="connsiteY4" fmla="*/ 1120792 h 1359247"/>
                <a:gd name="connsiteX5" fmla="*/ 337726 w 698998"/>
                <a:gd name="connsiteY5" fmla="*/ 1359246 h 1359247"/>
                <a:gd name="connsiteX6" fmla="*/ 518675 w 698998"/>
                <a:gd name="connsiteY6" fmla="*/ 1115957 h 1359247"/>
                <a:gd name="connsiteX7" fmla="*/ 517541 w 698998"/>
                <a:gd name="connsiteY7" fmla="*/ 1029625 h 1359247"/>
                <a:gd name="connsiteX8" fmla="*/ 621053 w 698998"/>
                <a:gd name="connsiteY8" fmla="*/ 68226 h 1359247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02654 w 698998"/>
                <a:gd name="connsiteY6" fmla="*/ 1057909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595905 w 698998"/>
                <a:gd name="connsiteY7" fmla="*/ 56964 h 1359246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332081 w 698998"/>
                <a:gd name="connsiteY5" fmla="*/ 1423066 h 1428679"/>
                <a:gd name="connsiteX6" fmla="*/ 491135 w 698998"/>
                <a:gd name="connsiteY6" fmla="*/ 1341974 h 1428679"/>
                <a:gd name="connsiteX7" fmla="*/ 416602 w 698998"/>
                <a:gd name="connsiteY7" fmla="*/ 685667 h 1428679"/>
                <a:gd name="connsiteX8" fmla="*/ 595905 w 698998"/>
                <a:gd name="connsiteY8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16298 w 698998"/>
                <a:gd name="connsiteY3" fmla="*/ 95034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07318 w 698998"/>
                <a:gd name="connsiteY3" fmla="*/ 482284 h 1428679"/>
                <a:gd name="connsiteX4" fmla="*/ 216298 w 698998"/>
                <a:gd name="connsiteY4" fmla="*/ 950348 h 1428679"/>
                <a:gd name="connsiteX5" fmla="*/ 109634 w 698998"/>
                <a:gd name="connsiteY5" fmla="*/ 1383579 h 1428679"/>
                <a:gd name="connsiteX6" fmla="*/ 200133 w 698998"/>
                <a:gd name="connsiteY6" fmla="*/ 1379514 h 1428679"/>
                <a:gd name="connsiteX7" fmla="*/ 332081 w 698998"/>
                <a:gd name="connsiteY7" fmla="*/ 1423066 h 1428679"/>
                <a:gd name="connsiteX8" fmla="*/ 491135 w 698998"/>
                <a:gd name="connsiteY8" fmla="*/ 1341974 h 1428679"/>
                <a:gd name="connsiteX9" fmla="*/ 416602 w 698998"/>
                <a:gd name="connsiteY9" fmla="*/ 685667 h 1428679"/>
                <a:gd name="connsiteX10" fmla="*/ 595905 w 698998"/>
                <a:gd name="connsiteY10" fmla="*/ 56964 h 1428679"/>
                <a:gd name="connsiteX0" fmla="*/ 697515 w 697515"/>
                <a:gd name="connsiteY0" fmla="*/ 0 h 1428679"/>
                <a:gd name="connsiteX1" fmla="*/ 2989 w 697515"/>
                <a:gd name="connsiteY1" fmla="*/ 17720 h 1428679"/>
                <a:gd name="connsiteX2" fmla="*/ 95616 w 697515"/>
                <a:gd name="connsiteY2" fmla="*/ 121879 h 1428679"/>
                <a:gd name="connsiteX3" fmla="*/ 205835 w 697515"/>
                <a:gd name="connsiteY3" fmla="*/ 482284 h 1428679"/>
                <a:gd name="connsiteX4" fmla="*/ 214815 w 697515"/>
                <a:gd name="connsiteY4" fmla="*/ 950348 h 1428679"/>
                <a:gd name="connsiteX5" fmla="*/ 108151 w 697515"/>
                <a:gd name="connsiteY5" fmla="*/ 1383579 h 1428679"/>
                <a:gd name="connsiteX6" fmla="*/ 198650 w 697515"/>
                <a:gd name="connsiteY6" fmla="*/ 1379514 h 1428679"/>
                <a:gd name="connsiteX7" fmla="*/ 330598 w 697515"/>
                <a:gd name="connsiteY7" fmla="*/ 1423066 h 1428679"/>
                <a:gd name="connsiteX8" fmla="*/ 489652 w 697515"/>
                <a:gd name="connsiteY8" fmla="*/ 1341974 h 1428679"/>
                <a:gd name="connsiteX9" fmla="*/ 415119 w 697515"/>
                <a:gd name="connsiteY9" fmla="*/ 685667 h 1428679"/>
                <a:gd name="connsiteX10" fmla="*/ 594422 w 697515"/>
                <a:gd name="connsiteY10" fmla="*/ 56964 h 142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5" h="1428679">
                  <a:moveTo>
                    <a:pt x="697515" y="0"/>
                  </a:moveTo>
                  <a:cubicBezTo>
                    <a:pt x="573440" y="68189"/>
                    <a:pt x="202918" y="54571"/>
                    <a:pt x="2989" y="17720"/>
                  </a:cubicBezTo>
                  <a:cubicBezTo>
                    <a:pt x="-12403" y="62496"/>
                    <a:pt x="33650" y="-30405"/>
                    <a:pt x="95616" y="121879"/>
                  </a:cubicBezTo>
                  <a:cubicBezTo>
                    <a:pt x="120442" y="200557"/>
                    <a:pt x="182376" y="348586"/>
                    <a:pt x="205835" y="482284"/>
                  </a:cubicBezTo>
                  <a:cubicBezTo>
                    <a:pt x="229294" y="615982"/>
                    <a:pt x="222114" y="801384"/>
                    <a:pt x="214815" y="950348"/>
                  </a:cubicBezTo>
                  <a:cubicBezTo>
                    <a:pt x="230442" y="1111371"/>
                    <a:pt x="81940" y="1349247"/>
                    <a:pt x="108151" y="1383579"/>
                  </a:cubicBezTo>
                  <a:cubicBezTo>
                    <a:pt x="115636" y="1435085"/>
                    <a:pt x="162773" y="1329135"/>
                    <a:pt x="198650" y="1379514"/>
                  </a:cubicBezTo>
                  <a:cubicBezTo>
                    <a:pt x="234527" y="1429893"/>
                    <a:pt x="276110" y="1412429"/>
                    <a:pt x="330598" y="1423066"/>
                  </a:cubicBezTo>
                  <a:cubicBezTo>
                    <a:pt x="381607" y="1426768"/>
                    <a:pt x="473769" y="1454237"/>
                    <a:pt x="489652" y="1341974"/>
                  </a:cubicBezTo>
                  <a:cubicBezTo>
                    <a:pt x="426497" y="1177154"/>
                    <a:pt x="386281" y="866674"/>
                    <a:pt x="415119" y="685667"/>
                  </a:cubicBezTo>
                  <a:cubicBezTo>
                    <a:pt x="452382" y="371591"/>
                    <a:pt x="463594" y="223281"/>
                    <a:pt x="594422" y="56964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Forme libre 112"/>
            <p:cNvSpPr/>
            <p:nvPr/>
          </p:nvSpPr>
          <p:spPr>
            <a:xfrm flipH="1">
              <a:off x="4281271" y="2074958"/>
              <a:ext cx="230754" cy="665051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10854 w 149809"/>
                <a:gd name="connsiteY0" fmla="*/ 1060400 h 1060400"/>
                <a:gd name="connsiteX1" fmla="*/ 149809 w 149809"/>
                <a:gd name="connsiteY1" fmla="*/ 0 h 1060400"/>
                <a:gd name="connsiteX0" fmla="*/ 0 w 261103"/>
                <a:gd name="connsiteY0" fmla="*/ 786351 h 786351"/>
                <a:gd name="connsiteX1" fmla="*/ 261103 w 261103"/>
                <a:gd name="connsiteY1" fmla="*/ 0 h 78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103" h="786351">
                  <a:moveTo>
                    <a:pt x="0" y="786351"/>
                  </a:moveTo>
                  <a:cubicBezTo>
                    <a:pt x="3614" y="587219"/>
                    <a:pt x="48291" y="134869"/>
                    <a:pt x="26110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Forme libre 113"/>
            <p:cNvSpPr/>
            <p:nvPr/>
          </p:nvSpPr>
          <p:spPr>
            <a:xfrm>
              <a:off x="4666320" y="2069923"/>
              <a:ext cx="228650" cy="681249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9127 w 152887"/>
                <a:gd name="connsiteY0" fmla="*/ 1143373 h 1143373"/>
                <a:gd name="connsiteX1" fmla="*/ 152887 w 152887"/>
                <a:gd name="connsiteY1" fmla="*/ 0 h 1143373"/>
                <a:gd name="connsiteX0" fmla="*/ 0 w 258723"/>
                <a:gd name="connsiteY0" fmla="*/ 805504 h 805504"/>
                <a:gd name="connsiteX1" fmla="*/ 258723 w 258723"/>
                <a:gd name="connsiteY1" fmla="*/ 0 h 8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723" h="805504">
                  <a:moveTo>
                    <a:pt x="0" y="805504"/>
                  </a:moveTo>
                  <a:cubicBezTo>
                    <a:pt x="3614" y="606372"/>
                    <a:pt x="45911" y="134869"/>
                    <a:pt x="25872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Forme libre 114"/>
            <p:cNvSpPr/>
            <p:nvPr/>
          </p:nvSpPr>
          <p:spPr>
            <a:xfrm>
              <a:off x="4602252" y="2014328"/>
              <a:ext cx="15545" cy="770558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10506 w 102130"/>
                <a:gd name="connsiteY0" fmla="*/ 1820461 h 1820461"/>
                <a:gd name="connsiteX1" fmla="*/ 3309 w 102130"/>
                <a:gd name="connsiteY1" fmla="*/ 946960 h 1820461"/>
                <a:gd name="connsiteX2" fmla="*/ 9365 w 102130"/>
                <a:gd name="connsiteY2" fmla="*/ 384313 h 1820461"/>
                <a:gd name="connsiteX3" fmla="*/ 102130 w 102130"/>
                <a:gd name="connsiteY3" fmla="*/ 0 h 1820461"/>
                <a:gd name="connsiteX0" fmla="*/ 10506 w 10506"/>
                <a:gd name="connsiteY0" fmla="*/ 1436148 h 1436148"/>
                <a:gd name="connsiteX1" fmla="*/ 3309 w 10506"/>
                <a:gd name="connsiteY1" fmla="*/ 562647 h 1436148"/>
                <a:gd name="connsiteX2" fmla="*/ 9365 w 10506"/>
                <a:gd name="connsiteY2" fmla="*/ 0 h 1436148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16515 w 37785"/>
                <a:gd name="connsiteY0" fmla="*/ 1651301 h 1651301"/>
                <a:gd name="connsiteX1" fmla="*/ 9318 w 37785"/>
                <a:gd name="connsiteY1" fmla="*/ 777800 h 1651301"/>
                <a:gd name="connsiteX2" fmla="*/ 37785 w 37785"/>
                <a:gd name="connsiteY2" fmla="*/ 0 h 1651301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8921 w 38392"/>
                <a:gd name="connsiteY0" fmla="*/ 1667703 h 1667703"/>
                <a:gd name="connsiteX1" fmla="*/ 1724 w 38392"/>
                <a:gd name="connsiteY1" fmla="*/ 794202 h 1667703"/>
                <a:gd name="connsiteX2" fmla="*/ 38392 w 38392"/>
                <a:gd name="connsiteY2" fmla="*/ 0 h 1667703"/>
                <a:gd name="connsiteX0" fmla="*/ 10865 w 40336"/>
                <a:gd name="connsiteY0" fmla="*/ 1667703 h 1667703"/>
                <a:gd name="connsiteX1" fmla="*/ 2109 w 40336"/>
                <a:gd name="connsiteY1" fmla="*/ 1536708 h 1667703"/>
                <a:gd name="connsiteX2" fmla="*/ 3668 w 40336"/>
                <a:gd name="connsiteY2" fmla="*/ 794202 h 1667703"/>
                <a:gd name="connsiteX3" fmla="*/ 40336 w 40336"/>
                <a:gd name="connsiteY3" fmla="*/ 0 h 1667703"/>
                <a:gd name="connsiteX0" fmla="*/ 208 w 42520"/>
                <a:gd name="connsiteY0" fmla="*/ 2219895 h 2219895"/>
                <a:gd name="connsiteX1" fmla="*/ 4293 w 42520"/>
                <a:gd name="connsiteY1" fmla="*/ 1536708 h 2219895"/>
                <a:gd name="connsiteX2" fmla="*/ 5852 w 42520"/>
                <a:gd name="connsiteY2" fmla="*/ 794202 h 2219895"/>
                <a:gd name="connsiteX3" fmla="*/ 42520 w 42520"/>
                <a:gd name="connsiteY3" fmla="*/ 0 h 2219895"/>
                <a:gd name="connsiteX0" fmla="*/ 30128 w 40336"/>
                <a:gd name="connsiteY0" fmla="*/ 2213474 h 2213474"/>
                <a:gd name="connsiteX1" fmla="*/ 2109 w 40336"/>
                <a:gd name="connsiteY1" fmla="*/ 1536708 h 2213474"/>
                <a:gd name="connsiteX2" fmla="*/ 3668 w 40336"/>
                <a:gd name="connsiteY2" fmla="*/ 794202 h 2213474"/>
                <a:gd name="connsiteX3" fmla="*/ 40336 w 40336"/>
                <a:gd name="connsiteY3" fmla="*/ 0 h 2213474"/>
                <a:gd name="connsiteX0" fmla="*/ 31140 w 42521"/>
                <a:gd name="connsiteY0" fmla="*/ 2213474 h 2236828"/>
                <a:gd name="connsiteX1" fmla="*/ 41647 w 42521"/>
                <a:gd name="connsiteY1" fmla="*/ 2178792 h 2236828"/>
                <a:gd name="connsiteX2" fmla="*/ 3121 w 42521"/>
                <a:gd name="connsiteY2" fmla="*/ 1536708 h 2236828"/>
                <a:gd name="connsiteX3" fmla="*/ 4680 w 42521"/>
                <a:gd name="connsiteY3" fmla="*/ 794202 h 2236828"/>
                <a:gd name="connsiteX4" fmla="*/ 41348 w 42521"/>
                <a:gd name="connsiteY4" fmla="*/ 0 h 2236828"/>
                <a:gd name="connsiteX0" fmla="*/ 31141 w 66731"/>
                <a:gd name="connsiteY0" fmla="*/ 2213474 h 2236829"/>
                <a:gd name="connsiteX1" fmla="*/ 41648 w 66731"/>
                <a:gd name="connsiteY1" fmla="*/ 2178792 h 2236829"/>
                <a:gd name="connsiteX2" fmla="*/ 3122 w 66731"/>
                <a:gd name="connsiteY2" fmla="*/ 1536708 h 2236829"/>
                <a:gd name="connsiteX3" fmla="*/ 4681 w 66731"/>
                <a:gd name="connsiteY3" fmla="*/ 794202 h 2236829"/>
                <a:gd name="connsiteX4" fmla="*/ 41349 w 66731"/>
                <a:gd name="connsiteY4" fmla="*/ 0 h 2236829"/>
                <a:gd name="connsiteX0" fmla="*/ 2 w 74117"/>
                <a:gd name="connsiteY0" fmla="*/ 2226317 h 2241717"/>
                <a:gd name="connsiteX1" fmla="*/ 49035 w 74117"/>
                <a:gd name="connsiteY1" fmla="*/ 2178792 h 2241717"/>
                <a:gd name="connsiteX2" fmla="*/ 10509 w 74117"/>
                <a:gd name="connsiteY2" fmla="*/ 1536708 h 2241717"/>
                <a:gd name="connsiteX3" fmla="*/ 12068 w 74117"/>
                <a:gd name="connsiteY3" fmla="*/ 794202 h 2241717"/>
                <a:gd name="connsiteX4" fmla="*/ 48736 w 74117"/>
                <a:gd name="connsiteY4" fmla="*/ 0 h 2241717"/>
                <a:gd name="connsiteX0" fmla="*/ 41649 w 66731"/>
                <a:gd name="connsiteY0" fmla="*/ 2178792 h 2178792"/>
                <a:gd name="connsiteX1" fmla="*/ 3123 w 66731"/>
                <a:gd name="connsiteY1" fmla="*/ 1536708 h 2178792"/>
                <a:gd name="connsiteX2" fmla="*/ 4682 w 66731"/>
                <a:gd name="connsiteY2" fmla="*/ 794202 h 2178792"/>
                <a:gd name="connsiteX3" fmla="*/ 41350 w 66731"/>
                <a:gd name="connsiteY3" fmla="*/ 0 h 2178792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10966 w 23510"/>
                <a:gd name="connsiteY0" fmla="*/ 1549549 h 1549549"/>
                <a:gd name="connsiteX1" fmla="*/ 6105 w 23510"/>
                <a:gd name="connsiteY1" fmla="*/ 800623 h 1549549"/>
                <a:gd name="connsiteX2" fmla="*/ 23510 w 23510"/>
                <a:gd name="connsiteY2" fmla="*/ 0 h 1549549"/>
                <a:gd name="connsiteX0" fmla="*/ 10966 w 23510"/>
                <a:gd name="connsiteY0" fmla="*/ 1410105 h 1410105"/>
                <a:gd name="connsiteX1" fmla="*/ 6105 w 23510"/>
                <a:gd name="connsiteY1" fmla="*/ 800623 h 1410105"/>
                <a:gd name="connsiteX2" fmla="*/ 23510 w 23510"/>
                <a:gd name="connsiteY2" fmla="*/ 0 h 141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0" h="1410105">
                  <a:moveTo>
                    <a:pt x="10966" y="1410105"/>
                  </a:moveTo>
                  <a:cubicBezTo>
                    <a:pt x="6945" y="1183621"/>
                    <a:pt x="-266" y="1056741"/>
                    <a:pt x="6105" y="800623"/>
                  </a:cubicBezTo>
                  <a:cubicBezTo>
                    <a:pt x="11017" y="522673"/>
                    <a:pt x="-19854" y="180238"/>
                    <a:pt x="2351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Forme libre 115"/>
            <p:cNvSpPr/>
            <p:nvPr/>
          </p:nvSpPr>
          <p:spPr>
            <a:xfrm>
              <a:off x="4513582" y="2109433"/>
              <a:ext cx="68272" cy="683461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270005 w 270005"/>
                <a:gd name="connsiteY0" fmla="*/ 1655534 h 1655534"/>
                <a:gd name="connsiteX1" fmla="*/ 256753 w 270005"/>
                <a:gd name="connsiteY1" fmla="*/ 715156 h 1655534"/>
                <a:gd name="connsiteX2" fmla="*/ 244755 w 270005"/>
                <a:gd name="connsiteY2" fmla="*/ 140704 h 1655534"/>
                <a:gd name="connsiteX3" fmla="*/ 174672 w 270005"/>
                <a:gd name="connsiteY3" fmla="*/ 8897 h 1655534"/>
                <a:gd name="connsiteX4" fmla="*/ 0 w 270005"/>
                <a:gd name="connsiteY4" fmla="*/ 43861 h 1655534"/>
                <a:gd name="connsiteX0" fmla="*/ 95333 w 95333"/>
                <a:gd name="connsiteY0" fmla="*/ 1646637 h 1646637"/>
                <a:gd name="connsiteX1" fmla="*/ 82081 w 95333"/>
                <a:gd name="connsiteY1" fmla="*/ 706259 h 1646637"/>
                <a:gd name="connsiteX2" fmla="*/ 70083 w 95333"/>
                <a:gd name="connsiteY2" fmla="*/ 131807 h 1646637"/>
                <a:gd name="connsiteX3" fmla="*/ 0 w 95333"/>
                <a:gd name="connsiteY3" fmla="*/ 0 h 1646637"/>
                <a:gd name="connsiteX0" fmla="*/ 95333 w 95333"/>
                <a:gd name="connsiteY0" fmla="*/ 1646637 h 1646637"/>
                <a:gd name="connsiteX1" fmla="*/ 93706 w 95333"/>
                <a:gd name="connsiteY1" fmla="*/ 1529608 h 1646637"/>
                <a:gd name="connsiteX2" fmla="*/ 82081 w 95333"/>
                <a:gd name="connsiteY2" fmla="*/ 706259 h 1646637"/>
                <a:gd name="connsiteX3" fmla="*/ 70083 w 95333"/>
                <a:gd name="connsiteY3" fmla="*/ 131807 h 1646637"/>
                <a:gd name="connsiteX4" fmla="*/ 0 w 95333"/>
                <a:gd name="connsiteY4" fmla="*/ 0 h 1646637"/>
                <a:gd name="connsiteX0" fmla="*/ 95333 w 95333"/>
                <a:gd name="connsiteY0" fmla="*/ 2025465 h 2025465"/>
                <a:gd name="connsiteX1" fmla="*/ 93706 w 95333"/>
                <a:gd name="connsiteY1" fmla="*/ 1529608 h 2025465"/>
                <a:gd name="connsiteX2" fmla="*/ 82081 w 95333"/>
                <a:gd name="connsiteY2" fmla="*/ 706259 h 2025465"/>
                <a:gd name="connsiteX3" fmla="*/ 70083 w 95333"/>
                <a:gd name="connsiteY3" fmla="*/ 131807 h 2025465"/>
                <a:gd name="connsiteX4" fmla="*/ 0 w 95333"/>
                <a:gd name="connsiteY4" fmla="*/ 0 h 2025465"/>
                <a:gd name="connsiteX0" fmla="*/ 101754 w 101754"/>
                <a:gd name="connsiteY0" fmla="*/ 1967677 h 1967677"/>
                <a:gd name="connsiteX1" fmla="*/ 93706 w 101754"/>
                <a:gd name="connsiteY1" fmla="*/ 1529608 h 1967677"/>
                <a:gd name="connsiteX2" fmla="*/ 82081 w 101754"/>
                <a:gd name="connsiteY2" fmla="*/ 706259 h 1967677"/>
                <a:gd name="connsiteX3" fmla="*/ 70083 w 101754"/>
                <a:gd name="connsiteY3" fmla="*/ 131807 h 1967677"/>
                <a:gd name="connsiteX4" fmla="*/ 0 w 101754"/>
                <a:gd name="connsiteY4" fmla="*/ 0 h 1967677"/>
                <a:gd name="connsiteX0" fmla="*/ 50386 w 93783"/>
                <a:gd name="connsiteY0" fmla="*/ 1916311 h 1916311"/>
                <a:gd name="connsiteX1" fmla="*/ 93706 w 93783"/>
                <a:gd name="connsiteY1" fmla="*/ 1529608 h 1916311"/>
                <a:gd name="connsiteX2" fmla="*/ 82081 w 93783"/>
                <a:gd name="connsiteY2" fmla="*/ 706259 h 1916311"/>
                <a:gd name="connsiteX3" fmla="*/ 70083 w 93783"/>
                <a:gd name="connsiteY3" fmla="*/ 131807 h 1916311"/>
                <a:gd name="connsiteX4" fmla="*/ 0 w 93783"/>
                <a:gd name="connsiteY4" fmla="*/ 0 h 1916311"/>
                <a:gd name="connsiteX0" fmla="*/ 108174 w 108174"/>
                <a:gd name="connsiteY0" fmla="*/ 2038306 h 2038306"/>
                <a:gd name="connsiteX1" fmla="*/ 93706 w 108174"/>
                <a:gd name="connsiteY1" fmla="*/ 1529608 h 2038306"/>
                <a:gd name="connsiteX2" fmla="*/ 82081 w 108174"/>
                <a:gd name="connsiteY2" fmla="*/ 706259 h 2038306"/>
                <a:gd name="connsiteX3" fmla="*/ 70083 w 108174"/>
                <a:gd name="connsiteY3" fmla="*/ 131807 h 2038306"/>
                <a:gd name="connsiteX4" fmla="*/ 0 w 108174"/>
                <a:gd name="connsiteY4" fmla="*/ 0 h 2038306"/>
                <a:gd name="connsiteX0" fmla="*/ 50386 w 93783"/>
                <a:gd name="connsiteY0" fmla="*/ 1954835 h 1954835"/>
                <a:gd name="connsiteX1" fmla="*/ 93706 w 93783"/>
                <a:gd name="connsiteY1" fmla="*/ 1529608 h 1954835"/>
                <a:gd name="connsiteX2" fmla="*/ 82081 w 93783"/>
                <a:gd name="connsiteY2" fmla="*/ 706259 h 1954835"/>
                <a:gd name="connsiteX3" fmla="*/ 70083 w 93783"/>
                <a:gd name="connsiteY3" fmla="*/ 131807 h 1954835"/>
                <a:gd name="connsiteX4" fmla="*/ 0 w 93783"/>
                <a:gd name="connsiteY4" fmla="*/ 0 h 1954835"/>
                <a:gd name="connsiteX0" fmla="*/ 50386 w 93756"/>
                <a:gd name="connsiteY0" fmla="*/ 1954835 h 1954835"/>
                <a:gd name="connsiteX1" fmla="*/ 93706 w 93756"/>
                <a:gd name="connsiteY1" fmla="*/ 1529608 h 1954835"/>
                <a:gd name="connsiteX2" fmla="*/ 82081 w 93756"/>
                <a:gd name="connsiteY2" fmla="*/ 706259 h 1954835"/>
                <a:gd name="connsiteX3" fmla="*/ 70083 w 93756"/>
                <a:gd name="connsiteY3" fmla="*/ 131807 h 1954835"/>
                <a:gd name="connsiteX4" fmla="*/ 0 w 93756"/>
                <a:gd name="connsiteY4" fmla="*/ 0 h 1954835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74442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74442 w 82116"/>
                <a:gd name="connsiteY0" fmla="*/ 1529608 h 1529609"/>
                <a:gd name="connsiteX1" fmla="*/ 82081 w 82116"/>
                <a:gd name="connsiteY1" fmla="*/ 706259 h 1529609"/>
                <a:gd name="connsiteX2" fmla="*/ 70083 w 82116"/>
                <a:gd name="connsiteY2" fmla="*/ 131807 h 1529609"/>
                <a:gd name="connsiteX3" fmla="*/ 0 w 82116"/>
                <a:gd name="connsiteY3" fmla="*/ 0 h 1529609"/>
                <a:gd name="connsiteX0" fmla="*/ 88848 w 88848"/>
                <a:gd name="connsiteY0" fmla="*/ 1256529 h 1256529"/>
                <a:gd name="connsiteX1" fmla="*/ 82081 w 88848"/>
                <a:gd name="connsiteY1" fmla="*/ 706259 h 1256529"/>
                <a:gd name="connsiteX2" fmla="*/ 70083 w 88848"/>
                <a:gd name="connsiteY2" fmla="*/ 131807 h 1256529"/>
                <a:gd name="connsiteX3" fmla="*/ 0 w 88848"/>
                <a:gd name="connsiteY3" fmla="*/ 0 h 1256529"/>
                <a:gd name="connsiteX0" fmla="*/ 103253 w 103253"/>
                <a:gd name="connsiteY0" fmla="*/ 1250719 h 1250719"/>
                <a:gd name="connsiteX1" fmla="*/ 82081 w 103253"/>
                <a:gd name="connsiteY1" fmla="*/ 706259 h 1250719"/>
                <a:gd name="connsiteX2" fmla="*/ 70083 w 103253"/>
                <a:gd name="connsiteY2" fmla="*/ 131807 h 1250719"/>
                <a:gd name="connsiteX3" fmla="*/ 0 w 103253"/>
                <a:gd name="connsiteY3" fmla="*/ 0 h 12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253" h="1250719">
                  <a:moveTo>
                    <a:pt x="103253" y="1250719"/>
                  </a:moveTo>
                  <a:cubicBezTo>
                    <a:pt x="101044" y="1093989"/>
                    <a:pt x="82808" y="939226"/>
                    <a:pt x="82081" y="706259"/>
                  </a:cubicBezTo>
                  <a:cubicBezTo>
                    <a:pt x="81355" y="473292"/>
                    <a:pt x="83763" y="249517"/>
                    <a:pt x="70083" y="131807"/>
                  </a:cubicBezTo>
                  <a:cubicBezTo>
                    <a:pt x="56403" y="14097"/>
                    <a:pt x="40792" y="22196"/>
                    <a:pt x="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Parallélogramme 116"/>
            <p:cNvSpPr/>
            <p:nvPr/>
          </p:nvSpPr>
          <p:spPr>
            <a:xfrm>
              <a:off x="3520644" y="1777147"/>
              <a:ext cx="2102711" cy="454337"/>
            </a:xfrm>
            <a:prstGeom prst="parallelogram">
              <a:avLst>
                <a:gd name="adj" fmla="val 5903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Ellipse 117"/>
            <p:cNvSpPr/>
            <p:nvPr/>
          </p:nvSpPr>
          <p:spPr>
            <a:xfrm rot="16200000">
              <a:off x="4548357" y="1759126"/>
              <a:ext cx="81173" cy="618964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Forme libre 118"/>
            <p:cNvSpPr/>
            <p:nvPr/>
          </p:nvSpPr>
          <p:spPr>
            <a:xfrm>
              <a:off x="4895140" y="1955560"/>
              <a:ext cx="595352" cy="11304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661" h="133667">
                  <a:moveTo>
                    <a:pt x="0" y="133667"/>
                  </a:moveTo>
                  <a:cubicBezTo>
                    <a:pt x="166545" y="-8354"/>
                    <a:pt x="572061" y="-2676"/>
                    <a:pt x="673661" y="1557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Forme libre 119"/>
            <p:cNvSpPr/>
            <p:nvPr/>
          </p:nvSpPr>
          <p:spPr>
            <a:xfrm>
              <a:off x="4264144" y="2106417"/>
              <a:ext cx="247869" cy="12352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448105 w 448105"/>
                <a:gd name="connsiteY0" fmla="*/ 715156 h 715156"/>
                <a:gd name="connsiteX1" fmla="*/ 436107 w 448105"/>
                <a:gd name="connsiteY1" fmla="*/ 140704 h 715156"/>
                <a:gd name="connsiteX2" fmla="*/ 366024 w 448105"/>
                <a:gd name="connsiteY2" fmla="*/ 8897 h 715156"/>
                <a:gd name="connsiteX3" fmla="*/ 191352 w 448105"/>
                <a:gd name="connsiteY3" fmla="*/ 43861 h 715156"/>
                <a:gd name="connsiteX4" fmla="*/ 0 w 448105"/>
                <a:gd name="connsiteY4" fmla="*/ 218627 h 715156"/>
                <a:gd name="connsiteX0" fmla="*/ 436107 w 436107"/>
                <a:gd name="connsiteY0" fmla="*/ 140704 h 218627"/>
                <a:gd name="connsiteX1" fmla="*/ 366024 w 436107"/>
                <a:gd name="connsiteY1" fmla="*/ 8897 h 218627"/>
                <a:gd name="connsiteX2" fmla="*/ 191352 w 436107"/>
                <a:gd name="connsiteY2" fmla="*/ 43861 h 218627"/>
                <a:gd name="connsiteX3" fmla="*/ 0 w 436107"/>
                <a:gd name="connsiteY3" fmla="*/ 218627 h 218627"/>
                <a:gd name="connsiteX0" fmla="*/ 366024 w 366024"/>
                <a:gd name="connsiteY0" fmla="*/ 8897 h 218627"/>
                <a:gd name="connsiteX1" fmla="*/ 191352 w 366024"/>
                <a:gd name="connsiteY1" fmla="*/ 43861 h 218627"/>
                <a:gd name="connsiteX2" fmla="*/ 0 w 366024"/>
                <a:gd name="connsiteY2" fmla="*/ 218627 h 218627"/>
                <a:gd name="connsiteX0" fmla="*/ 374651 w 374651"/>
                <a:gd name="connsiteY0" fmla="*/ 8897 h 218627"/>
                <a:gd name="connsiteX1" fmla="*/ 191352 w 374651"/>
                <a:gd name="connsiteY1" fmla="*/ 43861 h 218627"/>
                <a:gd name="connsiteX2" fmla="*/ 0 w 374651"/>
                <a:gd name="connsiteY2" fmla="*/ 218627 h 218627"/>
                <a:gd name="connsiteX0" fmla="*/ 366025 w 366025"/>
                <a:gd name="connsiteY0" fmla="*/ 8897 h 218627"/>
                <a:gd name="connsiteX1" fmla="*/ 191352 w 366025"/>
                <a:gd name="connsiteY1" fmla="*/ 43861 h 218627"/>
                <a:gd name="connsiteX2" fmla="*/ 0 w 366025"/>
                <a:gd name="connsiteY2" fmla="*/ 218627 h 218627"/>
                <a:gd name="connsiteX0" fmla="*/ 357399 w 357399"/>
                <a:gd name="connsiteY0" fmla="*/ 7682 h 226038"/>
                <a:gd name="connsiteX1" fmla="*/ 191352 w 357399"/>
                <a:gd name="connsiteY1" fmla="*/ 51272 h 226038"/>
                <a:gd name="connsiteX2" fmla="*/ 0 w 357399"/>
                <a:gd name="connsiteY2" fmla="*/ 226038 h 226038"/>
                <a:gd name="connsiteX0" fmla="*/ 374872 w 374872"/>
                <a:gd name="connsiteY0" fmla="*/ 7682 h 226038"/>
                <a:gd name="connsiteX1" fmla="*/ 191352 w 374872"/>
                <a:gd name="connsiteY1" fmla="*/ 51272 h 226038"/>
                <a:gd name="connsiteX2" fmla="*/ 0 w 374872"/>
                <a:gd name="connsiteY2" fmla="*/ 226038 h 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72" h="226038">
                  <a:moveTo>
                    <a:pt x="374872" y="7682"/>
                  </a:moveTo>
                  <a:cubicBezTo>
                    <a:pt x="334080" y="-14514"/>
                    <a:pt x="253831" y="14879"/>
                    <a:pt x="191352" y="51272"/>
                  </a:cubicBezTo>
                  <a:cubicBezTo>
                    <a:pt x="128873" y="87665"/>
                    <a:pt x="0" y="226038"/>
                    <a:pt x="0" y="226038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Forme libre 120"/>
            <p:cNvSpPr/>
            <p:nvPr/>
          </p:nvSpPr>
          <p:spPr>
            <a:xfrm>
              <a:off x="4611688" y="1779229"/>
              <a:ext cx="200852" cy="24617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3309 w 349006"/>
                <a:gd name="connsiteY0" fmla="*/ 1234734 h 1234734"/>
                <a:gd name="connsiteX1" fmla="*/ 9365 w 349006"/>
                <a:gd name="connsiteY1" fmla="*/ 672087 h 1234734"/>
                <a:gd name="connsiteX2" fmla="*/ 102130 w 349006"/>
                <a:gd name="connsiteY2" fmla="*/ 287774 h 1234734"/>
                <a:gd name="connsiteX3" fmla="*/ 349006 w 349006"/>
                <a:gd name="connsiteY3" fmla="*/ 0 h 1234734"/>
                <a:gd name="connsiteX0" fmla="*/ 0 w 339641"/>
                <a:gd name="connsiteY0" fmla="*/ 672087 h 672087"/>
                <a:gd name="connsiteX1" fmla="*/ 92765 w 339641"/>
                <a:gd name="connsiteY1" fmla="*/ 287774 h 672087"/>
                <a:gd name="connsiteX2" fmla="*/ 339641 w 339641"/>
                <a:gd name="connsiteY2" fmla="*/ 0 h 6720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765"/>
                <a:gd name="connsiteY0" fmla="*/ 450493 h 450493"/>
                <a:gd name="connsiteX1" fmla="*/ 303641 w 303765"/>
                <a:gd name="connsiteY1" fmla="*/ 1606 h 4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765" h="450493">
                  <a:moveTo>
                    <a:pt x="0" y="450493"/>
                  </a:moveTo>
                  <a:cubicBezTo>
                    <a:pt x="69838" y="161912"/>
                    <a:pt x="310003" y="-19095"/>
                    <a:pt x="303641" y="160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Forme libre 121"/>
            <p:cNvSpPr/>
            <p:nvPr/>
          </p:nvSpPr>
          <p:spPr>
            <a:xfrm flipH="1">
              <a:off x="3710670" y="1965706"/>
              <a:ext cx="568239" cy="111012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42982"/>
                <a:gd name="connsiteY0" fmla="*/ 131259 h 131259"/>
                <a:gd name="connsiteX1" fmla="*/ 642982 w 642982"/>
                <a:gd name="connsiteY1" fmla="*/ 1799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982" h="131259">
                  <a:moveTo>
                    <a:pt x="0" y="131259"/>
                  </a:moveTo>
                  <a:cubicBezTo>
                    <a:pt x="166545" y="-10762"/>
                    <a:pt x="541382" y="-2434"/>
                    <a:pt x="642982" y="1799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3" name="Grouper 122"/>
            <p:cNvGrpSpPr/>
            <p:nvPr/>
          </p:nvGrpSpPr>
          <p:grpSpPr>
            <a:xfrm>
              <a:off x="4420832" y="2724107"/>
              <a:ext cx="665919" cy="709899"/>
              <a:chOff x="4348149" y="5848463"/>
              <a:chExt cx="665919" cy="709899"/>
            </a:xfrm>
          </p:grpSpPr>
          <p:sp>
            <p:nvSpPr>
              <p:cNvPr id="124" name="Ellipse 123"/>
              <p:cNvSpPr/>
              <p:nvPr/>
            </p:nvSpPr>
            <p:spPr>
              <a:xfrm flipH="1" flipV="1">
                <a:off x="4375429" y="6276464"/>
                <a:ext cx="82363" cy="1152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  <a:alpha val="72000"/>
                    </a:schemeClr>
                  </a:gs>
                  <a:gs pos="27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Arc 6"/>
              <p:cNvSpPr/>
              <p:nvPr/>
            </p:nvSpPr>
            <p:spPr>
              <a:xfrm>
                <a:off x="4364210" y="5848463"/>
                <a:ext cx="472867" cy="589231"/>
              </a:xfrm>
              <a:custGeom>
                <a:avLst/>
                <a:gdLst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2" fmla="*/ 360040 w 720080"/>
                  <a:gd name="connsiteY2" fmla="*/ 276196 h 552391"/>
                  <a:gd name="connsiteX3" fmla="*/ 360040 w 720080"/>
                  <a:gd name="connsiteY3" fmla="*/ 0 h 552391"/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0" fmla="*/ 0 w 360040"/>
                  <a:gd name="connsiteY0" fmla="*/ 12879 h 289075"/>
                  <a:gd name="connsiteX1" fmla="*/ 360040 w 360040"/>
                  <a:gd name="connsiteY1" fmla="*/ 289075 h 289075"/>
                  <a:gd name="connsiteX2" fmla="*/ 0 w 360040"/>
                  <a:gd name="connsiteY2" fmla="*/ 289075 h 289075"/>
                  <a:gd name="connsiteX3" fmla="*/ 0 w 360040"/>
                  <a:gd name="connsiteY3" fmla="*/ 12879 h 289075"/>
                  <a:gd name="connsiteX0" fmla="*/ 107324 w 360040"/>
                  <a:gd name="connsiteY0" fmla="*/ 0 h 289075"/>
                  <a:gd name="connsiteX1" fmla="*/ 360040 w 360040"/>
                  <a:gd name="connsiteY1" fmla="*/ 289075 h 289075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0 w 373488"/>
                  <a:gd name="connsiteY1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66669 w 373488"/>
                  <a:gd name="connsiteY1" fmla="*/ 147668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0 w 691167"/>
                  <a:gd name="connsiteY2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0 w 691167"/>
                  <a:gd name="connsiteY3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0 w 691167"/>
                  <a:gd name="connsiteY4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49498 w 691167"/>
                  <a:gd name="connsiteY5" fmla="*/ 96153 h 314832"/>
                  <a:gd name="connsiteX6" fmla="*/ 0 w 691167"/>
                  <a:gd name="connsiteY6" fmla="*/ 31496 h 314832"/>
                  <a:gd name="connsiteX0" fmla="*/ 425767 w 785807"/>
                  <a:gd name="connsiteY0" fmla="*/ 38636 h 314832"/>
                  <a:gd name="connsiteX1" fmla="*/ 785807 w 785807"/>
                  <a:gd name="connsiteY1" fmla="*/ 314832 h 314832"/>
                  <a:gd name="connsiteX2" fmla="*/ 425767 w 785807"/>
                  <a:gd name="connsiteY2" fmla="*/ 314832 h 314832"/>
                  <a:gd name="connsiteX3" fmla="*/ 425767 w 785807"/>
                  <a:gd name="connsiteY3" fmla="*/ 38636 h 314832"/>
                  <a:gd name="connsiteX0" fmla="*/ 537384 w 785807"/>
                  <a:gd name="connsiteY0" fmla="*/ 0 h 314832"/>
                  <a:gd name="connsiteX1" fmla="*/ 616362 w 785807"/>
                  <a:gd name="connsiteY1" fmla="*/ 182012 h 314832"/>
                  <a:gd name="connsiteX2" fmla="*/ 466110 w 785807"/>
                  <a:gd name="connsiteY2" fmla="*/ 151961 h 314832"/>
                  <a:gd name="connsiteX3" fmla="*/ 285806 w 785807"/>
                  <a:gd name="connsiteY3" fmla="*/ 276457 h 314832"/>
                  <a:gd name="connsiteX4" fmla="*/ 221411 w 785807"/>
                  <a:gd name="connsiteY4" fmla="*/ 147668 h 314832"/>
                  <a:gd name="connsiteX5" fmla="*/ 2470 w 785807"/>
                  <a:gd name="connsiteY5" fmla="*/ 237820 h 314832"/>
                  <a:gd name="connsiteX6" fmla="*/ 94640 w 785807"/>
                  <a:gd name="connsiteY6" fmla="*/ 31496 h 314832"/>
                  <a:gd name="connsiteX0" fmla="*/ 425935 w 785975"/>
                  <a:gd name="connsiteY0" fmla="*/ 38636 h 314832"/>
                  <a:gd name="connsiteX1" fmla="*/ 785975 w 785975"/>
                  <a:gd name="connsiteY1" fmla="*/ 314832 h 314832"/>
                  <a:gd name="connsiteX2" fmla="*/ 425935 w 785975"/>
                  <a:gd name="connsiteY2" fmla="*/ 314832 h 314832"/>
                  <a:gd name="connsiteX3" fmla="*/ 425935 w 785975"/>
                  <a:gd name="connsiteY3" fmla="*/ 38636 h 314832"/>
                  <a:gd name="connsiteX0" fmla="*/ 537552 w 785975"/>
                  <a:gd name="connsiteY0" fmla="*/ 0 h 314832"/>
                  <a:gd name="connsiteX1" fmla="*/ 616530 w 785975"/>
                  <a:gd name="connsiteY1" fmla="*/ 182012 h 314832"/>
                  <a:gd name="connsiteX2" fmla="*/ 466278 w 785975"/>
                  <a:gd name="connsiteY2" fmla="*/ 151961 h 314832"/>
                  <a:gd name="connsiteX3" fmla="*/ 285974 w 785975"/>
                  <a:gd name="connsiteY3" fmla="*/ 276457 h 314832"/>
                  <a:gd name="connsiteX4" fmla="*/ 221579 w 785975"/>
                  <a:gd name="connsiteY4" fmla="*/ 147668 h 314832"/>
                  <a:gd name="connsiteX5" fmla="*/ 2638 w 785975"/>
                  <a:gd name="connsiteY5" fmla="*/ 237820 h 314832"/>
                  <a:gd name="connsiteX6" fmla="*/ 86222 w 785975"/>
                  <a:gd name="connsiteY6" fmla="*/ 14324 h 314832"/>
                  <a:gd name="connsiteX0" fmla="*/ 426120 w 786160"/>
                  <a:gd name="connsiteY0" fmla="*/ 38636 h 314832"/>
                  <a:gd name="connsiteX1" fmla="*/ 786160 w 786160"/>
                  <a:gd name="connsiteY1" fmla="*/ 314832 h 314832"/>
                  <a:gd name="connsiteX2" fmla="*/ 426120 w 786160"/>
                  <a:gd name="connsiteY2" fmla="*/ 314832 h 314832"/>
                  <a:gd name="connsiteX3" fmla="*/ 426120 w 786160"/>
                  <a:gd name="connsiteY3" fmla="*/ 38636 h 314832"/>
                  <a:gd name="connsiteX0" fmla="*/ 537737 w 786160"/>
                  <a:gd name="connsiteY0" fmla="*/ 0 h 314832"/>
                  <a:gd name="connsiteX1" fmla="*/ 616715 w 786160"/>
                  <a:gd name="connsiteY1" fmla="*/ 182012 h 314832"/>
                  <a:gd name="connsiteX2" fmla="*/ 466463 w 786160"/>
                  <a:gd name="connsiteY2" fmla="*/ 151961 h 314832"/>
                  <a:gd name="connsiteX3" fmla="*/ 286159 w 786160"/>
                  <a:gd name="connsiteY3" fmla="*/ 276457 h 314832"/>
                  <a:gd name="connsiteX4" fmla="*/ 221764 w 786160"/>
                  <a:gd name="connsiteY4" fmla="*/ 147668 h 314832"/>
                  <a:gd name="connsiteX5" fmla="*/ 2823 w 786160"/>
                  <a:gd name="connsiteY5" fmla="*/ 237820 h 314832"/>
                  <a:gd name="connsiteX6" fmla="*/ 86407 w 786160"/>
                  <a:gd name="connsiteY6" fmla="*/ 14324 h 314832"/>
                  <a:gd name="connsiteX0" fmla="*/ 425844 w 785884"/>
                  <a:gd name="connsiteY0" fmla="*/ 45777 h 321973"/>
                  <a:gd name="connsiteX1" fmla="*/ 785884 w 785884"/>
                  <a:gd name="connsiteY1" fmla="*/ 321973 h 321973"/>
                  <a:gd name="connsiteX2" fmla="*/ 425844 w 785884"/>
                  <a:gd name="connsiteY2" fmla="*/ 321973 h 321973"/>
                  <a:gd name="connsiteX3" fmla="*/ 425844 w 785884"/>
                  <a:gd name="connsiteY3" fmla="*/ 45777 h 321973"/>
                  <a:gd name="connsiteX0" fmla="*/ 537461 w 785884"/>
                  <a:gd name="connsiteY0" fmla="*/ 7141 h 321973"/>
                  <a:gd name="connsiteX1" fmla="*/ 616439 w 785884"/>
                  <a:gd name="connsiteY1" fmla="*/ 189153 h 321973"/>
                  <a:gd name="connsiteX2" fmla="*/ 466187 w 785884"/>
                  <a:gd name="connsiteY2" fmla="*/ 159102 h 321973"/>
                  <a:gd name="connsiteX3" fmla="*/ 285883 w 785884"/>
                  <a:gd name="connsiteY3" fmla="*/ 283598 h 321973"/>
                  <a:gd name="connsiteX4" fmla="*/ 221488 w 785884"/>
                  <a:gd name="connsiteY4" fmla="*/ 154809 h 321973"/>
                  <a:gd name="connsiteX5" fmla="*/ 2547 w 785884"/>
                  <a:gd name="connsiteY5" fmla="*/ 244961 h 321973"/>
                  <a:gd name="connsiteX6" fmla="*/ 99010 w 785884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1201 w 785597"/>
                  <a:gd name="connsiteY4" fmla="*/ 154809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38636 h 314832"/>
                  <a:gd name="connsiteX1" fmla="*/ 785597 w 785597"/>
                  <a:gd name="connsiteY1" fmla="*/ 314832 h 314832"/>
                  <a:gd name="connsiteX2" fmla="*/ 425557 w 785597"/>
                  <a:gd name="connsiteY2" fmla="*/ 314832 h 314832"/>
                  <a:gd name="connsiteX3" fmla="*/ 425557 w 785597"/>
                  <a:gd name="connsiteY3" fmla="*/ 38636 h 314832"/>
                  <a:gd name="connsiteX0" fmla="*/ 537174 w 785597"/>
                  <a:gd name="connsiteY0" fmla="*/ 0 h 314832"/>
                  <a:gd name="connsiteX1" fmla="*/ 616152 w 785597"/>
                  <a:gd name="connsiteY1" fmla="*/ 182012 h 314832"/>
                  <a:gd name="connsiteX2" fmla="*/ 465900 w 785597"/>
                  <a:gd name="connsiteY2" fmla="*/ 151961 h 314832"/>
                  <a:gd name="connsiteX3" fmla="*/ 285596 w 785597"/>
                  <a:gd name="connsiteY3" fmla="*/ 276457 h 314832"/>
                  <a:gd name="connsiteX4" fmla="*/ 229787 w 785597"/>
                  <a:gd name="connsiteY4" fmla="*/ 199184 h 314832"/>
                  <a:gd name="connsiteX5" fmla="*/ 2260 w 785597"/>
                  <a:gd name="connsiteY5" fmla="*/ 237820 h 314832"/>
                  <a:gd name="connsiteX6" fmla="*/ 98723 w 785597"/>
                  <a:gd name="connsiteY6" fmla="*/ 10031 h 314832"/>
                  <a:gd name="connsiteX0" fmla="*/ 425557 w 785597"/>
                  <a:gd name="connsiteY0" fmla="*/ 38636 h 314832"/>
                  <a:gd name="connsiteX1" fmla="*/ 785597 w 785597"/>
                  <a:gd name="connsiteY1" fmla="*/ 314832 h 314832"/>
                  <a:gd name="connsiteX2" fmla="*/ 425557 w 785597"/>
                  <a:gd name="connsiteY2" fmla="*/ 314832 h 314832"/>
                  <a:gd name="connsiteX3" fmla="*/ 425557 w 785597"/>
                  <a:gd name="connsiteY3" fmla="*/ 38636 h 314832"/>
                  <a:gd name="connsiteX0" fmla="*/ 537174 w 785597"/>
                  <a:gd name="connsiteY0" fmla="*/ 0 h 314832"/>
                  <a:gd name="connsiteX1" fmla="*/ 616152 w 785597"/>
                  <a:gd name="connsiteY1" fmla="*/ 182012 h 314832"/>
                  <a:gd name="connsiteX2" fmla="*/ 465900 w 785597"/>
                  <a:gd name="connsiteY2" fmla="*/ 151961 h 314832"/>
                  <a:gd name="connsiteX3" fmla="*/ 285596 w 785597"/>
                  <a:gd name="connsiteY3" fmla="*/ 276457 h 314832"/>
                  <a:gd name="connsiteX4" fmla="*/ 229787 w 785597"/>
                  <a:gd name="connsiteY4" fmla="*/ 199184 h 314832"/>
                  <a:gd name="connsiteX5" fmla="*/ 2260 w 785597"/>
                  <a:gd name="connsiteY5" fmla="*/ 237820 h 314832"/>
                  <a:gd name="connsiteX6" fmla="*/ 98723 w 785597"/>
                  <a:gd name="connsiteY6" fmla="*/ 4421 h 314832"/>
                  <a:gd name="connsiteX0" fmla="*/ 354238 w 714278"/>
                  <a:gd name="connsiteY0" fmla="*/ 38636 h 314832"/>
                  <a:gd name="connsiteX1" fmla="*/ 714278 w 714278"/>
                  <a:gd name="connsiteY1" fmla="*/ 314832 h 314832"/>
                  <a:gd name="connsiteX2" fmla="*/ 354238 w 714278"/>
                  <a:gd name="connsiteY2" fmla="*/ 314832 h 314832"/>
                  <a:gd name="connsiteX3" fmla="*/ 354238 w 714278"/>
                  <a:gd name="connsiteY3" fmla="*/ 38636 h 314832"/>
                  <a:gd name="connsiteX0" fmla="*/ 465855 w 714278"/>
                  <a:gd name="connsiteY0" fmla="*/ 0 h 314832"/>
                  <a:gd name="connsiteX1" fmla="*/ 544833 w 714278"/>
                  <a:gd name="connsiteY1" fmla="*/ 182012 h 314832"/>
                  <a:gd name="connsiteX2" fmla="*/ 394581 w 714278"/>
                  <a:gd name="connsiteY2" fmla="*/ 151961 h 314832"/>
                  <a:gd name="connsiteX3" fmla="*/ 214277 w 714278"/>
                  <a:gd name="connsiteY3" fmla="*/ 276457 h 314832"/>
                  <a:gd name="connsiteX4" fmla="*/ 158468 w 714278"/>
                  <a:gd name="connsiteY4" fmla="*/ 199184 h 314832"/>
                  <a:gd name="connsiteX5" fmla="*/ 4513 w 714278"/>
                  <a:gd name="connsiteY5" fmla="*/ 206289 h 314832"/>
                  <a:gd name="connsiteX6" fmla="*/ 27404 w 714278"/>
                  <a:gd name="connsiteY6" fmla="*/ 4421 h 314832"/>
                  <a:gd name="connsiteX0" fmla="*/ 354238 w 714278"/>
                  <a:gd name="connsiteY0" fmla="*/ 38636 h 314832"/>
                  <a:gd name="connsiteX1" fmla="*/ 714278 w 714278"/>
                  <a:gd name="connsiteY1" fmla="*/ 314832 h 314832"/>
                  <a:gd name="connsiteX2" fmla="*/ 354238 w 714278"/>
                  <a:gd name="connsiteY2" fmla="*/ 314832 h 314832"/>
                  <a:gd name="connsiteX3" fmla="*/ 354238 w 714278"/>
                  <a:gd name="connsiteY3" fmla="*/ 38636 h 314832"/>
                  <a:gd name="connsiteX0" fmla="*/ 465855 w 714278"/>
                  <a:gd name="connsiteY0" fmla="*/ 0 h 314832"/>
                  <a:gd name="connsiteX1" fmla="*/ 544833 w 714278"/>
                  <a:gd name="connsiteY1" fmla="*/ 182012 h 314832"/>
                  <a:gd name="connsiteX2" fmla="*/ 394581 w 714278"/>
                  <a:gd name="connsiteY2" fmla="*/ 151961 h 314832"/>
                  <a:gd name="connsiteX3" fmla="*/ 214277 w 714278"/>
                  <a:gd name="connsiteY3" fmla="*/ 276457 h 314832"/>
                  <a:gd name="connsiteX4" fmla="*/ 147957 w 714278"/>
                  <a:gd name="connsiteY4" fmla="*/ 283266 h 314832"/>
                  <a:gd name="connsiteX5" fmla="*/ 4513 w 714278"/>
                  <a:gd name="connsiteY5" fmla="*/ 206289 h 314832"/>
                  <a:gd name="connsiteX6" fmla="*/ 27404 w 714278"/>
                  <a:gd name="connsiteY6" fmla="*/ 4421 h 314832"/>
                  <a:gd name="connsiteX0" fmla="*/ 354238 w 714278"/>
                  <a:gd name="connsiteY0" fmla="*/ 38636 h 314832"/>
                  <a:gd name="connsiteX1" fmla="*/ 714278 w 714278"/>
                  <a:gd name="connsiteY1" fmla="*/ 314832 h 314832"/>
                  <a:gd name="connsiteX2" fmla="*/ 354238 w 714278"/>
                  <a:gd name="connsiteY2" fmla="*/ 314832 h 314832"/>
                  <a:gd name="connsiteX3" fmla="*/ 354238 w 714278"/>
                  <a:gd name="connsiteY3" fmla="*/ 38636 h 314832"/>
                  <a:gd name="connsiteX0" fmla="*/ 465855 w 714278"/>
                  <a:gd name="connsiteY0" fmla="*/ 0 h 314832"/>
                  <a:gd name="connsiteX1" fmla="*/ 544833 w 714278"/>
                  <a:gd name="connsiteY1" fmla="*/ 182012 h 314832"/>
                  <a:gd name="connsiteX2" fmla="*/ 394581 w 714278"/>
                  <a:gd name="connsiteY2" fmla="*/ 151961 h 314832"/>
                  <a:gd name="connsiteX3" fmla="*/ 314125 w 714278"/>
                  <a:gd name="connsiteY3" fmla="*/ 271202 h 314832"/>
                  <a:gd name="connsiteX4" fmla="*/ 147957 w 714278"/>
                  <a:gd name="connsiteY4" fmla="*/ 283266 h 314832"/>
                  <a:gd name="connsiteX5" fmla="*/ 4513 w 714278"/>
                  <a:gd name="connsiteY5" fmla="*/ 206289 h 314832"/>
                  <a:gd name="connsiteX6" fmla="*/ 27404 w 714278"/>
                  <a:gd name="connsiteY6" fmla="*/ 4421 h 314832"/>
                  <a:gd name="connsiteX0" fmla="*/ 354238 w 714278"/>
                  <a:gd name="connsiteY0" fmla="*/ 38636 h 314832"/>
                  <a:gd name="connsiteX1" fmla="*/ 714278 w 714278"/>
                  <a:gd name="connsiteY1" fmla="*/ 314832 h 314832"/>
                  <a:gd name="connsiteX2" fmla="*/ 354238 w 714278"/>
                  <a:gd name="connsiteY2" fmla="*/ 314832 h 314832"/>
                  <a:gd name="connsiteX3" fmla="*/ 354238 w 714278"/>
                  <a:gd name="connsiteY3" fmla="*/ 38636 h 314832"/>
                  <a:gd name="connsiteX0" fmla="*/ 465855 w 714278"/>
                  <a:gd name="connsiteY0" fmla="*/ 0 h 314832"/>
                  <a:gd name="connsiteX1" fmla="*/ 544833 w 714278"/>
                  <a:gd name="connsiteY1" fmla="*/ 182012 h 314832"/>
                  <a:gd name="connsiteX2" fmla="*/ 441877 w 714278"/>
                  <a:gd name="connsiteY2" fmla="*/ 225533 h 314832"/>
                  <a:gd name="connsiteX3" fmla="*/ 314125 w 714278"/>
                  <a:gd name="connsiteY3" fmla="*/ 271202 h 314832"/>
                  <a:gd name="connsiteX4" fmla="*/ 147957 w 714278"/>
                  <a:gd name="connsiteY4" fmla="*/ 283266 h 314832"/>
                  <a:gd name="connsiteX5" fmla="*/ 4513 w 714278"/>
                  <a:gd name="connsiteY5" fmla="*/ 206289 h 314832"/>
                  <a:gd name="connsiteX6" fmla="*/ 27404 w 714278"/>
                  <a:gd name="connsiteY6" fmla="*/ 4421 h 314832"/>
                  <a:gd name="connsiteX0" fmla="*/ 353520 w 713560"/>
                  <a:gd name="connsiteY0" fmla="*/ 38636 h 314832"/>
                  <a:gd name="connsiteX1" fmla="*/ 713560 w 713560"/>
                  <a:gd name="connsiteY1" fmla="*/ 314832 h 314832"/>
                  <a:gd name="connsiteX2" fmla="*/ 353520 w 713560"/>
                  <a:gd name="connsiteY2" fmla="*/ 314832 h 314832"/>
                  <a:gd name="connsiteX3" fmla="*/ 353520 w 713560"/>
                  <a:gd name="connsiteY3" fmla="*/ 38636 h 314832"/>
                  <a:gd name="connsiteX0" fmla="*/ 465137 w 713560"/>
                  <a:gd name="connsiteY0" fmla="*/ 0 h 314832"/>
                  <a:gd name="connsiteX1" fmla="*/ 544115 w 713560"/>
                  <a:gd name="connsiteY1" fmla="*/ 182012 h 314832"/>
                  <a:gd name="connsiteX2" fmla="*/ 441159 w 713560"/>
                  <a:gd name="connsiteY2" fmla="*/ 225533 h 314832"/>
                  <a:gd name="connsiteX3" fmla="*/ 313407 w 713560"/>
                  <a:gd name="connsiteY3" fmla="*/ 271202 h 314832"/>
                  <a:gd name="connsiteX4" fmla="*/ 147239 w 713560"/>
                  <a:gd name="connsiteY4" fmla="*/ 283266 h 314832"/>
                  <a:gd name="connsiteX5" fmla="*/ 3795 w 713560"/>
                  <a:gd name="connsiteY5" fmla="*/ 206289 h 314832"/>
                  <a:gd name="connsiteX6" fmla="*/ 40592 w 713560"/>
                  <a:gd name="connsiteY6" fmla="*/ 16834 h 314832"/>
                  <a:gd name="connsiteX0" fmla="*/ 353520 w 713560"/>
                  <a:gd name="connsiteY0" fmla="*/ 399509 h 675705"/>
                  <a:gd name="connsiteX1" fmla="*/ 713560 w 713560"/>
                  <a:gd name="connsiteY1" fmla="*/ 675705 h 675705"/>
                  <a:gd name="connsiteX2" fmla="*/ 353520 w 713560"/>
                  <a:gd name="connsiteY2" fmla="*/ 675705 h 675705"/>
                  <a:gd name="connsiteX3" fmla="*/ 353520 w 713560"/>
                  <a:gd name="connsiteY3" fmla="*/ 399509 h 675705"/>
                  <a:gd name="connsiteX0" fmla="*/ 465137 w 713560"/>
                  <a:gd name="connsiteY0" fmla="*/ 360873 h 675705"/>
                  <a:gd name="connsiteX1" fmla="*/ 544115 w 713560"/>
                  <a:gd name="connsiteY1" fmla="*/ 542885 h 675705"/>
                  <a:gd name="connsiteX2" fmla="*/ 441159 w 713560"/>
                  <a:gd name="connsiteY2" fmla="*/ 586406 h 675705"/>
                  <a:gd name="connsiteX3" fmla="*/ 313407 w 713560"/>
                  <a:gd name="connsiteY3" fmla="*/ 632075 h 675705"/>
                  <a:gd name="connsiteX4" fmla="*/ 147239 w 713560"/>
                  <a:gd name="connsiteY4" fmla="*/ 644139 h 675705"/>
                  <a:gd name="connsiteX5" fmla="*/ 3795 w 713560"/>
                  <a:gd name="connsiteY5" fmla="*/ 567162 h 675705"/>
                  <a:gd name="connsiteX6" fmla="*/ 40593 w 713560"/>
                  <a:gd name="connsiteY6" fmla="*/ 0 h 675705"/>
                  <a:gd name="connsiteX0" fmla="*/ 351754 w 711794"/>
                  <a:gd name="connsiteY0" fmla="*/ 485725 h 761921"/>
                  <a:gd name="connsiteX1" fmla="*/ 711794 w 711794"/>
                  <a:gd name="connsiteY1" fmla="*/ 761921 h 761921"/>
                  <a:gd name="connsiteX2" fmla="*/ 351754 w 711794"/>
                  <a:gd name="connsiteY2" fmla="*/ 761921 h 761921"/>
                  <a:gd name="connsiteX3" fmla="*/ 351754 w 711794"/>
                  <a:gd name="connsiteY3" fmla="*/ 485725 h 761921"/>
                  <a:gd name="connsiteX0" fmla="*/ 463371 w 711794"/>
                  <a:gd name="connsiteY0" fmla="*/ 447089 h 761921"/>
                  <a:gd name="connsiteX1" fmla="*/ 542349 w 711794"/>
                  <a:gd name="connsiteY1" fmla="*/ 629101 h 761921"/>
                  <a:gd name="connsiteX2" fmla="*/ 439393 w 711794"/>
                  <a:gd name="connsiteY2" fmla="*/ 672622 h 761921"/>
                  <a:gd name="connsiteX3" fmla="*/ 311641 w 711794"/>
                  <a:gd name="connsiteY3" fmla="*/ 718291 h 761921"/>
                  <a:gd name="connsiteX4" fmla="*/ 145473 w 711794"/>
                  <a:gd name="connsiteY4" fmla="*/ 730355 h 761921"/>
                  <a:gd name="connsiteX5" fmla="*/ 2029 w 711794"/>
                  <a:gd name="connsiteY5" fmla="*/ 653378 h 761921"/>
                  <a:gd name="connsiteX6" fmla="*/ 115295 w 711794"/>
                  <a:gd name="connsiteY6" fmla="*/ 0 h 761921"/>
                  <a:gd name="connsiteX0" fmla="*/ 351754 w 711794"/>
                  <a:gd name="connsiteY0" fmla="*/ 485725 h 761921"/>
                  <a:gd name="connsiteX1" fmla="*/ 711794 w 711794"/>
                  <a:gd name="connsiteY1" fmla="*/ 761921 h 761921"/>
                  <a:gd name="connsiteX2" fmla="*/ 351754 w 711794"/>
                  <a:gd name="connsiteY2" fmla="*/ 761921 h 761921"/>
                  <a:gd name="connsiteX3" fmla="*/ 351754 w 711794"/>
                  <a:gd name="connsiteY3" fmla="*/ 485725 h 761921"/>
                  <a:gd name="connsiteX0" fmla="*/ 463371 w 711794"/>
                  <a:gd name="connsiteY0" fmla="*/ 447089 h 761921"/>
                  <a:gd name="connsiteX1" fmla="*/ 542349 w 711794"/>
                  <a:gd name="connsiteY1" fmla="*/ 629101 h 761921"/>
                  <a:gd name="connsiteX2" fmla="*/ 439393 w 711794"/>
                  <a:gd name="connsiteY2" fmla="*/ 672622 h 761921"/>
                  <a:gd name="connsiteX3" fmla="*/ 311641 w 711794"/>
                  <a:gd name="connsiteY3" fmla="*/ 718291 h 761921"/>
                  <a:gd name="connsiteX4" fmla="*/ 145473 w 711794"/>
                  <a:gd name="connsiteY4" fmla="*/ 730355 h 761921"/>
                  <a:gd name="connsiteX5" fmla="*/ 2029 w 711794"/>
                  <a:gd name="connsiteY5" fmla="*/ 653378 h 761921"/>
                  <a:gd name="connsiteX6" fmla="*/ 115295 w 711794"/>
                  <a:gd name="connsiteY6" fmla="*/ 0 h 761921"/>
                  <a:gd name="connsiteX0" fmla="*/ 351754 w 711794"/>
                  <a:gd name="connsiteY0" fmla="*/ 485725 h 761921"/>
                  <a:gd name="connsiteX1" fmla="*/ 711794 w 711794"/>
                  <a:gd name="connsiteY1" fmla="*/ 761921 h 761921"/>
                  <a:gd name="connsiteX2" fmla="*/ 351754 w 711794"/>
                  <a:gd name="connsiteY2" fmla="*/ 761921 h 761921"/>
                  <a:gd name="connsiteX3" fmla="*/ 351754 w 711794"/>
                  <a:gd name="connsiteY3" fmla="*/ 485725 h 761921"/>
                  <a:gd name="connsiteX0" fmla="*/ 363007 w 711794"/>
                  <a:gd name="connsiteY0" fmla="*/ 16010 h 761921"/>
                  <a:gd name="connsiteX1" fmla="*/ 542349 w 711794"/>
                  <a:gd name="connsiteY1" fmla="*/ 629101 h 761921"/>
                  <a:gd name="connsiteX2" fmla="*/ 439393 w 711794"/>
                  <a:gd name="connsiteY2" fmla="*/ 672622 h 761921"/>
                  <a:gd name="connsiteX3" fmla="*/ 311641 w 711794"/>
                  <a:gd name="connsiteY3" fmla="*/ 718291 h 761921"/>
                  <a:gd name="connsiteX4" fmla="*/ 145473 w 711794"/>
                  <a:gd name="connsiteY4" fmla="*/ 730355 h 761921"/>
                  <a:gd name="connsiteX5" fmla="*/ 2029 w 711794"/>
                  <a:gd name="connsiteY5" fmla="*/ 653378 h 761921"/>
                  <a:gd name="connsiteX6" fmla="*/ 115295 w 711794"/>
                  <a:gd name="connsiteY6" fmla="*/ 0 h 761921"/>
                  <a:gd name="connsiteX0" fmla="*/ 351754 w 711794"/>
                  <a:gd name="connsiteY0" fmla="*/ 485725 h 761921"/>
                  <a:gd name="connsiteX1" fmla="*/ 711794 w 711794"/>
                  <a:gd name="connsiteY1" fmla="*/ 761921 h 761921"/>
                  <a:gd name="connsiteX2" fmla="*/ 351754 w 711794"/>
                  <a:gd name="connsiteY2" fmla="*/ 761921 h 761921"/>
                  <a:gd name="connsiteX3" fmla="*/ 351754 w 711794"/>
                  <a:gd name="connsiteY3" fmla="*/ 485725 h 761921"/>
                  <a:gd name="connsiteX0" fmla="*/ 363007 w 711794"/>
                  <a:gd name="connsiteY0" fmla="*/ 16010 h 761921"/>
                  <a:gd name="connsiteX1" fmla="*/ 542349 w 711794"/>
                  <a:gd name="connsiteY1" fmla="*/ 629101 h 761921"/>
                  <a:gd name="connsiteX2" fmla="*/ 439393 w 711794"/>
                  <a:gd name="connsiteY2" fmla="*/ 672622 h 761921"/>
                  <a:gd name="connsiteX3" fmla="*/ 311641 w 711794"/>
                  <a:gd name="connsiteY3" fmla="*/ 718291 h 761921"/>
                  <a:gd name="connsiteX4" fmla="*/ 145473 w 711794"/>
                  <a:gd name="connsiteY4" fmla="*/ 730355 h 761921"/>
                  <a:gd name="connsiteX5" fmla="*/ 2029 w 711794"/>
                  <a:gd name="connsiteY5" fmla="*/ 653378 h 761921"/>
                  <a:gd name="connsiteX6" fmla="*/ 115295 w 711794"/>
                  <a:gd name="connsiteY6" fmla="*/ 0 h 761921"/>
                  <a:gd name="connsiteX0" fmla="*/ 351754 w 711794"/>
                  <a:gd name="connsiteY0" fmla="*/ 485725 h 761921"/>
                  <a:gd name="connsiteX1" fmla="*/ 711794 w 711794"/>
                  <a:gd name="connsiteY1" fmla="*/ 761921 h 761921"/>
                  <a:gd name="connsiteX2" fmla="*/ 351754 w 711794"/>
                  <a:gd name="connsiteY2" fmla="*/ 761921 h 761921"/>
                  <a:gd name="connsiteX3" fmla="*/ 351754 w 711794"/>
                  <a:gd name="connsiteY3" fmla="*/ 485725 h 761921"/>
                  <a:gd name="connsiteX0" fmla="*/ 348669 w 711794"/>
                  <a:gd name="connsiteY0" fmla="*/ 24221 h 761921"/>
                  <a:gd name="connsiteX1" fmla="*/ 542349 w 711794"/>
                  <a:gd name="connsiteY1" fmla="*/ 629101 h 761921"/>
                  <a:gd name="connsiteX2" fmla="*/ 439393 w 711794"/>
                  <a:gd name="connsiteY2" fmla="*/ 672622 h 761921"/>
                  <a:gd name="connsiteX3" fmla="*/ 311641 w 711794"/>
                  <a:gd name="connsiteY3" fmla="*/ 718291 h 761921"/>
                  <a:gd name="connsiteX4" fmla="*/ 145473 w 711794"/>
                  <a:gd name="connsiteY4" fmla="*/ 730355 h 761921"/>
                  <a:gd name="connsiteX5" fmla="*/ 2029 w 711794"/>
                  <a:gd name="connsiteY5" fmla="*/ 653378 h 761921"/>
                  <a:gd name="connsiteX6" fmla="*/ 115295 w 711794"/>
                  <a:gd name="connsiteY6" fmla="*/ 0 h 7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1794" h="761921" stroke="0" extrusionOk="0">
                    <a:moveTo>
                      <a:pt x="351754" y="485725"/>
                    </a:moveTo>
                    <a:cubicBezTo>
                      <a:pt x="550599" y="485725"/>
                      <a:pt x="711794" y="609382"/>
                      <a:pt x="711794" y="761921"/>
                    </a:cubicBezTo>
                    <a:lnTo>
                      <a:pt x="351754" y="761921"/>
                    </a:lnTo>
                    <a:lnTo>
                      <a:pt x="351754" y="485725"/>
                    </a:lnTo>
                    <a:close/>
                  </a:path>
                  <a:path w="711794" h="761921" fill="none">
                    <a:moveTo>
                      <a:pt x="348669" y="24221"/>
                    </a:moveTo>
                    <a:cubicBezTo>
                      <a:pt x="349237" y="431630"/>
                      <a:pt x="554659" y="577015"/>
                      <a:pt x="542349" y="629101"/>
                    </a:cubicBezTo>
                    <a:cubicBezTo>
                      <a:pt x="532617" y="658005"/>
                      <a:pt x="526347" y="697708"/>
                      <a:pt x="439393" y="672622"/>
                    </a:cubicBezTo>
                    <a:cubicBezTo>
                      <a:pt x="382869" y="660459"/>
                      <a:pt x="375699" y="741946"/>
                      <a:pt x="311641" y="718291"/>
                    </a:cubicBezTo>
                    <a:cubicBezTo>
                      <a:pt x="256548" y="700404"/>
                      <a:pt x="175903" y="743278"/>
                      <a:pt x="145473" y="730355"/>
                    </a:cubicBezTo>
                    <a:cubicBezTo>
                      <a:pt x="121862" y="700304"/>
                      <a:pt x="74673" y="750013"/>
                      <a:pt x="2029" y="653378"/>
                    </a:cubicBezTo>
                    <a:cubicBezTo>
                      <a:pt x="-19099" y="634016"/>
                      <a:pt x="132130" y="383102"/>
                      <a:pt x="115295" y="0"/>
                    </a:cubicBezTo>
                  </a:path>
                </a:pathLst>
              </a:cu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6" name="Ellipse 125"/>
              <p:cNvSpPr/>
              <p:nvPr/>
            </p:nvSpPr>
            <p:spPr>
              <a:xfrm flipH="1" flipV="1">
                <a:off x="4465495" y="6273336"/>
                <a:ext cx="132784" cy="1392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  <a:alpha val="64000"/>
                    </a:schemeClr>
                  </a:gs>
                  <a:gs pos="35000">
                    <a:schemeClr val="accent1">
                      <a:lumMod val="0"/>
                      <a:lumOff val="100000"/>
                      <a:alpha val="61000"/>
                    </a:schemeClr>
                  </a:gs>
                  <a:gs pos="100000">
                    <a:schemeClr val="accent3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7" name="Connecteur droit avec flèche 126"/>
              <p:cNvCxnSpPr/>
              <p:nvPr/>
            </p:nvCxnSpPr>
            <p:spPr>
              <a:xfrm flipH="1">
                <a:off x="4348149" y="6334385"/>
                <a:ext cx="64971" cy="90829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Arc 6"/>
              <p:cNvSpPr/>
              <p:nvPr/>
            </p:nvSpPr>
            <p:spPr>
              <a:xfrm>
                <a:off x="4538314" y="5897041"/>
                <a:ext cx="475754" cy="651491"/>
              </a:xfrm>
              <a:custGeom>
                <a:avLst/>
                <a:gdLst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2" fmla="*/ 360040 w 720080"/>
                  <a:gd name="connsiteY2" fmla="*/ 276196 h 552391"/>
                  <a:gd name="connsiteX3" fmla="*/ 360040 w 720080"/>
                  <a:gd name="connsiteY3" fmla="*/ 0 h 552391"/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0" fmla="*/ 0 w 360040"/>
                  <a:gd name="connsiteY0" fmla="*/ 12879 h 289075"/>
                  <a:gd name="connsiteX1" fmla="*/ 360040 w 360040"/>
                  <a:gd name="connsiteY1" fmla="*/ 289075 h 289075"/>
                  <a:gd name="connsiteX2" fmla="*/ 0 w 360040"/>
                  <a:gd name="connsiteY2" fmla="*/ 289075 h 289075"/>
                  <a:gd name="connsiteX3" fmla="*/ 0 w 360040"/>
                  <a:gd name="connsiteY3" fmla="*/ 12879 h 289075"/>
                  <a:gd name="connsiteX0" fmla="*/ 107324 w 360040"/>
                  <a:gd name="connsiteY0" fmla="*/ 0 h 289075"/>
                  <a:gd name="connsiteX1" fmla="*/ 360040 w 360040"/>
                  <a:gd name="connsiteY1" fmla="*/ 289075 h 289075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0 w 373488"/>
                  <a:gd name="connsiteY1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66669 w 373488"/>
                  <a:gd name="connsiteY1" fmla="*/ 147668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0 w 691167"/>
                  <a:gd name="connsiteY2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0 w 691167"/>
                  <a:gd name="connsiteY3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0 w 691167"/>
                  <a:gd name="connsiteY4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49498 w 691167"/>
                  <a:gd name="connsiteY5" fmla="*/ 96153 h 314832"/>
                  <a:gd name="connsiteX6" fmla="*/ 0 w 691167"/>
                  <a:gd name="connsiteY6" fmla="*/ 31496 h 314832"/>
                  <a:gd name="connsiteX0" fmla="*/ 425767 w 785807"/>
                  <a:gd name="connsiteY0" fmla="*/ 38636 h 314832"/>
                  <a:gd name="connsiteX1" fmla="*/ 785807 w 785807"/>
                  <a:gd name="connsiteY1" fmla="*/ 314832 h 314832"/>
                  <a:gd name="connsiteX2" fmla="*/ 425767 w 785807"/>
                  <a:gd name="connsiteY2" fmla="*/ 314832 h 314832"/>
                  <a:gd name="connsiteX3" fmla="*/ 425767 w 785807"/>
                  <a:gd name="connsiteY3" fmla="*/ 38636 h 314832"/>
                  <a:gd name="connsiteX0" fmla="*/ 537384 w 785807"/>
                  <a:gd name="connsiteY0" fmla="*/ 0 h 314832"/>
                  <a:gd name="connsiteX1" fmla="*/ 616362 w 785807"/>
                  <a:gd name="connsiteY1" fmla="*/ 182012 h 314832"/>
                  <a:gd name="connsiteX2" fmla="*/ 466110 w 785807"/>
                  <a:gd name="connsiteY2" fmla="*/ 151961 h 314832"/>
                  <a:gd name="connsiteX3" fmla="*/ 285806 w 785807"/>
                  <a:gd name="connsiteY3" fmla="*/ 276457 h 314832"/>
                  <a:gd name="connsiteX4" fmla="*/ 221411 w 785807"/>
                  <a:gd name="connsiteY4" fmla="*/ 147668 h 314832"/>
                  <a:gd name="connsiteX5" fmla="*/ 2470 w 785807"/>
                  <a:gd name="connsiteY5" fmla="*/ 237820 h 314832"/>
                  <a:gd name="connsiteX6" fmla="*/ 94640 w 785807"/>
                  <a:gd name="connsiteY6" fmla="*/ 31496 h 314832"/>
                  <a:gd name="connsiteX0" fmla="*/ 425935 w 785975"/>
                  <a:gd name="connsiteY0" fmla="*/ 38636 h 314832"/>
                  <a:gd name="connsiteX1" fmla="*/ 785975 w 785975"/>
                  <a:gd name="connsiteY1" fmla="*/ 314832 h 314832"/>
                  <a:gd name="connsiteX2" fmla="*/ 425935 w 785975"/>
                  <a:gd name="connsiteY2" fmla="*/ 314832 h 314832"/>
                  <a:gd name="connsiteX3" fmla="*/ 425935 w 785975"/>
                  <a:gd name="connsiteY3" fmla="*/ 38636 h 314832"/>
                  <a:gd name="connsiteX0" fmla="*/ 537552 w 785975"/>
                  <a:gd name="connsiteY0" fmla="*/ 0 h 314832"/>
                  <a:gd name="connsiteX1" fmla="*/ 616530 w 785975"/>
                  <a:gd name="connsiteY1" fmla="*/ 182012 h 314832"/>
                  <a:gd name="connsiteX2" fmla="*/ 466278 w 785975"/>
                  <a:gd name="connsiteY2" fmla="*/ 151961 h 314832"/>
                  <a:gd name="connsiteX3" fmla="*/ 285974 w 785975"/>
                  <a:gd name="connsiteY3" fmla="*/ 276457 h 314832"/>
                  <a:gd name="connsiteX4" fmla="*/ 221579 w 785975"/>
                  <a:gd name="connsiteY4" fmla="*/ 147668 h 314832"/>
                  <a:gd name="connsiteX5" fmla="*/ 2638 w 785975"/>
                  <a:gd name="connsiteY5" fmla="*/ 237820 h 314832"/>
                  <a:gd name="connsiteX6" fmla="*/ 86222 w 785975"/>
                  <a:gd name="connsiteY6" fmla="*/ 14324 h 314832"/>
                  <a:gd name="connsiteX0" fmla="*/ 426120 w 786160"/>
                  <a:gd name="connsiteY0" fmla="*/ 38636 h 314832"/>
                  <a:gd name="connsiteX1" fmla="*/ 786160 w 786160"/>
                  <a:gd name="connsiteY1" fmla="*/ 314832 h 314832"/>
                  <a:gd name="connsiteX2" fmla="*/ 426120 w 786160"/>
                  <a:gd name="connsiteY2" fmla="*/ 314832 h 314832"/>
                  <a:gd name="connsiteX3" fmla="*/ 426120 w 786160"/>
                  <a:gd name="connsiteY3" fmla="*/ 38636 h 314832"/>
                  <a:gd name="connsiteX0" fmla="*/ 537737 w 786160"/>
                  <a:gd name="connsiteY0" fmla="*/ 0 h 314832"/>
                  <a:gd name="connsiteX1" fmla="*/ 616715 w 786160"/>
                  <a:gd name="connsiteY1" fmla="*/ 182012 h 314832"/>
                  <a:gd name="connsiteX2" fmla="*/ 466463 w 786160"/>
                  <a:gd name="connsiteY2" fmla="*/ 151961 h 314832"/>
                  <a:gd name="connsiteX3" fmla="*/ 286159 w 786160"/>
                  <a:gd name="connsiteY3" fmla="*/ 276457 h 314832"/>
                  <a:gd name="connsiteX4" fmla="*/ 221764 w 786160"/>
                  <a:gd name="connsiteY4" fmla="*/ 147668 h 314832"/>
                  <a:gd name="connsiteX5" fmla="*/ 2823 w 786160"/>
                  <a:gd name="connsiteY5" fmla="*/ 237820 h 314832"/>
                  <a:gd name="connsiteX6" fmla="*/ 86407 w 786160"/>
                  <a:gd name="connsiteY6" fmla="*/ 14324 h 314832"/>
                  <a:gd name="connsiteX0" fmla="*/ 425844 w 785884"/>
                  <a:gd name="connsiteY0" fmla="*/ 45777 h 321973"/>
                  <a:gd name="connsiteX1" fmla="*/ 785884 w 785884"/>
                  <a:gd name="connsiteY1" fmla="*/ 321973 h 321973"/>
                  <a:gd name="connsiteX2" fmla="*/ 425844 w 785884"/>
                  <a:gd name="connsiteY2" fmla="*/ 321973 h 321973"/>
                  <a:gd name="connsiteX3" fmla="*/ 425844 w 785884"/>
                  <a:gd name="connsiteY3" fmla="*/ 45777 h 321973"/>
                  <a:gd name="connsiteX0" fmla="*/ 537461 w 785884"/>
                  <a:gd name="connsiteY0" fmla="*/ 7141 h 321973"/>
                  <a:gd name="connsiteX1" fmla="*/ 616439 w 785884"/>
                  <a:gd name="connsiteY1" fmla="*/ 189153 h 321973"/>
                  <a:gd name="connsiteX2" fmla="*/ 466187 w 785884"/>
                  <a:gd name="connsiteY2" fmla="*/ 159102 h 321973"/>
                  <a:gd name="connsiteX3" fmla="*/ 285883 w 785884"/>
                  <a:gd name="connsiteY3" fmla="*/ 283598 h 321973"/>
                  <a:gd name="connsiteX4" fmla="*/ 221488 w 785884"/>
                  <a:gd name="connsiteY4" fmla="*/ 154809 h 321973"/>
                  <a:gd name="connsiteX5" fmla="*/ 2547 w 785884"/>
                  <a:gd name="connsiteY5" fmla="*/ 244961 h 321973"/>
                  <a:gd name="connsiteX6" fmla="*/ 99010 w 785884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1201 w 785597"/>
                  <a:gd name="connsiteY4" fmla="*/ 154809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38636 h 314832"/>
                  <a:gd name="connsiteX1" fmla="*/ 785597 w 785597"/>
                  <a:gd name="connsiteY1" fmla="*/ 314832 h 314832"/>
                  <a:gd name="connsiteX2" fmla="*/ 425557 w 785597"/>
                  <a:gd name="connsiteY2" fmla="*/ 314832 h 314832"/>
                  <a:gd name="connsiteX3" fmla="*/ 425557 w 785597"/>
                  <a:gd name="connsiteY3" fmla="*/ 38636 h 314832"/>
                  <a:gd name="connsiteX0" fmla="*/ 537174 w 785597"/>
                  <a:gd name="connsiteY0" fmla="*/ 0 h 314832"/>
                  <a:gd name="connsiteX1" fmla="*/ 616152 w 785597"/>
                  <a:gd name="connsiteY1" fmla="*/ 182012 h 314832"/>
                  <a:gd name="connsiteX2" fmla="*/ 465900 w 785597"/>
                  <a:gd name="connsiteY2" fmla="*/ 151961 h 314832"/>
                  <a:gd name="connsiteX3" fmla="*/ 285596 w 785597"/>
                  <a:gd name="connsiteY3" fmla="*/ 276457 h 314832"/>
                  <a:gd name="connsiteX4" fmla="*/ 229787 w 785597"/>
                  <a:gd name="connsiteY4" fmla="*/ 199184 h 314832"/>
                  <a:gd name="connsiteX5" fmla="*/ 2260 w 785597"/>
                  <a:gd name="connsiteY5" fmla="*/ 237820 h 314832"/>
                  <a:gd name="connsiteX6" fmla="*/ 98723 w 785597"/>
                  <a:gd name="connsiteY6" fmla="*/ 10031 h 314832"/>
                  <a:gd name="connsiteX0" fmla="*/ 424938 w 784978"/>
                  <a:gd name="connsiteY0" fmla="*/ 196030 h 472226"/>
                  <a:gd name="connsiteX1" fmla="*/ 784978 w 784978"/>
                  <a:gd name="connsiteY1" fmla="*/ 472226 h 472226"/>
                  <a:gd name="connsiteX2" fmla="*/ 424938 w 784978"/>
                  <a:gd name="connsiteY2" fmla="*/ 472226 h 472226"/>
                  <a:gd name="connsiteX3" fmla="*/ 424938 w 784978"/>
                  <a:gd name="connsiteY3" fmla="*/ 196030 h 472226"/>
                  <a:gd name="connsiteX0" fmla="*/ 536555 w 784978"/>
                  <a:gd name="connsiteY0" fmla="*/ 157394 h 472226"/>
                  <a:gd name="connsiteX1" fmla="*/ 615533 w 784978"/>
                  <a:gd name="connsiteY1" fmla="*/ 339406 h 472226"/>
                  <a:gd name="connsiteX2" fmla="*/ 465281 w 784978"/>
                  <a:gd name="connsiteY2" fmla="*/ 309355 h 472226"/>
                  <a:gd name="connsiteX3" fmla="*/ 284977 w 784978"/>
                  <a:gd name="connsiteY3" fmla="*/ 433851 h 472226"/>
                  <a:gd name="connsiteX4" fmla="*/ 229168 w 784978"/>
                  <a:gd name="connsiteY4" fmla="*/ 356578 h 472226"/>
                  <a:gd name="connsiteX5" fmla="*/ 1641 w 784978"/>
                  <a:gd name="connsiteY5" fmla="*/ 395214 h 472226"/>
                  <a:gd name="connsiteX6" fmla="*/ 153913 w 784978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119545 w 675355"/>
                  <a:gd name="connsiteY4" fmla="*/ 356578 h 472226"/>
                  <a:gd name="connsiteX5" fmla="*/ 3635 w 675355"/>
                  <a:gd name="connsiteY5" fmla="*/ 120465 h 472226"/>
                  <a:gd name="connsiteX6" fmla="*/ 44290 w 675355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63736 w 675355"/>
                  <a:gd name="connsiteY4" fmla="*/ 365164 h 472226"/>
                  <a:gd name="connsiteX5" fmla="*/ 3635 w 675355"/>
                  <a:gd name="connsiteY5" fmla="*/ 120465 h 472226"/>
                  <a:gd name="connsiteX6" fmla="*/ 44290 w 675355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3635 w 675355"/>
                  <a:gd name="connsiteY4" fmla="*/ 120465 h 472226"/>
                  <a:gd name="connsiteX5" fmla="*/ 44290 w 675355"/>
                  <a:gd name="connsiteY5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3635 w 675355"/>
                  <a:gd name="connsiteY3" fmla="*/ 120465 h 472226"/>
                  <a:gd name="connsiteX4" fmla="*/ 44290 w 675355"/>
                  <a:gd name="connsiteY4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39190 w 687613"/>
                  <a:gd name="connsiteY0" fmla="*/ 157394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4238 w 687613"/>
                  <a:gd name="connsiteY0" fmla="*/ 299062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4238 w 687613"/>
                  <a:gd name="connsiteY0" fmla="*/ 299062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57116 w 687613"/>
                  <a:gd name="connsiteY0" fmla="*/ 269011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55149 w 675355"/>
                  <a:gd name="connsiteY1" fmla="*/ 19344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55149 w 675355"/>
                  <a:gd name="connsiteY1" fmla="*/ 19344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3635 w 675355"/>
                  <a:gd name="connsiteY1" fmla="*/ 120465 h 472226"/>
                  <a:gd name="connsiteX2" fmla="*/ 44290 w 675355"/>
                  <a:gd name="connsiteY2" fmla="*/ 0 h 472226"/>
                  <a:gd name="connsiteX0" fmla="*/ 311680 w 671720"/>
                  <a:gd name="connsiteY0" fmla="*/ 196030 h 472226"/>
                  <a:gd name="connsiteX1" fmla="*/ 671720 w 671720"/>
                  <a:gd name="connsiteY1" fmla="*/ 472226 h 472226"/>
                  <a:gd name="connsiteX2" fmla="*/ 311680 w 671720"/>
                  <a:gd name="connsiteY2" fmla="*/ 472226 h 472226"/>
                  <a:gd name="connsiteX3" fmla="*/ 311680 w 671720"/>
                  <a:gd name="connsiteY3" fmla="*/ 196030 h 472226"/>
                  <a:gd name="connsiteX0" fmla="*/ 41223 w 671720"/>
                  <a:gd name="connsiteY0" fmla="*/ 269011 h 472226"/>
                  <a:gd name="connsiteX1" fmla="*/ 0 w 671720"/>
                  <a:gd name="connsiteY1" fmla="*/ 120465 h 472226"/>
                  <a:gd name="connsiteX2" fmla="*/ 40655 w 671720"/>
                  <a:gd name="connsiteY2" fmla="*/ 0 h 472226"/>
                  <a:gd name="connsiteX0" fmla="*/ 315224 w 675264"/>
                  <a:gd name="connsiteY0" fmla="*/ 196030 h 472226"/>
                  <a:gd name="connsiteX1" fmla="*/ 675264 w 675264"/>
                  <a:gd name="connsiteY1" fmla="*/ 472226 h 472226"/>
                  <a:gd name="connsiteX2" fmla="*/ 315224 w 675264"/>
                  <a:gd name="connsiteY2" fmla="*/ 472226 h 472226"/>
                  <a:gd name="connsiteX3" fmla="*/ 315224 w 675264"/>
                  <a:gd name="connsiteY3" fmla="*/ 196030 h 472226"/>
                  <a:gd name="connsiteX0" fmla="*/ 44767 w 675264"/>
                  <a:gd name="connsiteY0" fmla="*/ 269011 h 472226"/>
                  <a:gd name="connsiteX1" fmla="*/ 3544 w 675264"/>
                  <a:gd name="connsiteY1" fmla="*/ 120465 h 472226"/>
                  <a:gd name="connsiteX2" fmla="*/ 44199 w 675264"/>
                  <a:gd name="connsiteY2" fmla="*/ 0 h 472226"/>
                  <a:gd name="connsiteX0" fmla="*/ 315224 w 675264"/>
                  <a:gd name="connsiteY0" fmla="*/ 196030 h 472226"/>
                  <a:gd name="connsiteX1" fmla="*/ 675264 w 675264"/>
                  <a:gd name="connsiteY1" fmla="*/ 472226 h 472226"/>
                  <a:gd name="connsiteX2" fmla="*/ 315224 w 675264"/>
                  <a:gd name="connsiteY2" fmla="*/ 472226 h 472226"/>
                  <a:gd name="connsiteX3" fmla="*/ 315224 w 675264"/>
                  <a:gd name="connsiteY3" fmla="*/ 196030 h 472226"/>
                  <a:gd name="connsiteX0" fmla="*/ 44767 w 675264"/>
                  <a:gd name="connsiteY0" fmla="*/ 269011 h 472226"/>
                  <a:gd name="connsiteX1" fmla="*/ 3544 w 675264"/>
                  <a:gd name="connsiteY1" fmla="*/ 120465 h 472226"/>
                  <a:gd name="connsiteX2" fmla="*/ 44199 w 675264"/>
                  <a:gd name="connsiteY2" fmla="*/ 0 h 472226"/>
                  <a:gd name="connsiteX0" fmla="*/ 274323 w 634363"/>
                  <a:gd name="connsiteY0" fmla="*/ 196030 h 472226"/>
                  <a:gd name="connsiteX1" fmla="*/ 634363 w 634363"/>
                  <a:gd name="connsiteY1" fmla="*/ 472226 h 472226"/>
                  <a:gd name="connsiteX2" fmla="*/ 274323 w 634363"/>
                  <a:gd name="connsiteY2" fmla="*/ 472226 h 472226"/>
                  <a:gd name="connsiteX3" fmla="*/ 274323 w 634363"/>
                  <a:gd name="connsiteY3" fmla="*/ 196030 h 472226"/>
                  <a:gd name="connsiteX0" fmla="*/ 3866 w 634363"/>
                  <a:gd name="connsiteY0" fmla="*/ 269011 h 472226"/>
                  <a:gd name="connsiteX1" fmla="*/ 18451 w 634363"/>
                  <a:gd name="connsiteY1" fmla="*/ 150515 h 472226"/>
                  <a:gd name="connsiteX2" fmla="*/ 3298 w 634363"/>
                  <a:gd name="connsiteY2" fmla="*/ 0 h 472226"/>
                  <a:gd name="connsiteX0" fmla="*/ 297657 w 657697"/>
                  <a:gd name="connsiteY0" fmla="*/ 196030 h 472226"/>
                  <a:gd name="connsiteX1" fmla="*/ 657697 w 657697"/>
                  <a:gd name="connsiteY1" fmla="*/ 472226 h 472226"/>
                  <a:gd name="connsiteX2" fmla="*/ 297657 w 657697"/>
                  <a:gd name="connsiteY2" fmla="*/ 472226 h 472226"/>
                  <a:gd name="connsiteX3" fmla="*/ 297657 w 657697"/>
                  <a:gd name="connsiteY3" fmla="*/ 196030 h 472226"/>
                  <a:gd name="connsiteX0" fmla="*/ 1442 w 657697"/>
                  <a:gd name="connsiteY0" fmla="*/ 230375 h 472226"/>
                  <a:gd name="connsiteX1" fmla="*/ 41785 w 657697"/>
                  <a:gd name="connsiteY1" fmla="*/ 150515 h 472226"/>
                  <a:gd name="connsiteX2" fmla="*/ 26632 w 657697"/>
                  <a:gd name="connsiteY2" fmla="*/ 0 h 472226"/>
                  <a:gd name="connsiteX0" fmla="*/ 274323 w 634363"/>
                  <a:gd name="connsiteY0" fmla="*/ 196030 h 472226"/>
                  <a:gd name="connsiteX1" fmla="*/ 634363 w 634363"/>
                  <a:gd name="connsiteY1" fmla="*/ 472226 h 472226"/>
                  <a:gd name="connsiteX2" fmla="*/ 274323 w 634363"/>
                  <a:gd name="connsiteY2" fmla="*/ 472226 h 472226"/>
                  <a:gd name="connsiteX3" fmla="*/ 274323 w 634363"/>
                  <a:gd name="connsiteY3" fmla="*/ 196030 h 472226"/>
                  <a:gd name="connsiteX0" fmla="*/ 3865 w 634363"/>
                  <a:gd name="connsiteY0" fmla="*/ 281891 h 472226"/>
                  <a:gd name="connsiteX1" fmla="*/ 18451 w 634363"/>
                  <a:gd name="connsiteY1" fmla="*/ 150515 h 472226"/>
                  <a:gd name="connsiteX2" fmla="*/ 3298 w 634363"/>
                  <a:gd name="connsiteY2" fmla="*/ 0 h 472226"/>
                  <a:gd name="connsiteX0" fmla="*/ 287654 w 647694"/>
                  <a:gd name="connsiteY0" fmla="*/ 196030 h 472226"/>
                  <a:gd name="connsiteX1" fmla="*/ 647694 w 647694"/>
                  <a:gd name="connsiteY1" fmla="*/ 472226 h 472226"/>
                  <a:gd name="connsiteX2" fmla="*/ 287654 w 647694"/>
                  <a:gd name="connsiteY2" fmla="*/ 472226 h 472226"/>
                  <a:gd name="connsiteX3" fmla="*/ 287654 w 647694"/>
                  <a:gd name="connsiteY3" fmla="*/ 196030 h 472226"/>
                  <a:gd name="connsiteX0" fmla="*/ 17196 w 647694"/>
                  <a:gd name="connsiteY0" fmla="*/ 281891 h 472226"/>
                  <a:gd name="connsiteX1" fmla="*/ 31782 w 647694"/>
                  <a:gd name="connsiteY1" fmla="*/ 150515 h 472226"/>
                  <a:gd name="connsiteX2" fmla="*/ 16629 w 647694"/>
                  <a:gd name="connsiteY2" fmla="*/ 0 h 472226"/>
                  <a:gd name="connsiteX0" fmla="*/ 287654 w 647694"/>
                  <a:gd name="connsiteY0" fmla="*/ 196030 h 472226"/>
                  <a:gd name="connsiteX1" fmla="*/ 647694 w 647694"/>
                  <a:gd name="connsiteY1" fmla="*/ 472226 h 472226"/>
                  <a:gd name="connsiteX2" fmla="*/ 287654 w 647694"/>
                  <a:gd name="connsiteY2" fmla="*/ 472226 h 472226"/>
                  <a:gd name="connsiteX3" fmla="*/ 287654 w 647694"/>
                  <a:gd name="connsiteY3" fmla="*/ 196030 h 472226"/>
                  <a:gd name="connsiteX0" fmla="*/ 17196 w 647694"/>
                  <a:gd name="connsiteY0" fmla="*/ 281891 h 472226"/>
                  <a:gd name="connsiteX1" fmla="*/ 31782 w 647694"/>
                  <a:gd name="connsiteY1" fmla="*/ 150515 h 472226"/>
                  <a:gd name="connsiteX2" fmla="*/ 16629 w 647694"/>
                  <a:gd name="connsiteY2" fmla="*/ 0 h 472226"/>
                  <a:gd name="connsiteX0" fmla="*/ 287654 w 647694"/>
                  <a:gd name="connsiteY0" fmla="*/ 247546 h 523742"/>
                  <a:gd name="connsiteX1" fmla="*/ 647694 w 647694"/>
                  <a:gd name="connsiteY1" fmla="*/ 523742 h 523742"/>
                  <a:gd name="connsiteX2" fmla="*/ 287654 w 647694"/>
                  <a:gd name="connsiteY2" fmla="*/ 523742 h 523742"/>
                  <a:gd name="connsiteX3" fmla="*/ 287654 w 647694"/>
                  <a:gd name="connsiteY3" fmla="*/ 247546 h 523742"/>
                  <a:gd name="connsiteX0" fmla="*/ 17196 w 647694"/>
                  <a:gd name="connsiteY0" fmla="*/ 333407 h 523742"/>
                  <a:gd name="connsiteX1" fmla="*/ 31782 w 647694"/>
                  <a:gd name="connsiteY1" fmla="*/ 202031 h 523742"/>
                  <a:gd name="connsiteX2" fmla="*/ 8043 w 647694"/>
                  <a:gd name="connsiteY2" fmla="*/ 0 h 523742"/>
                  <a:gd name="connsiteX0" fmla="*/ 279612 w 639652"/>
                  <a:gd name="connsiteY0" fmla="*/ 247546 h 523742"/>
                  <a:gd name="connsiteX1" fmla="*/ 639652 w 639652"/>
                  <a:gd name="connsiteY1" fmla="*/ 523742 h 523742"/>
                  <a:gd name="connsiteX2" fmla="*/ 279612 w 639652"/>
                  <a:gd name="connsiteY2" fmla="*/ 523742 h 523742"/>
                  <a:gd name="connsiteX3" fmla="*/ 279612 w 639652"/>
                  <a:gd name="connsiteY3" fmla="*/ 247546 h 523742"/>
                  <a:gd name="connsiteX0" fmla="*/ 9154 w 639652"/>
                  <a:gd name="connsiteY0" fmla="*/ 333407 h 523742"/>
                  <a:gd name="connsiteX1" fmla="*/ 83841 w 639652"/>
                  <a:gd name="connsiteY1" fmla="*/ 146223 h 523742"/>
                  <a:gd name="connsiteX2" fmla="*/ 1 w 639652"/>
                  <a:gd name="connsiteY2" fmla="*/ 0 h 523742"/>
                  <a:gd name="connsiteX0" fmla="*/ 279612 w 639652"/>
                  <a:gd name="connsiteY0" fmla="*/ 247546 h 523742"/>
                  <a:gd name="connsiteX1" fmla="*/ 639652 w 639652"/>
                  <a:gd name="connsiteY1" fmla="*/ 523742 h 523742"/>
                  <a:gd name="connsiteX2" fmla="*/ 279612 w 639652"/>
                  <a:gd name="connsiteY2" fmla="*/ 523742 h 523742"/>
                  <a:gd name="connsiteX3" fmla="*/ 279612 w 639652"/>
                  <a:gd name="connsiteY3" fmla="*/ 247546 h 523742"/>
                  <a:gd name="connsiteX0" fmla="*/ 43498 w 639652"/>
                  <a:gd name="connsiteY0" fmla="*/ 299063 h 523742"/>
                  <a:gd name="connsiteX1" fmla="*/ 83841 w 639652"/>
                  <a:gd name="connsiteY1" fmla="*/ 146223 h 523742"/>
                  <a:gd name="connsiteX2" fmla="*/ 1 w 639652"/>
                  <a:gd name="connsiteY2" fmla="*/ 0 h 523742"/>
                  <a:gd name="connsiteX0" fmla="*/ 279612 w 639652"/>
                  <a:gd name="connsiteY0" fmla="*/ 247546 h 523742"/>
                  <a:gd name="connsiteX1" fmla="*/ 639652 w 639652"/>
                  <a:gd name="connsiteY1" fmla="*/ 523742 h 523742"/>
                  <a:gd name="connsiteX2" fmla="*/ 279612 w 639652"/>
                  <a:gd name="connsiteY2" fmla="*/ 523742 h 523742"/>
                  <a:gd name="connsiteX3" fmla="*/ 279612 w 639652"/>
                  <a:gd name="connsiteY3" fmla="*/ 247546 h 523742"/>
                  <a:gd name="connsiteX0" fmla="*/ 43498 w 639652"/>
                  <a:gd name="connsiteY0" fmla="*/ 299063 h 523742"/>
                  <a:gd name="connsiteX1" fmla="*/ 83841 w 639652"/>
                  <a:gd name="connsiteY1" fmla="*/ 146223 h 523742"/>
                  <a:gd name="connsiteX2" fmla="*/ 1 w 639652"/>
                  <a:gd name="connsiteY2" fmla="*/ 0 h 523742"/>
                  <a:gd name="connsiteX0" fmla="*/ 279612 w 639652"/>
                  <a:gd name="connsiteY0" fmla="*/ 247546 h 523742"/>
                  <a:gd name="connsiteX1" fmla="*/ 639652 w 639652"/>
                  <a:gd name="connsiteY1" fmla="*/ 523742 h 523742"/>
                  <a:gd name="connsiteX2" fmla="*/ 279612 w 639652"/>
                  <a:gd name="connsiteY2" fmla="*/ 523742 h 523742"/>
                  <a:gd name="connsiteX3" fmla="*/ 279612 w 639652"/>
                  <a:gd name="connsiteY3" fmla="*/ 247546 h 523742"/>
                  <a:gd name="connsiteX0" fmla="*/ 17740 w 639652"/>
                  <a:gd name="connsiteY0" fmla="*/ 299063 h 523742"/>
                  <a:gd name="connsiteX1" fmla="*/ 83841 w 639652"/>
                  <a:gd name="connsiteY1" fmla="*/ 146223 h 523742"/>
                  <a:gd name="connsiteX2" fmla="*/ 1 w 639652"/>
                  <a:gd name="connsiteY2" fmla="*/ 0 h 523742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83841 w 639652"/>
                  <a:gd name="connsiteY1" fmla="*/ 124758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9154 w 639652"/>
                  <a:gd name="connsiteY0" fmla="*/ 303356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4899 w 634939"/>
                  <a:gd name="connsiteY0" fmla="*/ 221367 h 497563"/>
                  <a:gd name="connsiteX1" fmla="*/ 634939 w 634939"/>
                  <a:gd name="connsiteY1" fmla="*/ 497563 h 497563"/>
                  <a:gd name="connsiteX2" fmla="*/ 274899 w 634939"/>
                  <a:gd name="connsiteY2" fmla="*/ 497563 h 497563"/>
                  <a:gd name="connsiteX3" fmla="*/ 274899 w 634939"/>
                  <a:gd name="connsiteY3" fmla="*/ 221367 h 497563"/>
                  <a:gd name="connsiteX0" fmla="*/ 4441 w 634939"/>
                  <a:gd name="connsiteY0" fmla="*/ 298642 h 497563"/>
                  <a:gd name="connsiteX1" fmla="*/ 70542 w 634939"/>
                  <a:gd name="connsiteY1" fmla="*/ 115751 h 497563"/>
                  <a:gd name="connsiteX2" fmla="*/ 2 w 634939"/>
                  <a:gd name="connsiteY2" fmla="*/ 0 h 497563"/>
                  <a:gd name="connsiteX0" fmla="*/ 274898 w 634938"/>
                  <a:gd name="connsiteY0" fmla="*/ 221367 h 497563"/>
                  <a:gd name="connsiteX1" fmla="*/ 634938 w 634938"/>
                  <a:gd name="connsiteY1" fmla="*/ 497563 h 497563"/>
                  <a:gd name="connsiteX2" fmla="*/ 274898 w 634938"/>
                  <a:gd name="connsiteY2" fmla="*/ 497563 h 497563"/>
                  <a:gd name="connsiteX3" fmla="*/ 274898 w 634938"/>
                  <a:gd name="connsiteY3" fmla="*/ 221367 h 497563"/>
                  <a:gd name="connsiteX0" fmla="*/ 4440 w 634938"/>
                  <a:gd name="connsiteY0" fmla="*/ 298642 h 497563"/>
                  <a:gd name="connsiteX1" fmla="*/ 70541 w 634938"/>
                  <a:gd name="connsiteY1" fmla="*/ 115751 h 497563"/>
                  <a:gd name="connsiteX2" fmla="*/ 19667 w 634938"/>
                  <a:gd name="connsiteY2" fmla="*/ 51992 h 497563"/>
                  <a:gd name="connsiteX3" fmla="*/ 1 w 634938"/>
                  <a:gd name="connsiteY3" fmla="*/ 0 h 497563"/>
                  <a:gd name="connsiteX0" fmla="*/ 287694 w 647734"/>
                  <a:gd name="connsiteY0" fmla="*/ 553913 h 830109"/>
                  <a:gd name="connsiteX1" fmla="*/ 647734 w 647734"/>
                  <a:gd name="connsiteY1" fmla="*/ 830109 h 830109"/>
                  <a:gd name="connsiteX2" fmla="*/ 287694 w 647734"/>
                  <a:gd name="connsiteY2" fmla="*/ 830109 h 830109"/>
                  <a:gd name="connsiteX3" fmla="*/ 287694 w 647734"/>
                  <a:gd name="connsiteY3" fmla="*/ 553913 h 830109"/>
                  <a:gd name="connsiteX0" fmla="*/ 17236 w 647734"/>
                  <a:gd name="connsiteY0" fmla="*/ 631188 h 830109"/>
                  <a:gd name="connsiteX1" fmla="*/ 83337 w 647734"/>
                  <a:gd name="connsiteY1" fmla="*/ 448297 h 830109"/>
                  <a:gd name="connsiteX2" fmla="*/ 32463 w 647734"/>
                  <a:gd name="connsiteY2" fmla="*/ 384538 h 830109"/>
                  <a:gd name="connsiteX3" fmla="*/ 0 w 647734"/>
                  <a:gd name="connsiteY3" fmla="*/ 0 h 830109"/>
                  <a:gd name="connsiteX0" fmla="*/ 270631 w 630671"/>
                  <a:gd name="connsiteY0" fmla="*/ 562124 h 838320"/>
                  <a:gd name="connsiteX1" fmla="*/ 630671 w 630671"/>
                  <a:gd name="connsiteY1" fmla="*/ 838320 h 838320"/>
                  <a:gd name="connsiteX2" fmla="*/ 270631 w 630671"/>
                  <a:gd name="connsiteY2" fmla="*/ 838320 h 838320"/>
                  <a:gd name="connsiteX3" fmla="*/ 270631 w 630671"/>
                  <a:gd name="connsiteY3" fmla="*/ 562124 h 838320"/>
                  <a:gd name="connsiteX0" fmla="*/ 173 w 630671"/>
                  <a:gd name="connsiteY0" fmla="*/ 639399 h 838320"/>
                  <a:gd name="connsiteX1" fmla="*/ 66274 w 630671"/>
                  <a:gd name="connsiteY1" fmla="*/ 456508 h 838320"/>
                  <a:gd name="connsiteX2" fmla="*/ 15400 w 630671"/>
                  <a:gd name="connsiteY2" fmla="*/ 392749 h 838320"/>
                  <a:gd name="connsiteX3" fmla="*/ 0 w 630671"/>
                  <a:gd name="connsiteY3" fmla="*/ 0 h 838320"/>
                  <a:gd name="connsiteX0" fmla="*/ 279163 w 639203"/>
                  <a:gd name="connsiteY0" fmla="*/ 566230 h 842426"/>
                  <a:gd name="connsiteX1" fmla="*/ 639203 w 639203"/>
                  <a:gd name="connsiteY1" fmla="*/ 842426 h 842426"/>
                  <a:gd name="connsiteX2" fmla="*/ 279163 w 639203"/>
                  <a:gd name="connsiteY2" fmla="*/ 842426 h 842426"/>
                  <a:gd name="connsiteX3" fmla="*/ 279163 w 639203"/>
                  <a:gd name="connsiteY3" fmla="*/ 566230 h 842426"/>
                  <a:gd name="connsiteX0" fmla="*/ 8705 w 639203"/>
                  <a:gd name="connsiteY0" fmla="*/ 643505 h 842426"/>
                  <a:gd name="connsiteX1" fmla="*/ 74806 w 639203"/>
                  <a:gd name="connsiteY1" fmla="*/ 460614 h 842426"/>
                  <a:gd name="connsiteX2" fmla="*/ 23932 w 639203"/>
                  <a:gd name="connsiteY2" fmla="*/ 396855 h 842426"/>
                  <a:gd name="connsiteX3" fmla="*/ 0 w 639203"/>
                  <a:gd name="connsiteY3" fmla="*/ 0 h 84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203" h="842426" stroke="0" extrusionOk="0">
                    <a:moveTo>
                      <a:pt x="279163" y="566230"/>
                    </a:moveTo>
                    <a:cubicBezTo>
                      <a:pt x="478008" y="566230"/>
                      <a:pt x="639203" y="689887"/>
                      <a:pt x="639203" y="842426"/>
                    </a:cubicBezTo>
                    <a:lnTo>
                      <a:pt x="279163" y="842426"/>
                    </a:lnTo>
                    <a:lnTo>
                      <a:pt x="279163" y="566230"/>
                    </a:lnTo>
                    <a:close/>
                  </a:path>
                  <a:path w="639203" h="842426" fill="none">
                    <a:moveTo>
                      <a:pt x="8705" y="643505"/>
                    </a:moveTo>
                    <a:cubicBezTo>
                      <a:pt x="43047" y="595387"/>
                      <a:pt x="53436" y="544086"/>
                      <a:pt x="74806" y="460614"/>
                    </a:cubicBezTo>
                    <a:cubicBezTo>
                      <a:pt x="77344" y="419506"/>
                      <a:pt x="35689" y="416147"/>
                      <a:pt x="23932" y="396855"/>
                    </a:cubicBezTo>
                    <a:cubicBezTo>
                      <a:pt x="12175" y="377563"/>
                      <a:pt x="3278" y="8665"/>
                      <a:pt x="0" y="0"/>
                    </a:cubicBezTo>
                  </a:path>
                </a:pathLst>
              </a:cu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Ellipse 128"/>
              <p:cNvSpPr/>
              <p:nvPr/>
            </p:nvSpPr>
            <p:spPr>
              <a:xfrm flipH="1" flipV="1">
                <a:off x="4603575" y="6274247"/>
                <a:ext cx="102428" cy="11429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  <a:alpha val="52000"/>
                    </a:schemeClr>
                  </a:gs>
                  <a:gs pos="22000">
                    <a:schemeClr val="accent3">
                      <a:lumMod val="0"/>
                      <a:lumOff val="100000"/>
                      <a:alpha val="63000"/>
                    </a:schemeClr>
                  </a:gs>
                  <a:gs pos="100000">
                    <a:schemeClr val="accent2">
                      <a:alpha val="57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635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0" name="Connecteur droit avec flèche 129"/>
              <p:cNvCxnSpPr/>
              <p:nvPr/>
            </p:nvCxnSpPr>
            <p:spPr>
              <a:xfrm flipV="1">
                <a:off x="4655096" y="6215622"/>
                <a:ext cx="13286" cy="103478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Arc 6"/>
              <p:cNvSpPr/>
              <p:nvPr/>
            </p:nvSpPr>
            <p:spPr>
              <a:xfrm>
                <a:off x="4508872" y="5905676"/>
                <a:ext cx="482077" cy="652686"/>
              </a:xfrm>
              <a:custGeom>
                <a:avLst/>
                <a:gdLst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2" fmla="*/ 360040 w 720080"/>
                  <a:gd name="connsiteY2" fmla="*/ 276196 h 552391"/>
                  <a:gd name="connsiteX3" fmla="*/ 360040 w 720080"/>
                  <a:gd name="connsiteY3" fmla="*/ 0 h 552391"/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0" fmla="*/ 0 w 360040"/>
                  <a:gd name="connsiteY0" fmla="*/ 12879 h 289075"/>
                  <a:gd name="connsiteX1" fmla="*/ 360040 w 360040"/>
                  <a:gd name="connsiteY1" fmla="*/ 289075 h 289075"/>
                  <a:gd name="connsiteX2" fmla="*/ 0 w 360040"/>
                  <a:gd name="connsiteY2" fmla="*/ 289075 h 289075"/>
                  <a:gd name="connsiteX3" fmla="*/ 0 w 360040"/>
                  <a:gd name="connsiteY3" fmla="*/ 12879 h 289075"/>
                  <a:gd name="connsiteX0" fmla="*/ 107324 w 360040"/>
                  <a:gd name="connsiteY0" fmla="*/ 0 h 289075"/>
                  <a:gd name="connsiteX1" fmla="*/ 360040 w 360040"/>
                  <a:gd name="connsiteY1" fmla="*/ 289075 h 289075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0 w 373488"/>
                  <a:gd name="connsiteY1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66669 w 373488"/>
                  <a:gd name="connsiteY1" fmla="*/ 147668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0 w 691167"/>
                  <a:gd name="connsiteY2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0 w 691167"/>
                  <a:gd name="connsiteY3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0 w 691167"/>
                  <a:gd name="connsiteY4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49498 w 691167"/>
                  <a:gd name="connsiteY5" fmla="*/ 96153 h 314832"/>
                  <a:gd name="connsiteX6" fmla="*/ 0 w 691167"/>
                  <a:gd name="connsiteY6" fmla="*/ 31496 h 314832"/>
                  <a:gd name="connsiteX0" fmla="*/ 425767 w 785807"/>
                  <a:gd name="connsiteY0" fmla="*/ 38636 h 314832"/>
                  <a:gd name="connsiteX1" fmla="*/ 785807 w 785807"/>
                  <a:gd name="connsiteY1" fmla="*/ 314832 h 314832"/>
                  <a:gd name="connsiteX2" fmla="*/ 425767 w 785807"/>
                  <a:gd name="connsiteY2" fmla="*/ 314832 h 314832"/>
                  <a:gd name="connsiteX3" fmla="*/ 425767 w 785807"/>
                  <a:gd name="connsiteY3" fmla="*/ 38636 h 314832"/>
                  <a:gd name="connsiteX0" fmla="*/ 537384 w 785807"/>
                  <a:gd name="connsiteY0" fmla="*/ 0 h 314832"/>
                  <a:gd name="connsiteX1" fmla="*/ 616362 w 785807"/>
                  <a:gd name="connsiteY1" fmla="*/ 182012 h 314832"/>
                  <a:gd name="connsiteX2" fmla="*/ 466110 w 785807"/>
                  <a:gd name="connsiteY2" fmla="*/ 151961 h 314832"/>
                  <a:gd name="connsiteX3" fmla="*/ 285806 w 785807"/>
                  <a:gd name="connsiteY3" fmla="*/ 276457 h 314832"/>
                  <a:gd name="connsiteX4" fmla="*/ 221411 w 785807"/>
                  <a:gd name="connsiteY4" fmla="*/ 147668 h 314832"/>
                  <a:gd name="connsiteX5" fmla="*/ 2470 w 785807"/>
                  <a:gd name="connsiteY5" fmla="*/ 237820 h 314832"/>
                  <a:gd name="connsiteX6" fmla="*/ 94640 w 785807"/>
                  <a:gd name="connsiteY6" fmla="*/ 31496 h 314832"/>
                  <a:gd name="connsiteX0" fmla="*/ 425935 w 785975"/>
                  <a:gd name="connsiteY0" fmla="*/ 38636 h 314832"/>
                  <a:gd name="connsiteX1" fmla="*/ 785975 w 785975"/>
                  <a:gd name="connsiteY1" fmla="*/ 314832 h 314832"/>
                  <a:gd name="connsiteX2" fmla="*/ 425935 w 785975"/>
                  <a:gd name="connsiteY2" fmla="*/ 314832 h 314832"/>
                  <a:gd name="connsiteX3" fmla="*/ 425935 w 785975"/>
                  <a:gd name="connsiteY3" fmla="*/ 38636 h 314832"/>
                  <a:gd name="connsiteX0" fmla="*/ 537552 w 785975"/>
                  <a:gd name="connsiteY0" fmla="*/ 0 h 314832"/>
                  <a:gd name="connsiteX1" fmla="*/ 616530 w 785975"/>
                  <a:gd name="connsiteY1" fmla="*/ 182012 h 314832"/>
                  <a:gd name="connsiteX2" fmla="*/ 466278 w 785975"/>
                  <a:gd name="connsiteY2" fmla="*/ 151961 h 314832"/>
                  <a:gd name="connsiteX3" fmla="*/ 285974 w 785975"/>
                  <a:gd name="connsiteY3" fmla="*/ 276457 h 314832"/>
                  <a:gd name="connsiteX4" fmla="*/ 221579 w 785975"/>
                  <a:gd name="connsiteY4" fmla="*/ 147668 h 314832"/>
                  <a:gd name="connsiteX5" fmla="*/ 2638 w 785975"/>
                  <a:gd name="connsiteY5" fmla="*/ 237820 h 314832"/>
                  <a:gd name="connsiteX6" fmla="*/ 86222 w 785975"/>
                  <a:gd name="connsiteY6" fmla="*/ 14324 h 314832"/>
                  <a:gd name="connsiteX0" fmla="*/ 426120 w 786160"/>
                  <a:gd name="connsiteY0" fmla="*/ 38636 h 314832"/>
                  <a:gd name="connsiteX1" fmla="*/ 786160 w 786160"/>
                  <a:gd name="connsiteY1" fmla="*/ 314832 h 314832"/>
                  <a:gd name="connsiteX2" fmla="*/ 426120 w 786160"/>
                  <a:gd name="connsiteY2" fmla="*/ 314832 h 314832"/>
                  <a:gd name="connsiteX3" fmla="*/ 426120 w 786160"/>
                  <a:gd name="connsiteY3" fmla="*/ 38636 h 314832"/>
                  <a:gd name="connsiteX0" fmla="*/ 537737 w 786160"/>
                  <a:gd name="connsiteY0" fmla="*/ 0 h 314832"/>
                  <a:gd name="connsiteX1" fmla="*/ 616715 w 786160"/>
                  <a:gd name="connsiteY1" fmla="*/ 182012 h 314832"/>
                  <a:gd name="connsiteX2" fmla="*/ 466463 w 786160"/>
                  <a:gd name="connsiteY2" fmla="*/ 151961 h 314832"/>
                  <a:gd name="connsiteX3" fmla="*/ 286159 w 786160"/>
                  <a:gd name="connsiteY3" fmla="*/ 276457 h 314832"/>
                  <a:gd name="connsiteX4" fmla="*/ 221764 w 786160"/>
                  <a:gd name="connsiteY4" fmla="*/ 147668 h 314832"/>
                  <a:gd name="connsiteX5" fmla="*/ 2823 w 786160"/>
                  <a:gd name="connsiteY5" fmla="*/ 237820 h 314832"/>
                  <a:gd name="connsiteX6" fmla="*/ 86407 w 786160"/>
                  <a:gd name="connsiteY6" fmla="*/ 14324 h 314832"/>
                  <a:gd name="connsiteX0" fmla="*/ 425844 w 785884"/>
                  <a:gd name="connsiteY0" fmla="*/ 45777 h 321973"/>
                  <a:gd name="connsiteX1" fmla="*/ 785884 w 785884"/>
                  <a:gd name="connsiteY1" fmla="*/ 321973 h 321973"/>
                  <a:gd name="connsiteX2" fmla="*/ 425844 w 785884"/>
                  <a:gd name="connsiteY2" fmla="*/ 321973 h 321973"/>
                  <a:gd name="connsiteX3" fmla="*/ 425844 w 785884"/>
                  <a:gd name="connsiteY3" fmla="*/ 45777 h 321973"/>
                  <a:gd name="connsiteX0" fmla="*/ 537461 w 785884"/>
                  <a:gd name="connsiteY0" fmla="*/ 7141 h 321973"/>
                  <a:gd name="connsiteX1" fmla="*/ 616439 w 785884"/>
                  <a:gd name="connsiteY1" fmla="*/ 189153 h 321973"/>
                  <a:gd name="connsiteX2" fmla="*/ 466187 w 785884"/>
                  <a:gd name="connsiteY2" fmla="*/ 159102 h 321973"/>
                  <a:gd name="connsiteX3" fmla="*/ 285883 w 785884"/>
                  <a:gd name="connsiteY3" fmla="*/ 283598 h 321973"/>
                  <a:gd name="connsiteX4" fmla="*/ 221488 w 785884"/>
                  <a:gd name="connsiteY4" fmla="*/ 154809 h 321973"/>
                  <a:gd name="connsiteX5" fmla="*/ 2547 w 785884"/>
                  <a:gd name="connsiteY5" fmla="*/ 244961 h 321973"/>
                  <a:gd name="connsiteX6" fmla="*/ 99010 w 785884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1201 w 785597"/>
                  <a:gd name="connsiteY4" fmla="*/ 154809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38636 h 314832"/>
                  <a:gd name="connsiteX1" fmla="*/ 785597 w 785597"/>
                  <a:gd name="connsiteY1" fmla="*/ 314832 h 314832"/>
                  <a:gd name="connsiteX2" fmla="*/ 425557 w 785597"/>
                  <a:gd name="connsiteY2" fmla="*/ 314832 h 314832"/>
                  <a:gd name="connsiteX3" fmla="*/ 425557 w 785597"/>
                  <a:gd name="connsiteY3" fmla="*/ 38636 h 314832"/>
                  <a:gd name="connsiteX0" fmla="*/ 537174 w 785597"/>
                  <a:gd name="connsiteY0" fmla="*/ 0 h 314832"/>
                  <a:gd name="connsiteX1" fmla="*/ 616152 w 785597"/>
                  <a:gd name="connsiteY1" fmla="*/ 182012 h 314832"/>
                  <a:gd name="connsiteX2" fmla="*/ 465900 w 785597"/>
                  <a:gd name="connsiteY2" fmla="*/ 151961 h 314832"/>
                  <a:gd name="connsiteX3" fmla="*/ 285596 w 785597"/>
                  <a:gd name="connsiteY3" fmla="*/ 276457 h 314832"/>
                  <a:gd name="connsiteX4" fmla="*/ 229787 w 785597"/>
                  <a:gd name="connsiteY4" fmla="*/ 199184 h 314832"/>
                  <a:gd name="connsiteX5" fmla="*/ 2260 w 785597"/>
                  <a:gd name="connsiteY5" fmla="*/ 237820 h 314832"/>
                  <a:gd name="connsiteX6" fmla="*/ 98723 w 785597"/>
                  <a:gd name="connsiteY6" fmla="*/ 10031 h 314832"/>
                  <a:gd name="connsiteX0" fmla="*/ 424938 w 784978"/>
                  <a:gd name="connsiteY0" fmla="*/ 196030 h 472226"/>
                  <a:gd name="connsiteX1" fmla="*/ 784978 w 784978"/>
                  <a:gd name="connsiteY1" fmla="*/ 472226 h 472226"/>
                  <a:gd name="connsiteX2" fmla="*/ 424938 w 784978"/>
                  <a:gd name="connsiteY2" fmla="*/ 472226 h 472226"/>
                  <a:gd name="connsiteX3" fmla="*/ 424938 w 784978"/>
                  <a:gd name="connsiteY3" fmla="*/ 196030 h 472226"/>
                  <a:gd name="connsiteX0" fmla="*/ 536555 w 784978"/>
                  <a:gd name="connsiteY0" fmla="*/ 157394 h 472226"/>
                  <a:gd name="connsiteX1" fmla="*/ 615533 w 784978"/>
                  <a:gd name="connsiteY1" fmla="*/ 339406 h 472226"/>
                  <a:gd name="connsiteX2" fmla="*/ 465281 w 784978"/>
                  <a:gd name="connsiteY2" fmla="*/ 309355 h 472226"/>
                  <a:gd name="connsiteX3" fmla="*/ 284977 w 784978"/>
                  <a:gd name="connsiteY3" fmla="*/ 433851 h 472226"/>
                  <a:gd name="connsiteX4" fmla="*/ 229168 w 784978"/>
                  <a:gd name="connsiteY4" fmla="*/ 356578 h 472226"/>
                  <a:gd name="connsiteX5" fmla="*/ 1641 w 784978"/>
                  <a:gd name="connsiteY5" fmla="*/ 395214 h 472226"/>
                  <a:gd name="connsiteX6" fmla="*/ 153913 w 784978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119545 w 675355"/>
                  <a:gd name="connsiteY4" fmla="*/ 356578 h 472226"/>
                  <a:gd name="connsiteX5" fmla="*/ 3635 w 675355"/>
                  <a:gd name="connsiteY5" fmla="*/ 120465 h 472226"/>
                  <a:gd name="connsiteX6" fmla="*/ 44290 w 675355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63736 w 675355"/>
                  <a:gd name="connsiteY4" fmla="*/ 365164 h 472226"/>
                  <a:gd name="connsiteX5" fmla="*/ 3635 w 675355"/>
                  <a:gd name="connsiteY5" fmla="*/ 120465 h 472226"/>
                  <a:gd name="connsiteX6" fmla="*/ 44290 w 675355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3635 w 675355"/>
                  <a:gd name="connsiteY4" fmla="*/ 120465 h 472226"/>
                  <a:gd name="connsiteX5" fmla="*/ 44290 w 675355"/>
                  <a:gd name="connsiteY5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3635 w 675355"/>
                  <a:gd name="connsiteY3" fmla="*/ 120465 h 472226"/>
                  <a:gd name="connsiteX4" fmla="*/ 44290 w 675355"/>
                  <a:gd name="connsiteY4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39190 w 687613"/>
                  <a:gd name="connsiteY0" fmla="*/ 157394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4238 w 687613"/>
                  <a:gd name="connsiteY0" fmla="*/ 299062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4238 w 687613"/>
                  <a:gd name="connsiteY0" fmla="*/ 299062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57116 w 687613"/>
                  <a:gd name="connsiteY0" fmla="*/ 269011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55149 w 675355"/>
                  <a:gd name="connsiteY1" fmla="*/ 19344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55149 w 675355"/>
                  <a:gd name="connsiteY1" fmla="*/ 19344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3635 w 675355"/>
                  <a:gd name="connsiteY1" fmla="*/ 120465 h 472226"/>
                  <a:gd name="connsiteX2" fmla="*/ 44290 w 675355"/>
                  <a:gd name="connsiteY2" fmla="*/ 0 h 472226"/>
                  <a:gd name="connsiteX0" fmla="*/ 311680 w 671720"/>
                  <a:gd name="connsiteY0" fmla="*/ 196030 h 472226"/>
                  <a:gd name="connsiteX1" fmla="*/ 671720 w 671720"/>
                  <a:gd name="connsiteY1" fmla="*/ 472226 h 472226"/>
                  <a:gd name="connsiteX2" fmla="*/ 311680 w 671720"/>
                  <a:gd name="connsiteY2" fmla="*/ 472226 h 472226"/>
                  <a:gd name="connsiteX3" fmla="*/ 311680 w 671720"/>
                  <a:gd name="connsiteY3" fmla="*/ 196030 h 472226"/>
                  <a:gd name="connsiteX0" fmla="*/ 41223 w 671720"/>
                  <a:gd name="connsiteY0" fmla="*/ 269011 h 472226"/>
                  <a:gd name="connsiteX1" fmla="*/ 0 w 671720"/>
                  <a:gd name="connsiteY1" fmla="*/ 120465 h 472226"/>
                  <a:gd name="connsiteX2" fmla="*/ 40655 w 671720"/>
                  <a:gd name="connsiteY2" fmla="*/ 0 h 472226"/>
                  <a:gd name="connsiteX0" fmla="*/ 315224 w 675264"/>
                  <a:gd name="connsiteY0" fmla="*/ 196030 h 472226"/>
                  <a:gd name="connsiteX1" fmla="*/ 675264 w 675264"/>
                  <a:gd name="connsiteY1" fmla="*/ 472226 h 472226"/>
                  <a:gd name="connsiteX2" fmla="*/ 315224 w 675264"/>
                  <a:gd name="connsiteY2" fmla="*/ 472226 h 472226"/>
                  <a:gd name="connsiteX3" fmla="*/ 315224 w 675264"/>
                  <a:gd name="connsiteY3" fmla="*/ 196030 h 472226"/>
                  <a:gd name="connsiteX0" fmla="*/ 44767 w 675264"/>
                  <a:gd name="connsiteY0" fmla="*/ 269011 h 472226"/>
                  <a:gd name="connsiteX1" fmla="*/ 3544 w 675264"/>
                  <a:gd name="connsiteY1" fmla="*/ 120465 h 472226"/>
                  <a:gd name="connsiteX2" fmla="*/ 44199 w 675264"/>
                  <a:gd name="connsiteY2" fmla="*/ 0 h 472226"/>
                  <a:gd name="connsiteX0" fmla="*/ 315224 w 675264"/>
                  <a:gd name="connsiteY0" fmla="*/ 196030 h 472226"/>
                  <a:gd name="connsiteX1" fmla="*/ 675264 w 675264"/>
                  <a:gd name="connsiteY1" fmla="*/ 472226 h 472226"/>
                  <a:gd name="connsiteX2" fmla="*/ 315224 w 675264"/>
                  <a:gd name="connsiteY2" fmla="*/ 472226 h 472226"/>
                  <a:gd name="connsiteX3" fmla="*/ 315224 w 675264"/>
                  <a:gd name="connsiteY3" fmla="*/ 196030 h 472226"/>
                  <a:gd name="connsiteX0" fmla="*/ 44767 w 675264"/>
                  <a:gd name="connsiteY0" fmla="*/ 269011 h 472226"/>
                  <a:gd name="connsiteX1" fmla="*/ 3544 w 675264"/>
                  <a:gd name="connsiteY1" fmla="*/ 120465 h 472226"/>
                  <a:gd name="connsiteX2" fmla="*/ 44199 w 675264"/>
                  <a:gd name="connsiteY2" fmla="*/ 0 h 472226"/>
                  <a:gd name="connsiteX0" fmla="*/ 274323 w 634363"/>
                  <a:gd name="connsiteY0" fmla="*/ 196030 h 472226"/>
                  <a:gd name="connsiteX1" fmla="*/ 634363 w 634363"/>
                  <a:gd name="connsiteY1" fmla="*/ 472226 h 472226"/>
                  <a:gd name="connsiteX2" fmla="*/ 274323 w 634363"/>
                  <a:gd name="connsiteY2" fmla="*/ 472226 h 472226"/>
                  <a:gd name="connsiteX3" fmla="*/ 274323 w 634363"/>
                  <a:gd name="connsiteY3" fmla="*/ 196030 h 472226"/>
                  <a:gd name="connsiteX0" fmla="*/ 3866 w 634363"/>
                  <a:gd name="connsiteY0" fmla="*/ 269011 h 472226"/>
                  <a:gd name="connsiteX1" fmla="*/ 18451 w 634363"/>
                  <a:gd name="connsiteY1" fmla="*/ 150515 h 472226"/>
                  <a:gd name="connsiteX2" fmla="*/ 3298 w 634363"/>
                  <a:gd name="connsiteY2" fmla="*/ 0 h 472226"/>
                  <a:gd name="connsiteX0" fmla="*/ 297657 w 657697"/>
                  <a:gd name="connsiteY0" fmla="*/ 196030 h 472226"/>
                  <a:gd name="connsiteX1" fmla="*/ 657697 w 657697"/>
                  <a:gd name="connsiteY1" fmla="*/ 472226 h 472226"/>
                  <a:gd name="connsiteX2" fmla="*/ 297657 w 657697"/>
                  <a:gd name="connsiteY2" fmla="*/ 472226 h 472226"/>
                  <a:gd name="connsiteX3" fmla="*/ 297657 w 657697"/>
                  <a:gd name="connsiteY3" fmla="*/ 196030 h 472226"/>
                  <a:gd name="connsiteX0" fmla="*/ 1442 w 657697"/>
                  <a:gd name="connsiteY0" fmla="*/ 230375 h 472226"/>
                  <a:gd name="connsiteX1" fmla="*/ 41785 w 657697"/>
                  <a:gd name="connsiteY1" fmla="*/ 150515 h 472226"/>
                  <a:gd name="connsiteX2" fmla="*/ 26632 w 657697"/>
                  <a:gd name="connsiteY2" fmla="*/ 0 h 472226"/>
                  <a:gd name="connsiteX0" fmla="*/ 274323 w 634363"/>
                  <a:gd name="connsiteY0" fmla="*/ 196030 h 472226"/>
                  <a:gd name="connsiteX1" fmla="*/ 634363 w 634363"/>
                  <a:gd name="connsiteY1" fmla="*/ 472226 h 472226"/>
                  <a:gd name="connsiteX2" fmla="*/ 274323 w 634363"/>
                  <a:gd name="connsiteY2" fmla="*/ 472226 h 472226"/>
                  <a:gd name="connsiteX3" fmla="*/ 274323 w 634363"/>
                  <a:gd name="connsiteY3" fmla="*/ 196030 h 472226"/>
                  <a:gd name="connsiteX0" fmla="*/ 3865 w 634363"/>
                  <a:gd name="connsiteY0" fmla="*/ 281891 h 472226"/>
                  <a:gd name="connsiteX1" fmla="*/ 18451 w 634363"/>
                  <a:gd name="connsiteY1" fmla="*/ 150515 h 472226"/>
                  <a:gd name="connsiteX2" fmla="*/ 3298 w 634363"/>
                  <a:gd name="connsiteY2" fmla="*/ 0 h 472226"/>
                  <a:gd name="connsiteX0" fmla="*/ 287654 w 647694"/>
                  <a:gd name="connsiteY0" fmla="*/ 196030 h 472226"/>
                  <a:gd name="connsiteX1" fmla="*/ 647694 w 647694"/>
                  <a:gd name="connsiteY1" fmla="*/ 472226 h 472226"/>
                  <a:gd name="connsiteX2" fmla="*/ 287654 w 647694"/>
                  <a:gd name="connsiteY2" fmla="*/ 472226 h 472226"/>
                  <a:gd name="connsiteX3" fmla="*/ 287654 w 647694"/>
                  <a:gd name="connsiteY3" fmla="*/ 196030 h 472226"/>
                  <a:gd name="connsiteX0" fmla="*/ 17196 w 647694"/>
                  <a:gd name="connsiteY0" fmla="*/ 281891 h 472226"/>
                  <a:gd name="connsiteX1" fmla="*/ 31782 w 647694"/>
                  <a:gd name="connsiteY1" fmla="*/ 150515 h 472226"/>
                  <a:gd name="connsiteX2" fmla="*/ 16629 w 647694"/>
                  <a:gd name="connsiteY2" fmla="*/ 0 h 472226"/>
                  <a:gd name="connsiteX0" fmla="*/ 287654 w 647694"/>
                  <a:gd name="connsiteY0" fmla="*/ 196030 h 472226"/>
                  <a:gd name="connsiteX1" fmla="*/ 647694 w 647694"/>
                  <a:gd name="connsiteY1" fmla="*/ 472226 h 472226"/>
                  <a:gd name="connsiteX2" fmla="*/ 287654 w 647694"/>
                  <a:gd name="connsiteY2" fmla="*/ 472226 h 472226"/>
                  <a:gd name="connsiteX3" fmla="*/ 287654 w 647694"/>
                  <a:gd name="connsiteY3" fmla="*/ 196030 h 472226"/>
                  <a:gd name="connsiteX0" fmla="*/ 17196 w 647694"/>
                  <a:gd name="connsiteY0" fmla="*/ 281891 h 472226"/>
                  <a:gd name="connsiteX1" fmla="*/ 31782 w 647694"/>
                  <a:gd name="connsiteY1" fmla="*/ 150515 h 472226"/>
                  <a:gd name="connsiteX2" fmla="*/ 16629 w 647694"/>
                  <a:gd name="connsiteY2" fmla="*/ 0 h 472226"/>
                  <a:gd name="connsiteX0" fmla="*/ 287654 w 647694"/>
                  <a:gd name="connsiteY0" fmla="*/ 247546 h 523742"/>
                  <a:gd name="connsiteX1" fmla="*/ 647694 w 647694"/>
                  <a:gd name="connsiteY1" fmla="*/ 523742 h 523742"/>
                  <a:gd name="connsiteX2" fmla="*/ 287654 w 647694"/>
                  <a:gd name="connsiteY2" fmla="*/ 523742 h 523742"/>
                  <a:gd name="connsiteX3" fmla="*/ 287654 w 647694"/>
                  <a:gd name="connsiteY3" fmla="*/ 247546 h 523742"/>
                  <a:gd name="connsiteX0" fmla="*/ 17196 w 647694"/>
                  <a:gd name="connsiteY0" fmla="*/ 333407 h 523742"/>
                  <a:gd name="connsiteX1" fmla="*/ 31782 w 647694"/>
                  <a:gd name="connsiteY1" fmla="*/ 202031 h 523742"/>
                  <a:gd name="connsiteX2" fmla="*/ 8043 w 647694"/>
                  <a:gd name="connsiteY2" fmla="*/ 0 h 523742"/>
                  <a:gd name="connsiteX0" fmla="*/ 288144 w 648184"/>
                  <a:gd name="connsiteY0" fmla="*/ 567776 h 843972"/>
                  <a:gd name="connsiteX1" fmla="*/ 648184 w 648184"/>
                  <a:gd name="connsiteY1" fmla="*/ 843972 h 843972"/>
                  <a:gd name="connsiteX2" fmla="*/ 288144 w 648184"/>
                  <a:gd name="connsiteY2" fmla="*/ 843972 h 843972"/>
                  <a:gd name="connsiteX3" fmla="*/ 288144 w 648184"/>
                  <a:gd name="connsiteY3" fmla="*/ 567776 h 843972"/>
                  <a:gd name="connsiteX0" fmla="*/ 17686 w 648184"/>
                  <a:gd name="connsiteY0" fmla="*/ 653637 h 843972"/>
                  <a:gd name="connsiteX1" fmla="*/ 32272 w 648184"/>
                  <a:gd name="connsiteY1" fmla="*/ 522261 h 843972"/>
                  <a:gd name="connsiteX2" fmla="*/ 1 w 648184"/>
                  <a:gd name="connsiteY2" fmla="*/ 0 h 843972"/>
                  <a:gd name="connsiteX0" fmla="*/ 295638 w 655678"/>
                  <a:gd name="connsiteY0" fmla="*/ 567776 h 843972"/>
                  <a:gd name="connsiteX1" fmla="*/ 655678 w 655678"/>
                  <a:gd name="connsiteY1" fmla="*/ 843972 h 843972"/>
                  <a:gd name="connsiteX2" fmla="*/ 295638 w 655678"/>
                  <a:gd name="connsiteY2" fmla="*/ 843972 h 843972"/>
                  <a:gd name="connsiteX3" fmla="*/ 295638 w 655678"/>
                  <a:gd name="connsiteY3" fmla="*/ 567776 h 843972"/>
                  <a:gd name="connsiteX0" fmla="*/ 25180 w 655678"/>
                  <a:gd name="connsiteY0" fmla="*/ 653637 h 843972"/>
                  <a:gd name="connsiteX1" fmla="*/ 39766 w 655678"/>
                  <a:gd name="connsiteY1" fmla="*/ 522261 h 843972"/>
                  <a:gd name="connsiteX2" fmla="*/ 7495 w 655678"/>
                  <a:gd name="connsiteY2" fmla="*/ 0 h 843972"/>
                  <a:gd name="connsiteX0" fmla="*/ 288146 w 648186"/>
                  <a:gd name="connsiteY0" fmla="*/ 567776 h 843972"/>
                  <a:gd name="connsiteX1" fmla="*/ 648186 w 648186"/>
                  <a:gd name="connsiteY1" fmla="*/ 843972 h 843972"/>
                  <a:gd name="connsiteX2" fmla="*/ 288146 w 648186"/>
                  <a:gd name="connsiteY2" fmla="*/ 843972 h 843972"/>
                  <a:gd name="connsiteX3" fmla="*/ 288146 w 648186"/>
                  <a:gd name="connsiteY3" fmla="*/ 567776 h 843972"/>
                  <a:gd name="connsiteX0" fmla="*/ 17688 w 648186"/>
                  <a:gd name="connsiteY0" fmla="*/ 653637 h 843972"/>
                  <a:gd name="connsiteX1" fmla="*/ 32274 w 648186"/>
                  <a:gd name="connsiteY1" fmla="*/ 522261 h 843972"/>
                  <a:gd name="connsiteX2" fmla="*/ 3 w 648186"/>
                  <a:gd name="connsiteY2" fmla="*/ 0 h 843972"/>
                  <a:gd name="connsiteX0" fmla="*/ 287656 w 647696"/>
                  <a:gd name="connsiteY0" fmla="*/ 563670 h 839866"/>
                  <a:gd name="connsiteX1" fmla="*/ 647696 w 647696"/>
                  <a:gd name="connsiteY1" fmla="*/ 839866 h 839866"/>
                  <a:gd name="connsiteX2" fmla="*/ 287656 w 647696"/>
                  <a:gd name="connsiteY2" fmla="*/ 839866 h 839866"/>
                  <a:gd name="connsiteX3" fmla="*/ 287656 w 647696"/>
                  <a:gd name="connsiteY3" fmla="*/ 563670 h 839866"/>
                  <a:gd name="connsiteX0" fmla="*/ 17198 w 647696"/>
                  <a:gd name="connsiteY0" fmla="*/ 649531 h 839866"/>
                  <a:gd name="connsiteX1" fmla="*/ 31784 w 647696"/>
                  <a:gd name="connsiteY1" fmla="*/ 518155 h 839866"/>
                  <a:gd name="connsiteX2" fmla="*/ 8044 w 647696"/>
                  <a:gd name="connsiteY2" fmla="*/ 0 h 839866"/>
                  <a:gd name="connsiteX0" fmla="*/ 288146 w 648186"/>
                  <a:gd name="connsiteY0" fmla="*/ 563670 h 839866"/>
                  <a:gd name="connsiteX1" fmla="*/ 648186 w 648186"/>
                  <a:gd name="connsiteY1" fmla="*/ 839866 h 839866"/>
                  <a:gd name="connsiteX2" fmla="*/ 288146 w 648186"/>
                  <a:gd name="connsiteY2" fmla="*/ 839866 h 839866"/>
                  <a:gd name="connsiteX3" fmla="*/ 288146 w 648186"/>
                  <a:gd name="connsiteY3" fmla="*/ 563670 h 839866"/>
                  <a:gd name="connsiteX0" fmla="*/ 17688 w 648186"/>
                  <a:gd name="connsiteY0" fmla="*/ 649531 h 839866"/>
                  <a:gd name="connsiteX1" fmla="*/ 32274 w 648186"/>
                  <a:gd name="connsiteY1" fmla="*/ 518155 h 839866"/>
                  <a:gd name="connsiteX2" fmla="*/ 2 w 648186"/>
                  <a:gd name="connsiteY2" fmla="*/ 0 h 839866"/>
                  <a:gd name="connsiteX0" fmla="*/ 287656 w 647696"/>
                  <a:gd name="connsiteY0" fmla="*/ 567776 h 843972"/>
                  <a:gd name="connsiteX1" fmla="*/ 647696 w 647696"/>
                  <a:gd name="connsiteY1" fmla="*/ 843972 h 843972"/>
                  <a:gd name="connsiteX2" fmla="*/ 287656 w 647696"/>
                  <a:gd name="connsiteY2" fmla="*/ 843972 h 843972"/>
                  <a:gd name="connsiteX3" fmla="*/ 287656 w 647696"/>
                  <a:gd name="connsiteY3" fmla="*/ 567776 h 843972"/>
                  <a:gd name="connsiteX0" fmla="*/ 17198 w 647696"/>
                  <a:gd name="connsiteY0" fmla="*/ 653637 h 843972"/>
                  <a:gd name="connsiteX1" fmla="*/ 31784 w 647696"/>
                  <a:gd name="connsiteY1" fmla="*/ 522261 h 843972"/>
                  <a:gd name="connsiteX2" fmla="*/ 3777 w 647696"/>
                  <a:gd name="connsiteY2" fmla="*/ 0 h 84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696" h="843972" stroke="0" extrusionOk="0">
                    <a:moveTo>
                      <a:pt x="287656" y="567776"/>
                    </a:moveTo>
                    <a:cubicBezTo>
                      <a:pt x="486501" y="567776"/>
                      <a:pt x="647696" y="691433"/>
                      <a:pt x="647696" y="843972"/>
                    </a:cubicBezTo>
                    <a:lnTo>
                      <a:pt x="287656" y="843972"/>
                    </a:lnTo>
                    <a:lnTo>
                      <a:pt x="287656" y="567776"/>
                    </a:lnTo>
                    <a:close/>
                  </a:path>
                  <a:path w="647696" h="843972" fill="none">
                    <a:moveTo>
                      <a:pt x="17198" y="653637"/>
                    </a:moveTo>
                    <a:cubicBezTo>
                      <a:pt x="-21441" y="562589"/>
                      <a:pt x="14707" y="622905"/>
                      <a:pt x="31784" y="522261"/>
                    </a:cubicBezTo>
                    <a:cubicBezTo>
                      <a:pt x="40707" y="464262"/>
                      <a:pt x="3442" y="306017"/>
                      <a:pt x="3777" y="0"/>
                    </a:cubicBezTo>
                  </a:path>
                </a:pathLst>
              </a:cu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99" name="Flèche droite à entaille 198"/>
          <p:cNvSpPr/>
          <p:nvPr/>
        </p:nvSpPr>
        <p:spPr>
          <a:xfrm>
            <a:off x="3708885" y="5460311"/>
            <a:ext cx="422057" cy="32180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0" name="ZoneTexte 199"/>
              <p:cNvSpPr txBox="1"/>
              <p:nvPr/>
            </p:nvSpPr>
            <p:spPr>
              <a:xfrm>
                <a:off x="2986122" y="5181020"/>
                <a:ext cx="402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200" name="ZoneTexte 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122" y="5181020"/>
                <a:ext cx="402353" cy="4924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Rectangle 200"/>
          <p:cNvSpPr/>
          <p:nvPr/>
        </p:nvSpPr>
        <p:spPr>
          <a:xfrm>
            <a:off x="461021" y="2886031"/>
            <a:ext cx="6549379" cy="49113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r 20"/>
          <p:cNvGrpSpPr/>
          <p:nvPr/>
        </p:nvGrpSpPr>
        <p:grpSpPr>
          <a:xfrm>
            <a:off x="1969286" y="5101190"/>
            <a:ext cx="567795" cy="307777"/>
            <a:chOff x="1996994" y="5101190"/>
            <a:chExt cx="567795" cy="307777"/>
          </a:xfrm>
        </p:grpSpPr>
        <p:sp>
          <p:nvSpPr>
            <p:cNvPr id="202" name="Accolade fermante 201"/>
            <p:cNvSpPr/>
            <p:nvPr/>
          </p:nvSpPr>
          <p:spPr>
            <a:xfrm>
              <a:off x="1996994" y="5120611"/>
              <a:ext cx="119996" cy="272971"/>
            </a:xfrm>
            <a:prstGeom prst="rightBrace">
              <a:avLst/>
            </a:prstGeom>
            <a:ln w="22225">
              <a:solidFill>
                <a:schemeClr val="tx2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3" name="Rectangle 202"/>
                <p:cNvSpPr/>
                <p:nvPr/>
              </p:nvSpPr>
              <p:spPr>
                <a:xfrm>
                  <a:off x="2020281" y="5101190"/>
                  <a:ext cx="54450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charset="0"/>
                          </a:rPr>
                          <m:t>2</m:t>
                        </m:r>
                        <m:sSub>
                          <m:sSubPr>
                            <m:ctrlPr>
                              <a:rPr lang="fr-FR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203" name="Rectangle 2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0281" y="5101190"/>
                  <a:ext cx="544508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340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" name="Shape 66"/>
              <p:cNvSpPr txBox="1">
                <a:spLocks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dirty="0" smtClean="0">
                    <a:sym typeface="Wingdings"/>
                  </a:rPr>
                  <a:t>Class of </a:t>
                </a:r>
                <a:r>
                  <a:rPr lang="fr-FR" sz="2200" b="1" dirty="0" smtClean="0">
                    <a:sym typeface="Wingdings"/>
                  </a:rPr>
                  <a:t>Vacuum </a:t>
                </a:r>
                <a:r>
                  <a:rPr lang="fr-FR" sz="2200" b="1" dirty="0" err="1" smtClean="0">
                    <a:sym typeface="Wingdings"/>
                  </a:rPr>
                  <a:t>Topological</a:t>
                </a:r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b="1" dirty="0" err="1" smtClean="0">
                    <a:sym typeface="Wingdings"/>
                  </a:rPr>
                  <a:t>Solitons</a:t>
                </a:r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induced</a:t>
                </a:r>
                <a:r>
                  <a:rPr lang="fr-FR" sz="2200" dirty="0" smtClean="0">
                    <a:sym typeface="Wingdings"/>
                  </a:rPr>
                  <a:t> by the </a:t>
                </a:r>
                <a:r>
                  <a:rPr lang="fr-FR" sz="2200" dirty="0" err="1" smtClean="0">
                    <a:sym typeface="Wingdings"/>
                  </a:rPr>
                  <a:t>degeneracy</a:t>
                </a:r>
                <a:r>
                  <a:rPr lang="fr-FR" sz="2200" dirty="0" smtClean="0">
                    <a:sym typeface="Wingdings"/>
                  </a:rPr>
                  <a:t> of compact directions</a:t>
                </a: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b="1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b="1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b="1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800" b="1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err="1" smtClean="0">
                    <a:sym typeface="Wingdings"/>
                  </a:rPr>
                  <a:t>Reduction</a:t>
                </a:r>
                <a:r>
                  <a:rPr lang="fr-FR" sz="1800" dirty="0" smtClean="0">
                    <a:sym typeface="Wingdings"/>
                  </a:rPr>
                  <a:t> to 4d: </a:t>
                </a:r>
                <a:r>
                  <a:rPr lang="fr-FR" sz="1800" b="1" dirty="0" err="1" smtClean="0">
                    <a:sym typeface="Wingdings"/>
                  </a:rPr>
                  <a:t>Singular</a:t>
                </a:r>
                <a:r>
                  <a:rPr lang="fr-FR" sz="1800" b="1" dirty="0" smtClean="0">
                    <a:sym typeface="Wingdings"/>
                  </a:rPr>
                  <a:t> BH </a:t>
                </a:r>
                <a:r>
                  <a:rPr lang="fr-FR" sz="1800" b="1" dirty="0" err="1" smtClean="0">
                    <a:sym typeface="Wingdings"/>
                  </a:rPr>
                  <a:t>with</a:t>
                </a:r>
                <a:r>
                  <a:rPr lang="fr-FR" sz="1800" b="1" dirty="0" smtClean="0">
                    <a:sym typeface="Wingdings"/>
                  </a:rPr>
                  <a:t> </a:t>
                </a:r>
                <a:r>
                  <a:rPr lang="fr-FR" sz="1800" b="1" dirty="0" err="1" smtClean="0">
                    <a:sym typeface="Wingdings"/>
                  </a:rPr>
                  <a:t>scalars</a:t>
                </a:r>
                <a:r>
                  <a:rPr lang="fr-FR" sz="1800" b="1" dirty="0" smtClean="0">
                    <a:sym typeface="Wingdings"/>
                  </a:rPr>
                  <a:t> </a:t>
                </a:r>
                <a:r>
                  <a:rPr lang="fr-FR" sz="1800" dirty="0" smtClean="0">
                    <a:sym typeface="Wingdings"/>
                  </a:rPr>
                  <a:t>of mass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0" smtClean="0">
                            <a:latin typeface="Cambria Math" charset="0"/>
                            <a:sym typeface="Wingdings"/>
                          </a:rPr>
                        </m:ctrlPr>
                      </m:fPr>
                      <m:num>
                        <m:r>
                          <a:rPr lang="fr-FR" sz="1800" b="0">
                            <a:latin typeface="Cambria Math" charset="0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fr-FR" sz="1800" b="0" i="0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𝑀</m:t>
                    </m:r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 charset="0"/>
                            <a:sym typeface="Wingdings"/>
                          </a:rPr>
                        </m:ctrlPr>
                      </m:fPr>
                      <m:num>
                        <m:r>
                          <a:rPr lang="fr-FR" sz="1800" b="0">
                            <a:latin typeface="Cambria Math" charset="0"/>
                            <a:sym typeface="Wingdings"/>
                          </a:rPr>
                          <m:t>1</m:t>
                        </m:r>
                      </m:num>
                      <m:den>
                        <m:r>
                          <a:rPr lang="fr-FR" sz="1800" b="0" i="1">
                            <a:latin typeface="Cambria Math" charset="0"/>
                            <a:sym typeface="Wingdings"/>
                          </a:rPr>
                          <m:t>2</m:t>
                        </m:r>
                      </m:den>
                    </m:f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∑</m:t>
                    </m:r>
                    <m:sSub>
                      <m:sSubPr>
                        <m:ctrlPr>
                          <a:rPr lang="fr-FR" sz="1800" i="1" smtClean="0"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𝑀</m:t>
                        </m:r>
                      </m:e>
                      <m:sub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𝑖</m:t>
                        </m:r>
                      </m:sub>
                    </m:sSub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33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  <a:blipFill rotWithShape="0">
                <a:blip r:embed="rId3"/>
                <a:stretch>
                  <a:fillRect l="-268" t="-1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Vacuum </a:t>
            </a:r>
            <a:r>
              <a:rPr lang="fr-FR" dirty="0" err="1" smtClean="0"/>
              <a:t>Topological</a:t>
            </a:r>
            <a:r>
              <a:rPr lang="fr-FR" dirty="0" smtClean="0"/>
              <a:t> </a:t>
            </a:r>
            <a:r>
              <a:rPr lang="fr-FR" dirty="0" err="1" smtClean="0"/>
              <a:t>Solitons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780744" y="-479153"/>
                <a:ext cx="3347711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smtClean="0">
                          <a:latin typeface="Cambria Math" charset="0"/>
                        </a:rPr>
                        <m:t>Δ</m:t>
                      </m:r>
                      <m:func>
                        <m:func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fr-FR" b="0" i="1" smtClean="0">
                          <a:latin typeface="Cambria Math" charset="0"/>
                        </a:rPr>
                        <m:t>=0</m:t>
                      </m:r>
                      <m:r>
                        <a:rPr lang="fr-FR" b="0" i="0" smtClean="0">
                          <a:latin typeface="Cambria Math" charset="0"/>
                        </a:rPr>
                        <m:t>, </m:t>
                      </m:r>
                      <m:r>
                        <a:rPr lang="fr-FR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𝜕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𝜈</m:t>
                      </m:r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ℱ</m:t>
                      </m:r>
                      <m:d>
                        <m:dPr>
                          <m:ctrlPr>
                            <a:rPr lang="fr-FR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744" y="-479153"/>
                <a:ext cx="3347711" cy="394019"/>
              </a:xfrm>
              <a:prstGeom prst="rect">
                <a:avLst/>
              </a:prstGeom>
              <a:blipFill rotWithShape="0">
                <a:blip r:embed="rId4"/>
                <a:stretch>
                  <a:fillRect t="-87692" b="-10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er 14"/>
          <p:cNvGrpSpPr/>
          <p:nvPr/>
        </p:nvGrpSpPr>
        <p:grpSpPr>
          <a:xfrm>
            <a:off x="-47459" y="4284011"/>
            <a:ext cx="3055616" cy="2109116"/>
            <a:chOff x="6069697" y="3091340"/>
            <a:chExt cx="3055616" cy="3087957"/>
          </a:xfrm>
        </p:grpSpPr>
        <p:grpSp>
          <p:nvGrpSpPr>
            <p:cNvPr id="132" name="Grouper 131"/>
            <p:cNvGrpSpPr/>
            <p:nvPr/>
          </p:nvGrpSpPr>
          <p:grpSpPr>
            <a:xfrm>
              <a:off x="7627659" y="3091340"/>
              <a:ext cx="1497654" cy="3087957"/>
              <a:chOff x="5004784" y="1267661"/>
              <a:chExt cx="1891291" cy="411007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3" name="Rectangle 132"/>
                  <p:cNvSpPr/>
                  <p:nvPr/>
                </p:nvSpPr>
                <p:spPr>
                  <a:xfrm>
                    <a:off x="5004784" y="1267661"/>
                    <a:ext cx="908005" cy="30777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fr-FR" sz="1400" dirty="0">
                        <a:solidFill>
                          <a:srgbClr val="C0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a:t>-Circle:</a:t>
                    </a:r>
                  </a:p>
                </p:txBody>
              </p:sp>
            </mc:Choice>
            <mc:Fallback>
              <p:sp>
                <p:nvSpPr>
                  <p:cNvPr id="133" name="Rectangle 1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4784" y="1267661"/>
                    <a:ext cx="908005" cy="30777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8475" t="-7692" r="-15254" b="-130769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4" name="Grouper 133"/>
              <p:cNvGrpSpPr/>
              <p:nvPr/>
            </p:nvGrpSpPr>
            <p:grpSpPr>
              <a:xfrm>
                <a:off x="5170630" y="1523392"/>
                <a:ext cx="334066" cy="3843965"/>
                <a:chOff x="6550932" y="1257603"/>
                <a:chExt cx="334066" cy="3843965"/>
              </a:xfrm>
            </p:grpSpPr>
            <p:cxnSp>
              <p:nvCxnSpPr>
                <p:cNvPr id="264" name="Connecteur droit avec flèche 263"/>
                <p:cNvCxnSpPr/>
                <p:nvPr/>
              </p:nvCxnSpPr>
              <p:spPr>
                <a:xfrm flipV="1">
                  <a:off x="6804247" y="1700808"/>
                  <a:ext cx="0" cy="34007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65" name="Rectangle 264"/>
                    <p:cNvSpPr/>
                    <p:nvPr/>
                  </p:nvSpPr>
                  <p:spPr>
                    <a:xfrm>
                      <a:off x="6550932" y="1257603"/>
                      <a:ext cx="334066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SzPct val="1100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fr-FR" sz="1600" dirty="0"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265" name="Rectangle 26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50932" y="1257603"/>
                      <a:ext cx="334066" cy="338554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620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5" name="Grouper 134"/>
              <p:cNvGrpSpPr/>
              <p:nvPr/>
            </p:nvGrpSpPr>
            <p:grpSpPr>
              <a:xfrm>
                <a:off x="5192214" y="1971134"/>
                <a:ext cx="466509" cy="961009"/>
                <a:chOff x="3361092" y="1705345"/>
                <a:chExt cx="466509" cy="1437239"/>
              </a:xfrm>
            </p:grpSpPr>
            <p:grpSp>
              <p:nvGrpSpPr>
                <p:cNvPr id="186" name="Grouper 185"/>
                <p:cNvGrpSpPr/>
                <p:nvPr/>
              </p:nvGrpSpPr>
              <p:grpSpPr>
                <a:xfrm>
                  <a:off x="3365600" y="1838652"/>
                  <a:ext cx="462001" cy="1303932"/>
                  <a:chOff x="3662235" y="2582388"/>
                  <a:chExt cx="1604762" cy="4360662"/>
                </a:xfrm>
              </p:grpSpPr>
              <p:sp>
                <p:nvSpPr>
                  <p:cNvPr id="190" name="Ellipse 124"/>
                  <p:cNvSpPr/>
                  <p:nvPr/>
                </p:nvSpPr>
                <p:spPr>
                  <a:xfrm rot="16200000">
                    <a:off x="2284285" y="3960338"/>
                    <a:ext cx="4360662" cy="1604762"/>
                  </a:xfrm>
                  <a:custGeom>
                    <a:avLst/>
                    <a:gdLst>
                      <a:gd name="connsiteX0" fmla="*/ 0 w 1595238"/>
                      <a:gd name="connsiteY0" fmla="*/ 293688 h 587375"/>
                      <a:gd name="connsiteX1" fmla="*/ 797619 w 1595238"/>
                      <a:gd name="connsiteY1" fmla="*/ 0 h 587375"/>
                      <a:gd name="connsiteX2" fmla="*/ 1595238 w 1595238"/>
                      <a:gd name="connsiteY2" fmla="*/ 293688 h 587375"/>
                      <a:gd name="connsiteX3" fmla="*/ 797619 w 1595238"/>
                      <a:gd name="connsiteY3" fmla="*/ 587376 h 587375"/>
                      <a:gd name="connsiteX4" fmla="*/ 0 w 1595238"/>
                      <a:gd name="connsiteY4" fmla="*/ 293688 h 587375"/>
                      <a:gd name="connsiteX0" fmla="*/ 0 w 1675652"/>
                      <a:gd name="connsiteY0" fmla="*/ 293688 h 588068"/>
                      <a:gd name="connsiteX1" fmla="*/ 797619 w 1675652"/>
                      <a:gd name="connsiteY1" fmla="*/ 0 h 588068"/>
                      <a:gd name="connsiteX2" fmla="*/ 1595238 w 1675652"/>
                      <a:gd name="connsiteY2" fmla="*/ 293688 h 588068"/>
                      <a:gd name="connsiteX3" fmla="*/ 1557982 w 1675652"/>
                      <a:gd name="connsiteY3" fmla="*/ 372794 h 588068"/>
                      <a:gd name="connsiteX4" fmla="*/ 797619 w 1675652"/>
                      <a:gd name="connsiteY4" fmla="*/ 587376 h 588068"/>
                      <a:gd name="connsiteX5" fmla="*/ 0 w 1675652"/>
                      <a:gd name="connsiteY5" fmla="*/ 293688 h 588068"/>
                      <a:gd name="connsiteX0" fmla="*/ 0 w 2253974"/>
                      <a:gd name="connsiteY0" fmla="*/ 293688 h 619238"/>
                      <a:gd name="connsiteX1" fmla="*/ 797619 w 2253974"/>
                      <a:gd name="connsiteY1" fmla="*/ 0 h 619238"/>
                      <a:gd name="connsiteX2" fmla="*/ 1595238 w 2253974"/>
                      <a:gd name="connsiteY2" fmla="*/ 293688 h 619238"/>
                      <a:gd name="connsiteX3" fmla="*/ 2236077 w 2253974"/>
                      <a:gd name="connsiteY3" fmla="*/ 578277 h 619238"/>
                      <a:gd name="connsiteX4" fmla="*/ 797619 w 2253974"/>
                      <a:gd name="connsiteY4" fmla="*/ 587376 h 619238"/>
                      <a:gd name="connsiteX5" fmla="*/ 0 w 2253974"/>
                      <a:gd name="connsiteY5" fmla="*/ 293688 h 619238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587376"/>
                      <a:gd name="connsiteX1" fmla="*/ 797619 w 2253974"/>
                      <a:gd name="connsiteY1" fmla="*/ 0 h 587376"/>
                      <a:gd name="connsiteX2" fmla="*/ 1595238 w 2253974"/>
                      <a:gd name="connsiteY2" fmla="*/ 293688 h 587376"/>
                      <a:gd name="connsiteX3" fmla="*/ 2236077 w 2253974"/>
                      <a:gd name="connsiteY3" fmla="*/ 578277 h 587376"/>
                      <a:gd name="connsiteX4" fmla="*/ 797619 w 2253974"/>
                      <a:gd name="connsiteY4" fmla="*/ 587376 h 587376"/>
                      <a:gd name="connsiteX5" fmla="*/ 0 w 2253974"/>
                      <a:gd name="connsiteY5" fmla="*/ 293688 h 587376"/>
                      <a:gd name="connsiteX0" fmla="*/ 0 w 2342071"/>
                      <a:gd name="connsiteY0" fmla="*/ 323887 h 617575"/>
                      <a:gd name="connsiteX1" fmla="*/ 797619 w 2342071"/>
                      <a:gd name="connsiteY1" fmla="*/ 30199 h 617575"/>
                      <a:gd name="connsiteX2" fmla="*/ 2252784 w 2342071"/>
                      <a:gd name="connsiteY2" fmla="*/ 51622 h 617575"/>
                      <a:gd name="connsiteX3" fmla="*/ 2236077 w 2342071"/>
                      <a:gd name="connsiteY3" fmla="*/ 608476 h 617575"/>
                      <a:gd name="connsiteX4" fmla="*/ 797619 w 2342071"/>
                      <a:gd name="connsiteY4" fmla="*/ 617575 h 617575"/>
                      <a:gd name="connsiteX5" fmla="*/ 0 w 2342071"/>
                      <a:gd name="connsiteY5" fmla="*/ 323887 h 617575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21423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42071"/>
                      <a:gd name="connsiteY0" fmla="*/ 304239 h 597927"/>
                      <a:gd name="connsiteX1" fmla="*/ 797619 w 2342071"/>
                      <a:gd name="connsiteY1" fmla="*/ 10551 h 597927"/>
                      <a:gd name="connsiteX2" fmla="*/ 2252784 w 2342071"/>
                      <a:gd name="connsiteY2" fmla="*/ 16562 h 597927"/>
                      <a:gd name="connsiteX3" fmla="*/ 2236077 w 2342071"/>
                      <a:gd name="connsiteY3" fmla="*/ 588828 h 597927"/>
                      <a:gd name="connsiteX4" fmla="*/ 797619 w 2342071"/>
                      <a:gd name="connsiteY4" fmla="*/ 597927 h 597927"/>
                      <a:gd name="connsiteX5" fmla="*/ 0 w 2342071"/>
                      <a:gd name="connsiteY5" fmla="*/ 304239 h 597927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6011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31389"/>
                      <a:gd name="connsiteY0" fmla="*/ 293688 h 588551"/>
                      <a:gd name="connsiteX1" fmla="*/ 797619 w 2331389"/>
                      <a:gd name="connsiteY1" fmla="*/ 0 h 588551"/>
                      <a:gd name="connsiteX2" fmla="*/ 2252784 w 2331389"/>
                      <a:gd name="connsiteY2" fmla="*/ 6011 h 588551"/>
                      <a:gd name="connsiteX3" fmla="*/ 2210972 w 2331389"/>
                      <a:gd name="connsiteY3" fmla="*/ 588551 h 588551"/>
                      <a:gd name="connsiteX4" fmla="*/ 797619 w 2331389"/>
                      <a:gd name="connsiteY4" fmla="*/ 587376 h 588551"/>
                      <a:gd name="connsiteX5" fmla="*/ 0 w 2331389"/>
                      <a:gd name="connsiteY5" fmla="*/ 293688 h 588551"/>
                      <a:gd name="connsiteX0" fmla="*/ 0 w 2341704"/>
                      <a:gd name="connsiteY0" fmla="*/ 293688 h 588551"/>
                      <a:gd name="connsiteX1" fmla="*/ 797619 w 2341704"/>
                      <a:gd name="connsiteY1" fmla="*/ 0 h 588551"/>
                      <a:gd name="connsiteX2" fmla="*/ 2252784 w 2341704"/>
                      <a:gd name="connsiteY2" fmla="*/ 6011 h 588551"/>
                      <a:gd name="connsiteX3" fmla="*/ 2210972 w 2341704"/>
                      <a:gd name="connsiteY3" fmla="*/ 588551 h 588551"/>
                      <a:gd name="connsiteX4" fmla="*/ 797619 w 2341704"/>
                      <a:gd name="connsiteY4" fmla="*/ 587376 h 588551"/>
                      <a:gd name="connsiteX5" fmla="*/ 0 w 2341704"/>
                      <a:gd name="connsiteY5" fmla="*/ 293688 h 588551"/>
                      <a:gd name="connsiteX0" fmla="*/ 0 w 2250934"/>
                      <a:gd name="connsiteY0" fmla="*/ 293688 h 588551"/>
                      <a:gd name="connsiteX1" fmla="*/ 797619 w 2250934"/>
                      <a:gd name="connsiteY1" fmla="*/ 0 h 588551"/>
                      <a:gd name="connsiteX2" fmla="*/ 1861190 w 2250934"/>
                      <a:gd name="connsiteY2" fmla="*/ 158 h 588551"/>
                      <a:gd name="connsiteX3" fmla="*/ 2210972 w 2250934"/>
                      <a:gd name="connsiteY3" fmla="*/ 588551 h 588551"/>
                      <a:gd name="connsiteX4" fmla="*/ 797619 w 2250934"/>
                      <a:gd name="connsiteY4" fmla="*/ 587376 h 588551"/>
                      <a:gd name="connsiteX5" fmla="*/ 0 w 2250934"/>
                      <a:gd name="connsiteY5" fmla="*/ 293688 h 588551"/>
                      <a:gd name="connsiteX0" fmla="*/ 0 w 1911966"/>
                      <a:gd name="connsiteY0" fmla="*/ 293688 h 594405"/>
                      <a:gd name="connsiteX1" fmla="*/ 797619 w 1911966"/>
                      <a:gd name="connsiteY1" fmla="*/ 0 h 594405"/>
                      <a:gd name="connsiteX2" fmla="*/ 1861190 w 1911966"/>
                      <a:gd name="connsiteY2" fmla="*/ 158 h 594405"/>
                      <a:gd name="connsiteX3" fmla="*/ 1692687 w 1911966"/>
                      <a:gd name="connsiteY3" fmla="*/ 594405 h 594405"/>
                      <a:gd name="connsiteX4" fmla="*/ 797619 w 1911966"/>
                      <a:gd name="connsiteY4" fmla="*/ 587376 h 594405"/>
                      <a:gd name="connsiteX5" fmla="*/ 0 w 1911966"/>
                      <a:gd name="connsiteY5" fmla="*/ 293688 h 594405"/>
                      <a:gd name="connsiteX0" fmla="*/ 0 w 1817145"/>
                      <a:gd name="connsiteY0" fmla="*/ 293688 h 594405"/>
                      <a:gd name="connsiteX1" fmla="*/ 797619 w 1817145"/>
                      <a:gd name="connsiteY1" fmla="*/ 0 h 594405"/>
                      <a:gd name="connsiteX2" fmla="*/ 1722980 w 1817145"/>
                      <a:gd name="connsiteY2" fmla="*/ 158 h 594405"/>
                      <a:gd name="connsiteX3" fmla="*/ 1692687 w 1817145"/>
                      <a:gd name="connsiteY3" fmla="*/ 594405 h 594405"/>
                      <a:gd name="connsiteX4" fmla="*/ 797619 w 1817145"/>
                      <a:gd name="connsiteY4" fmla="*/ 587376 h 594405"/>
                      <a:gd name="connsiteX5" fmla="*/ 0 w 1817145"/>
                      <a:gd name="connsiteY5" fmla="*/ 293688 h 594405"/>
                      <a:gd name="connsiteX0" fmla="*/ 0 w 1817145"/>
                      <a:gd name="connsiteY0" fmla="*/ 298140 h 598857"/>
                      <a:gd name="connsiteX1" fmla="*/ 797619 w 1817145"/>
                      <a:gd name="connsiteY1" fmla="*/ 4452 h 598857"/>
                      <a:gd name="connsiteX2" fmla="*/ 1722980 w 1817145"/>
                      <a:gd name="connsiteY2" fmla="*/ 4610 h 598857"/>
                      <a:gd name="connsiteX3" fmla="*/ 1692687 w 1817145"/>
                      <a:gd name="connsiteY3" fmla="*/ 598857 h 598857"/>
                      <a:gd name="connsiteX4" fmla="*/ 797619 w 1817145"/>
                      <a:gd name="connsiteY4" fmla="*/ 591828 h 598857"/>
                      <a:gd name="connsiteX5" fmla="*/ 0 w 1817145"/>
                      <a:gd name="connsiteY5" fmla="*/ 298140 h 598857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7150" h="594248">
                        <a:moveTo>
                          <a:pt x="5" y="293531"/>
                        </a:moveTo>
                        <a:cubicBezTo>
                          <a:pt x="1668" y="204084"/>
                          <a:pt x="492008" y="70567"/>
                          <a:pt x="797623" y="25191"/>
                        </a:cubicBezTo>
                        <a:cubicBezTo>
                          <a:pt x="1086121" y="15107"/>
                          <a:pt x="1414531" y="-52"/>
                          <a:pt x="1722985" y="1"/>
                        </a:cubicBezTo>
                        <a:cubicBezTo>
                          <a:pt x="1849712" y="62133"/>
                          <a:pt x="1857010" y="535025"/>
                          <a:pt x="1692692" y="594248"/>
                        </a:cubicBezTo>
                        <a:lnTo>
                          <a:pt x="787643" y="561871"/>
                        </a:lnTo>
                        <a:cubicBezTo>
                          <a:pt x="395008" y="504301"/>
                          <a:pt x="-1658" y="382978"/>
                          <a:pt x="5" y="29353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50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91" name="Ellipse 190"/>
                  <p:cNvSpPr/>
                  <p:nvPr/>
                </p:nvSpPr>
                <p:spPr>
                  <a:xfrm rot="16200000">
                    <a:off x="4242333" y="3865505"/>
                    <a:ext cx="399490" cy="13827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49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rgbClr val="C0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cxnSp>
              <p:nvCxnSpPr>
                <p:cNvPr id="187" name="Connecteur droit 186"/>
                <p:cNvCxnSpPr/>
                <p:nvPr/>
              </p:nvCxnSpPr>
              <p:spPr>
                <a:xfrm flipH="1">
                  <a:off x="3822419" y="1721844"/>
                  <a:ext cx="1534" cy="15899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Ellipse 187"/>
                <p:cNvSpPr/>
                <p:nvPr/>
              </p:nvSpPr>
              <p:spPr>
                <a:xfrm rot="16200000">
                  <a:off x="3530540" y="1669536"/>
                  <a:ext cx="119456" cy="4583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1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89" name="Connecteur droit 188"/>
                <p:cNvCxnSpPr/>
                <p:nvPr/>
              </p:nvCxnSpPr>
              <p:spPr>
                <a:xfrm flipH="1">
                  <a:off x="3367617" y="1705345"/>
                  <a:ext cx="1534" cy="15899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" name="Grouper 135"/>
              <p:cNvGrpSpPr/>
              <p:nvPr/>
            </p:nvGrpSpPr>
            <p:grpSpPr>
              <a:xfrm flipV="1">
                <a:off x="5186936" y="4546517"/>
                <a:ext cx="466508" cy="804454"/>
                <a:chOff x="3361092" y="1705345"/>
                <a:chExt cx="466508" cy="1279309"/>
              </a:xfrm>
            </p:grpSpPr>
            <p:grpSp>
              <p:nvGrpSpPr>
                <p:cNvPr id="179" name="Grouper 178"/>
                <p:cNvGrpSpPr/>
                <p:nvPr/>
              </p:nvGrpSpPr>
              <p:grpSpPr>
                <a:xfrm>
                  <a:off x="3365599" y="1838652"/>
                  <a:ext cx="462001" cy="1146002"/>
                  <a:chOff x="3662233" y="2582389"/>
                  <a:chExt cx="1604762" cy="3832506"/>
                </a:xfrm>
              </p:grpSpPr>
              <p:sp>
                <p:nvSpPr>
                  <p:cNvPr id="184" name="Ellipse 124"/>
                  <p:cNvSpPr/>
                  <p:nvPr/>
                </p:nvSpPr>
                <p:spPr>
                  <a:xfrm rot="16200000">
                    <a:off x="2548361" y="3696261"/>
                    <a:ext cx="3832506" cy="1604762"/>
                  </a:xfrm>
                  <a:custGeom>
                    <a:avLst/>
                    <a:gdLst>
                      <a:gd name="connsiteX0" fmla="*/ 0 w 1595238"/>
                      <a:gd name="connsiteY0" fmla="*/ 293688 h 587375"/>
                      <a:gd name="connsiteX1" fmla="*/ 797619 w 1595238"/>
                      <a:gd name="connsiteY1" fmla="*/ 0 h 587375"/>
                      <a:gd name="connsiteX2" fmla="*/ 1595238 w 1595238"/>
                      <a:gd name="connsiteY2" fmla="*/ 293688 h 587375"/>
                      <a:gd name="connsiteX3" fmla="*/ 797619 w 1595238"/>
                      <a:gd name="connsiteY3" fmla="*/ 587376 h 587375"/>
                      <a:gd name="connsiteX4" fmla="*/ 0 w 1595238"/>
                      <a:gd name="connsiteY4" fmla="*/ 293688 h 587375"/>
                      <a:gd name="connsiteX0" fmla="*/ 0 w 1675652"/>
                      <a:gd name="connsiteY0" fmla="*/ 293688 h 588068"/>
                      <a:gd name="connsiteX1" fmla="*/ 797619 w 1675652"/>
                      <a:gd name="connsiteY1" fmla="*/ 0 h 588068"/>
                      <a:gd name="connsiteX2" fmla="*/ 1595238 w 1675652"/>
                      <a:gd name="connsiteY2" fmla="*/ 293688 h 588068"/>
                      <a:gd name="connsiteX3" fmla="*/ 1557982 w 1675652"/>
                      <a:gd name="connsiteY3" fmla="*/ 372794 h 588068"/>
                      <a:gd name="connsiteX4" fmla="*/ 797619 w 1675652"/>
                      <a:gd name="connsiteY4" fmla="*/ 587376 h 588068"/>
                      <a:gd name="connsiteX5" fmla="*/ 0 w 1675652"/>
                      <a:gd name="connsiteY5" fmla="*/ 293688 h 588068"/>
                      <a:gd name="connsiteX0" fmla="*/ 0 w 2253974"/>
                      <a:gd name="connsiteY0" fmla="*/ 293688 h 619238"/>
                      <a:gd name="connsiteX1" fmla="*/ 797619 w 2253974"/>
                      <a:gd name="connsiteY1" fmla="*/ 0 h 619238"/>
                      <a:gd name="connsiteX2" fmla="*/ 1595238 w 2253974"/>
                      <a:gd name="connsiteY2" fmla="*/ 293688 h 619238"/>
                      <a:gd name="connsiteX3" fmla="*/ 2236077 w 2253974"/>
                      <a:gd name="connsiteY3" fmla="*/ 578277 h 619238"/>
                      <a:gd name="connsiteX4" fmla="*/ 797619 w 2253974"/>
                      <a:gd name="connsiteY4" fmla="*/ 587376 h 619238"/>
                      <a:gd name="connsiteX5" fmla="*/ 0 w 2253974"/>
                      <a:gd name="connsiteY5" fmla="*/ 293688 h 619238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587376"/>
                      <a:gd name="connsiteX1" fmla="*/ 797619 w 2253974"/>
                      <a:gd name="connsiteY1" fmla="*/ 0 h 587376"/>
                      <a:gd name="connsiteX2" fmla="*/ 1595238 w 2253974"/>
                      <a:gd name="connsiteY2" fmla="*/ 293688 h 587376"/>
                      <a:gd name="connsiteX3" fmla="*/ 2236077 w 2253974"/>
                      <a:gd name="connsiteY3" fmla="*/ 578277 h 587376"/>
                      <a:gd name="connsiteX4" fmla="*/ 797619 w 2253974"/>
                      <a:gd name="connsiteY4" fmla="*/ 587376 h 587376"/>
                      <a:gd name="connsiteX5" fmla="*/ 0 w 2253974"/>
                      <a:gd name="connsiteY5" fmla="*/ 293688 h 587376"/>
                      <a:gd name="connsiteX0" fmla="*/ 0 w 2342071"/>
                      <a:gd name="connsiteY0" fmla="*/ 323887 h 617575"/>
                      <a:gd name="connsiteX1" fmla="*/ 797619 w 2342071"/>
                      <a:gd name="connsiteY1" fmla="*/ 30199 h 617575"/>
                      <a:gd name="connsiteX2" fmla="*/ 2252784 w 2342071"/>
                      <a:gd name="connsiteY2" fmla="*/ 51622 h 617575"/>
                      <a:gd name="connsiteX3" fmla="*/ 2236077 w 2342071"/>
                      <a:gd name="connsiteY3" fmla="*/ 608476 h 617575"/>
                      <a:gd name="connsiteX4" fmla="*/ 797619 w 2342071"/>
                      <a:gd name="connsiteY4" fmla="*/ 617575 h 617575"/>
                      <a:gd name="connsiteX5" fmla="*/ 0 w 2342071"/>
                      <a:gd name="connsiteY5" fmla="*/ 323887 h 617575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21423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42071"/>
                      <a:gd name="connsiteY0" fmla="*/ 304239 h 597927"/>
                      <a:gd name="connsiteX1" fmla="*/ 797619 w 2342071"/>
                      <a:gd name="connsiteY1" fmla="*/ 10551 h 597927"/>
                      <a:gd name="connsiteX2" fmla="*/ 2252784 w 2342071"/>
                      <a:gd name="connsiteY2" fmla="*/ 16562 h 597927"/>
                      <a:gd name="connsiteX3" fmla="*/ 2236077 w 2342071"/>
                      <a:gd name="connsiteY3" fmla="*/ 588828 h 597927"/>
                      <a:gd name="connsiteX4" fmla="*/ 797619 w 2342071"/>
                      <a:gd name="connsiteY4" fmla="*/ 597927 h 597927"/>
                      <a:gd name="connsiteX5" fmla="*/ 0 w 2342071"/>
                      <a:gd name="connsiteY5" fmla="*/ 304239 h 597927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6011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31389"/>
                      <a:gd name="connsiteY0" fmla="*/ 293688 h 588551"/>
                      <a:gd name="connsiteX1" fmla="*/ 797619 w 2331389"/>
                      <a:gd name="connsiteY1" fmla="*/ 0 h 588551"/>
                      <a:gd name="connsiteX2" fmla="*/ 2252784 w 2331389"/>
                      <a:gd name="connsiteY2" fmla="*/ 6011 h 588551"/>
                      <a:gd name="connsiteX3" fmla="*/ 2210972 w 2331389"/>
                      <a:gd name="connsiteY3" fmla="*/ 588551 h 588551"/>
                      <a:gd name="connsiteX4" fmla="*/ 797619 w 2331389"/>
                      <a:gd name="connsiteY4" fmla="*/ 587376 h 588551"/>
                      <a:gd name="connsiteX5" fmla="*/ 0 w 2331389"/>
                      <a:gd name="connsiteY5" fmla="*/ 293688 h 588551"/>
                      <a:gd name="connsiteX0" fmla="*/ 0 w 2341704"/>
                      <a:gd name="connsiteY0" fmla="*/ 293688 h 588551"/>
                      <a:gd name="connsiteX1" fmla="*/ 797619 w 2341704"/>
                      <a:gd name="connsiteY1" fmla="*/ 0 h 588551"/>
                      <a:gd name="connsiteX2" fmla="*/ 2252784 w 2341704"/>
                      <a:gd name="connsiteY2" fmla="*/ 6011 h 588551"/>
                      <a:gd name="connsiteX3" fmla="*/ 2210972 w 2341704"/>
                      <a:gd name="connsiteY3" fmla="*/ 588551 h 588551"/>
                      <a:gd name="connsiteX4" fmla="*/ 797619 w 2341704"/>
                      <a:gd name="connsiteY4" fmla="*/ 587376 h 588551"/>
                      <a:gd name="connsiteX5" fmla="*/ 0 w 2341704"/>
                      <a:gd name="connsiteY5" fmla="*/ 293688 h 588551"/>
                      <a:gd name="connsiteX0" fmla="*/ 0 w 2250934"/>
                      <a:gd name="connsiteY0" fmla="*/ 293688 h 588551"/>
                      <a:gd name="connsiteX1" fmla="*/ 797619 w 2250934"/>
                      <a:gd name="connsiteY1" fmla="*/ 0 h 588551"/>
                      <a:gd name="connsiteX2" fmla="*/ 1861190 w 2250934"/>
                      <a:gd name="connsiteY2" fmla="*/ 158 h 588551"/>
                      <a:gd name="connsiteX3" fmla="*/ 2210972 w 2250934"/>
                      <a:gd name="connsiteY3" fmla="*/ 588551 h 588551"/>
                      <a:gd name="connsiteX4" fmla="*/ 797619 w 2250934"/>
                      <a:gd name="connsiteY4" fmla="*/ 587376 h 588551"/>
                      <a:gd name="connsiteX5" fmla="*/ 0 w 2250934"/>
                      <a:gd name="connsiteY5" fmla="*/ 293688 h 588551"/>
                      <a:gd name="connsiteX0" fmla="*/ 0 w 1911966"/>
                      <a:gd name="connsiteY0" fmla="*/ 293688 h 594405"/>
                      <a:gd name="connsiteX1" fmla="*/ 797619 w 1911966"/>
                      <a:gd name="connsiteY1" fmla="*/ 0 h 594405"/>
                      <a:gd name="connsiteX2" fmla="*/ 1861190 w 1911966"/>
                      <a:gd name="connsiteY2" fmla="*/ 158 h 594405"/>
                      <a:gd name="connsiteX3" fmla="*/ 1692687 w 1911966"/>
                      <a:gd name="connsiteY3" fmla="*/ 594405 h 594405"/>
                      <a:gd name="connsiteX4" fmla="*/ 797619 w 1911966"/>
                      <a:gd name="connsiteY4" fmla="*/ 587376 h 594405"/>
                      <a:gd name="connsiteX5" fmla="*/ 0 w 1911966"/>
                      <a:gd name="connsiteY5" fmla="*/ 293688 h 594405"/>
                      <a:gd name="connsiteX0" fmla="*/ 0 w 1817145"/>
                      <a:gd name="connsiteY0" fmla="*/ 293688 h 594405"/>
                      <a:gd name="connsiteX1" fmla="*/ 797619 w 1817145"/>
                      <a:gd name="connsiteY1" fmla="*/ 0 h 594405"/>
                      <a:gd name="connsiteX2" fmla="*/ 1722980 w 1817145"/>
                      <a:gd name="connsiteY2" fmla="*/ 158 h 594405"/>
                      <a:gd name="connsiteX3" fmla="*/ 1692687 w 1817145"/>
                      <a:gd name="connsiteY3" fmla="*/ 594405 h 594405"/>
                      <a:gd name="connsiteX4" fmla="*/ 797619 w 1817145"/>
                      <a:gd name="connsiteY4" fmla="*/ 587376 h 594405"/>
                      <a:gd name="connsiteX5" fmla="*/ 0 w 1817145"/>
                      <a:gd name="connsiteY5" fmla="*/ 293688 h 594405"/>
                      <a:gd name="connsiteX0" fmla="*/ 0 w 1817145"/>
                      <a:gd name="connsiteY0" fmla="*/ 298140 h 598857"/>
                      <a:gd name="connsiteX1" fmla="*/ 797619 w 1817145"/>
                      <a:gd name="connsiteY1" fmla="*/ 4452 h 598857"/>
                      <a:gd name="connsiteX2" fmla="*/ 1722980 w 1817145"/>
                      <a:gd name="connsiteY2" fmla="*/ 4610 h 598857"/>
                      <a:gd name="connsiteX3" fmla="*/ 1692687 w 1817145"/>
                      <a:gd name="connsiteY3" fmla="*/ 598857 h 598857"/>
                      <a:gd name="connsiteX4" fmla="*/ 797619 w 1817145"/>
                      <a:gd name="connsiteY4" fmla="*/ 591828 h 598857"/>
                      <a:gd name="connsiteX5" fmla="*/ 0 w 1817145"/>
                      <a:gd name="connsiteY5" fmla="*/ 298140 h 598857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7150" h="594248">
                        <a:moveTo>
                          <a:pt x="5" y="293531"/>
                        </a:moveTo>
                        <a:cubicBezTo>
                          <a:pt x="1668" y="204084"/>
                          <a:pt x="492008" y="70567"/>
                          <a:pt x="797623" y="25191"/>
                        </a:cubicBezTo>
                        <a:cubicBezTo>
                          <a:pt x="1086121" y="15107"/>
                          <a:pt x="1414531" y="-52"/>
                          <a:pt x="1722985" y="1"/>
                        </a:cubicBezTo>
                        <a:cubicBezTo>
                          <a:pt x="1849712" y="62133"/>
                          <a:pt x="1857010" y="535025"/>
                          <a:pt x="1692692" y="594248"/>
                        </a:cubicBezTo>
                        <a:lnTo>
                          <a:pt x="787643" y="561871"/>
                        </a:lnTo>
                        <a:cubicBezTo>
                          <a:pt x="395008" y="504301"/>
                          <a:pt x="-1658" y="382978"/>
                          <a:pt x="5" y="29353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50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85" name="Ellipse 184"/>
                  <p:cNvSpPr/>
                  <p:nvPr/>
                </p:nvSpPr>
                <p:spPr>
                  <a:xfrm rot="16200000">
                    <a:off x="4260667" y="3732777"/>
                    <a:ext cx="399491" cy="13827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49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rgbClr val="C0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cxnSp>
              <p:nvCxnSpPr>
                <p:cNvPr id="180" name="Connecteur droit 179"/>
                <p:cNvCxnSpPr/>
                <p:nvPr/>
              </p:nvCxnSpPr>
              <p:spPr>
                <a:xfrm flipH="1">
                  <a:off x="3822419" y="1721844"/>
                  <a:ext cx="1534" cy="15899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Ellipse 180"/>
                <p:cNvSpPr/>
                <p:nvPr/>
              </p:nvSpPr>
              <p:spPr>
                <a:xfrm rot="16200000">
                  <a:off x="3530540" y="1669536"/>
                  <a:ext cx="119456" cy="4583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1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82" name="Connecteur droit 181"/>
                <p:cNvCxnSpPr/>
                <p:nvPr/>
              </p:nvCxnSpPr>
              <p:spPr>
                <a:xfrm flipH="1">
                  <a:off x="3818030" y="1721559"/>
                  <a:ext cx="1534" cy="15899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Connecteur droit 182"/>
                <p:cNvCxnSpPr/>
                <p:nvPr/>
              </p:nvCxnSpPr>
              <p:spPr>
                <a:xfrm flipH="1">
                  <a:off x="3367617" y="1705345"/>
                  <a:ext cx="1534" cy="15899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Connecteur droit 136"/>
              <p:cNvCxnSpPr/>
              <p:nvPr/>
            </p:nvCxnSpPr>
            <p:spPr>
              <a:xfrm>
                <a:off x="5423945" y="2914394"/>
                <a:ext cx="0" cy="479689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8" name="Rectangle 137"/>
                  <p:cNvSpPr/>
                  <p:nvPr/>
                </p:nvSpPr>
                <p:spPr>
                  <a:xfrm>
                    <a:off x="5988070" y="1267661"/>
                    <a:ext cx="908005" cy="30777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fr-FR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a:t>-Circle:</a:t>
                    </a:r>
                  </a:p>
                </p:txBody>
              </p:sp>
            </mc:Choice>
            <mc:Fallback>
              <p:sp>
                <p:nvSpPr>
                  <p:cNvPr id="138" name="Rectangle 1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8070" y="1267661"/>
                    <a:ext cx="908005" cy="30777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9402" t="-7692" r="-16239" b="-130769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9" name="Grouper 138"/>
              <p:cNvGrpSpPr/>
              <p:nvPr/>
            </p:nvGrpSpPr>
            <p:grpSpPr>
              <a:xfrm>
                <a:off x="6179183" y="1503696"/>
                <a:ext cx="334066" cy="3863661"/>
                <a:chOff x="6551373" y="1237907"/>
                <a:chExt cx="334066" cy="3863661"/>
              </a:xfrm>
            </p:grpSpPr>
            <p:cxnSp>
              <p:nvCxnSpPr>
                <p:cNvPr id="177" name="Connecteur droit avec flèche 176"/>
                <p:cNvCxnSpPr/>
                <p:nvPr/>
              </p:nvCxnSpPr>
              <p:spPr>
                <a:xfrm flipV="1">
                  <a:off x="6804247" y="1700808"/>
                  <a:ext cx="0" cy="34007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78" name="Rectangle 177"/>
                    <p:cNvSpPr/>
                    <p:nvPr/>
                  </p:nvSpPr>
                  <p:spPr>
                    <a:xfrm>
                      <a:off x="6551373" y="1237907"/>
                      <a:ext cx="334066" cy="33855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SzPct val="1100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fr-FR" sz="1600" dirty="0"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178" name="Rectangle 17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51373" y="1237907"/>
                      <a:ext cx="334066" cy="338555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b="-6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0" name="Grouper 139"/>
              <p:cNvGrpSpPr/>
              <p:nvPr/>
            </p:nvGrpSpPr>
            <p:grpSpPr>
              <a:xfrm>
                <a:off x="6145373" y="1988600"/>
                <a:ext cx="579571" cy="1438387"/>
                <a:chOff x="3351163" y="813240"/>
                <a:chExt cx="476438" cy="1748734"/>
              </a:xfrm>
            </p:grpSpPr>
            <p:cxnSp>
              <p:nvCxnSpPr>
                <p:cNvPr id="161" name="Connecteur droit 160"/>
                <p:cNvCxnSpPr/>
                <p:nvPr/>
              </p:nvCxnSpPr>
              <p:spPr>
                <a:xfrm flipH="1">
                  <a:off x="3822432" y="813240"/>
                  <a:ext cx="1534" cy="158997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2" name="Grouper 161"/>
                <p:cNvGrpSpPr/>
                <p:nvPr/>
              </p:nvGrpSpPr>
              <p:grpSpPr>
                <a:xfrm>
                  <a:off x="3354163" y="899946"/>
                  <a:ext cx="466978" cy="1662028"/>
                  <a:chOff x="3622513" y="-556866"/>
                  <a:chExt cx="1622051" cy="5558223"/>
                </a:xfrm>
              </p:grpSpPr>
              <p:sp>
                <p:nvSpPr>
                  <p:cNvPr id="165" name="Ellipse 124"/>
                  <p:cNvSpPr/>
                  <p:nvPr/>
                </p:nvSpPr>
                <p:spPr>
                  <a:xfrm rot="16200000">
                    <a:off x="1654427" y="1411220"/>
                    <a:ext cx="5558223" cy="1622051"/>
                  </a:xfrm>
                  <a:custGeom>
                    <a:avLst/>
                    <a:gdLst>
                      <a:gd name="connsiteX0" fmla="*/ 0 w 1595238"/>
                      <a:gd name="connsiteY0" fmla="*/ 293688 h 587375"/>
                      <a:gd name="connsiteX1" fmla="*/ 797619 w 1595238"/>
                      <a:gd name="connsiteY1" fmla="*/ 0 h 587375"/>
                      <a:gd name="connsiteX2" fmla="*/ 1595238 w 1595238"/>
                      <a:gd name="connsiteY2" fmla="*/ 293688 h 587375"/>
                      <a:gd name="connsiteX3" fmla="*/ 797619 w 1595238"/>
                      <a:gd name="connsiteY3" fmla="*/ 587376 h 587375"/>
                      <a:gd name="connsiteX4" fmla="*/ 0 w 1595238"/>
                      <a:gd name="connsiteY4" fmla="*/ 293688 h 587375"/>
                      <a:gd name="connsiteX0" fmla="*/ 0 w 1675652"/>
                      <a:gd name="connsiteY0" fmla="*/ 293688 h 588068"/>
                      <a:gd name="connsiteX1" fmla="*/ 797619 w 1675652"/>
                      <a:gd name="connsiteY1" fmla="*/ 0 h 588068"/>
                      <a:gd name="connsiteX2" fmla="*/ 1595238 w 1675652"/>
                      <a:gd name="connsiteY2" fmla="*/ 293688 h 588068"/>
                      <a:gd name="connsiteX3" fmla="*/ 1557982 w 1675652"/>
                      <a:gd name="connsiteY3" fmla="*/ 372794 h 588068"/>
                      <a:gd name="connsiteX4" fmla="*/ 797619 w 1675652"/>
                      <a:gd name="connsiteY4" fmla="*/ 587376 h 588068"/>
                      <a:gd name="connsiteX5" fmla="*/ 0 w 1675652"/>
                      <a:gd name="connsiteY5" fmla="*/ 293688 h 588068"/>
                      <a:gd name="connsiteX0" fmla="*/ 0 w 2253974"/>
                      <a:gd name="connsiteY0" fmla="*/ 293688 h 619238"/>
                      <a:gd name="connsiteX1" fmla="*/ 797619 w 2253974"/>
                      <a:gd name="connsiteY1" fmla="*/ 0 h 619238"/>
                      <a:gd name="connsiteX2" fmla="*/ 1595238 w 2253974"/>
                      <a:gd name="connsiteY2" fmla="*/ 293688 h 619238"/>
                      <a:gd name="connsiteX3" fmla="*/ 2236077 w 2253974"/>
                      <a:gd name="connsiteY3" fmla="*/ 578277 h 619238"/>
                      <a:gd name="connsiteX4" fmla="*/ 797619 w 2253974"/>
                      <a:gd name="connsiteY4" fmla="*/ 587376 h 619238"/>
                      <a:gd name="connsiteX5" fmla="*/ 0 w 2253974"/>
                      <a:gd name="connsiteY5" fmla="*/ 293688 h 619238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587376"/>
                      <a:gd name="connsiteX1" fmla="*/ 797619 w 2253974"/>
                      <a:gd name="connsiteY1" fmla="*/ 0 h 587376"/>
                      <a:gd name="connsiteX2" fmla="*/ 1595238 w 2253974"/>
                      <a:gd name="connsiteY2" fmla="*/ 293688 h 587376"/>
                      <a:gd name="connsiteX3" fmla="*/ 2236077 w 2253974"/>
                      <a:gd name="connsiteY3" fmla="*/ 578277 h 587376"/>
                      <a:gd name="connsiteX4" fmla="*/ 797619 w 2253974"/>
                      <a:gd name="connsiteY4" fmla="*/ 587376 h 587376"/>
                      <a:gd name="connsiteX5" fmla="*/ 0 w 2253974"/>
                      <a:gd name="connsiteY5" fmla="*/ 293688 h 587376"/>
                      <a:gd name="connsiteX0" fmla="*/ 0 w 2342071"/>
                      <a:gd name="connsiteY0" fmla="*/ 323887 h 617575"/>
                      <a:gd name="connsiteX1" fmla="*/ 797619 w 2342071"/>
                      <a:gd name="connsiteY1" fmla="*/ 30199 h 617575"/>
                      <a:gd name="connsiteX2" fmla="*/ 2252784 w 2342071"/>
                      <a:gd name="connsiteY2" fmla="*/ 51622 h 617575"/>
                      <a:gd name="connsiteX3" fmla="*/ 2236077 w 2342071"/>
                      <a:gd name="connsiteY3" fmla="*/ 608476 h 617575"/>
                      <a:gd name="connsiteX4" fmla="*/ 797619 w 2342071"/>
                      <a:gd name="connsiteY4" fmla="*/ 617575 h 617575"/>
                      <a:gd name="connsiteX5" fmla="*/ 0 w 2342071"/>
                      <a:gd name="connsiteY5" fmla="*/ 323887 h 617575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21423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42071"/>
                      <a:gd name="connsiteY0" fmla="*/ 304239 h 597927"/>
                      <a:gd name="connsiteX1" fmla="*/ 797619 w 2342071"/>
                      <a:gd name="connsiteY1" fmla="*/ 10551 h 597927"/>
                      <a:gd name="connsiteX2" fmla="*/ 2252784 w 2342071"/>
                      <a:gd name="connsiteY2" fmla="*/ 16562 h 597927"/>
                      <a:gd name="connsiteX3" fmla="*/ 2236077 w 2342071"/>
                      <a:gd name="connsiteY3" fmla="*/ 588828 h 597927"/>
                      <a:gd name="connsiteX4" fmla="*/ 797619 w 2342071"/>
                      <a:gd name="connsiteY4" fmla="*/ 597927 h 597927"/>
                      <a:gd name="connsiteX5" fmla="*/ 0 w 2342071"/>
                      <a:gd name="connsiteY5" fmla="*/ 304239 h 597927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6011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31389"/>
                      <a:gd name="connsiteY0" fmla="*/ 293688 h 588551"/>
                      <a:gd name="connsiteX1" fmla="*/ 797619 w 2331389"/>
                      <a:gd name="connsiteY1" fmla="*/ 0 h 588551"/>
                      <a:gd name="connsiteX2" fmla="*/ 2252784 w 2331389"/>
                      <a:gd name="connsiteY2" fmla="*/ 6011 h 588551"/>
                      <a:gd name="connsiteX3" fmla="*/ 2210972 w 2331389"/>
                      <a:gd name="connsiteY3" fmla="*/ 588551 h 588551"/>
                      <a:gd name="connsiteX4" fmla="*/ 797619 w 2331389"/>
                      <a:gd name="connsiteY4" fmla="*/ 587376 h 588551"/>
                      <a:gd name="connsiteX5" fmla="*/ 0 w 2331389"/>
                      <a:gd name="connsiteY5" fmla="*/ 293688 h 588551"/>
                      <a:gd name="connsiteX0" fmla="*/ 0 w 2341704"/>
                      <a:gd name="connsiteY0" fmla="*/ 293688 h 588551"/>
                      <a:gd name="connsiteX1" fmla="*/ 797619 w 2341704"/>
                      <a:gd name="connsiteY1" fmla="*/ 0 h 588551"/>
                      <a:gd name="connsiteX2" fmla="*/ 2252784 w 2341704"/>
                      <a:gd name="connsiteY2" fmla="*/ 6011 h 588551"/>
                      <a:gd name="connsiteX3" fmla="*/ 2210972 w 2341704"/>
                      <a:gd name="connsiteY3" fmla="*/ 588551 h 588551"/>
                      <a:gd name="connsiteX4" fmla="*/ 797619 w 2341704"/>
                      <a:gd name="connsiteY4" fmla="*/ 587376 h 588551"/>
                      <a:gd name="connsiteX5" fmla="*/ 0 w 2341704"/>
                      <a:gd name="connsiteY5" fmla="*/ 293688 h 588551"/>
                      <a:gd name="connsiteX0" fmla="*/ 0 w 2250934"/>
                      <a:gd name="connsiteY0" fmla="*/ 293688 h 588551"/>
                      <a:gd name="connsiteX1" fmla="*/ 797619 w 2250934"/>
                      <a:gd name="connsiteY1" fmla="*/ 0 h 588551"/>
                      <a:gd name="connsiteX2" fmla="*/ 1861190 w 2250934"/>
                      <a:gd name="connsiteY2" fmla="*/ 158 h 588551"/>
                      <a:gd name="connsiteX3" fmla="*/ 2210972 w 2250934"/>
                      <a:gd name="connsiteY3" fmla="*/ 588551 h 588551"/>
                      <a:gd name="connsiteX4" fmla="*/ 797619 w 2250934"/>
                      <a:gd name="connsiteY4" fmla="*/ 587376 h 588551"/>
                      <a:gd name="connsiteX5" fmla="*/ 0 w 2250934"/>
                      <a:gd name="connsiteY5" fmla="*/ 293688 h 588551"/>
                      <a:gd name="connsiteX0" fmla="*/ 0 w 1911966"/>
                      <a:gd name="connsiteY0" fmla="*/ 293688 h 594405"/>
                      <a:gd name="connsiteX1" fmla="*/ 797619 w 1911966"/>
                      <a:gd name="connsiteY1" fmla="*/ 0 h 594405"/>
                      <a:gd name="connsiteX2" fmla="*/ 1861190 w 1911966"/>
                      <a:gd name="connsiteY2" fmla="*/ 158 h 594405"/>
                      <a:gd name="connsiteX3" fmla="*/ 1692687 w 1911966"/>
                      <a:gd name="connsiteY3" fmla="*/ 594405 h 594405"/>
                      <a:gd name="connsiteX4" fmla="*/ 797619 w 1911966"/>
                      <a:gd name="connsiteY4" fmla="*/ 587376 h 594405"/>
                      <a:gd name="connsiteX5" fmla="*/ 0 w 1911966"/>
                      <a:gd name="connsiteY5" fmla="*/ 293688 h 594405"/>
                      <a:gd name="connsiteX0" fmla="*/ 0 w 1817145"/>
                      <a:gd name="connsiteY0" fmla="*/ 293688 h 594405"/>
                      <a:gd name="connsiteX1" fmla="*/ 797619 w 1817145"/>
                      <a:gd name="connsiteY1" fmla="*/ 0 h 594405"/>
                      <a:gd name="connsiteX2" fmla="*/ 1722980 w 1817145"/>
                      <a:gd name="connsiteY2" fmla="*/ 158 h 594405"/>
                      <a:gd name="connsiteX3" fmla="*/ 1692687 w 1817145"/>
                      <a:gd name="connsiteY3" fmla="*/ 594405 h 594405"/>
                      <a:gd name="connsiteX4" fmla="*/ 797619 w 1817145"/>
                      <a:gd name="connsiteY4" fmla="*/ 587376 h 594405"/>
                      <a:gd name="connsiteX5" fmla="*/ 0 w 1817145"/>
                      <a:gd name="connsiteY5" fmla="*/ 293688 h 594405"/>
                      <a:gd name="connsiteX0" fmla="*/ 0 w 1817145"/>
                      <a:gd name="connsiteY0" fmla="*/ 298140 h 598857"/>
                      <a:gd name="connsiteX1" fmla="*/ 797619 w 1817145"/>
                      <a:gd name="connsiteY1" fmla="*/ 4452 h 598857"/>
                      <a:gd name="connsiteX2" fmla="*/ 1722980 w 1817145"/>
                      <a:gd name="connsiteY2" fmla="*/ 4610 h 598857"/>
                      <a:gd name="connsiteX3" fmla="*/ 1692687 w 1817145"/>
                      <a:gd name="connsiteY3" fmla="*/ 598857 h 598857"/>
                      <a:gd name="connsiteX4" fmla="*/ 797619 w 1817145"/>
                      <a:gd name="connsiteY4" fmla="*/ 591828 h 598857"/>
                      <a:gd name="connsiteX5" fmla="*/ 0 w 1817145"/>
                      <a:gd name="connsiteY5" fmla="*/ 298140 h 598857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4091386"/>
                      <a:gd name="connsiteY0" fmla="*/ 293531 h 594248"/>
                      <a:gd name="connsiteX1" fmla="*/ 797623 w 4091386"/>
                      <a:gd name="connsiteY1" fmla="*/ 25191 h 594248"/>
                      <a:gd name="connsiteX2" fmla="*/ 4086454 w 4091386"/>
                      <a:gd name="connsiteY2" fmla="*/ 1 h 594248"/>
                      <a:gd name="connsiteX3" fmla="*/ 1692692 w 4091386"/>
                      <a:gd name="connsiteY3" fmla="*/ 594248 h 594248"/>
                      <a:gd name="connsiteX4" fmla="*/ 787643 w 4091386"/>
                      <a:gd name="connsiteY4" fmla="*/ 561871 h 594248"/>
                      <a:gd name="connsiteX5" fmla="*/ 5 w 4091386"/>
                      <a:gd name="connsiteY5" fmla="*/ 293531 h 594248"/>
                      <a:gd name="connsiteX0" fmla="*/ 5 w 4197443"/>
                      <a:gd name="connsiteY0" fmla="*/ 293531 h 594248"/>
                      <a:gd name="connsiteX1" fmla="*/ 797623 w 4197443"/>
                      <a:gd name="connsiteY1" fmla="*/ 25191 h 594248"/>
                      <a:gd name="connsiteX2" fmla="*/ 4086454 w 4197443"/>
                      <a:gd name="connsiteY2" fmla="*/ 1 h 594248"/>
                      <a:gd name="connsiteX3" fmla="*/ 4088986 w 4197443"/>
                      <a:gd name="connsiteY3" fmla="*/ 594248 h 594248"/>
                      <a:gd name="connsiteX4" fmla="*/ 787643 w 4197443"/>
                      <a:gd name="connsiteY4" fmla="*/ 561871 h 594248"/>
                      <a:gd name="connsiteX5" fmla="*/ 5 w 4197443"/>
                      <a:gd name="connsiteY5" fmla="*/ 293531 h 594248"/>
                      <a:gd name="connsiteX0" fmla="*/ 5 w 4207804"/>
                      <a:gd name="connsiteY0" fmla="*/ 299933 h 600650"/>
                      <a:gd name="connsiteX1" fmla="*/ 797623 w 4207804"/>
                      <a:gd name="connsiteY1" fmla="*/ 31593 h 600650"/>
                      <a:gd name="connsiteX2" fmla="*/ 4108337 w 4207804"/>
                      <a:gd name="connsiteY2" fmla="*/ 0 h 600650"/>
                      <a:gd name="connsiteX3" fmla="*/ 4088986 w 4207804"/>
                      <a:gd name="connsiteY3" fmla="*/ 600650 h 600650"/>
                      <a:gd name="connsiteX4" fmla="*/ 787643 w 4207804"/>
                      <a:gd name="connsiteY4" fmla="*/ 568273 h 600650"/>
                      <a:gd name="connsiteX5" fmla="*/ 5 w 4207804"/>
                      <a:gd name="connsiteY5" fmla="*/ 299933 h 600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7804" h="600650">
                        <a:moveTo>
                          <a:pt x="5" y="299933"/>
                        </a:moveTo>
                        <a:cubicBezTo>
                          <a:pt x="1668" y="210486"/>
                          <a:pt x="492008" y="76969"/>
                          <a:pt x="797623" y="31593"/>
                        </a:cubicBezTo>
                        <a:cubicBezTo>
                          <a:pt x="1086121" y="21509"/>
                          <a:pt x="3799883" y="-53"/>
                          <a:pt x="4108337" y="0"/>
                        </a:cubicBezTo>
                        <a:cubicBezTo>
                          <a:pt x="4235064" y="62132"/>
                          <a:pt x="4253304" y="541427"/>
                          <a:pt x="4088986" y="600650"/>
                        </a:cubicBezTo>
                        <a:lnTo>
                          <a:pt x="787643" y="568273"/>
                        </a:lnTo>
                        <a:cubicBezTo>
                          <a:pt x="395008" y="510703"/>
                          <a:pt x="-1658" y="389380"/>
                          <a:pt x="5" y="29993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3">
                          <a:lumMod val="40000"/>
                          <a:lumOff val="60000"/>
                          <a:alpha val="48000"/>
                        </a:schemeClr>
                      </a:gs>
                      <a:gs pos="83000">
                        <a:schemeClr val="accent3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3">
                          <a:lumMod val="20000"/>
                          <a:lumOff val="80000"/>
                          <a:alpha val="48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76" name="Ellipse 175"/>
                  <p:cNvSpPr/>
                  <p:nvPr/>
                </p:nvSpPr>
                <p:spPr>
                  <a:xfrm rot="16200000">
                    <a:off x="4242563" y="2974486"/>
                    <a:ext cx="399490" cy="143518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3">
                          <a:lumMod val="40000"/>
                          <a:lumOff val="60000"/>
                          <a:alpha val="47000"/>
                        </a:schemeClr>
                      </a:gs>
                      <a:gs pos="83000">
                        <a:schemeClr val="accent3">
                          <a:lumMod val="40000"/>
                          <a:lumOff val="60000"/>
                          <a:alpha val="48000"/>
                        </a:schemeClr>
                      </a:gs>
                      <a:gs pos="100000">
                        <a:schemeClr val="accent3">
                          <a:lumMod val="20000"/>
                          <a:lumOff val="80000"/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chemeClr val="accent3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63" name="Ellipse 162"/>
                <p:cNvSpPr/>
                <p:nvPr/>
              </p:nvSpPr>
              <p:spPr>
                <a:xfrm rot="16200000">
                  <a:off x="3538697" y="722276"/>
                  <a:ext cx="119456" cy="4583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3">
                        <a:lumMod val="40000"/>
                        <a:lumOff val="60000"/>
                        <a:alpha val="47000"/>
                      </a:schemeClr>
                    </a:gs>
                    <a:gs pos="83000">
                      <a:schemeClr val="accent3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alpha val="51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64" name="Connecteur droit 163"/>
                <p:cNvCxnSpPr/>
                <p:nvPr/>
              </p:nvCxnSpPr>
              <p:spPr>
                <a:xfrm flipH="1">
                  <a:off x="3351163" y="813240"/>
                  <a:ext cx="1534" cy="158997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Connecteur droit 140"/>
              <p:cNvCxnSpPr/>
              <p:nvPr/>
            </p:nvCxnSpPr>
            <p:spPr>
              <a:xfrm>
                <a:off x="6430935" y="3464758"/>
                <a:ext cx="432" cy="573003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Ellipse 141"/>
              <p:cNvSpPr/>
              <p:nvPr/>
            </p:nvSpPr>
            <p:spPr>
              <a:xfrm>
                <a:off x="6394931" y="3392751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5386781" y="2896139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4" name="Connecteur droit 143"/>
              <p:cNvCxnSpPr/>
              <p:nvPr/>
            </p:nvCxnSpPr>
            <p:spPr>
              <a:xfrm>
                <a:off x="5423945" y="4107017"/>
                <a:ext cx="0" cy="396437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Ellipse 144"/>
              <p:cNvSpPr/>
              <p:nvPr/>
            </p:nvSpPr>
            <p:spPr>
              <a:xfrm>
                <a:off x="5389265" y="4513756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46" name="Grouper 145"/>
              <p:cNvGrpSpPr/>
              <p:nvPr/>
            </p:nvGrpSpPr>
            <p:grpSpPr>
              <a:xfrm>
                <a:off x="5185943" y="3426987"/>
                <a:ext cx="478649" cy="647505"/>
                <a:chOff x="7812361" y="2902290"/>
                <a:chExt cx="288032" cy="361906"/>
              </a:xfrm>
            </p:grpSpPr>
            <p:sp>
              <p:nvSpPr>
                <p:cNvPr id="157" name="Ellipse 156"/>
                <p:cNvSpPr/>
                <p:nvPr/>
              </p:nvSpPr>
              <p:spPr>
                <a:xfrm rot="16200000">
                  <a:off x="7910601" y="2939227"/>
                  <a:ext cx="91551" cy="288032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20000"/>
                        <a:lumOff val="80000"/>
                        <a:alpha val="47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7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8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58" name="Forme libre 157"/>
                <p:cNvSpPr/>
                <p:nvPr/>
              </p:nvSpPr>
              <p:spPr>
                <a:xfrm>
                  <a:off x="7820610" y="3041592"/>
                  <a:ext cx="275730" cy="34645"/>
                </a:xfrm>
                <a:custGeom>
                  <a:avLst/>
                  <a:gdLst>
                    <a:gd name="connsiteX0" fmla="*/ 0 w 1327709"/>
                    <a:gd name="connsiteY0" fmla="*/ 120854 h 142800"/>
                    <a:gd name="connsiteX1" fmla="*/ 676656 w 1327709"/>
                    <a:gd name="connsiteY1" fmla="*/ 153 h 142800"/>
                    <a:gd name="connsiteX2" fmla="*/ 1327709 w 1327709"/>
                    <a:gd name="connsiteY2" fmla="*/ 142800 h 142800"/>
                    <a:gd name="connsiteX0" fmla="*/ 0 w 1327709"/>
                    <a:gd name="connsiteY0" fmla="*/ 124503 h 146449"/>
                    <a:gd name="connsiteX1" fmla="*/ 654710 w 1327709"/>
                    <a:gd name="connsiteY1" fmla="*/ 145 h 146449"/>
                    <a:gd name="connsiteX2" fmla="*/ 1327709 w 1327709"/>
                    <a:gd name="connsiteY2" fmla="*/ 146449 h 146449"/>
                    <a:gd name="connsiteX0" fmla="*/ 0 w 1327709"/>
                    <a:gd name="connsiteY0" fmla="*/ 124358 h 146304"/>
                    <a:gd name="connsiteX1" fmla="*/ 654710 w 1327709"/>
                    <a:gd name="connsiteY1" fmla="*/ 0 h 146304"/>
                    <a:gd name="connsiteX2" fmla="*/ 1327709 w 1327709"/>
                    <a:gd name="connsiteY2" fmla="*/ 146304 h 146304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42 h 146488"/>
                    <a:gd name="connsiteX1" fmla="*/ 654710 w 1320394"/>
                    <a:gd name="connsiteY1" fmla="*/ 184 h 146488"/>
                    <a:gd name="connsiteX2" fmla="*/ 1320394 w 1320394"/>
                    <a:gd name="connsiteY2" fmla="*/ 146488 h 146488"/>
                    <a:gd name="connsiteX0" fmla="*/ 0 w 1320394"/>
                    <a:gd name="connsiteY0" fmla="*/ 109027 h 130973"/>
                    <a:gd name="connsiteX1" fmla="*/ 654710 w 1320394"/>
                    <a:gd name="connsiteY1" fmla="*/ 256 h 130973"/>
                    <a:gd name="connsiteX2" fmla="*/ 1320394 w 1320394"/>
                    <a:gd name="connsiteY2" fmla="*/ 130973 h 13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0394" h="130973">
                      <a:moveTo>
                        <a:pt x="0" y="109027"/>
                      </a:moveTo>
                      <a:cubicBezTo>
                        <a:pt x="106984" y="32216"/>
                        <a:pt x="434644" y="-3402"/>
                        <a:pt x="654710" y="256"/>
                      </a:cubicBezTo>
                      <a:cubicBezTo>
                        <a:pt x="874776" y="3914"/>
                        <a:pt x="1314299" y="81595"/>
                        <a:pt x="1320394" y="130973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9" name="Ellipse 158"/>
                <p:cNvSpPr/>
                <p:nvPr/>
              </p:nvSpPr>
              <p:spPr>
                <a:xfrm>
                  <a:off x="7814688" y="2902290"/>
                  <a:ext cx="285703" cy="3619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  <a:alpha val="48000"/>
                      </a:schemeClr>
                    </a:gs>
                    <a:gs pos="73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7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0" name="Ellipse 104"/>
                <p:cNvSpPr/>
                <p:nvPr/>
              </p:nvSpPr>
              <p:spPr>
                <a:xfrm rot="16200000">
                  <a:off x="7931650" y="2959170"/>
                  <a:ext cx="49990" cy="284124"/>
                </a:xfrm>
                <a:custGeom>
                  <a:avLst/>
                  <a:gdLst>
                    <a:gd name="connsiteX0" fmla="*/ 0 w 346099"/>
                    <a:gd name="connsiteY0" fmla="*/ 689652 h 1379304"/>
                    <a:gd name="connsiteX1" fmla="*/ 173050 w 346099"/>
                    <a:gd name="connsiteY1" fmla="*/ 0 h 1379304"/>
                    <a:gd name="connsiteX2" fmla="*/ 346100 w 346099"/>
                    <a:gd name="connsiteY2" fmla="*/ 689652 h 1379304"/>
                    <a:gd name="connsiteX3" fmla="*/ 173050 w 346099"/>
                    <a:gd name="connsiteY3" fmla="*/ 1379304 h 1379304"/>
                    <a:gd name="connsiteX4" fmla="*/ 0 w 346099"/>
                    <a:gd name="connsiteY4" fmla="*/ 689652 h 1379304"/>
                    <a:gd name="connsiteX0" fmla="*/ 0 w 194681"/>
                    <a:gd name="connsiteY0" fmla="*/ 708822 h 1417644"/>
                    <a:gd name="connsiteX1" fmla="*/ 173050 w 194681"/>
                    <a:gd name="connsiteY1" fmla="*/ 19170 h 1417644"/>
                    <a:gd name="connsiteX2" fmla="*/ 173050 w 194681"/>
                    <a:gd name="connsiteY2" fmla="*/ 1398474 h 1417644"/>
                    <a:gd name="connsiteX3" fmla="*/ 0 w 194681"/>
                    <a:gd name="connsiteY3" fmla="*/ 708822 h 1417644"/>
                    <a:gd name="connsiteX0" fmla="*/ 173050 w 264490"/>
                    <a:gd name="connsiteY0" fmla="*/ 1341993 h 1361163"/>
                    <a:gd name="connsiteX1" fmla="*/ 0 w 264490"/>
                    <a:gd name="connsiteY1" fmla="*/ 652341 h 1361163"/>
                    <a:gd name="connsiteX2" fmla="*/ 264490 w 264490"/>
                    <a:gd name="connsiteY2" fmla="*/ 54129 h 1361163"/>
                    <a:gd name="connsiteX0" fmla="*/ 173283 w 215147"/>
                    <a:gd name="connsiteY0" fmla="*/ 1388846 h 1403765"/>
                    <a:gd name="connsiteX1" fmla="*/ 233 w 215147"/>
                    <a:gd name="connsiteY1" fmla="*/ 699194 h 1403765"/>
                    <a:gd name="connsiteX2" fmla="*/ 215147 w 215147"/>
                    <a:gd name="connsiteY2" fmla="*/ 40391 h 1403765"/>
                    <a:gd name="connsiteX0" fmla="*/ 173283 w 215147"/>
                    <a:gd name="connsiteY0" fmla="*/ 1362501 h 1377322"/>
                    <a:gd name="connsiteX1" fmla="*/ 233 w 215147"/>
                    <a:gd name="connsiteY1" fmla="*/ 672849 h 1377322"/>
                    <a:gd name="connsiteX2" fmla="*/ 215147 w 215147"/>
                    <a:gd name="connsiteY2" fmla="*/ 41588 h 1377322"/>
                    <a:gd name="connsiteX0" fmla="*/ 180589 w 222453"/>
                    <a:gd name="connsiteY0" fmla="*/ 1363091 h 1377675"/>
                    <a:gd name="connsiteX1" fmla="*/ 223 w 222453"/>
                    <a:gd name="connsiteY1" fmla="*/ 662470 h 1377675"/>
                    <a:gd name="connsiteX2" fmla="*/ 222453 w 222453"/>
                    <a:gd name="connsiteY2" fmla="*/ 42178 h 1377675"/>
                    <a:gd name="connsiteX0" fmla="*/ 180866 w 222730"/>
                    <a:gd name="connsiteY0" fmla="*/ 1369799 h 1387131"/>
                    <a:gd name="connsiteX1" fmla="*/ 500 w 222730"/>
                    <a:gd name="connsiteY1" fmla="*/ 669178 h 1387131"/>
                    <a:gd name="connsiteX2" fmla="*/ 222730 w 222730"/>
                    <a:gd name="connsiteY2" fmla="*/ 48886 h 1387131"/>
                    <a:gd name="connsiteX0" fmla="*/ 181200 w 223064"/>
                    <a:gd name="connsiteY0" fmla="*/ 1369799 h 1393829"/>
                    <a:gd name="connsiteX1" fmla="*/ 834 w 223064"/>
                    <a:gd name="connsiteY1" fmla="*/ 669178 h 1393829"/>
                    <a:gd name="connsiteX2" fmla="*/ 223064 w 223064"/>
                    <a:gd name="connsiteY2" fmla="*/ 48886 h 1393829"/>
                    <a:gd name="connsiteX0" fmla="*/ 187930 w 222479"/>
                    <a:gd name="connsiteY0" fmla="*/ 1359407 h 1379972"/>
                    <a:gd name="connsiteX1" fmla="*/ 249 w 222479"/>
                    <a:gd name="connsiteY1" fmla="*/ 662440 h 1379972"/>
                    <a:gd name="connsiteX2" fmla="*/ 222479 w 222479"/>
                    <a:gd name="connsiteY2" fmla="*/ 42148 h 1379972"/>
                    <a:gd name="connsiteX0" fmla="*/ 187997 w 222546"/>
                    <a:gd name="connsiteY0" fmla="*/ 1359407 h 1371739"/>
                    <a:gd name="connsiteX1" fmla="*/ 316 w 222546"/>
                    <a:gd name="connsiteY1" fmla="*/ 662440 h 1371739"/>
                    <a:gd name="connsiteX2" fmla="*/ 222546 w 222546"/>
                    <a:gd name="connsiteY2" fmla="*/ 42148 h 1371739"/>
                    <a:gd name="connsiteX0" fmla="*/ 187699 w 222248"/>
                    <a:gd name="connsiteY0" fmla="*/ 1362000 h 1375250"/>
                    <a:gd name="connsiteX1" fmla="*/ 18 w 222248"/>
                    <a:gd name="connsiteY1" fmla="*/ 665033 h 1375250"/>
                    <a:gd name="connsiteX2" fmla="*/ 222248 w 222248"/>
                    <a:gd name="connsiteY2" fmla="*/ 44741 h 1375250"/>
                    <a:gd name="connsiteX0" fmla="*/ 187835 w 211411"/>
                    <a:gd name="connsiteY0" fmla="*/ 1359407 h 1371739"/>
                    <a:gd name="connsiteX1" fmla="*/ 154 w 211411"/>
                    <a:gd name="connsiteY1" fmla="*/ 662440 h 1371739"/>
                    <a:gd name="connsiteX2" fmla="*/ 211411 w 211411"/>
                    <a:gd name="connsiteY2" fmla="*/ 42148 h 1371739"/>
                    <a:gd name="connsiteX0" fmla="*/ 187683 w 187683"/>
                    <a:gd name="connsiteY0" fmla="*/ 1369325 h 1381688"/>
                    <a:gd name="connsiteX1" fmla="*/ 2 w 187683"/>
                    <a:gd name="connsiteY1" fmla="*/ 672358 h 1381688"/>
                    <a:gd name="connsiteX2" fmla="*/ 185282 w 187683"/>
                    <a:gd name="connsiteY2" fmla="*/ 41675 h 1381688"/>
                    <a:gd name="connsiteX0" fmla="*/ 187683 w 187683"/>
                    <a:gd name="connsiteY0" fmla="*/ 1362999 h 1375362"/>
                    <a:gd name="connsiteX1" fmla="*/ 2 w 187683"/>
                    <a:gd name="connsiteY1" fmla="*/ 666032 h 1375362"/>
                    <a:gd name="connsiteX2" fmla="*/ 185282 w 187683"/>
                    <a:gd name="connsiteY2" fmla="*/ 35349 h 1375362"/>
                    <a:gd name="connsiteX0" fmla="*/ 187683 w 187683"/>
                    <a:gd name="connsiteY0" fmla="*/ 1347211 h 1359574"/>
                    <a:gd name="connsiteX1" fmla="*/ 2 w 187683"/>
                    <a:gd name="connsiteY1" fmla="*/ 650244 h 1359574"/>
                    <a:gd name="connsiteX2" fmla="*/ 185282 w 187683"/>
                    <a:gd name="connsiteY2" fmla="*/ 19561 h 1359574"/>
                    <a:gd name="connsiteX0" fmla="*/ 187683 w 187683"/>
                    <a:gd name="connsiteY0" fmla="*/ 1355273 h 1367661"/>
                    <a:gd name="connsiteX1" fmla="*/ 2 w 187683"/>
                    <a:gd name="connsiteY1" fmla="*/ 658306 h 1367661"/>
                    <a:gd name="connsiteX2" fmla="*/ 185282 w 187683"/>
                    <a:gd name="connsiteY2" fmla="*/ 19351 h 1367661"/>
                    <a:gd name="connsiteX0" fmla="*/ 187683 w 188680"/>
                    <a:gd name="connsiteY0" fmla="*/ 1355273 h 1367661"/>
                    <a:gd name="connsiteX1" fmla="*/ 2 w 188680"/>
                    <a:gd name="connsiteY1" fmla="*/ 658306 h 1367661"/>
                    <a:gd name="connsiteX2" fmla="*/ 188680 w 188680"/>
                    <a:gd name="connsiteY2" fmla="*/ 19351 h 1367661"/>
                    <a:gd name="connsiteX0" fmla="*/ 187683 w 188680"/>
                    <a:gd name="connsiteY0" fmla="*/ 1338676 h 1351064"/>
                    <a:gd name="connsiteX1" fmla="*/ 2 w 188680"/>
                    <a:gd name="connsiteY1" fmla="*/ 641709 h 1351064"/>
                    <a:gd name="connsiteX2" fmla="*/ 188680 w 188680"/>
                    <a:gd name="connsiteY2" fmla="*/ 2754 h 1351064"/>
                    <a:gd name="connsiteX0" fmla="*/ 187683 w 187683"/>
                    <a:gd name="connsiteY0" fmla="*/ 1362631 h 1375019"/>
                    <a:gd name="connsiteX1" fmla="*/ 2 w 187683"/>
                    <a:gd name="connsiteY1" fmla="*/ 665664 h 1375019"/>
                    <a:gd name="connsiteX2" fmla="*/ 168293 w 187683"/>
                    <a:gd name="connsiteY2" fmla="*/ 2625 h 1375019"/>
                    <a:gd name="connsiteX0" fmla="*/ 187683 w 187683"/>
                    <a:gd name="connsiteY0" fmla="*/ 1355786 h 1368174"/>
                    <a:gd name="connsiteX1" fmla="*/ 2 w 187683"/>
                    <a:gd name="connsiteY1" fmla="*/ 658819 h 1368174"/>
                    <a:gd name="connsiteX2" fmla="*/ 171690 w 187683"/>
                    <a:gd name="connsiteY2" fmla="*/ 2661 h 136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7683" h="1368174">
                      <a:moveTo>
                        <a:pt x="187683" y="1355786"/>
                      </a:moveTo>
                      <a:cubicBezTo>
                        <a:pt x="67401" y="1459761"/>
                        <a:pt x="402" y="881473"/>
                        <a:pt x="2" y="658819"/>
                      </a:cubicBezTo>
                      <a:cubicBezTo>
                        <a:pt x="-398" y="436165"/>
                        <a:pt x="55003" y="-39772"/>
                        <a:pt x="171690" y="2661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147" name="Ellipse 146"/>
              <p:cNvSpPr/>
              <p:nvPr/>
            </p:nvSpPr>
            <p:spPr>
              <a:xfrm>
                <a:off x="5386781" y="4035888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5386782" y="3389097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49" name="Grouper 148"/>
              <p:cNvGrpSpPr/>
              <p:nvPr/>
            </p:nvGrpSpPr>
            <p:grpSpPr>
              <a:xfrm>
                <a:off x="6165553" y="4081053"/>
                <a:ext cx="530761" cy="1296678"/>
                <a:chOff x="6220477" y="4070679"/>
                <a:chExt cx="407007" cy="1296678"/>
              </a:xfrm>
            </p:grpSpPr>
            <p:cxnSp>
              <p:nvCxnSpPr>
                <p:cNvPr id="152" name="Connecteur droit 151"/>
                <p:cNvCxnSpPr/>
                <p:nvPr/>
              </p:nvCxnSpPr>
              <p:spPr>
                <a:xfrm flipH="1" flipV="1">
                  <a:off x="6619131" y="5231347"/>
                  <a:ext cx="1338" cy="123424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3" name="Grouper 152"/>
                <p:cNvGrpSpPr/>
                <p:nvPr/>
              </p:nvGrpSpPr>
              <p:grpSpPr>
                <a:xfrm>
                  <a:off x="6220477" y="4070679"/>
                  <a:ext cx="407007" cy="1193195"/>
                  <a:chOff x="6220477" y="4070679"/>
                  <a:chExt cx="407007" cy="1193195"/>
                </a:xfrm>
              </p:grpSpPr>
              <p:sp>
                <p:nvSpPr>
                  <p:cNvPr id="155" name="Ellipse 124"/>
                  <p:cNvSpPr/>
                  <p:nvPr/>
                </p:nvSpPr>
                <p:spPr>
                  <a:xfrm rot="5400000" flipV="1">
                    <a:off x="5829350" y="4465740"/>
                    <a:ext cx="1193195" cy="403073"/>
                  </a:xfrm>
                  <a:custGeom>
                    <a:avLst/>
                    <a:gdLst>
                      <a:gd name="connsiteX0" fmla="*/ 0 w 1595238"/>
                      <a:gd name="connsiteY0" fmla="*/ 293688 h 587375"/>
                      <a:gd name="connsiteX1" fmla="*/ 797619 w 1595238"/>
                      <a:gd name="connsiteY1" fmla="*/ 0 h 587375"/>
                      <a:gd name="connsiteX2" fmla="*/ 1595238 w 1595238"/>
                      <a:gd name="connsiteY2" fmla="*/ 293688 h 587375"/>
                      <a:gd name="connsiteX3" fmla="*/ 797619 w 1595238"/>
                      <a:gd name="connsiteY3" fmla="*/ 587376 h 587375"/>
                      <a:gd name="connsiteX4" fmla="*/ 0 w 1595238"/>
                      <a:gd name="connsiteY4" fmla="*/ 293688 h 587375"/>
                      <a:gd name="connsiteX0" fmla="*/ 0 w 1675652"/>
                      <a:gd name="connsiteY0" fmla="*/ 293688 h 588068"/>
                      <a:gd name="connsiteX1" fmla="*/ 797619 w 1675652"/>
                      <a:gd name="connsiteY1" fmla="*/ 0 h 588068"/>
                      <a:gd name="connsiteX2" fmla="*/ 1595238 w 1675652"/>
                      <a:gd name="connsiteY2" fmla="*/ 293688 h 588068"/>
                      <a:gd name="connsiteX3" fmla="*/ 1557982 w 1675652"/>
                      <a:gd name="connsiteY3" fmla="*/ 372794 h 588068"/>
                      <a:gd name="connsiteX4" fmla="*/ 797619 w 1675652"/>
                      <a:gd name="connsiteY4" fmla="*/ 587376 h 588068"/>
                      <a:gd name="connsiteX5" fmla="*/ 0 w 1675652"/>
                      <a:gd name="connsiteY5" fmla="*/ 293688 h 588068"/>
                      <a:gd name="connsiteX0" fmla="*/ 0 w 2253974"/>
                      <a:gd name="connsiteY0" fmla="*/ 293688 h 619238"/>
                      <a:gd name="connsiteX1" fmla="*/ 797619 w 2253974"/>
                      <a:gd name="connsiteY1" fmla="*/ 0 h 619238"/>
                      <a:gd name="connsiteX2" fmla="*/ 1595238 w 2253974"/>
                      <a:gd name="connsiteY2" fmla="*/ 293688 h 619238"/>
                      <a:gd name="connsiteX3" fmla="*/ 2236077 w 2253974"/>
                      <a:gd name="connsiteY3" fmla="*/ 578277 h 619238"/>
                      <a:gd name="connsiteX4" fmla="*/ 797619 w 2253974"/>
                      <a:gd name="connsiteY4" fmla="*/ 587376 h 619238"/>
                      <a:gd name="connsiteX5" fmla="*/ 0 w 2253974"/>
                      <a:gd name="connsiteY5" fmla="*/ 293688 h 619238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587376"/>
                      <a:gd name="connsiteX1" fmla="*/ 797619 w 2253974"/>
                      <a:gd name="connsiteY1" fmla="*/ 0 h 587376"/>
                      <a:gd name="connsiteX2" fmla="*/ 1595238 w 2253974"/>
                      <a:gd name="connsiteY2" fmla="*/ 293688 h 587376"/>
                      <a:gd name="connsiteX3" fmla="*/ 2236077 w 2253974"/>
                      <a:gd name="connsiteY3" fmla="*/ 578277 h 587376"/>
                      <a:gd name="connsiteX4" fmla="*/ 797619 w 2253974"/>
                      <a:gd name="connsiteY4" fmla="*/ 587376 h 587376"/>
                      <a:gd name="connsiteX5" fmla="*/ 0 w 2253974"/>
                      <a:gd name="connsiteY5" fmla="*/ 293688 h 587376"/>
                      <a:gd name="connsiteX0" fmla="*/ 0 w 2342071"/>
                      <a:gd name="connsiteY0" fmla="*/ 323887 h 617575"/>
                      <a:gd name="connsiteX1" fmla="*/ 797619 w 2342071"/>
                      <a:gd name="connsiteY1" fmla="*/ 30199 h 617575"/>
                      <a:gd name="connsiteX2" fmla="*/ 2252784 w 2342071"/>
                      <a:gd name="connsiteY2" fmla="*/ 51622 h 617575"/>
                      <a:gd name="connsiteX3" fmla="*/ 2236077 w 2342071"/>
                      <a:gd name="connsiteY3" fmla="*/ 608476 h 617575"/>
                      <a:gd name="connsiteX4" fmla="*/ 797619 w 2342071"/>
                      <a:gd name="connsiteY4" fmla="*/ 617575 h 617575"/>
                      <a:gd name="connsiteX5" fmla="*/ 0 w 2342071"/>
                      <a:gd name="connsiteY5" fmla="*/ 323887 h 617575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21423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42071"/>
                      <a:gd name="connsiteY0" fmla="*/ 304239 h 597927"/>
                      <a:gd name="connsiteX1" fmla="*/ 797619 w 2342071"/>
                      <a:gd name="connsiteY1" fmla="*/ 10551 h 597927"/>
                      <a:gd name="connsiteX2" fmla="*/ 2252784 w 2342071"/>
                      <a:gd name="connsiteY2" fmla="*/ 16562 h 597927"/>
                      <a:gd name="connsiteX3" fmla="*/ 2236077 w 2342071"/>
                      <a:gd name="connsiteY3" fmla="*/ 588828 h 597927"/>
                      <a:gd name="connsiteX4" fmla="*/ 797619 w 2342071"/>
                      <a:gd name="connsiteY4" fmla="*/ 597927 h 597927"/>
                      <a:gd name="connsiteX5" fmla="*/ 0 w 2342071"/>
                      <a:gd name="connsiteY5" fmla="*/ 304239 h 597927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6011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31389"/>
                      <a:gd name="connsiteY0" fmla="*/ 293688 h 588551"/>
                      <a:gd name="connsiteX1" fmla="*/ 797619 w 2331389"/>
                      <a:gd name="connsiteY1" fmla="*/ 0 h 588551"/>
                      <a:gd name="connsiteX2" fmla="*/ 2252784 w 2331389"/>
                      <a:gd name="connsiteY2" fmla="*/ 6011 h 588551"/>
                      <a:gd name="connsiteX3" fmla="*/ 2210972 w 2331389"/>
                      <a:gd name="connsiteY3" fmla="*/ 588551 h 588551"/>
                      <a:gd name="connsiteX4" fmla="*/ 797619 w 2331389"/>
                      <a:gd name="connsiteY4" fmla="*/ 587376 h 588551"/>
                      <a:gd name="connsiteX5" fmla="*/ 0 w 2331389"/>
                      <a:gd name="connsiteY5" fmla="*/ 293688 h 588551"/>
                      <a:gd name="connsiteX0" fmla="*/ 0 w 2341704"/>
                      <a:gd name="connsiteY0" fmla="*/ 293688 h 588551"/>
                      <a:gd name="connsiteX1" fmla="*/ 797619 w 2341704"/>
                      <a:gd name="connsiteY1" fmla="*/ 0 h 588551"/>
                      <a:gd name="connsiteX2" fmla="*/ 2252784 w 2341704"/>
                      <a:gd name="connsiteY2" fmla="*/ 6011 h 588551"/>
                      <a:gd name="connsiteX3" fmla="*/ 2210972 w 2341704"/>
                      <a:gd name="connsiteY3" fmla="*/ 588551 h 588551"/>
                      <a:gd name="connsiteX4" fmla="*/ 797619 w 2341704"/>
                      <a:gd name="connsiteY4" fmla="*/ 587376 h 588551"/>
                      <a:gd name="connsiteX5" fmla="*/ 0 w 2341704"/>
                      <a:gd name="connsiteY5" fmla="*/ 293688 h 588551"/>
                      <a:gd name="connsiteX0" fmla="*/ 0 w 2250934"/>
                      <a:gd name="connsiteY0" fmla="*/ 293688 h 588551"/>
                      <a:gd name="connsiteX1" fmla="*/ 797619 w 2250934"/>
                      <a:gd name="connsiteY1" fmla="*/ 0 h 588551"/>
                      <a:gd name="connsiteX2" fmla="*/ 1861190 w 2250934"/>
                      <a:gd name="connsiteY2" fmla="*/ 158 h 588551"/>
                      <a:gd name="connsiteX3" fmla="*/ 2210972 w 2250934"/>
                      <a:gd name="connsiteY3" fmla="*/ 588551 h 588551"/>
                      <a:gd name="connsiteX4" fmla="*/ 797619 w 2250934"/>
                      <a:gd name="connsiteY4" fmla="*/ 587376 h 588551"/>
                      <a:gd name="connsiteX5" fmla="*/ 0 w 2250934"/>
                      <a:gd name="connsiteY5" fmla="*/ 293688 h 588551"/>
                      <a:gd name="connsiteX0" fmla="*/ 0 w 1911966"/>
                      <a:gd name="connsiteY0" fmla="*/ 293688 h 594405"/>
                      <a:gd name="connsiteX1" fmla="*/ 797619 w 1911966"/>
                      <a:gd name="connsiteY1" fmla="*/ 0 h 594405"/>
                      <a:gd name="connsiteX2" fmla="*/ 1861190 w 1911966"/>
                      <a:gd name="connsiteY2" fmla="*/ 158 h 594405"/>
                      <a:gd name="connsiteX3" fmla="*/ 1692687 w 1911966"/>
                      <a:gd name="connsiteY3" fmla="*/ 594405 h 594405"/>
                      <a:gd name="connsiteX4" fmla="*/ 797619 w 1911966"/>
                      <a:gd name="connsiteY4" fmla="*/ 587376 h 594405"/>
                      <a:gd name="connsiteX5" fmla="*/ 0 w 1911966"/>
                      <a:gd name="connsiteY5" fmla="*/ 293688 h 594405"/>
                      <a:gd name="connsiteX0" fmla="*/ 0 w 1817145"/>
                      <a:gd name="connsiteY0" fmla="*/ 293688 h 594405"/>
                      <a:gd name="connsiteX1" fmla="*/ 797619 w 1817145"/>
                      <a:gd name="connsiteY1" fmla="*/ 0 h 594405"/>
                      <a:gd name="connsiteX2" fmla="*/ 1722980 w 1817145"/>
                      <a:gd name="connsiteY2" fmla="*/ 158 h 594405"/>
                      <a:gd name="connsiteX3" fmla="*/ 1692687 w 1817145"/>
                      <a:gd name="connsiteY3" fmla="*/ 594405 h 594405"/>
                      <a:gd name="connsiteX4" fmla="*/ 797619 w 1817145"/>
                      <a:gd name="connsiteY4" fmla="*/ 587376 h 594405"/>
                      <a:gd name="connsiteX5" fmla="*/ 0 w 1817145"/>
                      <a:gd name="connsiteY5" fmla="*/ 293688 h 594405"/>
                      <a:gd name="connsiteX0" fmla="*/ 0 w 1817145"/>
                      <a:gd name="connsiteY0" fmla="*/ 298140 h 598857"/>
                      <a:gd name="connsiteX1" fmla="*/ 797619 w 1817145"/>
                      <a:gd name="connsiteY1" fmla="*/ 4452 h 598857"/>
                      <a:gd name="connsiteX2" fmla="*/ 1722980 w 1817145"/>
                      <a:gd name="connsiteY2" fmla="*/ 4610 h 598857"/>
                      <a:gd name="connsiteX3" fmla="*/ 1692687 w 1817145"/>
                      <a:gd name="connsiteY3" fmla="*/ 598857 h 598857"/>
                      <a:gd name="connsiteX4" fmla="*/ 797619 w 1817145"/>
                      <a:gd name="connsiteY4" fmla="*/ 591828 h 598857"/>
                      <a:gd name="connsiteX5" fmla="*/ 0 w 1817145"/>
                      <a:gd name="connsiteY5" fmla="*/ 298140 h 598857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7150" h="594248">
                        <a:moveTo>
                          <a:pt x="5" y="293531"/>
                        </a:moveTo>
                        <a:cubicBezTo>
                          <a:pt x="1668" y="204084"/>
                          <a:pt x="492008" y="70567"/>
                          <a:pt x="797623" y="25191"/>
                        </a:cubicBezTo>
                        <a:cubicBezTo>
                          <a:pt x="1086121" y="15107"/>
                          <a:pt x="1414531" y="-52"/>
                          <a:pt x="1722985" y="1"/>
                        </a:cubicBezTo>
                        <a:cubicBezTo>
                          <a:pt x="1849712" y="62133"/>
                          <a:pt x="1857010" y="535025"/>
                          <a:pt x="1692692" y="594248"/>
                        </a:cubicBezTo>
                        <a:lnTo>
                          <a:pt x="787643" y="561871"/>
                        </a:lnTo>
                        <a:cubicBezTo>
                          <a:pt x="395008" y="504301"/>
                          <a:pt x="-1658" y="382978"/>
                          <a:pt x="5" y="29353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3">
                          <a:lumMod val="40000"/>
                          <a:lumOff val="60000"/>
                          <a:alpha val="48000"/>
                        </a:schemeClr>
                      </a:gs>
                      <a:gs pos="83000">
                        <a:schemeClr val="accent3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3">
                          <a:lumMod val="20000"/>
                          <a:lumOff val="80000"/>
                          <a:alpha val="48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56" name="Ellipse 155"/>
                  <p:cNvSpPr/>
                  <p:nvPr/>
                </p:nvSpPr>
                <p:spPr>
                  <a:xfrm rot="5400000" flipV="1">
                    <a:off x="6374057" y="5017308"/>
                    <a:ext cx="92730" cy="39989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3">
                          <a:lumMod val="40000"/>
                          <a:lumOff val="60000"/>
                          <a:alpha val="47000"/>
                        </a:schemeClr>
                      </a:gs>
                      <a:gs pos="83000">
                        <a:schemeClr val="accent3">
                          <a:lumMod val="40000"/>
                          <a:lumOff val="60000"/>
                          <a:alpha val="48000"/>
                        </a:schemeClr>
                      </a:gs>
                      <a:gs pos="100000">
                        <a:schemeClr val="accent3">
                          <a:lumMod val="20000"/>
                          <a:lumOff val="80000"/>
                          <a:alpha val="51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cxnSp>
              <p:nvCxnSpPr>
                <p:cNvPr id="154" name="Connecteur droit 153"/>
                <p:cNvCxnSpPr/>
                <p:nvPr/>
              </p:nvCxnSpPr>
              <p:spPr>
                <a:xfrm flipH="1" flipV="1">
                  <a:off x="6226170" y="5243933"/>
                  <a:ext cx="1338" cy="123424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Ellipse 149"/>
              <p:cNvSpPr/>
              <p:nvPr/>
            </p:nvSpPr>
            <p:spPr>
              <a:xfrm>
                <a:off x="6395363" y="4037761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" name="Ellipse 150"/>
              <p:cNvSpPr/>
              <p:nvPr/>
            </p:nvSpPr>
            <p:spPr>
              <a:xfrm rot="5400000" flipV="1">
                <a:off x="6378444" y="4391910"/>
                <a:ext cx="107470" cy="474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5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76" name="Grouper 75"/>
            <p:cNvGrpSpPr/>
            <p:nvPr/>
          </p:nvGrpSpPr>
          <p:grpSpPr>
            <a:xfrm>
              <a:off x="6914248" y="3296607"/>
              <a:ext cx="223063" cy="2764618"/>
              <a:chOff x="1034538" y="1355879"/>
              <a:chExt cx="306055" cy="3793202"/>
            </a:xfrm>
          </p:grpSpPr>
          <p:cxnSp>
            <p:nvCxnSpPr>
              <p:cNvPr id="77" name="Connecteur droit avec flèche 76"/>
              <p:cNvCxnSpPr/>
              <p:nvPr/>
            </p:nvCxnSpPr>
            <p:spPr>
              <a:xfrm flipV="1">
                <a:off x="1340593" y="1748321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8" name="Rectangle 77"/>
                  <p:cNvSpPr/>
                  <p:nvPr/>
                </p:nvSpPr>
                <p:spPr>
                  <a:xfrm>
                    <a:off x="1034538" y="1355879"/>
                    <a:ext cx="303696" cy="33855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78" name="Rectangle 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538" y="1355879"/>
                    <a:ext cx="303696" cy="33855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r="-8333" b="-7037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4" name="Grouper 93"/>
            <p:cNvGrpSpPr>
              <a:grpSpLocks noChangeAspect="1"/>
            </p:cNvGrpSpPr>
            <p:nvPr/>
          </p:nvGrpSpPr>
          <p:grpSpPr>
            <a:xfrm>
              <a:off x="6717844" y="4340552"/>
              <a:ext cx="844375" cy="1275955"/>
              <a:chOff x="112537" y="1143124"/>
              <a:chExt cx="1440160" cy="1440160"/>
            </a:xfrm>
          </p:grpSpPr>
          <p:sp>
            <p:nvSpPr>
              <p:cNvPr id="105" name="Ellipse 104"/>
              <p:cNvSpPr/>
              <p:nvPr/>
            </p:nvSpPr>
            <p:spPr>
              <a:xfrm>
                <a:off x="112537" y="1143124"/>
                <a:ext cx="1440160" cy="14401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alpha val="59000"/>
                    </a:schemeClr>
                  </a:gs>
                  <a:gs pos="73000">
                    <a:schemeClr val="accent1">
                      <a:lumMod val="60000"/>
                      <a:lumOff val="40000"/>
                      <a:alpha val="59000"/>
                    </a:schemeClr>
                  </a:gs>
                  <a:gs pos="83000">
                    <a:schemeClr val="accent1">
                      <a:lumMod val="60000"/>
                      <a:lumOff val="40000"/>
                      <a:alpha val="59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58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grpSp>
            <p:nvGrpSpPr>
              <p:cNvPr id="106" name="Grouper 105"/>
              <p:cNvGrpSpPr/>
              <p:nvPr/>
            </p:nvGrpSpPr>
            <p:grpSpPr>
              <a:xfrm>
                <a:off x="117065" y="1770598"/>
                <a:ext cx="1433991" cy="309608"/>
                <a:chOff x="118608" y="3075394"/>
                <a:chExt cx="873363" cy="252523"/>
              </a:xfrm>
            </p:grpSpPr>
            <p:sp>
              <p:nvSpPr>
                <p:cNvPr id="107" name="Forme libre 106"/>
                <p:cNvSpPr/>
                <p:nvPr/>
              </p:nvSpPr>
              <p:spPr>
                <a:xfrm>
                  <a:off x="137138" y="3075394"/>
                  <a:ext cx="847560" cy="103369"/>
                </a:xfrm>
                <a:custGeom>
                  <a:avLst/>
                  <a:gdLst>
                    <a:gd name="connsiteX0" fmla="*/ 0 w 1327709"/>
                    <a:gd name="connsiteY0" fmla="*/ 120854 h 142800"/>
                    <a:gd name="connsiteX1" fmla="*/ 676656 w 1327709"/>
                    <a:gd name="connsiteY1" fmla="*/ 153 h 142800"/>
                    <a:gd name="connsiteX2" fmla="*/ 1327709 w 1327709"/>
                    <a:gd name="connsiteY2" fmla="*/ 142800 h 142800"/>
                    <a:gd name="connsiteX0" fmla="*/ 0 w 1327709"/>
                    <a:gd name="connsiteY0" fmla="*/ 124503 h 146449"/>
                    <a:gd name="connsiteX1" fmla="*/ 654710 w 1327709"/>
                    <a:gd name="connsiteY1" fmla="*/ 145 h 146449"/>
                    <a:gd name="connsiteX2" fmla="*/ 1327709 w 1327709"/>
                    <a:gd name="connsiteY2" fmla="*/ 146449 h 146449"/>
                    <a:gd name="connsiteX0" fmla="*/ 0 w 1327709"/>
                    <a:gd name="connsiteY0" fmla="*/ 124358 h 146304"/>
                    <a:gd name="connsiteX1" fmla="*/ 654710 w 1327709"/>
                    <a:gd name="connsiteY1" fmla="*/ 0 h 146304"/>
                    <a:gd name="connsiteX2" fmla="*/ 1327709 w 1327709"/>
                    <a:gd name="connsiteY2" fmla="*/ 146304 h 146304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42 h 146488"/>
                    <a:gd name="connsiteX1" fmla="*/ 654710 w 1320394"/>
                    <a:gd name="connsiteY1" fmla="*/ 184 h 146488"/>
                    <a:gd name="connsiteX2" fmla="*/ 1320394 w 1320394"/>
                    <a:gd name="connsiteY2" fmla="*/ 146488 h 146488"/>
                    <a:gd name="connsiteX0" fmla="*/ 0 w 1320394"/>
                    <a:gd name="connsiteY0" fmla="*/ 109027 h 130973"/>
                    <a:gd name="connsiteX1" fmla="*/ 654710 w 1320394"/>
                    <a:gd name="connsiteY1" fmla="*/ 256 h 130973"/>
                    <a:gd name="connsiteX2" fmla="*/ 1320394 w 1320394"/>
                    <a:gd name="connsiteY2" fmla="*/ 130973 h 13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0394" h="130973">
                      <a:moveTo>
                        <a:pt x="0" y="109027"/>
                      </a:moveTo>
                      <a:cubicBezTo>
                        <a:pt x="106984" y="32216"/>
                        <a:pt x="434644" y="-3402"/>
                        <a:pt x="654710" y="256"/>
                      </a:cubicBezTo>
                      <a:cubicBezTo>
                        <a:pt x="874776" y="3914"/>
                        <a:pt x="1314299" y="81595"/>
                        <a:pt x="1320394" y="130973"/>
                      </a:cubicBezTo>
                    </a:path>
                  </a:pathLst>
                </a:custGeom>
                <a:noFill/>
                <a:ln w="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8" name="Ellipse 104"/>
                <p:cNvSpPr/>
                <p:nvPr/>
              </p:nvSpPr>
              <p:spPr>
                <a:xfrm rot="16200000">
                  <a:off x="480713" y="2816658"/>
                  <a:ext cx="149154" cy="873363"/>
                </a:xfrm>
                <a:custGeom>
                  <a:avLst/>
                  <a:gdLst>
                    <a:gd name="connsiteX0" fmla="*/ 0 w 346099"/>
                    <a:gd name="connsiteY0" fmla="*/ 689652 h 1379304"/>
                    <a:gd name="connsiteX1" fmla="*/ 173050 w 346099"/>
                    <a:gd name="connsiteY1" fmla="*/ 0 h 1379304"/>
                    <a:gd name="connsiteX2" fmla="*/ 346100 w 346099"/>
                    <a:gd name="connsiteY2" fmla="*/ 689652 h 1379304"/>
                    <a:gd name="connsiteX3" fmla="*/ 173050 w 346099"/>
                    <a:gd name="connsiteY3" fmla="*/ 1379304 h 1379304"/>
                    <a:gd name="connsiteX4" fmla="*/ 0 w 346099"/>
                    <a:gd name="connsiteY4" fmla="*/ 689652 h 1379304"/>
                    <a:gd name="connsiteX0" fmla="*/ 0 w 194681"/>
                    <a:gd name="connsiteY0" fmla="*/ 708822 h 1417644"/>
                    <a:gd name="connsiteX1" fmla="*/ 173050 w 194681"/>
                    <a:gd name="connsiteY1" fmla="*/ 19170 h 1417644"/>
                    <a:gd name="connsiteX2" fmla="*/ 173050 w 194681"/>
                    <a:gd name="connsiteY2" fmla="*/ 1398474 h 1417644"/>
                    <a:gd name="connsiteX3" fmla="*/ 0 w 194681"/>
                    <a:gd name="connsiteY3" fmla="*/ 708822 h 1417644"/>
                    <a:gd name="connsiteX0" fmla="*/ 173050 w 264490"/>
                    <a:gd name="connsiteY0" fmla="*/ 1341993 h 1361163"/>
                    <a:gd name="connsiteX1" fmla="*/ 0 w 264490"/>
                    <a:gd name="connsiteY1" fmla="*/ 652341 h 1361163"/>
                    <a:gd name="connsiteX2" fmla="*/ 264490 w 264490"/>
                    <a:gd name="connsiteY2" fmla="*/ 54129 h 1361163"/>
                    <a:gd name="connsiteX0" fmla="*/ 173283 w 215147"/>
                    <a:gd name="connsiteY0" fmla="*/ 1388846 h 1403765"/>
                    <a:gd name="connsiteX1" fmla="*/ 233 w 215147"/>
                    <a:gd name="connsiteY1" fmla="*/ 699194 h 1403765"/>
                    <a:gd name="connsiteX2" fmla="*/ 215147 w 215147"/>
                    <a:gd name="connsiteY2" fmla="*/ 40391 h 1403765"/>
                    <a:gd name="connsiteX0" fmla="*/ 173283 w 215147"/>
                    <a:gd name="connsiteY0" fmla="*/ 1362501 h 1377322"/>
                    <a:gd name="connsiteX1" fmla="*/ 233 w 215147"/>
                    <a:gd name="connsiteY1" fmla="*/ 672849 h 1377322"/>
                    <a:gd name="connsiteX2" fmla="*/ 215147 w 215147"/>
                    <a:gd name="connsiteY2" fmla="*/ 41588 h 1377322"/>
                    <a:gd name="connsiteX0" fmla="*/ 180589 w 222453"/>
                    <a:gd name="connsiteY0" fmla="*/ 1363091 h 1377675"/>
                    <a:gd name="connsiteX1" fmla="*/ 223 w 222453"/>
                    <a:gd name="connsiteY1" fmla="*/ 662470 h 1377675"/>
                    <a:gd name="connsiteX2" fmla="*/ 222453 w 222453"/>
                    <a:gd name="connsiteY2" fmla="*/ 42178 h 1377675"/>
                    <a:gd name="connsiteX0" fmla="*/ 180866 w 222730"/>
                    <a:gd name="connsiteY0" fmla="*/ 1369799 h 1387131"/>
                    <a:gd name="connsiteX1" fmla="*/ 500 w 222730"/>
                    <a:gd name="connsiteY1" fmla="*/ 669178 h 1387131"/>
                    <a:gd name="connsiteX2" fmla="*/ 222730 w 222730"/>
                    <a:gd name="connsiteY2" fmla="*/ 48886 h 1387131"/>
                    <a:gd name="connsiteX0" fmla="*/ 181200 w 223064"/>
                    <a:gd name="connsiteY0" fmla="*/ 1369799 h 1393829"/>
                    <a:gd name="connsiteX1" fmla="*/ 834 w 223064"/>
                    <a:gd name="connsiteY1" fmla="*/ 669178 h 1393829"/>
                    <a:gd name="connsiteX2" fmla="*/ 223064 w 223064"/>
                    <a:gd name="connsiteY2" fmla="*/ 48886 h 1393829"/>
                    <a:gd name="connsiteX0" fmla="*/ 187930 w 222479"/>
                    <a:gd name="connsiteY0" fmla="*/ 1359407 h 1379972"/>
                    <a:gd name="connsiteX1" fmla="*/ 249 w 222479"/>
                    <a:gd name="connsiteY1" fmla="*/ 662440 h 1379972"/>
                    <a:gd name="connsiteX2" fmla="*/ 222479 w 222479"/>
                    <a:gd name="connsiteY2" fmla="*/ 42148 h 1379972"/>
                    <a:gd name="connsiteX0" fmla="*/ 187997 w 222546"/>
                    <a:gd name="connsiteY0" fmla="*/ 1359407 h 1371739"/>
                    <a:gd name="connsiteX1" fmla="*/ 316 w 222546"/>
                    <a:gd name="connsiteY1" fmla="*/ 662440 h 1371739"/>
                    <a:gd name="connsiteX2" fmla="*/ 222546 w 222546"/>
                    <a:gd name="connsiteY2" fmla="*/ 42148 h 1371739"/>
                    <a:gd name="connsiteX0" fmla="*/ 187699 w 222248"/>
                    <a:gd name="connsiteY0" fmla="*/ 1362000 h 1375250"/>
                    <a:gd name="connsiteX1" fmla="*/ 18 w 222248"/>
                    <a:gd name="connsiteY1" fmla="*/ 665033 h 1375250"/>
                    <a:gd name="connsiteX2" fmla="*/ 222248 w 222248"/>
                    <a:gd name="connsiteY2" fmla="*/ 44741 h 1375250"/>
                    <a:gd name="connsiteX0" fmla="*/ 187835 w 211411"/>
                    <a:gd name="connsiteY0" fmla="*/ 1359407 h 1371739"/>
                    <a:gd name="connsiteX1" fmla="*/ 154 w 211411"/>
                    <a:gd name="connsiteY1" fmla="*/ 662440 h 1371739"/>
                    <a:gd name="connsiteX2" fmla="*/ 211411 w 211411"/>
                    <a:gd name="connsiteY2" fmla="*/ 42148 h 1371739"/>
                    <a:gd name="connsiteX0" fmla="*/ 187683 w 187683"/>
                    <a:gd name="connsiteY0" fmla="*/ 1369325 h 1381688"/>
                    <a:gd name="connsiteX1" fmla="*/ 2 w 187683"/>
                    <a:gd name="connsiteY1" fmla="*/ 672358 h 1381688"/>
                    <a:gd name="connsiteX2" fmla="*/ 185282 w 187683"/>
                    <a:gd name="connsiteY2" fmla="*/ 41675 h 1381688"/>
                    <a:gd name="connsiteX0" fmla="*/ 187683 w 187683"/>
                    <a:gd name="connsiteY0" fmla="*/ 1362999 h 1375362"/>
                    <a:gd name="connsiteX1" fmla="*/ 2 w 187683"/>
                    <a:gd name="connsiteY1" fmla="*/ 666032 h 1375362"/>
                    <a:gd name="connsiteX2" fmla="*/ 185282 w 187683"/>
                    <a:gd name="connsiteY2" fmla="*/ 35349 h 1375362"/>
                    <a:gd name="connsiteX0" fmla="*/ 187683 w 187683"/>
                    <a:gd name="connsiteY0" fmla="*/ 1347211 h 1359574"/>
                    <a:gd name="connsiteX1" fmla="*/ 2 w 187683"/>
                    <a:gd name="connsiteY1" fmla="*/ 650244 h 1359574"/>
                    <a:gd name="connsiteX2" fmla="*/ 185282 w 187683"/>
                    <a:gd name="connsiteY2" fmla="*/ 19561 h 1359574"/>
                    <a:gd name="connsiteX0" fmla="*/ 187683 w 187683"/>
                    <a:gd name="connsiteY0" fmla="*/ 1355273 h 1367661"/>
                    <a:gd name="connsiteX1" fmla="*/ 2 w 187683"/>
                    <a:gd name="connsiteY1" fmla="*/ 658306 h 1367661"/>
                    <a:gd name="connsiteX2" fmla="*/ 185282 w 187683"/>
                    <a:gd name="connsiteY2" fmla="*/ 19351 h 1367661"/>
                    <a:gd name="connsiteX0" fmla="*/ 187683 w 188680"/>
                    <a:gd name="connsiteY0" fmla="*/ 1355273 h 1367661"/>
                    <a:gd name="connsiteX1" fmla="*/ 2 w 188680"/>
                    <a:gd name="connsiteY1" fmla="*/ 658306 h 1367661"/>
                    <a:gd name="connsiteX2" fmla="*/ 188680 w 188680"/>
                    <a:gd name="connsiteY2" fmla="*/ 19351 h 1367661"/>
                    <a:gd name="connsiteX0" fmla="*/ 187683 w 188680"/>
                    <a:gd name="connsiteY0" fmla="*/ 1338676 h 1351064"/>
                    <a:gd name="connsiteX1" fmla="*/ 2 w 188680"/>
                    <a:gd name="connsiteY1" fmla="*/ 641709 h 1351064"/>
                    <a:gd name="connsiteX2" fmla="*/ 188680 w 188680"/>
                    <a:gd name="connsiteY2" fmla="*/ 2754 h 1351064"/>
                    <a:gd name="connsiteX0" fmla="*/ 187683 w 187683"/>
                    <a:gd name="connsiteY0" fmla="*/ 1362631 h 1375019"/>
                    <a:gd name="connsiteX1" fmla="*/ 2 w 187683"/>
                    <a:gd name="connsiteY1" fmla="*/ 665664 h 1375019"/>
                    <a:gd name="connsiteX2" fmla="*/ 168293 w 187683"/>
                    <a:gd name="connsiteY2" fmla="*/ 2625 h 1375019"/>
                    <a:gd name="connsiteX0" fmla="*/ 187683 w 187683"/>
                    <a:gd name="connsiteY0" fmla="*/ 1355786 h 1368174"/>
                    <a:gd name="connsiteX1" fmla="*/ 2 w 187683"/>
                    <a:gd name="connsiteY1" fmla="*/ 658819 h 1368174"/>
                    <a:gd name="connsiteX2" fmla="*/ 171690 w 187683"/>
                    <a:gd name="connsiteY2" fmla="*/ 2661 h 136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7683" h="1368174">
                      <a:moveTo>
                        <a:pt x="187683" y="1355786"/>
                      </a:moveTo>
                      <a:cubicBezTo>
                        <a:pt x="67401" y="1459761"/>
                        <a:pt x="402" y="881473"/>
                        <a:pt x="2" y="658819"/>
                      </a:cubicBezTo>
                      <a:cubicBezTo>
                        <a:pt x="-398" y="436165"/>
                        <a:pt x="55003" y="-39772"/>
                        <a:pt x="171690" y="2661"/>
                      </a:cubicBezTo>
                    </a:path>
                  </a:pathLst>
                </a:custGeom>
                <a:noFill/>
                <a:ln w="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14" name="Accolade fermante 13"/>
            <p:cNvSpPr/>
            <p:nvPr/>
          </p:nvSpPr>
          <p:spPr>
            <a:xfrm flipH="1">
              <a:off x="6525787" y="4341235"/>
              <a:ext cx="119996" cy="1254296"/>
            </a:xfrm>
            <a:prstGeom prst="rightBrace">
              <a:avLst/>
            </a:prstGeom>
            <a:ln w="22225">
              <a:solidFill>
                <a:schemeClr val="tx2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6069697" y="4749521"/>
                  <a:ext cx="52469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</a:rPr>
                          <m:t>2</m:t>
                        </m:r>
                        <m:r>
                          <a:rPr lang="fr-FR" sz="1600" b="0" i="1" smtClean="0">
                            <a:latin typeface="Cambria Math" charset="0"/>
                          </a:rPr>
                          <m:t>𝑀</m:t>
                        </m:r>
                      </m:oMath>
                    </m:oMathPara>
                  </a14:m>
                  <a:endParaRPr lang="fr-FR" sz="1600" dirty="0"/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9697" y="4749521"/>
                  <a:ext cx="524695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3513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2" name="ZoneTexte 261"/>
              <p:cNvSpPr txBox="1"/>
              <p:nvPr/>
            </p:nvSpPr>
            <p:spPr>
              <a:xfrm>
                <a:off x="121380" y="3275154"/>
                <a:ext cx="6121932" cy="863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700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700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fr-FR" sz="17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7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1700" b="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fr-FR" sz="1700" b="0" i="1" smtClean="0">
                              <a:latin typeface="Cambria Math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17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fr-FR" sz="1700" b="0" i="1" smtClean="0"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pt-BR" sz="17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700" i="1">
                              <a:latin typeface="Cambria Math" charset="0"/>
                            </a:rPr>
                            <m:t>−</m:t>
                          </m:r>
                          <m:r>
                            <a:rPr lang="fr-FR" sz="17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700" i="1">
                              <a:latin typeface="Cambria Math" charset="0"/>
                            </a:rPr>
                            <m:t>+</m:t>
                          </m:r>
                          <m:r>
                            <a:rPr lang="fr-FR" sz="1700" i="1">
                              <a:latin typeface="Cambria Math" charset="0"/>
                            </a:rPr>
                            <m:t>𝐻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17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fr-FR" sz="1700" i="1">
                                          <a:solidFill>
                                            <a:schemeClr val="accent3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fr-FR" sz="1700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fr-FR" sz="17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fr-FR" sz="17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700" i="1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17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7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fr-FR" sz="17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fr-FR" sz="17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1700"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fr-FR" sz="17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fr-FR" sz="1700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fr-FR" sz="17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sz="17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700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262" name="ZoneTexte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0" y="3275154"/>
                <a:ext cx="6121932" cy="8637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ccolade ouvrante 26"/>
          <p:cNvSpPr/>
          <p:nvPr/>
        </p:nvSpPr>
        <p:spPr>
          <a:xfrm rot="16200000">
            <a:off x="6869435" y="5598380"/>
            <a:ext cx="272369" cy="4205769"/>
          </a:xfrm>
          <a:prstGeom prst="leftBrace">
            <a:avLst/>
          </a:prstGeom>
          <a:ln w="22225">
            <a:solidFill>
              <a:schemeClr val="accent3">
                <a:lumMod val="75000"/>
              </a:schemeClr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3" name="Rectangle 262"/>
              <p:cNvSpPr/>
              <p:nvPr/>
            </p:nvSpPr>
            <p:spPr>
              <a:xfrm>
                <a:off x="6147814" y="7869235"/>
                <a:ext cx="1537024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fr-FR" i="1">
                              <a:latin typeface="Cambria Math" charset="0"/>
                            </a:rPr>
                            <m:t>1−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𝑀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fr-FR" b="0" dirty="0" smtClean="0"/>
              </a:p>
            </p:txBody>
          </p:sp>
        </mc:Choice>
        <mc:Fallback>
          <p:sp>
            <p:nvSpPr>
              <p:cNvPr id="263" name="Rectangle 2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814" y="7869235"/>
                <a:ext cx="1537024" cy="427746"/>
              </a:xfrm>
              <a:prstGeom prst="rect">
                <a:avLst/>
              </a:prstGeom>
              <a:blipFill rotWithShape="0">
                <a:blip r:embed="rId12"/>
                <a:stretch>
                  <a:fillRect t="-41429" b="-2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ZoneTexte 92"/>
              <p:cNvSpPr txBox="1"/>
              <p:nvPr/>
            </p:nvSpPr>
            <p:spPr>
              <a:xfrm>
                <a:off x="121380" y="1422076"/>
                <a:ext cx="7167731" cy="78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𝐷</m:t>
                          </m:r>
                        </m:sub>
                        <m:sup>
                          <m:r>
                            <a:rPr lang="fr-FR" sz="16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600" b="0" i="1" smtClean="0">
                          <a:latin typeface="Cambria Math" charset="0"/>
                        </a:rPr>
                        <m:t>=</m:t>
                      </m:r>
                      <m:r>
                        <a:rPr lang="fr-FR" sz="16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fr-FR" sz="16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sz="1600" i="1">
                          <a:latin typeface="Cambria Math" charset="0"/>
                        </a:rPr>
                        <m:t>+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solidFill>
                                        <a:schemeClr val="accent3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1600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𝑟</m:t>
                                  </m:r>
                                </m:den>
                              </m:f>
                            </m:den>
                          </m:f>
                          <m:r>
                            <a:rPr lang="fr-FR" sz="16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b="0" i="1" smtClean="0">
                              <a:solidFill>
                                <a:schemeClr val="accent3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FR" sz="1600" b="0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6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fr-FR" sz="1600" i="1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600">
                                  <a:latin typeface="Cambria Math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fr-FR" sz="1600" i="1">
                              <a:latin typeface="Cambria Math" charset="0"/>
                            </a:rPr>
                            <m:t>𝜃</m:t>
                          </m:r>
                        </m:e>
                      </m:func>
                      <m:r>
                        <a:rPr lang="fr-FR" sz="160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sz="16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𝜙</m:t>
                          </m:r>
                        </m:e>
                        <m:sup>
                          <m:r>
                            <a:rPr lang="fr-FR" sz="1600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4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fr-FR" sz="1400" b="1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𝑰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is-IS" sz="14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14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𝒊</m:t>
                              </m:r>
                              <m:r>
                                <a:rPr lang="fr-FR" sz="14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fr-FR" sz="14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fr-FR" sz="14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𝑵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sz="1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s-IS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fr-FR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FR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Sup>
                                    <m:sSubSupPr>
                                      <m:ctrlPr>
                                        <a:rPr lang="fr-FR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FR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fr-FR" sz="160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Λ</m:t>
                                      </m:r>
                                      <m:r>
                                        <a:rPr lang="fr-FR" sz="16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  <m: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𝑰</m:t>
                              </m:r>
                            </m:sub>
                            <m:sup>
                              <m:r>
                                <a:rPr lang="fr-FR" sz="1400" b="1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fr-FR" sz="1700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93" name="ZoneText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0" y="1422076"/>
                <a:ext cx="7167731" cy="78329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/>
          <p:cNvSpPr/>
          <p:nvPr/>
        </p:nvSpPr>
        <p:spPr>
          <a:xfrm>
            <a:off x="2803315" y="1094413"/>
            <a:ext cx="1284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Bah, PH </a:t>
            </a:r>
            <a:r>
              <a:rPr lang="ur-PK" sz="1400" dirty="0" smtClean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20 ‘21</a:t>
            </a:r>
            <a:endParaRPr lang="fr-FR" sz="1400" dirty="0"/>
          </a:p>
        </p:txBody>
      </p:sp>
      <p:grpSp>
        <p:nvGrpSpPr>
          <p:cNvPr id="10" name="Grouper 9"/>
          <p:cNvGrpSpPr/>
          <p:nvPr/>
        </p:nvGrpSpPr>
        <p:grpSpPr>
          <a:xfrm>
            <a:off x="1492472" y="1629018"/>
            <a:ext cx="3237183" cy="1127786"/>
            <a:chOff x="1450428" y="4002916"/>
            <a:chExt cx="3237183" cy="1127786"/>
          </a:xfrm>
        </p:grpSpPr>
        <p:sp>
          <p:nvSpPr>
            <p:cNvPr id="3" name="Ellipse 2"/>
            <p:cNvSpPr/>
            <p:nvPr/>
          </p:nvSpPr>
          <p:spPr>
            <a:xfrm>
              <a:off x="1450428" y="4002916"/>
              <a:ext cx="359550" cy="355454"/>
            </a:xfrm>
            <a:prstGeom prst="ellipse">
              <a:avLst/>
            </a:pr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1600" b="1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5" name="Connecteur en angle 4"/>
            <p:cNvCxnSpPr/>
            <p:nvPr/>
          </p:nvCxnSpPr>
          <p:spPr>
            <a:xfrm rot="16200000" flipH="1">
              <a:off x="1570257" y="4433359"/>
              <a:ext cx="538153" cy="388175"/>
            </a:xfrm>
            <a:prstGeom prst="bentConnector2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2018066" y="4607482"/>
              <a:ext cx="2669545" cy="52322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accounts</a:t>
              </a:r>
              <a:r>
                <a:rPr lang="fr-FR" sz="1400" dirty="0" smtClean="0"/>
                <a:t> for </a:t>
              </a:r>
              <a:r>
                <a:rPr lang="fr-FR" sz="1400" b="1" dirty="0" smtClean="0"/>
                <a:t>interaction </a:t>
              </a:r>
              <a:r>
                <a:rPr lang="fr-FR" sz="1400" b="1" dirty="0" err="1" smtClean="0"/>
                <a:t>between</a:t>
              </a:r>
              <a:r>
                <a:rPr lang="fr-FR" sz="1400" b="1" dirty="0" smtClean="0"/>
                <a:t> </a:t>
              </a:r>
              <a:r>
                <a:rPr lang="fr-FR" sz="1400" b="1" dirty="0" err="1" smtClean="0"/>
                <a:t>internal</a:t>
              </a:r>
              <a:r>
                <a:rPr lang="fr-FR" sz="1400" b="1" dirty="0" smtClean="0"/>
                <a:t> </a:t>
              </a:r>
              <a:r>
                <a:rPr lang="fr-FR" sz="1400" b="1" dirty="0" err="1" smtClean="0"/>
                <a:t>bubbles</a:t>
              </a:r>
              <a:r>
                <a:rPr lang="fr-FR" sz="1400" b="1" dirty="0" smtClean="0"/>
                <a:t> </a:t>
              </a:r>
              <a:r>
                <a:rPr lang="fr-FR" sz="1400" dirty="0" smtClean="0"/>
                <a:t>of </a:t>
              </a:r>
              <a:r>
                <a:rPr lang="fr-FR" sz="1400" dirty="0" err="1" smtClean="0"/>
                <a:t>different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kinds</a:t>
              </a:r>
              <a:endParaRPr lang="fr-FR" sz="1400" dirty="0"/>
            </a:p>
          </p:txBody>
        </p:sp>
      </p:grpSp>
      <p:sp>
        <p:nvSpPr>
          <p:cNvPr id="100" name="ZoneTexte 99"/>
          <p:cNvSpPr txBox="1"/>
          <p:nvPr/>
        </p:nvSpPr>
        <p:spPr>
          <a:xfrm>
            <a:off x="6364692" y="3559478"/>
            <a:ext cx="272538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+   </a:t>
            </a:r>
            <a:r>
              <a:rPr lang="fr-FR" sz="1400" dirty="0" err="1" smtClean="0"/>
              <a:t>bunch</a:t>
            </a:r>
            <a:r>
              <a:rPr lang="fr-FR" sz="1400" dirty="0" smtClean="0"/>
              <a:t> of </a:t>
            </a:r>
            <a:r>
              <a:rPr lang="fr-FR" sz="1400" b="1" dirty="0" err="1" smtClean="0"/>
              <a:t>scalar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fields</a:t>
            </a:r>
            <a:endParaRPr lang="fr-FR" sz="1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648803" y="1607168"/>
                <a:ext cx="1454244" cy="405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6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6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fr-FR" sz="1600" i="1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fr-FR" sz="1600" i="1">
                              <a:latin typeface="Cambria Math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latin typeface="Cambria Math" charset="0"/>
                            </a:rPr>
                            <m:t>Λ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)</m:t>
                          </m:r>
                        </m:sup>
                      </m:sSubSup>
                      <m:r>
                        <a:rPr lang="fr-FR" sz="1600" b="0" i="1" smtClean="0">
                          <a:latin typeface="Cambria Math" charset="0"/>
                        </a:rPr>
                        <m:t>=0 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𝑜𝑟</m:t>
                      </m:r>
                      <m:r>
                        <a:rPr lang="fr-FR" sz="1600" b="0" i="1" smtClean="0">
                          <a:latin typeface="Cambria Math" charset="0"/>
                        </a:rPr>
                        <m:t> 1.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803" y="1607168"/>
                <a:ext cx="1454244" cy="405752"/>
              </a:xfrm>
              <a:prstGeom prst="rect">
                <a:avLst/>
              </a:prstGeom>
              <a:blipFill rotWithShape="0">
                <a:blip r:embed="rId14"/>
                <a:stretch>
                  <a:fillRect t="-62121" b="-924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er 101"/>
          <p:cNvGrpSpPr/>
          <p:nvPr/>
        </p:nvGrpSpPr>
        <p:grpSpPr>
          <a:xfrm>
            <a:off x="5106562" y="1465080"/>
            <a:ext cx="3911313" cy="1305388"/>
            <a:chOff x="526779" y="4002916"/>
            <a:chExt cx="3911313" cy="1305388"/>
          </a:xfrm>
        </p:grpSpPr>
        <p:sp>
          <p:nvSpPr>
            <p:cNvPr id="103" name="Ellipse 102"/>
            <p:cNvSpPr/>
            <p:nvPr/>
          </p:nvSpPr>
          <p:spPr>
            <a:xfrm>
              <a:off x="1450428" y="4002916"/>
              <a:ext cx="359550" cy="355454"/>
            </a:xfrm>
            <a:prstGeom prst="ellipse">
              <a:avLst/>
            </a:prstGeom>
            <a:noFill/>
            <a:ln w="3492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1600" b="1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04" name="Connecteur en angle 103"/>
            <p:cNvCxnSpPr/>
            <p:nvPr/>
          </p:nvCxnSpPr>
          <p:spPr>
            <a:xfrm rot="5400000">
              <a:off x="1416236" y="4566002"/>
              <a:ext cx="455116" cy="290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  <a:headEnd type="non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ZoneTexte 108"/>
                <p:cNvSpPr txBox="1"/>
                <p:nvPr/>
              </p:nvSpPr>
              <p:spPr>
                <a:xfrm>
                  <a:off x="526779" y="4765335"/>
                  <a:ext cx="3911313" cy="542969"/>
                </a:xfrm>
                <a:prstGeom prst="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Sizes of </a:t>
                  </a:r>
                  <a:r>
                    <a:rPr lang="fr-FR" sz="1400" dirty="0" err="1" smtClean="0"/>
                    <a:t>internal</a:t>
                  </a:r>
                  <a:r>
                    <a:rPr lang="fr-FR" sz="1400" dirty="0" smtClean="0"/>
                    <a:t> </a:t>
                  </a:r>
                  <a:r>
                    <a:rPr lang="fr-FR" sz="1400" dirty="0" err="1" smtClean="0"/>
                    <a:t>bubbles</a:t>
                  </a:r>
                  <a:r>
                    <a:rPr lang="fr-FR" sz="1400" dirty="0" smtClean="0"/>
                    <a:t> </a:t>
                  </a:r>
                  <a:r>
                    <a:rPr lang="fr-FR" sz="1400" dirty="0" err="1" smtClean="0"/>
                    <a:t>constrained</a:t>
                  </a:r>
                  <a:r>
                    <a:rPr lang="fr-FR" sz="1400" dirty="0" smtClean="0"/>
                    <a:t> by </a:t>
                  </a:r>
                  <a:r>
                    <a:rPr lang="fr-FR" sz="1400" b="1" i="1" dirty="0" err="1" smtClean="0"/>
                    <a:t>bubble</a:t>
                  </a:r>
                  <a:r>
                    <a:rPr lang="fr-FR" sz="1400" b="1" i="1" dirty="0" smtClean="0"/>
                    <a:t> </a:t>
                  </a:r>
                  <a:r>
                    <a:rPr lang="fr-FR" sz="1400" b="1" i="1" dirty="0" err="1" smtClean="0"/>
                    <a:t>equations</a:t>
                  </a:r>
                  <a:r>
                    <a:rPr lang="fr-FR" sz="1400" dirty="0" smtClean="0"/>
                    <a:t> in </a:t>
                  </a:r>
                  <a:r>
                    <a:rPr lang="fr-FR" sz="1400" dirty="0" err="1" smtClean="0"/>
                    <a:t>terms</a:t>
                  </a:r>
                  <a:r>
                    <a:rPr lang="fr-FR" sz="1400" dirty="0" smtClean="0"/>
                    <a:t> of </a:t>
                  </a:r>
                  <a:r>
                    <a:rPr lang="fr-FR" sz="1400" b="1" dirty="0" err="1" smtClean="0"/>
                    <a:t>radii</a:t>
                  </a:r>
                  <a:r>
                    <a:rPr lang="fr-FR" sz="1400" b="1" dirty="0" smtClean="0"/>
                    <a:t> of extra dimensions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latin typeface="Cambria Math" charset="0"/>
                            </a:rPr>
                            <m:t>𝑹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1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 smtClean="0">
                                  <a:latin typeface="Cambria Math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fr-FR" sz="1400" b="1" i="1" smtClean="0">
                                  <a:latin typeface="Cambria Math" charset="0"/>
                                </a:rPr>
                                <m:t>𝑰</m:t>
                              </m:r>
                            </m:sub>
                          </m:sSub>
                        </m:sub>
                      </m:sSub>
                    </m:oMath>
                  </a14:m>
                  <a:endParaRPr lang="fr-FR" sz="1400" b="1" dirty="0"/>
                </a:p>
              </p:txBody>
            </p:sp>
          </mc:Choice>
          <mc:Fallback>
            <p:sp>
              <p:nvSpPr>
                <p:cNvPr id="109" name="ZoneTexte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779" y="4765335"/>
                  <a:ext cx="3911313" cy="54296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311" b="-7692"/>
                  </a:stretch>
                </a:blip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er 109"/>
          <p:cNvGrpSpPr/>
          <p:nvPr/>
        </p:nvGrpSpPr>
        <p:grpSpPr>
          <a:xfrm>
            <a:off x="4320558" y="4535477"/>
            <a:ext cx="2102711" cy="1656859"/>
            <a:chOff x="3520644" y="1777147"/>
            <a:chExt cx="2102711" cy="1656859"/>
          </a:xfrm>
        </p:grpSpPr>
        <p:sp>
          <p:nvSpPr>
            <p:cNvPr id="111" name="Rectangle 110"/>
            <p:cNvSpPr/>
            <p:nvPr/>
          </p:nvSpPr>
          <p:spPr>
            <a:xfrm>
              <a:off x="4425604" y="2042949"/>
              <a:ext cx="680256" cy="964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Forme libre 111"/>
            <p:cNvSpPr/>
            <p:nvPr/>
          </p:nvSpPr>
          <p:spPr>
            <a:xfrm flipH="1">
              <a:off x="4258124" y="2074962"/>
              <a:ext cx="616434" cy="1208294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1992 w 793402"/>
                <a:gd name="connsiteY0" fmla="*/ 1187072 h 1187072"/>
                <a:gd name="connsiteX1" fmla="*/ 8431 w 793402"/>
                <a:gd name="connsiteY1" fmla="*/ 999739 h 1187072"/>
                <a:gd name="connsiteX2" fmla="*/ 90892 w 793402"/>
                <a:gd name="connsiteY2" fmla="*/ 183772 h 1187072"/>
                <a:gd name="connsiteX3" fmla="*/ 793402 w 793402"/>
                <a:gd name="connsiteY3" fmla="*/ 1835 h 1187072"/>
                <a:gd name="connsiteX0" fmla="*/ 9578 w 800988"/>
                <a:gd name="connsiteY0" fmla="*/ 1187072 h 1217468"/>
                <a:gd name="connsiteX1" fmla="*/ 5492 w 800988"/>
                <a:gd name="connsiteY1" fmla="*/ 1136081 h 1217468"/>
                <a:gd name="connsiteX2" fmla="*/ 98478 w 800988"/>
                <a:gd name="connsiteY2" fmla="*/ 183772 h 1217468"/>
                <a:gd name="connsiteX3" fmla="*/ 800988 w 800988"/>
                <a:gd name="connsiteY3" fmla="*/ 1835 h 1217468"/>
                <a:gd name="connsiteX0" fmla="*/ 0 w 912449"/>
                <a:gd name="connsiteY0" fmla="*/ 855306 h 1171599"/>
                <a:gd name="connsiteX1" fmla="*/ 116953 w 912449"/>
                <a:gd name="connsiteY1" fmla="*/ 1136081 h 1171599"/>
                <a:gd name="connsiteX2" fmla="*/ 209939 w 912449"/>
                <a:gd name="connsiteY2" fmla="*/ 183772 h 1171599"/>
                <a:gd name="connsiteX3" fmla="*/ 912449 w 912449"/>
                <a:gd name="connsiteY3" fmla="*/ 1835 h 1171599"/>
                <a:gd name="connsiteX0" fmla="*/ 0 w 912449"/>
                <a:gd name="connsiteY0" fmla="*/ 855306 h 1210200"/>
                <a:gd name="connsiteX1" fmla="*/ 122215 w 912449"/>
                <a:gd name="connsiteY1" fmla="*/ 1176984 h 1210200"/>
                <a:gd name="connsiteX2" fmla="*/ 209939 w 912449"/>
                <a:gd name="connsiteY2" fmla="*/ 183772 h 1210200"/>
                <a:gd name="connsiteX3" fmla="*/ 912449 w 912449"/>
                <a:gd name="connsiteY3" fmla="*/ 1835 h 1210200"/>
                <a:gd name="connsiteX0" fmla="*/ 0 w 1707101"/>
                <a:gd name="connsiteY0" fmla="*/ 228132 h 1193645"/>
                <a:gd name="connsiteX1" fmla="*/ 916867 w 1707101"/>
                <a:gd name="connsiteY1" fmla="*/ 1176984 h 1193645"/>
                <a:gd name="connsiteX2" fmla="*/ 1004591 w 1707101"/>
                <a:gd name="connsiteY2" fmla="*/ 183772 h 1193645"/>
                <a:gd name="connsiteX3" fmla="*/ 1707101 w 1707101"/>
                <a:gd name="connsiteY3" fmla="*/ 1835 h 1193645"/>
                <a:gd name="connsiteX0" fmla="*/ 0 w 1286093"/>
                <a:gd name="connsiteY0" fmla="*/ 187229 h 1193120"/>
                <a:gd name="connsiteX1" fmla="*/ 495859 w 1286093"/>
                <a:gd name="connsiteY1" fmla="*/ 1176984 h 1193120"/>
                <a:gd name="connsiteX2" fmla="*/ 583583 w 1286093"/>
                <a:gd name="connsiteY2" fmla="*/ 183772 h 1193120"/>
                <a:gd name="connsiteX3" fmla="*/ 1286093 w 1286093"/>
                <a:gd name="connsiteY3" fmla="*/ 1835 h 1193120"/>
                <a:gd name="connsiteX0" fmla="*/ 0 w 1286093"/>
                <a:gd name="connsiteY0" fmla="*/ 187229 h 1161712"/>
                <a:gd name="connsiteX1" fmla="*/ 480071 w 1286093"/>
                <a:gd name="connsiteY1" fmla="*/ 1145171 h 1161712"/>
                <a:gd name="connsiteX2" fmla="*/ 583583 w 1286093"/>
                <a:gd name="connsiteY2" fmla="*/ 183772 h 1161712"/>
                <a:gd name="connsiteX3" fmla="*/ 1286093 w 1286093"/>
                <a:gd name="connsiteY3" fmla="*/ 1835 h 1161712"/>
                <a:gd name="connsiteX0" fmla="*/ 0 w 1286093"/>
                <a:gd name="connsiteY0" fmla="*/ 187229 h 1235423"/>
                <a:gd name="connsiteX1" fmla="*/ 416920 w 1286093"/>
                <a:gd name="connsiteY1" fmla="*/ 1086090 h 1235423"/>
                <a:gd name="connsiteX2" fmla="*/ 480071 w 1286093"/>
                <a:gd name="connsiteY2" fmla="*/ 1145171 h 1235423"/>
                <a:gd name="connsiteX3" fmla="*/ 583583 w 1286093"/>
                <a:gd name="connsiteY3" fmla="*/ 183772 h 1235423"/>
                <a:gd name="connsiteX4" fmla="*/ 1286093 w 1286093"/>
                <a:gd name="connsiteY4" fmla="*/ 1835 h 1235423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195005"/>
                <a:gd name="connsiteX1" fmla="*/ 343244 w 1286093"/>
                <a:gd name="connsiteY1" fmla="*/ 1040643 h 1195005"/>
                <a:gd name="connsiteX2" fmla="*/ 480071 w 1286093"/>
                <a:gd name="connsiteY2" fmla="*/ 1145171 h 1195005"/>
                <a:gd name="connsiteX3" fmla="*/ 583583 w 1286093"/>
                <a:gd name="connsiteY3" fmla="*/ 183772 h 1195005"/>
                <a:gd name="connsiteX4" fmla="*/ 1286093 w 1286093"/>
                <a:gd name="connsiteY4" fmla="*/ 1835 h 1195005"/>
                <a:gd name="connsiteX0" fmla="*/ 0 w 1286093"/>
                <a:gd name="connsiteY0" fmla="*/ 187229 h 1193841"/>
                <a:gd name="connsiteX1" fmla="*/ 343244 w 1286093"/>
                <a:gd name="connsiteY1" fmla="*/ 1040643 h 1193841"/>
                <a:gd name="connsiteX2" fmla="*/ 480071 w 1286093"/>
                <a:gd name="connsiteY2" fmla="*/ 1145171 h 1193841"/>
                <a:gd name="connsiteX3" fmla="*/ 583583 w 1286093"/>
                <a:gd name="connsiteY3" fmla="*/ 183772 h 1193841"/>
                <a:gd name="connsiteX4" fmla="*/ 1286093 w 1286093"/>
                <a:gd name="connsiteY4" fmla="*/ 1835 h 1193841"/>
                <a:gd name="connsiteX0" fmla="*/ 0 w 1286093"/>
                <a:gd name="connsiteY0" fmla="*/ 187229 h 1211807"/>
                <a:gd name="connsiteX1" fmla="*/ 437970 w 1286093"/>
                <a:gd name="connsiteY1" fmla="*/ 1136083 h 1211807"/>
                <a:gd name="connsiteX2" fmla="*/ 480071 w 1286093"/>
                <a:gd name="connsiteY2" fmla="*/ 1145171 h 1211807"/>
                <a:gd name="connsiteX3" fmla="*/ 583583 w 1286093"/>
                <a:gd name="connsiteY3" fmla="*/ 183772 h 1211807"/>
                <a:gd name="connsiteX4" fmla="*/ 1286093 w 1286093"/>
                <a:gd name="connsiteY4" fmla="*/ 1835 h 1211807"/>
                <a:gd name="connsiteX0" fmla="*/ 0 w 1286093"/>
                <a:gd name="connsiteY0" fmla="*/ 187229 h 1161319"/>
                <a:gd name="connsiteX1" fmla="*/ 437970 w 1286093"/>
                <a:gd name="connsiteY1" fmla="*/ 1136083 h 1161319"/>
                <a:gd name="connsiteX2" fmla="*/ 480071 w 1286093"/>
                <a:gd name="connsiteY2" fmla="*/ 1145171 h 1161319"/>
                <a:gd name="connsiteX3" fmla="*/ 583583 w 1286093"/>
                <a:gd name="connsiteY3" fmla="*/ 183772 h 1161319"/>
                <a:gd name="connsiteX4" fmla="*/ 1286093 w 1286093"/>
                <a:gd name="connsiteY4" fmla="*/ 1835 h 1161319"/>
                <a:gd name="connsiteX0" fmla="*/ 0 w 1286093"/>
                <a:gd name="connsiteY0" fmla="*/ 187229 h 1152172"/>
                <a:gd name="connsiteX1" fmla="*/ 437970 w 1286093"/>
                <a:gd name="connsiteY1" fmla="*/ 1136083 h 1152172"/>
                <a:gd name="connsiteX2" fmla="*/ 480071 w 1286093"/>
                <a:gd name="connsiteY2" fmla="*/ 1145171 h 1152172"/>
                <a:gd name="connsiteX3" fmla="*/ 583583 w 1286093"/>
                <a:gd name="connsiteY3" fmla="*/ 183772 h 1152172"/>
                <a:gd name="connsiteX4" fmla="*/ 1286093 w 1286093"/>
                <a:gd name="connsiteY4" fmla="*/ 1835 h 1152172"/>
                <a:gd name="connsiteX0" fmla="*/ 0 w 1286093"/>
                <a:gd name="connsiteY0" fmla="*/ 187229 h 1152172"/>
                <a:gd name="connsiteX1" fmla="*/ 380143 w 1286093"/>
                <a:gd name="connsiteY1" fmla="*/ 101253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4717"/>
                <a:gd name="connsiteX1" fmla="*/ 93761 w 1286093"/>
                <a:gd name="connsiteY1" fmla="*/ 1153365 h 1154717"/>
                <a:gd name="connsiteX2" fmla="*/ 437970 w 1286093"/>
                <a:gd name="connsiteY2" fmla="*/ 1136083 h 1154717"/>
                <a:gd name="connsiteX3" fmla="*/ 480071 w 1286093"/>
                <a:gd name="connsiteY3" fmla="*/ 1145171 h 1154717"/>
                <a:gd name="connsiteX4" fmla="*/ 583583 w 1286093"/>
                <a:gd name="connsiteY4" fmla="*/ 183772 h 1154717"/>
                <a:gd name="connsiteX5" fmla="*/ 1286093 w 1286093"/>
                <a:gd name="connsiteY5" fmla="*/ 1835 h 1154717"/>
                <a:gd name="connsiteX0" fmla="*/ 0 w 1286093"/>
                <a:gd name="connsiteY0" fmla="*/ 187229 h 1155852"/>
                <a:gd name="connsiteX1" fmla="*/ 93761 w 1286093"/>
                <a:gd name="connsiteY1" fmla="*/ 1153365 h 1155852"/>
                <a:gd name="connsiteX2" fmla="*/ 437970 w 1286093"/>
                <a:gd name="connsiteY2" fmla="*/ 1136083 h 1155852"/>
                <a:gd name="connsiteX3" fmla="*/ 480071 w 1286093"/>
                <a:gd name="connsiteY3" fmla="*/ 1145171 h 1155852"/>
                <a:gd name="connsiteX4" fmla="*/ 583583 w 1286093"/>
                <a:gd name="connsiteY4" fmla="*/ 183772 h 1155852"/>
                <a:gd name="connsiteX5" fmla="*/ 1286093 w 1286093"/>
                <a:gd name="connsiteY5" fmla="*/ 1835 h 1155852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68571"/>
                <a:gd name="connsiteX1" fmla="*/ 81827 w 1286093"/>
                <a:gd name="connsiteY1" fmla="*/ 1084664 h 1168571"/>
                <a:gd name="connsiteX2" fmla="*/ 93761 w 1286093"/>
                <a:gd name="connsiteY2" fmla="*/ 1153365 h 1168571"/>
                <a:gd name="connsiteX3" fmla="*/ 437970 w 1286093"/>
                <a:gd name="connsiteY3" fmla="*/ 1136083 h 1168571"/>
                <a:gd name="connsiteX4" fmla="*/ 480071 w 1286093"/>
                <a:gd name="connsiteY4" fmla="*/ 1145171 h 1168571"/>
                <a:gd name="connsiteX5" fmla="*/ 583583 w 1286093"/>
                <a:gd name="connsiteY5" fmla="*/ 183772 h 1168571"/>
                <a:gd name="connsiteX6" fmla="*/ 1286093 w 1286093"/>
                <a:gd name="connsiteY6" fmla="*/ 1835 h 1168571"/>
                <a:gd name="connsiteX0" fmla="*/ 0 w 1286093"/>
                <a:gd name="connsiteY0" fmla="*/ 187229 h 1168571"/>
                <a:gd name="connsiteX1" fmla="*/ 61939 w 1286093"/>
                <a:gd name="connsiteY1" fmla="*/ 346144 h 1168571"/>
                <a:gd name="connsiteX2" fmla="*/ 81827 w 1286093"/>
                <a:gd name="connsiteY2" fmla="*/ 1084664 h 1168571"/>
                <a:gd name="connsiteX3" fmla="*/ 93761 w 1286093"/>
                <a:gd name="connsiteY3" fmla="*/ 1153365 h 1168571"/>
                <a:gd name="connsiteX4" fmla="*/ 437970 w 1286093"/>
                <a:gd name="connsiteY4" fmla="*/ 1136083 h 1168571"/>
                <a:gd name="connsiteX5" fmla="*/ 480071 w 1286093"/>
                <a:gd name="connsiteY5" fmla="*/ 1145171 h 1168571"/>
                <a:gd name="connsiteX6" fmla="*/ 583583 w 1286093"/>
                <a:gd name="connsiteY6" fmla="*/ 183772 h 1168571"/>
                <a:gd name="connsiteX7" fmla="*/ 1286093 w 1286093"/>
                <a:gd name="connsiteY7" fmla="*/ 1835 h 1168571"/>
                <a:gd name="connsiteX0" fmla="*/ 554818 w 1224392"/>
                <a:gd name="connsiteY0" fmla="*/ 111659 h 1168571"/>
                <a:gd name="connsiteX1" fmla="*/ 238 w 1224392"/>
                <a:gd name="connsiteY1" fmla="*/ 346144 h 1168571"/>
                <a:gd name="connsiteX2" fmla="*/ 20126 w 1224392"/>
                <a:gd name="connsiteY2" fmla="*/ 1084664 h 1168571"/>
                <a:gd name="connsiteX3" fmla="*/ 32060 w 1224392"/>
                <a:gd name="connsiteY3" fmla="*/ 1153365 h 1168571"/>
                <a:gd name="connsiteX4" fmla="*/ 376269 w 1224392"/>
                <a:gd name="connsiteY4" fmla="*/ 1136083 h 1168571"/>
                <a:gd name="connsiteX5" fmla="*/ 418370 w 1224392"/>
                <a:gd name="connsiteY5" fmla="*/ 1145171 h 1168571"/>
                <a:gd name="connsiteX6" fmla="*/ 521882 w 1224392"/>
                <a:gd name="connsiteY6" fmla="*/ 183772 h 1168571"/>
                <a:gd name="connsiteX7" fmla="*/ 1224392 w 1224392"/>
                <a:gd name="connsiteY7" fmla="*/ 1835 h 1168571"/>
                <a:gd name="connsiteX0" fmla="*/ 570721 w 1240295"/>
                <a:gd name="connsiteY0" fmla="*/ 111659 h 1168571"/>
                <a:gd name="connsiteX1" fmla="*/ 231 w 1240295"/>
                <a:gd name="connsiteY1" fmla="*/ 256834 h 1168571"/>
                <a:gd name="connsiteX2" fmla="*/ 36029 w 1240295"/>
                <a:gd name="connsiteY2" fmla="*/ 1084664 h 1168571"/>
                <a:gd name="connsiteX3" fmla="*/ 47963 w 1240295"/>
                <a:gd name="connsiteY3" fmla="*/ 1153365 h 1168571"/>
                <a:gd name="connsiteX4" fmla="*/ 392172 w 1240295"/>
                <a:gd name="connsiteY4" fmla="*/ 1136083 h 1168571"/>
                <a:gd name="connsiteX5" fmla="*/ 434273 w 1240295"/>
                <a:gd name="connsiteY5" fmla="*/ 1145171 h 1168571"/>
                <a:gd name="connsiteX6" fmla="*/ 537785 w 1240295"/>
                <a:gd name="connsiteY6" fmla="*/ 183772 h 1168571"/>
                <a:gd name="connsiteX7" fmla="*/ 1240295 w 1240295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9006 w 1278580"/>
                <a:gd name="connsiteY0" fmla="*/ 111659 h 1168571"/>
                <a:gd name="connsiteX1" fmla="*/ 30560 w 1278580"/>
                <a:gd name="connsiteY1" fmla="*/ 263704 h 1168571"/>
                <a:gd name="connsiteX2" fmla="*/ 74314 w 1278580"/>
                <a:gd name="connsiteY2" fmla="*/ 1084664 h 1168571"/>
                <a:gd name="connsiteX3" fmla="*/ 86248 w 1278580"/>
                <a:gd name="connsiteY3" fmla="*/ 1153365 h 1168571"/>
                <a:gd name="connsiteX4" fmla="*/ 430457 w 1278580"/>
                <a:gd name="connsiteY4" fmla="*/ 1136083 h 1168571"/>
                <a:gd name="connsiteX5" fmla="*/ 472558 w 1278580"/>
                <a:gd name="connsiteY5" fmla="*/ 1145171 h 1168571"/>
                <a:gd name="connsiteX6" fmla="*/ 576070 w 1278580"/>
                <a:gd name="connsiteY6" fmla="*/ 183772 h 1168571"/>
                <a:gd name="connsiteX7" fmla="*/ 1278580 w 1278580"/>
                <a:gd name="connsiteY7" fmla="*/ 1835 h 1168571"/>
                <a:gd name="connsiteX0" fmla="*/ 602018 w 1271592"/>
                <a:gd name="connsiteY0" fmla="*/ 111659 h 1168571"/>
                <a:gd name="connsiteX1" fmla="*/ 23572 w 1271592"/>
                <a:gd name="connsiteY1" fmla="*/ 263704 h 1168571"/>
                <a:gd name="connsiteX2" fmla="*/ 67326 w 1271592"/>
                <a:gd name="connsiteY2" fmla="*/ 1084664 h 1168571"/>
                <a:gd name="connsiteX3" fmla="*/ 79260 w 1271592"/>
                <a:gd name="connsiteY3" fmla="*/ 1153365 h 1168571"/>
                <a:gd name="connsiteX4" fmla="*/ 423469 w 1271592"/>
                <a:gd name="connsiteY4" fmla="*/ 1136083 h 1168571"/>
                <a:gd name="connsiteX5" fmla="*/ 465570 w 1271592"/>
                <a:gd name="connsiteY5" fmla="*/ 1145171 h 1168571"/>
                <a:gd name="connsiteX6" fmla="*/ 569082 w 1271592"/>
                <a:gd name="connsiteY6" fmla="*/ 183772 h 1168571"/>
                <a:gd name="connsiteX7" fmla="*/ 1271592 w 1271592"/>
                <a:gd name="connsiteY7" fmla="*/ 1835 h 1168571"/>
                <a:gd name="connsiteX0" fmla="*/ 626012 w 1295586"/>
                <a:gd name="connsiteY0" fmla="*/ 111659 h 1168571"/>
                <a:gd name="connsiteX1" fmla="*/ 43590 w 1295586"/>
                <a:gd name="connsiteY1" fmla="*/ 170961 h 1168571"/>
                <a:gd name="connsiteX2" fmla="*/ 47566 w 1295586"/>
                <a:gd name="connsiteY2" fmla="*/ 263704 h 1168571"/>
                <a:gd name="connsiteX3" fmla="*/ 91320 w 1295586"/>
                <a:gd name="connsiteY3" fmla="*/ 1084664 h 1168571"/>
                <a:gd name="connsiteX4" fmla="*/ 103254 w 1295586"/>
                <a:gd name="connsiteY4" fmla="*/ 1153365 h 1168571"/>
                <a:gd name="connsiteX5" fmla="*/ 447463 w 1295586"/>
                <a:gd name="connsiteY5" fmla="*/ 1136083 h 1168571"/>
                <a:gd name="connsiteX6" fmla="*/ 489564 w 1295586"/>
                <a:gd name="connsiteY6" fmla="*/ 1145171 h 1168571"/>
                <a:gd name="connsiteX7" fmla="*/ 593076 w 1295586"/>
                <a:gd name="connsiteY7" fmla="*/ 183772 h 1168571"/>
                <a:gd name="connsiteX8" fmla="*/ 1295586 w 1295586"/>
                <a:gd name="connsiteY8" fmla="*/ 1835 h 1168571"/>
                <a:gd name="connsiteX0" fmla="*/ 580854 w 1250428"/>
                <a:gd name="connsiteY0" fmla="*/ 111659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696521 w 1321086"/>
                <a:gd name="connsiteY0" fmla="*/ 115546 h 1168571"/>
                <a:gd name="connsiteX1" fmla="*/ 1995 w 1321086"/>
                <a:gd name="connsiteY1" fmla="*/ 133266 h 1168571"/>
                <a:gd name="connsiteX2" fmla="*/ 73066 w 1321086"/>
                <a:gd name="connsiteY2" fmla="*/ 263704 h 1168571"/>
                <a:gd name="connsiteX3" fmla="*/ 116820 w 1321086"/>
                <a:gd name="connsiteY3" fmla="*/ 1084664 h 1168571"/>
                <a:gd name="connsiteX4" fmla="*/ 128754 w 1321086"/>
                <a:gd name="connsiteY4" fmla="*/ 1153365 h 1168571"/>
                <a:gd name="connsiteX5" fmla="*/ 472963 w 1321086"/>
                <a:gd name="connsiteY5" fmla="*/ 1136083 h 1168571"/>
                <a:gd name="connsiteX6" fmla="*/ 515064 w 1321086"/>
                <a:gd name="connsiteY6" fmla="*/ 1145171 h 1168571"/>
                <a:gd name="connsiteX7" fmla="*/ 618576 w 1321086"/>
                <a:gd name="connsiteY7" fmla="*/ 183772 h 1168571"/>
                <a:gd name="connsiteX8" fmla="*/ 1321086 w 1321086"/>
                <a:gd name="connsiteY8" fmla="*/ 1835 h 1168571"/>
                <a:gd name="connsiteX0" fmla="*/ 698998 w 1323563"/>
                <a:gd name="connsiteY0" fmla="*/ 115546 h 1168571"/>
                <a:gd name="connsiteX1" fmla="*/ 4472 w 1323563"/>
                <a:gd name="connsiteY1" fmla="*/ 133266 h 1168571"/>
                <a:gd name="connsiteX2" fmla="*/ 75543 w 1323563"/>
                <a:gd name="connsiteY2" fmla="*/ 263704 h 1168571"/>
                <a:gd name="connsiteX3" fmla="*/ 119297 w 1323563"/>
                <a:gd name="connsiteY3" fmla="*/ 1084664 h 1168571"/>
                <a:gd name="connsiteX4" fmla="*/ 131231 w 1323563"/>
                <a:gd name="connsiteY4" fmla="*/ 1153365 h 1168571"/>
                <a:gd name="connsiteX5" fmla="*/ 475440 w 1323563"/>
                <a:gd name="connsiteY5" fmla="*/ 1136083 h 1168571"/>
                <a:gd name="connsiteX6" fmla="*/ 517541 w 1323563"/>
                <a:gd name="connsiteY6" fmla="*/ 1145171 h 1168571"/>
                <a:gd name="connsiteX7" fmla="*/ 621053 w 1323563"/>
                <a:gd name="connsiteY7" fmla="*/ 183772 h 1168571"/>
                <a:gd name="connsiteX8" fmla="*/ 1323563 w 1323563"/>
                <a:gd name="connsiteY8" fmla="*/ 1835 h 1168571"/>
                <a:gd name="connsiteX0" fmla="*/ 698998 w 698998"/>
                <a:gd name="connsiteY0" fmla="*/ 0 h 1053025"/>
                <a:gd name="connsiteX1" fmla="*/ 4472 w 698998"/>
                <a:gd name="connsiteY1" fmla="*/ 17720 h 1053025"/>
                <a:gd name="connsiteX2" fmla="*/ 75543 w 698998"/>
                <a:gd name="connsiteY2" fmla="*/ 148158 h 1053025"/>
                <a:gd name="connsiteX3" fmla="*/ 119297 w 698998"/>
                <a:gd name="connsiteY3" fmla="*/ 969118 h 1053025"/>
                <a:gd name="connsiteX4" fmla="*/ 131231 w 698998"/>
                <a:gd name="connsiteY4" fmla="*/ 1037819 h 1053025"/>
                <a:gd name="connsiteX5" fmla="*/ 475440 w 698998"/>
                <a:gd name="connsiteY5" fmla="*/ 1020537 h 1053025"/>
                <a:gd name="connsiteX6" fmla="*/ 517541 w 698998"/>
                <a:gd name="connsiteY6" fmla="*/ 1029625 h 1053025"/>
                <a:gd name="connsiteX7" fmla="*/ 621053 w 698998"/>
                <a:gd name="connsiteY7" fmla="*/ 68226 h 1053025"/>
                <a:gd name="connsiteX0" fmla="*/ 698998 w 698998"/>
                <a:gd name="connsiteY0" fmla="*/ 0 h 1112659"/>
                <a:gd name="connsiteX1" fmla="*/ 4472 w 698998"/>
                <a:gd name="connsiteY1" fmla="*/ 17720 h 1112659"/>
                <a:gd name="connsiteX2" fmla="*/ 75543 w 698998"/>
                <a:gd name="connsiteY2" fmla="*/ 148158 h 1112659"/>
                <a:gd name="connsiteX3" fmla="*/ 119297 w 698998"/>
                <a:gd name="connsiteY3" fmla="*/ 969118 h 1112659"/>
                <a:gd name="connsiteX4" fmla="*/ 131231 w 698998"/>
                <a:gd name="connsiteY4" fmla="*/ 1037819 h 1112659"/>
                <a:gd name="connsiteX5" fmla="*/ 533087 w 698998"/>
                <a:gd name="connsiteY5" fmla="*/ 1111808 h 1112659"/>
                <a:gd name="connsiteX6" fmla="*/ 517541 w 698998"/>
                <a:gd name="connsiteY6" fmla="*/ 1029625 h 1112659"/>
                <a:gd name="connsiteX7" fmla="*/ 621053 w 698998"/>
                <a:gd name="connsiteY7" fmla="*/ 68226 h 1112659"/>
                <a:gd name="connsiteX0" fmla="*/ 698998 w 698998"/>
                <a:gd name="connsiteY0" fmla="*/ 0 h 1120792"/>
                <a:gd name="connsiteX1" fmla="*/ 4472 w 698998"/>
                <a:gd name="connsiteY1" fmla="*/ 17720 h 1120792"/>
                <a:gd name="connsiteX2" fmla="*/ 75543 w 698998"/>
                <a:gd name="connsiteY2" fmla="*/ 148158 h 1120792"/>
                <a:gd name="connsiteX3" fmla="*/ 119297 w 698998"/>
                <a:gd name="connsiteY3" fmla="*/ 969118 h 1120792"/>
                <a:gd name="connsiteX4" fmla="*/ 116819 w 698998"/>
                <a:gd name="connsiteY4" fmla="*/ 1120792 h 1120792"/>
                <a:gd name="connsiteX5" fmla="*/ 533087 w 698998"/>
                <a:gd name="connsiteY5" fmla="*/ 1111808 h 1120792"/>
                <a:gd name="connsiteX6" fmla="*/ 517541 w 698998"/>
                <a:gd name="connsiteY6" fmla="*/ 1029625 h 1120792"/>
                <a:gd name="connsiteX7" fmla="*/ 621053 w 698998"/>
                <a:gd name="connsiteY7" fmla="*/ 68226 h 1120792"/>
                <a:gd name="connsiteX0" fmla="*/ 698998 w 698998"/>
                <a:gd name="connsiteY0" fmla="*/ 0 h 1122057"/>
                <a:gd name="connsiteX1" fmla="*/ 4472 w 698998"/>
                <a:gd name="connsiteY1" fmla="*/ 17720 h 1122057"/>
                <a:gd name="connsiteX2" fmla="*/ 75543 w 698998"/>
                <a:gd name="connsiteY2" fmla="*/ 148158 h 1122057"/>
                <a:gd name="connsiteX3" fmla="*/ 119297 w 698998"/>
                <a:gd name="connsiteY3" fmla="*/ 969118 h 1122057"/>
                <a:gd name="connsiteX4" fmla="*/ 116819 w 698998"/>
                <a:gd name="connsiteY4" fmla="*/ 1120792 h 1122057"/>
                <a:gd name="connsiteX5" fmla="*/ 533087 w 698998"/>
                <a:gd name="connsiteY5" fmla="*/ 1111808 h 1122057"/>
                <a:gd name="connsiteX6" fmla="*/ 517541 w 698998"/>
                <a:gd name="connsiteY6" fmla="*/ 1029625 h 1122057"/>
                <a:gd name="connsiteX7" fmla="*/ 621053 w 698998"/>
                <a:gd name="connsiteY7" fmla="*/ 68226 h 1122057"/>
                <a:gd name="connsiteX0" fmla="*/ 698998 w 698998"/>
                <a:gd name="connsiteY0" fmla="*/ 0 h 1123075"/>
                <a:gd name="connsiteX1" fmla="*/ 4472 w 698998"/>
                <a:gd name="connsiteY1" fmla="*/ 17720 h 1123075"/>
                <a:gd name="connsiteX2" fmla="*/ 75543 w 698998"/>
                <a:gd name="connsiteY2" fmla="*/ 148158 h 1123075"/>
                <a:gd name="connsiteX3" fmla="*/ 119297 w 698998"/>
                <a:gd name="connsiteY3" fmla="*/ 969118 h 1123075"/>
                <a:gd name="connsiteX4" fmla="*/ 116819 w 698998"/>
                <a:gd name="connsiteY4" fmla="*/ 1120792 h 1123075"/>
                <a:gd name="connsiteX5" fmla="*/ 533087 w 698998"/>
                <a:gd name="connsiteY5" fmla="*/ 1111808 h 1123075"/>
                <a:gd name="connsiteX6" fmla="*/ 517541 w 698998"/>
                <a:gd name="connsiteY6" fmla="*/ 1029625 h 1123075"/>
                <a:gd name="connsiteX7" fmla="*/ 621053 w 698998"/>
                <a:gd name="connsiteY7" fmla="*/ 68226 h 1123075"/>
                <a:gd name="connsiteX0" fmla="*/ 698998 w 698998"/>
                <a:gd name="connsiteY0" fmla="*/ 0 h 1129112"/>
                <a:gd name="connsiteX1" fmla="*/ 4472 w 698998"/>
                <a:gd name="connsiteY1" fmla="*/ 17720 h 1129112"/>
                <a:gd name="connsiteX2" fmla="*/ 75543 w 698998"/>
                <a:gd name="connsiteY2" fmla="*/ 148158 h 1129112"/>
                <a:gd name="connsiteX3" fmla="*/ 119297 w 698998"/>
                <a:gd name="connsiteY3" fmla="*/ 969118 h 1129112"/>
                <a:gd name="connsiteX4" fmla="*/ 116819 w 698998"/>
                <a:gd name="connsiteY4" fmla="*/ 1120792 h 1129112"/>
                <a:gd name="connsiteX5" fmla="*/ 518675 w 698998"/>
                <a:gd name="connsiteY5" fmla="*/ 1128403 h 1129112"/>
                <a:gd name="connsiteX6" fmla="*/ 517541 w 698998"/>
                <a:gd name="connsiteY6" fmla="*/ 1029625 h 1129112"/>
                <a:gd name="connsiteX7" fmla="*/ 621053 w 698998"/>
                <a:gd name="connsiteY7" fmla="*/ 68226 h 1129112"/>
                <a:gd name="connsiteX0" fmla="*/ 698998 w 698998"/>
                <a:gd name="connsiteY0" fmla="*/ 0 h 1123533"/>
                <a:gd name="connsiteX1" fmla="*/ 4472 w 698998"/>
                <a:gd name="connsiteY1" fmla="*/ 17720 h 1123533"/>
                <a:gd name="connsiteX2" fmla="*/ 75543 w 698998"/>
                <a:gd name="connsiteY2" fmla="*/ 148158 h 1123533"/>
                <a:gd name="connsiteX3" fmla="*/ 119297 w 698998"/>
                <a:gd name="connsiteY3" fmla="*/ 969118 h 1123533"/>
                <a:gd name="connsiteX4" fmla="*/ 116819 w 698998"/>
                <a:gd name="connsiteY4" fmla="*/ 1120792 h 1123533"/>
                <a:gd name="connsiteX5" fmla="*/ 518675 w 698998"/>
                <a:gd name="connsiteY5" fmla="*/ 1115957 h 1123533"/>
                <a:gd name="connsiteX6" fmla="*/ 517541 w 698998"/>
                <a:gd name="connsiteY6" fmla="*/ 1029625 h 1123533"/>
                <a:gd name="connsiteX7" fmla="*/ 621053 w 698998"/>
                <a:gd name="connsiteY7" fmla="*/ 68226 h 1123533"/>
                <a:gd name="connsiteX0" fmla="*/ 698998 w 698998"/>
                <a:gd name="connsiteY0" fmla="*/ 0 h 1359247"/>
                <a:gd name="connsiteX1" fmla="*/ 4472 w 698998"/>
                <a:gd name="connsiteY1" fmla="*/ 17720 h 1359247"/>
                <a:gd name="connsiteX2" fmla="*/ 75543 w 698998"/>
                <a:gd name="connsiteY2" fmla="*/ 148158 h 1359247"/>
                <a:gd name="connsiteX3" fmla="*/ 119297 w 698998"/>
                <a:gd name="connsiteY3" fmla="*/ 969118 h 1359247"/>
                <a:gd name="connsiteX4" fmla="*/ 116819 w 698998"/>
                <a:gd name="connsiteY4" fmla="*/ 1120792 h 1359247"/>
                <a:gd name="connsiteX5" fmla="*/ 337726 w 698998"/>
                <a:gd name="connsiteY5" fmla="*/ 1359246 h 1359247"/>
                <a:gd name="connsiteX6" fmla="*/ 518675 w 698998"/>
                <a:gd name="connsiteY6" fmla="*/ 1115957 h 1359247"/>
                <a:gd name="connsiteX7" fmla="*/ 517541 w 698998"/>
                <a:gd name="connsiteY7" fmla="*/ 1029625 h 1359247"/>
                <a:gd name="connsiteX8" fmla="*/ 621053 w 698998"/>
                <a:gd name="connsiteY8" fmla="*/ 68226 h 1359247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02654 w 698998"/>
                <a:gd name="connsiteY6" fmla="*/ 1057909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595905 w 698998"/>
                <a:gd name="connsiteY7" fmla="*/ 56964 h 1359246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332081 w 698998"/>
                <a:gd name="connsiteY5" fmla="*/ 1423066 h 1428679"/>
                <a:gd name="connsiteX6" fmla="*/ 491135 w 698998"/>
                <a:gd name="connsiteY6" fmla="*/ 1341974 h 1428679"/>
                <a:gd name="connsiteX7" fmla="*/ 416602 w 698998"/>
                <a:gd name="connsiteY7" fmla="*/ 685667 h 1428679"/>
                <a:gd name="connsiteX8" fmla="*/ 595905 w 698998"/>
                <a:gd name="connsiteY8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16298 w 698998"/>
                <a:gd name="connsiteY3" fmla="*/ 95034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07318 w 698998"/>
                <a:gd name="connsiteY3" fmla="*/ 482284 h 1428679"/>
                <a:gd name="connsiteX4" fmla="*/ 216298 w 698998"/>
                <a:gd name="connsiteY4" fmla="*/ 950348 h 1428679"/>
                <a:gd name="connsiteX5" fmla="*/ 109634 w 698998"/>
                <a:gd name="connsiteY5" fmla="*/ 1383579 h 1428679"/>
                <a:gd name="connsiteX6" fmla="*/ 200133 w 698998"/>
                <a:gd name="connsiteY6" fmla="*/ 1379514 h 1428679"/>
                <a:gd name="connsiteX7" fmla="*/ 332081 w 698998"/>
                <a:gd name="connsiteY7" fmla="*/ 1423066 h 1428679"/>
                <a:gd name="connsiteX8" fmla="*/ 491135 w 698998"/>
                <a:gd name="connsiteY8" fmla="*/ 1341974 h 1428679"/>
                <a:gd name="connsiteX9" fmla="*/ 416602 w 698998"/>
                <a:gd name="connsiteY9" fmla="*/ 685667 h 1428679"/>
                <a:gd name="connsiteX10" fmla="*/ 595905 w 698998"/>
                <a:gd name="connsiteY10" fmla="*/ 56964 h 1428679"/>
                <a:gd name="connsiteX0" fmla="*/ 697515 w 697515"/>
                <a:gd name="connsiteY0" fmla="*/ 0 h 1428679"/>
                <a:gd name="connsiteX1" fmla="*/ 2989 w 697515"/>
                <a:gd name="connsiteY1" fmla="*/ 17720 h 1428679"/>
                <a:gd name="connsiteX2" fmla="*/ 95616 w 697515"/>
                <a:gd name="connsiteY2" fmla="*/ 121879 h 1428679"/>
                <a:gd name="connsiteX3" fmla="*/ 205835 w 697515"/>
                <a:gd name="connsiteY3" fmla="*/ 482284 h 1428679"/>
                <a:gd name="connsiteX4" fmla="*/ 214815 w 697515"/>
                <a:gd name="connsiteY4" fmla="*/ 950348 h 1428679"/>
                <a:gd name="connsiteX5" fmla="*/ 108151 w 697515"/>
                <a:gd name="connsiteY5" fmla="*/ 1383579 h 1428679"/>
                <a:gd name="connsiteX6" fmla="*/ 198650 w 697515"/>
                <a:gd name="connsiteY6" fmla="*/ 1379514 h 1428679"/>
                <a:gd name="connsiteX7" fmla="*/ 330598 w 697515"/>
                <a:gd name="connsiteY7" fmla="*/ 1423066 h 1428679"/>
                <a:gd name="connsiteX8" fmla="*/ 489652 w 697515"/>
                <a:gd name="connsiteY8" fmla="*/ 1341974 h 1428679"/>
                <a:gd name="connsiteX9" fmla="*/ 415119 w 697515"/>
                <a:gd name="connsiteY9" fmla="*/ 685667 h 1428679"/>
                <a:gd name="connsiteX10" fmla="*/ 594422 w 697515"/>
                <a:gd name="connsiteY10" fmla="*/ 56964 h 142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5" h="1428679">
                  <a:moveTo>
                    <a:pt x="697515" y="0"/>
                  </a:moveTo>
                  <a:cubicBezTo>
                    <a:pt x="573440" y="68189"/>
                    <a:pt x="202918" y="54571"/>
                    <a:pt x="2989" y="17720"/>
                  </a:cubicBezTo>
                  <a:cubicBezTo>
                    <a:pt x="-12403" y="62496"/>
                    <a:pt x="33650" y="-30405"/>
                    <a:pt x="95616" y="121879"/>
                  </a:cubicBezTo>
                  <a:cubicBezTo>
                    <a:pt x="120442" y="200557"/>
                    <a:pt x="182376" y="348586"/>
                    <a:pt x="205835" y="482284"/>
                  </a:cubicBezTo>
                  <a:cubicBezTo>
                    <a:pt x="229294" y="615982"/>
                    <a:pt x="222114" y="801384"/>
                    <a:pt x="214815" y="950348"/>
                  </a:cubicBezTo>
                  <a:cubicBezTo>
                    <a:pt x="230442" y="1111371"/>
                    <a:pt x="81940" y="1349247"/>
                    <a:pt x="108151" y="1383579"/>
                  </a:cubicBezTo>
                  <a:cubicBezTo>
                    <a:pt x="115636" y="1435085"/>
                    <a:pt x="162773" y="1329135"/>
                    <a:pt x="198650" y="1379514"/>
                  </a:cubicBezTo>
                  <a:cubicBezTo>
                    <a:pt x="234527" y="1429893"/>
                    <a:pt x="276110" y="1412429"/>
                    <a:pt x="330598" y="1423066"/>
                  </a:cubicBezTo>
                  <a:cubicBezTo>
                    <a:pt x="381607" y="1426768"/>
                    <a:pt x="473769" y="1454237"/>
                    <a:pt x="489652" y="1341974"/>
                  </a:cubicBezTo>
                  <a:cubicBezTo>
                    <a:pt x="426497" y="1177154"/>
                    <a:pt x="386281" y="866674"/>
                    <a:pt x="415119" y="685667"/>
                  </a:cubicBezTo>
                  <a:cubicBezTo>
                    <a:pt x="452382" y="371591"/>
                    <a:pt x="463594" y="223281"/>
                    <a:pt x="594422" y="56964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Forme libre 112"/>
            <p:cNvSpPr/>
            <p:nvPr/>
          </p:nvSpPr>
          <p:spPr>
            <a:xfrm flipH="1">
              <a:off x="4281271" y="2074958"/>
              <a:ext cx="230754" cy="665051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10854 w 149809"/>
                <a:gd name="connsiteY0" fmla="*/ 1060400 h 1060400"/>
                <a:gd name="connsiteX1" fmla="*/ 149809 w 149809"/>
                <a:gd name="connsiteY1" fmla="*/ 0 h 1060400"/>
                <a:gd name="connsiteX0" fmla="*/ 0 w 261103"/>
                <a:gd name="connsiteY0" fmla="*/ 786351 h 786351"/>
                <a:gd name="connsiteX1" fmla="*/ 261103 w 261103"/>
                <a:gd name="connsiteY1" fmla="*/ 0 h 78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103" h="786351">
                  <a:moveTo>
                    <a:pt x="0" y="786351"/>
                  </a:moveTo>
                  <a:cubicBezTo>
                    <a:pt x="3614" y="587219"/>
                    <a:pt x="48291" y="134869"/>
                    <a:pt x="26110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Forme libre 113"/>
            <p:cNvSpPr/>
            <p:nvPr/>
          </p:nvSpPr>
          <p:spPr>
            <a:xfrm>
              <a:off x="4666320" y="2069923"/>
              <a:ext cx="228650" cy="681249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9127 w 152887"/>
                <a:gd name="connsiteY0" fmla="*/ 1143373 h 1143373"/>
                <a:gd name="connsiteX1" fmla="*/ 152887 w 152887"/>
                <a:gd name="connsiteY1" fmla="*/ 0 h 1143373"/>
                <a:gd name="connsiteX0" fmla="*/ 0 w 258723"/>
                <a:gd name="connsiteY0" fmla="*/ 805504 h 805504"/>
                <a:gd name="connsiteX1" fmla="*/ 258723 w 258723"/>
                <a:gd name="connsiteY1" fmla="*/ 0 h 8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723" h="805504">
                  <a:moveTo>
                    <a:pt x="0" y="805504"/>
                  </a:moveTo>
                  <a:cubicBezTo>
                    <a:pt x="3614" y="606372"/>
                    <a:pt x="45911" y="134869"/>
                    <a:pt x="25872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Forme libre 114"/>
            <p:cNvSpPr/>
            <p:nvPr/>
          </p:nvSpPr>
          <p:spPr>
            <a:xfrm>
              <a:off x="4602252" y="2014328"/>
              <a:ext cx="15545" cy="770558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10506 w 102130"/>
                <a:gd name="connsiteY0" fmla="*/ 1820461 h 1820461"/>
                <a:gd name="connsiteX1" fmla="*/ 3309 w 102130"/>
                <a:gd name="connsiteY1" fmla="*/ 946960 h 1820461"/>
                <a:gd name="connsiteX2" fmla="*/ 9365 w 102130"/>
                <a:gd name="connsiteY2" fmla="*/ 384313 h 1820461"/>
                <a:gd name="connsiteX3" fmla="*/ 102130 w 102130"/>
                <a:gd name="connsiteY3" fmla="*/ 0 h 1820461"/>
                <a:gd name="connsiteX0" fmla="*/ 10506 w 10506"/>
                <a:gd name="connsiteY0" fmla="*/ 1436148 h 1436148"/>
                <a:gd name="connsiteX1" fmla="*/ 3309 w 10506"/>
                <a:gd name="connsiteY1" fmla="*/ 562647 h 1436148"/>
                <a:gd name="connsiteX2" fmla="*/ 9365 w 10506"/>
                <a:gd name="connsiteY2" fmla="*/ 0 h 1436148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16515 w 37785"/>
                <a:gd name="connsiteY0" fmla="*/ 1651301 h 1651301"/>
                <a:gd name="connsiteX1" fmla="*/ 9318 w 37785"/>
                <a:gd name="connsiteY1" fmla="*/ 777800 h 1651301"/>
                <a:gd name="connsiteX2" fmla="*/ 37785 w 37785"/>
                <a:gd name="connsiteY2" fmla="*/ 0 h 1651301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8921 w 38392"/>
                <a:gd name="connsiteY0" fmla="*/ 1667703 h 1667703"/>
                <a:gd name="connsiteX1" fmla="*/ 1724 w 38392"/>
                <a:gd name="connsiteY1" fmla="*/ 794202 h 1667703"/>
                <a:gd name="connsiteX2" fmla="*/ 38392 w 38392"/>
                <a:gd name="connsiteY2" fmla="*/ 0 h 1667703"/>
                <a:gd name="connsiteX0" fmla="*/ 10865 w 40336"/>
                <a:gd name="connsiteY0" fmla="*/ 1667703 h 1667703"/>
                <a:gd name="connsiteX1" fmla="*/ 2109 w 40336"/>
                <a:gd name="connsiteY1" fmla="*/ 1536708 h 1667703"/>
                <a:gd name="connsiteX2" fmla="*/ 3668 w 40336"/>
                <a:gd name="connsiteY2" fmla="*/ 794202 h 1667703"/>
                <a:gd name="connsiteX3" fmla="*/ 40336 w 40336"/>
                <a:gd name="connsiteY3" fmla="*/ 0 h 1667703"/>
                <a:gd name="connsiteX0" fmla="*/ 208 w 42520"/>
                <a:gd name="connsiteY0" fmla="*/ 2219895 h 2219895"/>
                <a:gd name="connsiteX1" fmla="*/ 4293 w 42520"/>
                <a:gd name="connsiteY1" fmla="*/ 1536708 h 2219895"/>
                <a:gd name="connsiteX2" fmla="*/ 5852 w 42520"/>
                <a:gd name="connsiteY2" fmla="*/ 794202 h 2219895"/>
                <a:gd name="connsiteX3" fmla="*/ 42520 w 42520"/>
                <a:gd name="connsiteY3" fmla="*/ 0 h 2219895"/>
                <a:gd name="connsiteX0" fmla="*/ 30128 w 40336"/>
                <a:gd name="connsiteY0" fmla="*/ 2213474 h 2213474"/>
                <a:gd name="connsiteX1" fmla="*/ 2109 w 40336"/>
                <a:gd name="connsiteY1" fmla="*/ 1536708 h 2213474"/>
                <a:gd name="connsiteX2" fmla="*/ 3668 w 40336"/>
                <a:gd name="connsiteY2" fmla="*/ 794202 h 2213474"/>
                <a:gd name="connsiteX3" fmla="*/ 40336 w 40336"/>
                <a:gd name="connsiteY3" fmla="*/ 0 h 2213474"/>
                <a:gd name="connsiteX0" fmla="*/ 31140 w 42521"/>
                <a:gd name="connsiteY0" fmla="*/ 2213474 h 2236828"/>
                <a:gd name="connsiteX1" fmla="*/ 41647 w 42521"/>
                <a:gd name="connsiteY1" fmla="*/ 2178792 h 2236828"/>
                <a:gd name="connsiteX2" fmla="*/ 3121 w 42521"/>
                <a:gd name="connsiteY2" fmla="*/ 1536708 h 2236828"/>
                <a:gd name="connsiteX3" fmla="*/ 4680 w 42521"/>
                <a:gd name="connsiteY3" fmla="*/ 794202 h 2236828"/>
                <a:gd name="connsiteX4" fmla="*/ 41348 w 42521"/>
                <a:gd name="connsiteY4" fmla="*/ 0 h 2236828"/>
                <a:gd name="connsiteX0" fmla="*/ 31141 w 66731"/>
                <a:gd name="connsiteY0" fmla="*/ 2213474 h 2236829"/>
                <a:gd name="connsiteX1" fmla="*/ 41648 w 66731"/>
                <a:gd name="connsiteY1" fmla="*/ 2178792 h 2236829"/>
                <a:gd name="connsiteX2" fmla="*/ 3122 w 66731"/>
                <a:gd name="connsiteY2" fmla="*/ 1536708 h 2236829"/>
                <a:gd name="connsiteX3" fmla="*/ 4681 w 66731"/>
                <a:gd name="connsiteY3" fmla="*/ 794202 h 2236829"/>
                <a:gd name="connsiteX4" fmla="*/ 41349 w 66731"/>
                <a:gd name="connsiteY4" fmla="*/ 0 h 2236829"/>
                <a:gd name="connsiteX0" fmla="*/ 2 w 74117"/>
                <a:gd name="connsiteY0" fmla="*/ 2226317 h 2241717"/>
                <a:gd name="connsiteX1" fmla="*/ 49035 w 74117"/>
                <a:gd name="connsiteY1" fmla="*/ 2178792 h 2241717"/>
                <a:gd name="connsiteX2" fmla="*/ 10509 w 74117"/>
                <a:gd name="connsiteY2" fmla="*/ 1536708 h 2241717"/>
                <a:gd name="connsiteX3" fmla="*/ 12068 w 74117"/>
                <a:gd name="connsiteY3" fmla="*/ 794202 h 2241717"/>
                <a:gd name="connsiteX4" fmla="*/ 48736 w 74117"/>
                <a:gd name="connsiteY4" fmla="*/ 0 h 2241717"/>
                <a:gd name="connsiteX0" fmla="*/ 41649 w 66731"/>
                <a:gd name="connsiteY0" fmla="*/ 2178792 h 2178792"/>
                <a:gd name="connsiteX1" fmla="*/ 3123 w 66731"/>
                <a:gd name="connsiteY1" fmla="*/ 1536708 h 2178792"/>
                <a:gd name="connsiteX2" fmla="*/ 4682 w 66731"/>
                <a:gd name="connsiteY2" fmla="*/ 794202 h 2178792"/>
                <a:gd name="connsiteX3" fmla="*/ 41350 w 66731"/>
                <a:gd name="connsiteY3" fmla="*/ 0 h 2178792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10966 w 23510"/>
                <a:gd name="connsiteY0" fmla="*/ 1549549 h 1549549"/>
                <a:gd name="connsiteX1" fmla="*/ 6105 w 23510"/>
                <a:gd name="connsiteY1" fmla="*/ 800623 h 1549549"/>
                <a:gd name="connsiteX2" fmla="*/ 23510 w 23510"/>
                <a:gd name="connsiteY2" fmla="*/ 0 h 1549549"/>
                <a:gd name="connsiteX0" fmla="*/ 10966 w 23510"/>
                <a:gd name="connsiteY0" fmla="*/ 1410105 h 1410105"/>
                <a:gd name="connsiteX1" fmla="*/ 6105 w 23510"/>
                <a:gd name="connsiteY1" fmla="*/ 800623 h 1410105"/>
                <a:gd name="connsiteX2" fmla="*/ 23510 w 23510"/>
                <a:gd name="connsiteY2" fmla="*/ 0 h 141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0" h="1410105">
                  <a:moveTo>
                    <a:pt x="10966" y="1410105"/>
                  </a:moveTo>
                  <a:cubicBezTo>
                    <a:pt x="6945" y="1183621"/>
                    <a:pt x="-266" y="1056741"/>
                    <a:pt x="6105" y="800623"/>
                  </a:cubicBezTo>
                  <a:cubicBezTo>
                    <a:pt x="11017" y="522673"/>
                    <a:pt x="-19854" y="180238"/>
                    <a:pt x="2351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Forme libre 115"/>
            <p:cNvSpPr/>
            <p:nvPr/>
          </p:nvSpPr>
          <p:spPr>
            <a:xfrm>
              <a:off x="4513582" y="2109433"/>
              <a:ext cx="68272" cy="683461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270005 w 270005"/>
                <a:gd name="connsiteY0" fmla="*/ 1655534 h 1655534"/>
                <a:gd name="connsiteX1" fmla="*/ 256753 w 270005"/>
                <a:gd name="connsiteY1" fmla="*/ 715156 h 1655534"/>
                <a:gd name="connsiteX2" fmla="*/ 244755 w 270005"/>
                <a:gd name="connsiteY2" fmla="*/ 140704 h 1655534"/>
                <a:gd name="connsiteX3" fmla="*/ 174672 w 270005"/>
                <a:gd name="connsiteY3" fmla="*/ 8897 h 1655534"/>
                <a:gd name="connsiteX4" fmla="*/ 0 w 270005"/>
                <a:gd name="connsiteY4" fmla="*/ 43861 h 1655534"/>
                <a:gd name="connsiteX0" fmla="*/ 95333 w 95333"/>
                <a:gd name="connsiteY0" fmla="*/ 1646637 h 1646637"/>
                <a:gd name="connsiteX1" fmla="*/ 82081 w 95333"/>
                <a:gd name="connsiteY1" fmla="*/ 706259 h 1646637"/>
                <a:gd name="connsiteX2" fmla="*/ 70083 w 95333"/>
                <a:gd name="connsiteY2" fmla="*/ 131807 h 1646637"/>
                <a:gd name="connsiteX3" fmla="*/ 0 w 95333"/>
                <a:gd name="connsiteY3" fmla="*/ 0 h 1646637"/>
                <a:gd name="connsiteX0" fmla="*/ 95333 w 95333"/>
                <a:gd name="connsiteY0" fmla="*/ 1646637 h 1646637"/>
                <a:gd name="connsiteX1" fmla="*/ 93706 w 95333"/>
                <a:gd name="connsiteY1" fmla="*/ 1529608 h 1646637"/>
                <a:gd name="connsiteX2" fmla="*/ 82081 w 95333"/>
                <a:gd name="connsiteY2" fmla="*/ 706259 h 1646637"/>
                <a:gd name="connsiteX3" fmla="*/ 70083 w 95333"/>
                <a:gd name="connsiteY3" fmla="*/ 131807 h 1646637"/>
                <a:gd name="connsiteX4" fmla="*/ 0 w 95333"/>
                <a:gd name="connsiteY4" fmla="*/ 0 h 1646637"/>
                <a:gd name="connsiteX0" fmla="*/ 95333 w 95333"/>
                <a:gd name="connsiteY0" fmla="*/ 2025465 h 2025465"/>
                <a:gd name="connsiteX1" fmla="*/ 93706 w 95333"/>
                <a:gd name="connsiteY1" fmla="*/ 1529608 h 2025465"/>
                <a:gd name="connsiteX2" fmla="*/ 82081 w 95333"/>
                <a:gd name="connsiteY2" fmla="*/ 706259 h 2025465"/>
                <a:gd name="connsiteX3" fmla="*/ 70083 w 95333"/>
                <a:gd name="connsiteY3" fmla="*/ 131807 h 2025465"/>
                <a:gd name="connsiteX4" fmla="*/ 0 w 95333"/>
                <a:gd name="connsiteY4" fmla="*/ 0 h 2025465"/>
                <a:gd name="connsiteX0" fmla="*/ 101754 w 101754"/>
                <a:gd name="connsiteY0" fmla="*/ 1967677 h 1967677"/>
                <a:gd name="connsiteX1" fmla="*/ 93706 w 101754"/>
                <a:gd name="connsiteY1" fmla="*/ 1529608 h 1967677"/>
                <a:gd name="connsiteX2" fmla="*/ 82081 w 101754"/>
                <a:gd name="connsiteY2" fmla="*/ 706259 h 1967677"/>
                <a:gd name="connsiteX3" fmla="*/ 70083 w 101754"/>
                <a:gd name="connsiteY3" fmla="*/ 131807 h 1967677"/>
                <a:gd name="connsiteX4" fmla="*/ 0 w 101754"/>
                <a:gd name="connsiteY4" fmla="*/ 0 h 1967677"/>
                <a:gd name="connsiteX0" fmla="*/ 50386 w 93783"/>
                <a:gd name="connsiteY0" fmla="*/ 1916311 h 1916311"/>
                <a:gd name="connsiteX1" fmla="*/ 93706 w 93783"/>
                <a:gd name="connsiteY1" fmla="*/ 1529608 h 1916311"/>
                <a:gd name="connsiteX2" fmla="*/ 82081 w 93783"/>
                <a:gd name="connsiteY2" fmla="*/ 706259 h 1916311"/>
                <a:gd name="connsiteX3" fmla="*/ 70083 w 93783"/>
                <a:gd name="connsiteY3" fmla="*/ 131807 h 1916311"/>
                <a:gd name="connsiteX4" fmla="*/ 0 w 93783"/>
                <a:gd name="connsiteY4" fmla="*/ 0 h 1916311"/>
                <a:gd name="connsiteX0" fmla="*/ 108174 w 108174"/>
                <a:gd name="connsiteY0" fmla="*/ 2038306 h 2038306"/>
                <a:gd name="connsiteX1" fmla="*/ 93706 w 108174"/>
                <a:gd name="connsiteY1" fmla="*/ 1529608 h 2038306"/>
                <a:gd name="connsiteX2" fmla="*/ 82081 w 108174"/>
                <a:gd name="connsiteY2" fmla="*/ 706259 h 2038306"/>
                <a:gd name="connsiteX3" fmla="*/ 70083 w 108174"/>
                <a:gd name="connsiteY3" fmla="*/ 131807 h 2038306"/>
                <a:gd name="connsiteX4" fmla="*/ 0 w 108174"/>
                <a:gd name="connsiteY4" fmla="*/ 0 h 2038306"/>
                <a:gd name="connsiteX0" fmla="*/ 50386 w 93783"/>
                <a:gd name="connsiteY0" fmla="*/ 1954835 h 1954835"/>
                <a:gd name="connsiteX1" fmla="*/ 93706 w 93783"/>
                <a:gd name="connsiteY1" fmla="*/ 1529608 h 1954835"/>
                <a:gd name="connsiteX2" fmla="*/ 82081 w 93783"/>
                <a:gd name="connsiteY2" fmla="*/ 706259 h 1954835"/>
                <a:gd name="connsiteX3" fmla="*/ 70083 w 93783"/>
                <a:gd name="connsiteY3" fmla="*/ 131807 h 1954835"/>
                <a:gd name="connsiteX4" fmla="*/ 0 w 93783"/>
                <a:gd name="connsiteY4" fmla="*/ 0 h 1954835"/>
                <a:gd name="connsiteX0" fmla="*/ 50386 w 93756"/>
                <a:gd name="connsiteY0" fmla="*/ 1954835 h 1954835"/>
                <a:gd name="connsiteX1" fmla="*/ 93706 w 93756"/>
                <a:gd name="connsiteY1" fmla="*/ 1529608 h 1954835"/>
                <a:gd name="connsiteX2" fmla="*/ 82081 w 93756"/>
                <a:gd name="connsiteY2" fmla="*/ 706259 h 1954835"/>
                <a:gd name="connsiteX3" fmla="*/ 70083 w 93756"/>
                <a:gd name="connsiteY3" fmla="*/ 131807 h 1954835"/>
                <a:gd name="connsiteX4" fmla="*/ 0 w 93756"/>
                <a:gd name="connsiteY4" fmla="*/ 0 h 1954835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74442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74442 w 82116"/>
                <a:gd name="connsiteY0" fmla="*/ 1529608 h 1529609"/>
                <a:gd name="connsiteX1" fmla="*/ 82081 w 82116"/>
                <a:gd name="connsiteY1" fmla="*/ 706259 h 1529609"/>
                <a:gd name="connsiteX2" fmla="*/ 70083 w 82116"/>
                <a:gd name="connsiteY2" fmla="*/ 131807 h 1529609"/>
                <a:gd name="connsiteX3" fmla="*/ 0 w 82116"/>
                <a:gd name="connsiteY3" fmla="*/ 0 h 1529609"/>
                <a:gd name="connsiteX0" fmla="*/ 88848 w 88848"/>
                <a:gd name="connsiteY0" fmla="*/ 1256529 h 1256529"/>
                <a:gd name="connsiteX1" fmla="*/ 82081 w 88848"/>
                <a:gd name="connsiteY1" fmla="*/ 706259 h 1256529"/>
                <a:gd name="connsiteX2" fmla="*/ 70083 w 88848"/>
                <a:gd name="connsiteY2" fmla="*/ 131807 h 1256529"/>
                <a:gd name="connsiteX3" fmla="*/ 0 w 88848"/>
                <a:gd name="connsiteY3" fmla="*/ 0 h 1256529"/>
                <a:gd name="connsiteX0" fmla="*/ 103253 w 103253"/>
                <a:gd name="connsiteY0" fmla="*/ 1250719 h 1250719"/>
                <a:gd name="connsiteX1" fmla="*/ 82081 w 103253"/>
                <a:gd name="connsiteY1" fmla="*/ 706259 h 1250719"/>
                <a:gd name="connsiteX2" fmla="*/ 70083 w 103253"/>
                <a:gd name="connsiteY2" fmla="*/ 131807 h 1250719"/>
                <a:gd name="connsiteX3" fmla="*/ 0 w 103253"/>
                <a:gd name="connsiteY3" fmla="*/ 0 h 12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253" h="1250719">
                  <a:moveTo>
                    <a:pt x="103253" y="1250719"/>
                  </a:moveTo>
                  <a:cubicBezTo>
                    <a:pt x="101044" y="1093989"/>
                    <a:pt x="82808" y="939226"/>
                    <a:pt x="82081" y="706259"/>
                  </a:cubicBezTo>
                  <a:cubicBezTo>
                    <a:pt x="81355" y="473292"/>
                    <a:pt x="83763" y="249517"/>
                    <a:pt x="70083" y="131807"/>
                  </a:cubicBezTo>
                  <a:cubicBezTo>
                    <a:pt x="56403" y="14097"/>
                    <a:pt x="40792" y="22196"/>
                    <a:pt x="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Parallélogramme 116"/>
            <p:cNvSpPr/>
            <p:nvPr/>
          </p:nvSpPr>
          <p:spPr>
            <a:xfrm>
              <a:off x="3520644" y="1777147"/>
              <a:ext cx="2102711" cy="454337"/>
            </a:xfrm>
            <a:prstGeom prst="parallelogram">
              <a:avLst>
                <a:gd name="adj" fmla="val 5903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Ellipse 117"/>
            <p:cNvSpPr/>
            <p:nvPr/>
          </p:nvSpPr>
          <p:spPr>
            <a:xfrm rot="16200000">
              <a:off x="4548357" y="1759126"/>
              <a:ext cx="81173" cy="618964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Forme libre 118"/>
            <p:cNvSpPr/>
            <p:nvPr/>
          </p:nvSpPr>
          <p:spPr>
            <a:xfrm>
              <a:off x="4895140" y="1955560"/>
              <a:ext cx="595352" cy="11304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661" h="133667">
                  <a:moveTo>
                    <a:pt x="0" y="133667"/>
                  </a:moveTo>
                  <a:cubicBezTo>
                    <a:pt x="166545" y="-8354"/>
                    <a:pt x="572061" y="-2676"/>
                    <a:pt x="673661" y="1557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Forme libre 119"/>
            <p:cNvSpPr/>
            <p:nvPr/>
          </p:nvSpPr>
          <p:spPr>
            <a:xfrm>
              <a:off x="4264144" y="2106417"/>
              <a:ext cx="247869" cy="12352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448105 w 448105"/>
                <a:gd name="connsiteY0" fmla="*/ 715156 h 715156"/>
                <a:gd name="connsiteX1" fmla="*/ 436107 w 448105"/>
                <a:gd name="connsiteY1" fmla="*/ 140704 h 715156"/>
                <a:gd name="connsiteX2" fmla="*/ 366024 w 448105"/>
                <a:gd name="connsiteY2" fmla="*/ 8897 h 715156"/>
                <a:gd name="connsiteX3" fmla="*/ 191352 w 448105"/>
                <a:gd name="connsiteY3" fmla="*/ 43861 h 715156"/>
                <a:gd name="connsiteX4" fmla="*/ 0 w 448105"/>
                <a:gd name="connsiteY4" fmla="*/ 218627 h 715156"/>
                <a:gd name="connsiteX0" fmla="*/ 436107 w 436107"/>
                <a:gd name="connsiteY0" fmla="*/ 140704 h 218627"/>
                <a:gd name="connsiteX1" fmla="*/ 366024 w 436107"/>
                <a:gd name="connsiteY1" fmla="*/ 8897 h 218627"/>
                <a:gd name="connsiteX2" fmla="*/ 191352 w 436107"/>
                <a:gd name="connsiteY2" fmla="*/ 43861 h 218627"/>
                <a:gd name="connsiteX3" fmla="*/ 0 w 436107"/>
                <a:gd name="connsiteY3" fmla="*/ 218627 h 218627"/>
                <a:gd name="connsiteX0" fmla="*/ 366024 w 366024"/>
                <a:gd name="connsiteY0" fmla="*/ 8897 h 218627"/>
                <a:gd name="connsiteX1" fmla="*/ 191352 w 366024"/>
                <a:gd name="connsiteY1" fmla="*/ 43861 h 218627"/>
                <a:gd name="connsiteX2" fmla="*/ 0 w 366024"/>
                <a:gd name="connsiteY2" fmla="*/ 218627 h 218627"/>
                <a:gd name="connsiteX0" fmla="*/ 374651 w 374651"/>
                <a:gd name="connsiteY0" fmla="*/ 8897 h 218627"/>
                <a:gd name="connsiteX1" fmla="*/ 191352 w 374651"/>
                <a:gd name="connsiteY1" fmla="*/ 43861 h 218627"/>
                <a:gd name="connsiteX2" fmla="*/ 0 w 374651"/>
                <a:gd name="connsiteY2" fmla="*/ 218627 h 218627"/>
                <a:gd name="connsiteX0" fmla="*/ 366025 w 366025"/>
                <a:gd name="connsiteY0" fmla="*/ 8897 h 218627"/>
                <a:gd name="connsiteX1" fmla="*/ 191352 w 366025"/>
                <a:gd name="connsiteY1" fmla="*/ 43861 h 218627"/>
                <a:gd name="connsiteX2" fmla="*/ 0 w 366025"/>
                <a:gd name="connsiteY2" fmla="*/ 218627 h 218627"/>
                <a:gd name="connsiteX0" fmla="*/ 357399 w 357399"/>
                <a:gd name="connsiteY0" fmla="*/ 7682 h 226038"/>
                <a:gd name="connsiteX1" fmla="*/ 191352 w 357399"/>
                <a:gd name="connsiteY1" fmla="*/ 51272 h 226038"/>
                <a:gd name="connsiteX2" fmla="*/ 0 w 357399"/>
                <a:gd name="connsiteY2" fmla="*/ 226038 h 226038"/>
                <a:gd name="connsiteX0" fmla="*/ 374872 w 374872"/>
                <a:gd name="connsiteY0" fmla="*/ 7682 h 226038"/>
                <a:gd name="connsiteX1" fmla="*/ 191352 w 374872"/>
                <a:gd name="connsiteY1" fmla="*/ 51272 h 226038"/>
                <a:gd name="connsiteX2" fmla="*/ 0 w 374872"/>
                <a:gd name="connsiteY2" fmla="*/ 226038 h 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72" h="226038">
                  <a:moveTo>
                    <a:pt x="374872" y="7682"/>
                  </a:moveTo>
                  <a:cubicBezTo>
                    <a:pt x="334080" y="-14514"/>
                    <a:pt x="253831" y="14879"/>
                    <a:pt x="191352" y="51272"/>
                  </a:cubicBezTo>
                  <a:cubicBezTo>
                    <a:pt x="128873" y="87665"/>
                    <a:pt x="0" y="226038"/>
                    <a:pt x="0" y="226038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Forme libre 120"/>
            <p:cNvSpPr/>
            <p:nvPr/>
          </p:nvSpPr>
          <p:spPr>
            <a:xfrm>
              <a:off x="4611688" y="1779229"/>
              <a:ext cx="200852" cy="24617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3309 w 349006"/>
                <a:gd name="connsiteY0" fmla="*/ 1234734 h 1234734"/>
                <a:gd name="connsiteX1" fmla="*/ 9365 w 349006"/>
                <a:gd name="connsiteY1" fmla="*/ 672087 h 1234734"/>
                <a:gd name="connsiteX2" fmla="*/ 102130 w 349006"/>
                <a:gd name="connsiteY2" fmla="*/ 287774 h 1234734"/>
                <a:gd name="connsiteX3" fmla="*/ 349006 w 349006"/>
                <a:gd name="connsiteY3" fmla="*/ 0 h 1234734"/>
                <a:gd name="connsiteX0" fmla="*/ 0 w 339641"/>
                <a:gd name="connsiteY0" fmla="*/ 672087 h 672087"/>
                <a:gd name="connsiteX1" fmla="*/ 92765 w 339641"/>
                <a:gd name="connsiteY1" fmla="*/ 287774 h 672087"/>
                <a:gd name="connsiteX2" fmla="*/ 339641 w 339641"/>
                <a:gd name="connsiteY2" fmla="*/ 0 h 6720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765"/>
                <a:gd name="connsiteY0" fmla="*/ 450493 h 450493"/>
                <a:gd name="connsiteX1" fmla="*/ 303641 w 303765"/>
                <a:gd name="connsiteY1" fmla="*/ 1606 h 4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765" h="450493">
                  <a:moveTo>
                    <a:pt x="0" y="450493"/>
                  </a:moveTo>
                  <a:cubicBezTo>
                    <a:pt x="69838" y="161912"/>
                    <a:pt x="310003" y="-19095"/>
                    <a:pt x="303641" y="160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Forme libre 121"/>
            <p:cNvSpPr/>
            <p:nvPr/>
          </p:nvSpPr>
          <p:spPr>
            <a:xfrm flipH="1">
              <a:off x="3710670" y="1965706"/>
              <a:ext cx="568239" cy="111012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42982"/>
                <a:gd name="connsiteY0" fmla="*/ 131259 h 131259"/>
                <a:gd name="connsiteX1" fmla="*/ 642982 w 642982"/>
                <a:gd name="connsiteY1" fmla="*/ 1799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982" h="131259">
                  <a:moveTo>
                    <a:pt x="0" y="131259"/>
                  </a:moveTo>
                  <a:cubicBezTo>
                    <a:pt x="166545" y="-10762"/>
                    <a:pt x="541382" y="-2434"/>
                    <a:pt x="642982" y="1799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3" name="Grouper 122"/>
            <p:cNvGrpSpPr/>
            <p:nvPr/>
          </p:nvGrpSpPr>
          <p:grpSpPr>
            <a:xfrm>
              <a:off x="4420832" y="2724107"/>
              <a:ext cx="665919" cy="709899"/>
              <a:chOff x="4348149" y="5848463"/>
              <a:chExt cx="665919" cy="709899"/>
            </a:xfrm>
          </p:grpSpPr>
          <p:sp>
            <p:nvSpPr>
              <p:cNvPr id="124" name="Ellipse 123"/>
              <p:cNvSpPr/>
              <p:nvPr/>
            </p:nvSpPr>
            <p:spPr>
              <a:xfrm flipH="1" flipV="1">
                <a:off x="4375429" y="6276464"/>
                <a:ext cx="82363" cy="1152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  <a:alpha val="72000"/>
                    </a:schemeClr>
                  </a:gs>
                  <a:gs pos="27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Arc 6"/>
              <p:cNvSpPr/>
              <p:nvPr/>
            </p:nvSpPr>
            <p:spPr>
              <a:xfrm>
                <a:off x="4364210" y="5848463"/>
                <a:ext cx="472867" cy="589231"/>
              </a:xfrm>
              <a:custGeom>
                <a:avLst/>
                <a:gdLst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2" fmla="*/ 360040 w 720080"/>
                  <a:gd name="connsiteY2" fmla="*/ 276196 h 552391"/>
                  <a:gd name="connsiteX3" fmla="*/ 360040 w 720080"/>
                  <a:gd name="connsiteY3" fmla="*/ 0 h 552391"/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0" fmla="*/ 0 w 360040"/>
                  <a:gd name="connsiteY0" fmla="*/ 12879 h 289075"/>
                  <a:gd name="connsiteX1" fmla="*/ 360040 w 360040"/>
                  <a:gd name="connsiteY1" fmla="*/ 289075 h 289075"/>
                  <a:gd name="connsiteX2" fmla="*/ 0 w 360040"/>
                  <a:gd name="connsiteY2" fmla="*/ 289075 h 289075"/>
                  <a:gd name="connsiteX3" fmla="*/ 0 w 360040"/>
                  <a:gd name="connsiteY3" fmla="*/ 12879 h 289075"/>
                  <a:gd name="connsiteX0" fmla="*/ 107324 w 360040"/>
                  <a:gd name="connsiteY0" fmla="*/ 0 h 289075"/>
                  <a:gd name="connsiteX1" fmla="*/ 360040 w 360040"/>
                  <a:gd name="connsiteY1" fmla="*/ 289075 h 289075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0 w 373488"/>
                  <a:gd name="connsiteY1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66669 w 373488"/>
                  <a:gd name="connsiteY1" fmla="*/ 147668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0 w 691167"/>
                  <a:gd name="connsiteY2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0 w 691167"/>
                  <a:gd name="connsiteY3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0 w 691167"/>
                  <a:gd name="connsiteY4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49498 w 691167"/>
                  <a:gd name="connsiteY5" fmla="*/ 96153 h 314832"/>
                  <a:gd name="connsiteX6" fmla="*/ 0 w 691167"/>
                  <a:gd name="connsiteY6" fmla="*/ 31496 h 314832"/>
                  <a:gd name="connsiteX0" fmla="*/ 425767 w 785807"/>
                  <a:gd name="connsiteY0" fmla="*/ 38636 h 314832"/>
                  <a:gd name="connsiteX1" fmla="*/ 785807 w 785807"/>
                  <a:gd name="connsiteY1" fmla="*/ 314832 h 314832"/>
                  <a:gd name="connsiteX2" fmla="*/ 425767 w 785807"/>
                  <a:gd name="connsiteY2" fmla="*/ 314832 h 314832"/>
                  <a:gd name="connsiteX3" fmla="*/ 425767 w 785807"/>
                  <a:gd name="connsiteY3" fmla="*/ 38636 h 314832"/>
                  <a:gd name="connsiteX0" fmla="*/ 537384 w 785807"/>
                  <a:gd name="connsiteY0" fmla="*/ 0 h 314832"/>
                  <a:gd name="connsiteX1" fmla="*/ 616362 w 785807"/>
                  <a:gd name="connsiteY1" fmla="*/ 182012 h 314832"/>
                  <a:gd name="connsiteX2" fmla="*/ 466110 w 785807"/>
                  <a:gd name="connsiteY2" fmla="*/ 151961 h 314832"/>
                  <a:gd name="connsiteX3" fmla="*/ 285806 w 785807"/>
                  <a:gd name="connsiteY3" fmla="*/ 276457 h 314832"/>
                  <a:gd name="connsiteX4" fmla="*/ 221411 w 785807"/>
                  <a:gd name="connsiteY4" fmla="*/ 147668 h 314832"/>
                  <a:gd name="connsiteX5" fmla="*/ 2470 w 785807"/>
                  <a:gd name="connsiteY5" fmla="*/ 237820 h 314832"/>
                  <a:gd name="connsiteX6" fmla="*/ 94640 w 785807"/>
                  <a:gd name="connsiteY6" fmla="*/ 31496 h 314832"/>
                  <a:gd name="connsiteX0" fmla="*/ 425935 w 785975"/>
                  <a:gd name="connsiteY0" fmla="*/ 38636 h 314832"/>
                  <a:gd name="connsiteX1" fmla="*/ 785975 w 785975"/>
                  <a:gd name="connsiteY1" fmla="*/ 314832 h 314832"/>
                  <a:gd name="connsiteX2" fmla="*/ 425935 w 785975"/>
                  <a:gd name="connsiteY2" fmla="*/ 314832 h 314832"/>
                  <a:gd name="connsiteX3" fmla="*/ 425935 w 785975"/>
                  <a:gd name="connsiteY3" fmla="*/ 38636 h 314832"/>
                  <a:gd name="connsiteX0" fmla="*/ 537552 w 785975"/>
                  <a:gd name="connsiteY0" fmla="*/ 0 h 314832"/>
                  <a:gd name="connsiteX1" fmla="*/ 616530 w 785975"/>
                  <a:gd name="connsiteY1" fmla="*/ 182012 h 314832"/>
                  <a:gd name="connsiteX2" fmla="*/ 466278 w 785975"/>
                  <a:gd name="connsiteY2" fmla="*/ 151961 h 314832"/>
                  <a:gd name="connsiteX3" fmla="*/ 285974 w 785975"/>
                  <a:gd name="connsiteY3" fmla="*/ 276457 h 314832"/>
                  <a:gd name="connsiteX4" fmla="*/ 221579 w 785975"/>
                  <a:gd name="connsiteY4" fmla="*/ 147668 h 314832"/>
                  <a:gd name="connsiteX5" fmla="*/ 2638 w 785975"/>
                  <a:gd name="connsiteY5" fmla="*/ 237820 h 314832"/>
                  <a:gd name="connsiteX6" fmla="*/ 86222 w 785975"/>
                  <a:gd name="connsiteY6" fmla="*/ 14324 h 314832"/>
                  <a:gd name="connsiteX0" fmla="*/ 426120 w 786160"/>
                  <a:gd name="connsiteY0" fmla="*/ 38636 h 314832"/>
                  <a:gd name="connsiteX1" fmla="*/ 786160 w 786160"/>
                  <a:gd name="connsiteY1" fmla="*/ 314832 h 314832"/>
                  <a:gd name="connsiteX2" fmla="*/ 426120 w 786160"/>
                  <a:gd name="connsiteY2" fmla="*/ 314832 h 314832"/>
                  <a:gd name="connsiteX3" fmla="*/ 426120 w 786160"/>
                  <a:gd name="connsiteY3" fmla="*/ 38636 h 314832"/>
                  <a:gd name="connsiteX0" fmla="*/ 537737 w 786160"/>
                  <a:gd name="connsiteY0" fmla="*/ 0 h 314832"/>
                  <a:gd name="connsiteX1" fmla="*/ 616715 w 786160"/>
                  <a:gd name="connsiteY1" fmla="*/ 182012 h 314832"/>
                  <a:gd name="connsiteX2" fmla="*/ 466463 w 786160"/>
                  <a:gd name="connsiteY2" fmla="*/ 151961 h 314832"/>
                  <a:gd name="connsiteX3" fmla="*/ 286159 w 786160"/>
                  <a:gd name="connsiteY3" fmla="*/ 276457 h 314832"/>
                  <a:gd name="connsiteX4" fmla="*/ 221764 w 786160"/>
                  <a:gd name="connsiteY4" fmla="*/ 147668 h 314832"/>
                  <a:gd name="connsiteX5" fmla="*/ 2823 w 786160"/>
                  <a:gd name="connsiteY5" fmla="*/ 237820 h 314832"/>
                  <a:gd name="connsiteX6" fmla="*/ 86407 w 786160"/>
                  <a:gd name="connsiteY6" fmla="*/ 14324 h 314832"/>
                  <a:gd name="connsiteX0" fmla="*/ 425844 w 785884"/>
                  <a:gd name="connsiteY0" fmla="*/ 45777 h 321973"/>
                  <a:gd name="connsiteX1" fmla="*/ 785884 w 785884"/>
                  <a:gd name="connsiteY1" fmla="*/ 321973 h 321973"/>
                  <a:gd name="connsiteX2" fmla="*/ 425844 w 785884"/>
                  <a:gd name="connsiteY2" fmla="*/ 321973 h 321973"/>
                  <a:gd name="connsiteX3" fmla="*/ 425844 w 785884"/>
                  <a:gd name="connsiteY3" fmla="*/ 45777 h 321973"/>
                  <a:gd name="connsiteX0" fmla="*/ 537461 w 785884"/>
                  <a:gd name="connsiteY0" fmla="*/ 7141 h 321973"/>
                  <a:gd name="connsiteX1" fmla="*/ 616439 w 785884"/>
                  <a:gd name="connsiteY1" fmla="*/ 189153 h 321973"/>
                  <a:gd name="connsiteX2" fmla="*/ 466187 w 785884"/>
                  <a:gd name="connsiteY2" fmla="*/ 159102 h 321973"/>
                  <a:gd name="connsiteX3" fmla="*/ 285883 w 785884"/>
                  <a:gd name="connsiteY3" fmla="*/ 283598 h 321973"/>
                  <a:gd name="connsiteX4" fmla="*/ 221488 w 785884"/>
                  <a:gd name="connsiteY4" fmla="*/ 154809 h 321973"/>
                  <a:gd name="connsiteX5" fmla="*/ 2547 w 785884"/>
                  <a:gd name="connsiteY5" fmla="*/ 244961 h 321973"/>
                  <a:gd name="connsiteX6" fmla="*/ 99010 w 785884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1201 w 785597"/>
                  <a:gd name="connsiteY4" fmla="*/ 154809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38636 h 314832"/>
                  <a:gd name="connsiteX1" fmla="*/ 785597 w 785597"/>
                  <a:gd name="connsiteY1" fmla="*/ 314832 h 314832"/>
                  <a:gd name="connsiteX2" fmla="*/ 425557 w 785597"/>
                  <a:gd name="connsiteY2" fmla="*/ 314832 h 314832"/>
                  <a:gd name="connsiteX3" fmla="*/ 425557 w 785597"/>
                  <a:gd name="connsiteY3" fmla="*/ 38636 h 314832"/>
                  <a:gd name="connsiteX0" fmla="*/ 537174 w 785597"/>
                  <a:gd name="connsiteY0" fmla="*/ 0 h 314832"/>
                  <a:gd name="connsiteX1" fmla="*/ 616152 w 785597"/>
                  <a:gd name="connsiteY1" fmla="*/ 182012 h 314832"/>
                  <a:gd name="connsiteX2" fmla="*/ 465900 w 785597"/>
                  <a:gd name="connsiteY2" fmla="*/ 151961 h 314832"/>
                  <a:gd name="connsiteX3" fmla="*/ 285596 w 785597"/>
                  <a:gd name="connsiteY3" fmla="*/ 276457 h 314832"/>
                  <a:gd name="connsiteX4" fmla="*/ 229787 w 785597"/>
                  <a:gd name="connsiteY4" fmla="*/ 199184 h 314832"/>
                  <a:gd name="connsiteX5" fmla="*/ 2260 w 785597"/>
                  <a:gd name="connsiteY5" fmla="*/ 237820 h 314832"/>
                  <a:gd name="connsiteX6" fmla="*/ 98723 w 785597"/>
                  <a:gd name="connsiteY6" fmla="*/ 10031 h 314832"/>
                  <a:gd name="connsiteX0" fmla="*/ 425557 w 785597"/>
                  <a:gd name="connsiteY0" fmla="*/ 38636 h 314832"/>
                  <a:gd name="connsiteX1" fmla="*/ 785597 w 785597"/>
                  <a:gd name="connsiteY1" fmla="*/ 314832 h 314832"/>
                  <a:gd name="connsiteX2" fmla="*/ 425557 w 785597"/>
                  <a:gd name="connsiteY2" fmla="*/ 314832 h 314832"/>
                  <a:gd name="connsiteX3" fmla="*/ 425557 w 785597"/>
                  <a:gd name="connsiteY3" fmla="*/ 38636 h 314832"/>
                  <a:gd name="connsiteX0" fmla="*/ 537174 w 785597"/>
                  <a:gd name="connsiteY0" fmla="*/ 0 h 314832"/>
                  <a:gd name="connsiteX1" fmla="*/ 616152 w 785597"/>
                  <a:gd name="connsiteY1" fmla="*/ 182012 h 314832"/>
                  <a:gd name="connsiteX2" fmla="*/ 465900 w 785597"/>
                  <a:gd name="connsiteY2" fmla="*/ 151961 h 314832"/>
                  <a:gd name="connsiteX3" fmla="*/ 285596 w 785597"/>
                  <a:gd name="connsiteY3" fmla="*/ 276457 h 314832"/>
                  <a:gd name="connsiteX4" fmla="*/ 229787 w 785597"/>
                  <a:gd name="connsiteY4" fmla="*/ 199184 h 314832"/>
                  <a:gd name="connsiteX5" fmla="*/ 2260 w 785597"/>
                  <a:gd name="connsiteY5" fmla="*/ 237820 h 314832"/>
                  <a:gd name="connsiteX6" fmla="*/ 98723 w 785597"/>
                  <a:gd name="connsiteY6" fmla="*/ 4421 h 314832"/>
                  <a:gd name="connsiteX0" fmla="*/ 354238 w 714278"/>
                  <a:gd name="connsiteY0" fmla="*/ 38636 h 314832"/>
                  <a:gd name="connsiteX1" fmla="*/ 714278 w 714278"/>
                  <a:gd name="connsiteY1" fmla="*/ 314832 h 314832"/>
                  <a:gd name="connsiteX2" fmla="*/ 354238 w 714278"/>
                  <a:gd name="connsiteY2" fmla="*/ 314832 h 314832"/>
                  <a:gd name="connsiteX3" fmla="*/ 354238 w 714278"/>
                  <a:gd name="connsiteY3" fmla="*/ 38636 h 314832"/>
                  <a:gd name="connsiteX0" fmla="*/ 465855 w 714278"/>
                  <a:gd name="connsiteY0" fmla="*/ 0 h 314832"/>
                  <a:gd name="connsiteX1" fmla="*/ 544833 w 714278"/>
                  <a:gd name="connsiteY1" fmla="*/ 182012 h 314832"/>
                  <a:gd name="connsiteX2" fmla="*/ 394581 w 714278"/>
                  <a:gd name="connsiteY2" fmla="*/ 151961 h 314832"/>
                  <a:gd name="connsiteX3" fmla="*/ 214277 w 714278"/>
                  <a:gd name="connsiteY3" fmla="*/ 276457 h 314832"/>
                  <a:gd name="connsiteX4" fmla="*/ 158468 w 714278"/>
                  <a:gd name="connsiteY4" fmla="*/ 199184 h 314832"/>
                  <a:gd name="connsiteX5" fmla="*/ 4513 w 714278"/>
                  <a:gd name="connsiteY5" fmla="*/ 206289 h 314832"/>
                  <a:gd name="connsiteX6" fmla="*/ 27404 w 714278"/>
                  <a:gd name="connsiteY6" fmla="*/ 4421 h 314832"/>
                  <a:gd name="connsiteX0" fmla="*/ 354238 w 714278"/>
                  <a:gd name="connsiteY0" fmla="*/ 38636 h 314832"/>
                  <a:gd name="connsiteX1" fmla="*/ 714278 w 714278"/>
                  <a:gd name="connsiteY1" fmla="*/ 314832 h 314832"/>
                  <a:gd name="connsiteX2" fmla="*/ 354238 w 714278"/>
                  <a:gd name="connsiteY2" fmla="*/ 314832 h 314832"/>
                  <a:gd name="connsiteX3" fmla="*/ 354238 w 714278"/>
                  <a:gd name="connsiteY3" fmla="*/ 38636 h 314832"/>
                  <a:gd name="connsiteX0" fmla="*/ 465855 w 714278"/>
                  <a:gd name="connsiteY0" fmla="*/ 0 h 314832"/>
                  <a:gd name="connsiteX1" fmla="*/ 544833 w 714278"/>
                  <a:gd name="connsiteY1" fmla="*/ 182012 h 314832"/>
                  <a:gd name="connsiteX2" fmla="*/ 394581 w 714278"/>
                  <a:gd name="connsiteY2" fmla="*/ 151961 h 314832"/>
                  <a:gd name="connsiteX3" fmla="*/ 214277 w 714278"/>
                  <a:gd name="connsiteY3" fmla="*/ 276457 h 314832"/>
                  <a:gd name="connsiteX4" fmla="*/ 147957 w 714278"/>
                  <a:gd name="connsiteY4" fmla="*/ 283266 h 314832"/>
                  <a:gd name="connsiteX5" fmla="*/ 4513 w 714278"/>
                  <a:gd name="connsiteY5" fmla="*/ 206289 h 314832"/>
                  <a:gd name="connsiteX6" fmla="*/ 27404 w 714278"/>
                  <a:gd name="connsiteY6" fmla="*/ 4421 h 314832"/>
                  <a:gd name="connsiteX0" fmla="*/ 354238 w 714278"/>
                  <a:gd name="connsiteY0" fmla="*/ 38636 h 314832"/>
                  <a:gd name="connsiteX1" fmla="*/ 714278 w 714278"/>
                  <a:gd name="connsiteY1" fmla="*/ 314832 h 314832"/>
                  <a:gd name="connsiteX2" fmla="*/ 354238 w 714278"/>
                  <a:gd name="connsiteY2" fmla="*/ 314832 h 314832"/>
                  <a:gd name="connsiteX3" fmla="*/ 354238 w 714278"/>
                  <a:gd name="connsiteY3" fmla="*/ 38636 h 314832"/>
                  <a:gd name="connsiteX0" fmla="*/ 465855 w 714278"/>
                  <a:gd name="connsiteY0" fmla="*/ 0 h 314832"/>
                  <a:gd name="connsiteX1" fmla="*/ 544833 w 714278"/>
                  <a:gd name="connsiteY1" fmla="*/ 182012 h 314832"/>
                  <a:gd name="connsiteX2" fmla="*/ 394581 w 714278"/>
                  <a:gd name="connsiteY2" fmla="*/ 151961 h 314832"/>
                  <a:gd name="connsiteX3" fmla="*/ 314125 w 714278"/>
                  <a:gd name="connsiteY3" fmla="*/ 271202 h 314832"/>
                  <a:gd name="connsiteX4" fmla="*/ 147957 w 714278"/>
                  <a:gd name="connsiteY4" fmla="*/ 283266 h 314832"/>
                  <a:gd name="connsiteX5" fmla="*/ 4513 w 714278"/>
                  <a:gd name="connsiteY5" fmla="*/ 206289 h 314832"/>
                  <a:gd name="connsiteX6" fmla="*/ 27404 w 714278"/>
                  <a:gd name="connsiteY6" fmla="*/ 4421 h 314832"/>
                  <a:gd name="connsiteX0" fmla="*/ 354238 w 714278"/>
                  <a:gd name="connsiteY0" fmla="*/ 38636 h 314832"/>
                  <a:gd name="connsiteX1" fmla="*/ 714278 w 714278"/>
                  <a:gd name="connsiteY1" fmla="*/ 314832 h 314832"/>
                  <a:gd name="connsiteX2" fmla="*/ 354238 w 714278"/>
                  <a:gd name="connsiteY2" fmla="*/ 314832 h 314832"/>
                  <a:gd name="connsiteX3" fmla="*/ 354238 w 714278"/>
                  <a:gd name="connsiteY3" fmla="*/ 38636 h 314832"/>
                  <a:gd name="connsiteX0" fmla="*/ 465855 w 714278"/>
                  <a:gd name="connsiteY0" fmla="*/ 0 h 314832"/>
                  <a:gd name="connsiteX1" fmla="*/ 544833 w 714278"/>
                  <a:gd name="connsiteY1" fmla="*/ 182012 h 314832"/>
                  <a:gd name="connsiteX2" fmla="*/ 441877 w 714278"/>
                  <a:gd name="connsiteY2" fmla="*/ 225533 h 314832"/>
                  <a:gd name="connsiteX3" fmla="*/ 314125 w 714278"/>
                  <a:gd name="connsiteY3" fmla="*/ 271202 h 314832"/>
                  <a:gd name="connsiteX4" fmla="*/ 147957 w 714278"/>
                  <a:gd name="connsiteY4" fmla="*/ 283266 h 314832"/>
                  <a:gd name="connsiteX5" fmla="*/ 4513 w 714278"/>
                  <a:gd name="connsiteY5" fmla="*/ 206289 h 314832"/>
                  <a:gd name="connsiteX6" fmla="*/ 27404 w 714278"/>
                  <a:gd name="connsiteY6" fmla="*/ 4421 h 314832"/>
                  <a:gd name="connsiteX0" fmla="*/ 353520 w 713560"/>
                  <a:gd name="connsiteY0" fmla="*/ 38636 h 314832"/>
                  <a:gd name="connsiteX1" fmla="*/ 713560 w 713560"/>
                  <a:gd name="connsiteY1" fmla="*/ 314832 h 314832"/>
                  <a:gd name="connsiteX2" fmla="*/ 353520 w 713560"/>
                  <a:gd name="connsiteY2" fmla="*/ 314832 h 314832"/>
                  <a:gd name="connsiteX3" fmla="*/ 353520 w 713560"/>
                  <a:gd name="connsiteY3" fmla="*/ 38636 h 314832"/>
                  <a:gd name="connsiteX0" fmla="*/ 465137 w 713560"/>
                  <a:gd name="connsiteY0" fmla="*/ 0 h 314832"/>
                  <a:gd name="connsiteX1" fmla="*/ 544115 w 713560"/>
                  <a:gd name="connsiteY1" fmla="*/ 182012 h 314832"/>
                  <a:gd name="connsiteX2" fmla="*/ 441159 w 713560"/>
                  <a:gd name="connsiteY2" fmla="*/ 225533 h 314832"/>
                  <a:gd name="connsiteX3" fmla="*/ 313407 w 713560"/>
                  <a:gd name="connsiteY3" fmla="*/ 271202 h 314832"/>
                  <a:gd name="connsiteX4" fmla="*/ 147239 w 713560"/>
                  <a:gd name="connsiteY4" fmla="*/ 283266 h 314832"/>
                  <a:gd name="connsiteX5" fmla="*/ 3795 w 713560"/>
                  <a:gd name="connsiteY5" fmla="*/ 206289 h 314832"/>
                  <a:gd name="connsiteX6" fmla="*/ 40592 w 713560"/>
                  <a:gd name="connsiteY6" fmla="*/ 16834 h 314832"/>
                  <a:gd name="connsiteX0" fmla="*/ 353520 w 713560"/>
                  <a:gd name="connsiteY0" fmla="*/ 399509 h 675705"/>
                  <a:gd name="connsiteX1" fmla="*/ 713560 w 713560"/>
                  <a:gd name="connsiteY1" fmla="*/ 675705 h 675705"/>
                  <a:gd name="connsiteX2" fmla="*/ 353520 w 713560"/>
                  <a:gd name="connsiteY2" fmla="*/ 675705 h 675705"/>
                  <a:gd name="connsiteX3" fmla="*/ 353520 w 713560"/>
                  <a:gd name="connsiteY3" fmla="*/ 399509 h 675705"/>
                  <a:gd name="connsiteX0" fmla="*/ 465137 w 713560"/>
                  <a:gd name="connsiteY0" fmla="*/ 360873 h 675705"/>
                  <a:gd name="connsiteX1" fmla="*/ 544115 w 713560"/>
                  <a:gd name="connsiteY1" fmla="*/ 542885 h 675705"/>
                  <a:gd name="connsiteX2" fmla="*/ 441159 w 713560"/>
                  <a:gd name="connsiteY2" fmla="*/ 586406 h 675705"/>
                  <a:gd name="connsiteX3" fmla="*/ 313407 w 713560"/>
                  <a:gd name="connsiteY3" fmla="*/ 632075 h 675705"/>
                  <a:gd name="connsiteX4" fmla="*/ 147239 w 713560"/>
                  <a:gd name="connsiteY4" fmla="*/ 644139 h 675705"/>
                  <a:gd name="connsiteX5" fmla="*/ 3795 w 713560"/>
                  <a:gd name="connsiteY5" fmla="*/ 567162 h 675705"/>
                  <a:gd name="connsiteX6" fmla="*/ 40593 w 713560"/>
                  <a:gd name="connsiteY6" fmla="*/ 0 h 675705"/>
                  <a:gd name="connsiteX0" fmla="*/ 351754 w 711794"/>
                  <a:gd name="connsiteY0" fmla="*/ 485725 h 761921"/>
                  <a:gd name="connsiteX1" fmla="*/ 711794 w 711794"/>
                  <a:gd name="connsiteY1" fmla="*/ 761921 h 761921"/>
                  <a:gd name="connsiteX2" fmla="*/ 351754 w 711794"/>
                  <a:gd name="connsiteY2" fmla="*/ 761921 h 761921"/>
                  <a:gd name="connsiteX3" fmla="*/ 351754 w 711794"/>
                  <a:gd name="connsiteY3" fmla="*/ 485725 h 761921"/>
                  <a:gd name="connsiteX0" fmla="*/ 463371 w 711794"/>
                  <a:gd name="connsiteY0" fmla="*/ 447089 h 761921"/>
                  <a:gd name="connsiteX1" fmla="*/ 542349 w 711794"/>
                  <a:gd name="connsiteY1" fmla="*/ 629101 h 761921"/>
                  <a:gd name="connsiteX2" fmla="*/ 439393 w 711794"/>
                  <a:gd name="connsiteY2" fmla="*/ 672622 h 761921"/>
                  <a:gd name="connsiteX3" fmla="*/ 311641 w 711794"/>
                  <a:gd name="connsiteY3" fmla="*/ 718291 h 761921"/>
                  <a:gd name="connsiteX4" fmla="*/ 145473 w 711794"/>
                  <a:gd name="connsiteY4" fmla="*/ 730355 h 761921"/>
                  <a:gd name="connsiteX5" fmla="*/ 2029 w 711794"/>
                  <a:gd name="connsiteY5" fmla="*/ 653378 h 761921"/>
                  <a:gd name="connsiteX6" fmla="*/ 115295 w 711794"/>
                  <a:gd name="connsiteY6" fmla="*/ 0 h 761921"/>
                  <a:gd name="connsiteX0" fmla="*/ 351754 w 711794"/>
                  <a:gd name="connsiteY0" fmla="*/ 485725 h 761921"/>
                  <a:gd name="connsiteX1" fmla="*/ 711794 w 711794"/>
                  <a:gd name="connsiteY1" fmla="*/ 761921 h 761921"/>
                  <a:gd name="connsiteX2" fmla="*/ 351754 w 711794"/>
                  <a:gd name="connsiteY2" fmla="*/ 761921 h 761921"/>
                  <a:gd name="connsiteX3" fmla="*/ 351754 w 711794"/>
                  <a:gd name="connsiteY3" fmla="*/ 485725 h 761921"/>
                  <a:gd name="connsiteX0" fmla="*/ 463371 w 711794"/>
                  <a:gd name="connsiteY0" fmla="*/ 447089 h 761921"/>
                  <a:gd name="connsiteX1" fmla="*/ 542349 w 711794"/>
                  <a:gd name="connsiteY1" fmla="*/ 629101 h 761921"/>
                  <a:gd name="connsiteX2" fmla="*/ 439393 w 711794"/>
                  <a:gd name="connsiteY2" fmla="*/ 672622 h 761921"/>
                  <a:gd name="connsiteX3" fmla="*/ 311641 w 711794"/>
                  <a:gd name="connsiteY3" fmla="*/ 718291 h 761921"/>
                  <a:gd name="connsiteX4" fmla="*/ 145473 w 711794"/>
                  <a:gd name="connsiteY4" fmla="*/ 730355 h 761921"/>
                  <a:gd name="connsiteX5" fmla="*/ 2029 w 711794"/>
                  <a:gd name="connsiteY5" fmla="*/ 653378 h 761921"/>
                  <a:gd name="connsiteX6" fmla="*/ 115295 w 711794"/>
                  <a:gd name="connsiteY6" fmla="*/ 0 h 761921"/>
                  <a:gd name="connsiteX0" fmla="*/ 351754 w 711794"/>
                  <a:gd name="connsiteY0" fmla="*/ 485725 h 761921"/>
                  <a:gd name="connsiteX1" fmla="*/ 711794 w 711794"/>
                  <a:gd name="connsiteY1" fmla="*/ 761921 h 761921"/>
                  <a:gd name="connsiteX2" fmla="*/ 351754 w 711794"/>
                  <a:gd name="connsiteY2" fmla="*/ 761921 h 761921"/>
                  <a:gd name="connsiteX3" fmla="*/ 351754 w 711794"/>
                  <a:gd name="connsiteY3" fmla="*/ 485725 h 761921"/>
                  <a:gd name="connsiteX0" fmla="*/ 363007 w 711794"/>
                  <a:gd name="connsiteY0" fmla="*/ 16010 h 761921"/>
                  <a:gd name="connsiteX1" fmla="*/ 542349 w 711794"/>
                  <a:gd name="connsiteY1" fmla="*/ 629101 h 761921"/>
                  <a:gd name="connsiteX2" fmla="*/ 439393 w 711794"/>
                  <a:gd name="connsiteY2" fmla="*/ 672622 h 761921"/>
                  <a:gd name="connsiteX3" fmla="*/ 311641 w 711794"/>
                  <a:gd name="connsiteY3" fmla="*/ 718291 h 761921"/>
                  <a:gd name="connsiteX4" fmla="*/ 145473 w 711794"/>
                  <a:gd name="connsiteY4" fmla="*/ 730355 h 761921"/>
                  <a:gd name="connsiteX5" fmla="*/ 2029 w 711794"/>
                  <a:gd name="connsiteY5" fmla="*/ 653378 h 761921"/>
                  <a:gd name="connsiteX6" fmla="*/ 115295 w 711794"/>
                  <a:gd name="connsiteY6" fmla="*/ 0 h 761921"/>
                  <a:gd name="connsiteX0" fmla="*/ 351754 w 711794"/>
                  <a:gd name="connsiteY0" fmla="*/ 485725 h 761921"/>
                  <a:gd name="connsiteX1" fmla="*/ 711794 w 711794"/>
                  <a:gd name="connsiteY1" fmla="*/ 761921 h 761921"/>
                  <a:gd name="connsiteX2" fmla="*/ 351754 w 711794"/>
                  <a:gd name="connsiteY2" fmla="*/ 761921 h 761921"/>
                  <a:gd name="connsiteX3" fmla="*/ 351754 w 711794"/>
                  <a:gd name="connsiteY3" fmla="*/ 485725 h 761921"/>
                  <a:gd name="connsiteX0" fmla="*/ 363007 w 711794"/>
                  <a:gd name="connsiteY0" fmla="*/ 16010 h 761921"/>
                  <a:gd name="connsiteX1" fmla="*/ 542349 w 711794"/>
                  <a:gd name="connsiteY1" fmla="*/ 629101 h 761921"/>
                  <a:gd name="connsiteX2" fmla="*/ 439393 w 711794"/>
                  <a:gd name="connsiteY2" fmla="*/ 672622 h 761921"/>
                  <a:gd name="connsiteX3" fmla="*/ 311641 w 711794"/>
                  <a:gd name="connsiteY3" fmla="*/ 718291 h 761921"/>
                  <a:gd name="connsiteX4" fmla="*/ 145473 w 711794"/>
                  <a:gd name="connsiteY4" fmla="*/ 730355 h 761921"/>
                  <a:gd name="connsiteX5" fmla="*/ 2029 w 711794"/>
                  <a:gd name="connsiteY5" fmla="*/ 653378 h 761921"/>
                  <a:gd name="connsiteX6" fmla="*/ 115295 w 711794"/>
                  <a:gd name="connsiteY6" fmla="*/ 0 h 761921"/>
                  <a:gd name="connsiteX0" fmla="*/ 351754 w 711794"/>
                  <a:gd name="connsiteY0" fmla="*/ 485725 h 761921"/>
                  <a:gd name="connsiteX1" fmla="*/ 711794 w 711794"/>
                  <a:gd name="connsiteY1" fmla="*/ 761921 h 761921"/>
                  <a:gd name="connsiteX2" fmla="*/ 351754 w 711794"/>
                  <a:gd name="connsiteY2" fmla="*/ 761921 h 761921"/>
                  <a:gd name="connsiteX3" fmla="*/ 351754 w 711794"/>
                  <a:gd name="connsiteY3" fmla="*/ 485725 h 761921"/>
                  <a:gd name="connsiteX0" fmla="*/ 348669 w 711794"/>
                  <a:gd name="connsiteY0" fmla="*/ 24221 h 761921"/>
                  <a:gd name="connsiteX1" fmla="*/ 542349 w 711794"/>
                  <a:gd name="connsiteY1" fmla="*/ 629101 h 761921"/>
                  <a:gd name="connsiteX2" fmla="*/ 439393 w 711794"/>
                  <a:gd name="connsiteY2" fmla="*/ 672622 h 761921"/>
                  <a:gd name="connsiteX3" fmla="*/ 311641 w 711794"/>
                  <a:gd name="connsiteY3" fmla="*/ 718291 h 761921"/>
                  <a:gd name="connsiteX4" fmla="*/ 145473 w 711794"/>
                  <a:gd name="connsiteY4" fmla="*/ 730355 h 761921"/>
                  <a:gd name="connsiteX5" fmla="*/ 2029 w 711794"/>
                  <a:gd name="connsiteY5" fmla="*/ 653378 h 761921"/>
                  <a:gd name="connsiteX6" fmla="*/ 115295 w 711794"/>
                  <a:gd name="connsiteY6" fmla="*/ 0 h 7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1794" h="761921" stroke="0" extrusionOk="0">
                    <a:moveTo>
                      <a:pt x="351754" y="485725"/>
                    </a:moveTo>
                    <a:cubicBezTo>
                      <a:pt x="550599" y="485725"/>
                      <a:pt x="711794" y="609382"/>
                      <a:pt x="711794" y="761921"/>
                    </a:cubicBezTo>
                    <a:lnTo>
                      <a:pt x="351754" y="761921"/>
                    </a:lnTo>
                    <a:lnTo>
                      <a:pt x="351754" y="485725"/>
                    </a:lnTo>
                    <a:close/>
                  </a:path>
                  <a:path w="711794" h="761921" fill="none">
                    <a:moveTo>
                      <a:pt x="348669" y="24221"/>
                    </a:moveTo>
                    <a:cubicBezTo>
                      <a:pt x="349237" y="431630"/>
                      <a:pt x="554659" y="577015"/>
                      <a:pt x="542349" y="629101"/>
                    </a:cubicBezTo>
                    <a:cubicBezTo>
                      <a:pt x="532617" y="658005"/>
                      <a:pt x="526347" y="697708"/>
                      <a:pt x="439393" y="672622"/>
                    </a:cubicBezTo>
                    <a:cubicBezTo>
                      <a:pt x="382869" y="660459"/>
                      <a:pt x="375699" y="741946"/>
                      <a:pt x="311641" y="718291"/>
                    </a:cubicBezTo>
                    <a:cubicBezTo>
                      <a:pt x="256548" y="700404"/>
                      <a:pt x="175903" y="743278"/>
                      <a:pt x="145473" y="730355"/>
                    </a:cubicBezTo>
                    <a:cubicBezTo>
                      <a:pt x="121862" y="700304"/>
                      <a:pt x="74673" y="750013"/>
                      <a:pt x="2029" y="653378"/>
                    </a:cubicBezTo>
                    <a:cubicBezTo>
                      <a:pt x="-19099" y="634016"/>
                      <a:pt x="132130" y="383102"/>
                      <a:pt x="115295" y="0"/>
                    </a:cubicBezTo>
                  </a:path>
                </a:pathLst>
              </a:cu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26" name="Ellipse 125"/>
              <p:cNvSpPr/>
              <p:nvPr/>
            </p:nvSpPr>
            <p:spPr>
              <a:xfrm flipH="1" flipV="1">
                <a:off x="4465495" y="6273336"/>
                <a:ext cx="132784" cy="13922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  <a:alpha val="64000"/>
                    </a:schemeClr>
                  </a:gs>
                  <a:gs pos="35000">
                    <a:schemeClr val="accent1">
                      <a:lumMod val="0"/>
                      <a:lumOff val="100000"/>
                      <a:alpha val="61000"/>
                    </a:schemeClr>
                  </a:gs>
                  <a:gs pos="100000">
                    <a:schemeClr val="accent3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7" name="Connecteur droit avec flèche 126"/>
              <p:cNvCxnSpPr/>
              <p:nvPr/>
            </p:nvCxnSpPr>
            <p:spPr>
              <a:xfrm flipH="1">
                <a:off x="4348149" y="6334385"/>
                <a:ext cx="64971" cy="90829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Arc 6"/>
              <p:cNvSpPr/>
              <p:nvPr/>
            </p:nvSpPr>
            <p:spPr>
              <a:xfrm>
                <a:off x="4538314" y="5897041"/>
                <a:ext cx="475754" cy="651491"/>
              </a:xfrm>
              <a:custGeom>
                <a:avLst/>
                <a:gdLst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2" fmla="*/ 360040 w 720080"/>
                  <a:gd name="connsiteY2" fmla="*/ 276196 h 552391"/>
                  <a:gd name="connsiteX3" fmla="*/ 360040 w 720080"/>
                  <a:gd name="connsiteY3" fmla="*/ 0 h 552391"/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0" fmla="*/ 0 w 360040"/>
                  <a:gd name="connsiteY0" fmla="*/ 12879 h 289075"/>
                  <a:gd name="connsiteX1" fmla="*/ 360040 w 360040"/>
                  <a:gd name="connsiteY1" fmla="*/ 289075 h 289075"/>
                  <a:gd name="connsiteX2" fmla="*/ 0 w 360040"/>
                  <a:gd name="connsiteY2" fmla="*/ 289075 h 289075"/>
                  <a:gd name="connsiteX3" fmla="*/ 0 w 360040"/>
                  <a:gd name="connsiteY3" fmla="*/ 12879 h 289075"/>
                  <a:gd name="connsiteX0" fmla="*/ 107324 w 360040"/>
                  <a:gd name="connsiteY0" fmla="*/ 0 h 289075"/>
                  <a:gd name="connsiteX1" fmla="*/ 360040 w 360040"/>
                  <a:gd name="connsiteY1" fmla="*/ 289075 h 289075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0 w 373488"/>
                  <a:gd name="connsiteY1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66669 w 373488"/>
                  <a:gd name="connsiteY1" fmla="*/ 147668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0 w 691167"/>
                  <a:gd name="connsiteY2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0 w 691167"/>
                  <a:gd name="connsiteY3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0 w 691167"/>
                  <a:gd name="connsiteY4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49498 w 691167"/>
                  <a:gd name="connsiteY5" fmla="*/ 96153 h 314832"/>
                  <a:gd name="connsiteX6" fmla="*/ 0 w 691167"/>
                  <a:gd name="connsiteY6" fmla="*/ 31496 h 314832"/>
                  <a:gd name="connsiteX0" fmla="*/ 425767 w 785807"/>
                  <a:gd name="connsiteY0" fmla="*/ 38636 h 314832"/>
                  <a:gd name="connsiteX1" fmla="*/ 785807 w 785807"/>
                  <a:gd name="connsiteY1" fmla="*/ 314832 h 314832"/>
                  <a:gd name="connsiteX2" fmla="*/ 425767 w 785807"/>
                  <a:gd name="connsiteY2" fmla="*/ 314832 h 314832"/>
                  <a:gd name="connsiteX3" fmla="*/ 425767 w 785807"/>
                  <a:gd name="connsiteY3" fmla="*/ 38636 h 314832"/>
                  <a:gd name="connsiteX0" fmla="*/ 537384 w 785807"/>
                  <a:gd name="connsiteY0" fmla="*/ 0 h 314832"/>
                  <a:gd name="connsiteX1" fmla="*/ 616362 w 785807"/>
                  <a:gd name="connsiteY1" fmla="*/ 182012 h 314832"/>
                  <a:gd name="connsiteX2" fmla="*/ 466110 w 785807"/>
                  <a:gd name="connsiteY2" fmla="*/ 151961 h 314832"/>
                  <a:gd name="connsiteX3" fmla="*/ 285806 w 785807"/>
                  <a:gd name="connsiteY3" fmla="*/ 276457 h 314832"/>
                  <a:gd name="connsiteX4" fmla="*/ 221411 w 785807"/>
                  <a:gd name="connsiteY4" fmla="*/ 147668 h 314832"/>
                  <a:gd name="connsiteX5" fmla="*/ 2470 w 785807"/>
                  <a:gd name="connsiteY5" fmla="*/ 237820 h 314832"/>
                  <a:gd name="connsiteX6" fmla="*/ 94640 w 785807"/>
                  <a:gd name="connsiteY6" fmla="*/ 31496 h 314832"/>
                  <a:gd name="connsiteX0" fmla="*/ 425935 w 785975"/>
                  <a:gd name="connsiteY0" fmla="*/ 38636 h 314832"/>
                  <a:gd name="connsiteX1" fmla="*/ 785975 w 785975"/>
                  <a:gd name="connsiteY1" fmla="*/ 314832 h 314832"/>
                  <a:gd name="connsiteX2" fmla="*/ 425935 w 785975"/>
                  <a:gd name="connsiteY2" fmla="*/ 314832 h 314832"/>
                  <a:gd name="connsiteX3" fmla="*/ 425935 w 785975"/>
                  <a:gd name="connsiteY3" fmla="*/ 38636 h 314832"/>
                  <a:gd name="connsiteX0" fmla="*/ 537552 w 785975"/>
                  <a:gd name="connsiteY0" fmla="*/ 0 h 314832"/>
                  <a:gd name="connsiteX1" fmla="*/ 616530 w 785975"/>
                  <a:gd name="connsiteY1" fmla="*/ 182012 h 314832"/>
                  <a:gd name="connsiteX2" fmla="*/ 466278 w 785975"/>
                  <a:gd name="connsiteY2" fmla="*/ 151961 h 314832"/>
                  <a:gd name="connsiteX3" fmla="*/ 285974 w 785975"/>
                  <a:gd name="connsiteY3" fmla="*/ 276457 h 314832"/>
                  <a:gd name="connsiteX4" fmla="*/ 221579 w 785975"/>
                  <a:gd name="connsiteY4" fmla="*/ 147668 h 314832"/>
                  <a:gd name="connsiteX5" fmla="*/ 2638 w 785975"/>
                  <a:gd name="connsiteY5" fmla="*/ 237820 h 314832"/>
                  <a:gd name="connsiteX6" fmla="*/ 86222 w 785975"/>
                  <a:gd name="connsiteY6" fmla="*/ 14324 h 314832"/>
                  <a:gd name="connsiteX0" fmla="*/ 426120 w 786160"/>
                  <a:gd name="connsiteY0" fmla="*/ 38636 h 314832"/>
                  <a:gd name="connsiteX1" fmla="*/ 786160 w 786160"/>
                  <a:gd name="connsiteY1" fmla="*/ 314832 h 314832"/>
                  <a:gd name="connsiteX2" fmla="*/ 426120 w 786160"/>
                  <a:gd name="connsiteY2" fmla="*/ 314832 h 314832"/>
                  <a:gd name="connsiteX3" fmla="*/ 426120 w 786160"/>
                  <a:gd name="connsiteY3" fmla="*/ 38636 h 314832"/>
                  <a:gd name="connsiteX0" fmla="*/ 537737 w 786160"/>
                  <a:gd name="connsiteY0" fmla="*/ 0 h 314832"/>
                  <a:gd name="connsiteX1" fmla="*/ 616715 w 786160"/>
                  <a:gd name="connsiteY1" fmla="*/ 182012 h 314832"/>
                  <a:gd name="connsiteX2" fmla="*/ 466463 w 786160"/>
                  <a:gd name="connsiteY2" fmla="*/ 151961 h 314832"/>
                  <a:gd name="connsiteX3" fmla="*/ 286159 w 786160"/>
                  <a:gd name="connsiteY3" fmla="*/ 276457 h 314832"/>
                  <a:gd name="connsiteX4" fmla="*/ 221764 w 786160"/>
                  <a:gd name="connsiteY4" fmla="*/ 147668 h 314832"/>
                  <a:gd name="connsiteX5" fmla="*/ 2823 w 786160"/>
                  <a:gd name="connsiteY5" fmla="*/ 237820 h 314832"/>
                  <a:gd name="connsiteX6" fmla="*/ 86407 w 786160"/>
                  <a:gd name="connsiteY6" fmla="*/ 14324 h 314832"/>
                  <a:gd name="connsiteX0" fmla="*/ 425844 w 785884"/>
                  <a:gd name="connsiteY0" fmla="*/ 45777 h 321973"/>
                  <a:gd name="connsiteX1" fmla="*/ 785884 w 785884"/>
                  <a:gd name="connsiteY1" fmla="*/ 321973 h 321973"/>
                  <a:gd name="connsiteX2" fmla="*/ 425844 w 785884"/>
                  <a:gd name="connsiteY2" fmla="*/ 321973 h 321973"/>
                  <a:gd name="connsiteX3" fmla="*/ 425844 w 785884"/>
                  <a:gd name="connsiteY3" fmla="*/ 45777 h 321973"/>
                  <a:gd name="connsiteX0" fmla="*/ 537461 w 785884"/>
                  <a:gd name="connsiteY0" fmla="*/ 7141 h 321973"/>
                  <a:gd name="connsiteX1" fmla="*/ 616439 w 785884"/>
                  <a:gd name="connsiteY1" fmla="*/ 189153 h 321973"/>
                  <a:gd name="connsiteX2" fmla="*/ 466187 w 785884"/>
                  <a:gd name="connsiteY2" fmla="*/ 159102 h 321973"/>
                  <a:gd name="connsiteX3" fmla="*/ 285883 w 785884"/>
                  <a:gd name="connsiteY3" fmla="*/ 283598 h 321973"/>
                  <a:gd name="connsiteX4" fmla="*/ 221488 w 785884"/>
                  <a:gd name="connsiteY4" fmla="*/ 154809 h 321973"/>
                  <a:gd name="connsiteX5" fmla="*/ 2547 w 785884"/>
                  <a:gd name="connsiteY5" fmla="*/ 244961 h 321973"/>
                  <a:gd name="connsiteX6" fmla="*/ 99010 w 785884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1201 w 785597"/>
                  <a:gd name="connsiteY4" fmla="*/ 154809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38636 h 314832"/>
                  <a:gd name="connsiteX1" fmla="*/ 785597 w 785597"/>
                  <a:gd name="connsiteY1" fmla="*/ 314832 h 314832"/>
                  <a:gd name="connsiteX2" fmla="*/ 425557 w 785597"/>
                  <a:gd name="connsiteY2" fmla="*/ 314832 h 314832"/>
                  <a:gd name="connsiteX3" fmla="*/ 425557 w 785597"/>
                  <a:gd name="connsiteY3" fmla="*/ 38636 h 314832"/>
                  <a:gd name="connsiteX0" fmla="*/ 537174 w 785597"/>
                  <a:gd name="connsiteY0" fmla="*/ 0 h 314832"/>
                  <a:gd name="connsiteX1" fmla="*/ 616152 w 785597"/>
                  <a:gd name="connsiteY1" fmla="*/ 182012 h 314832"/>
                  <a:gd name="connsiteX2" fmla="*/ 465900 w 785597"/>
                  <a:gd name="connsiteY2" fmla="*/ 151961 h 314832"/>
                  <a:gd name="connsiteX3" fmla="*/ 285596 w 785597"/>
                  <a:gd name="connsiteY3" fmla="*/ 276457 h 314832"/>
                  <a:gd name="connsiteX4" fmla="*/ 229787 w 785597"/>
                  <a:gd name="connsiteY4" fmla="*/ 199184 h 314832"/>
                  <a:gd name="connsiteX5" fmla="*/ 2260 w 785597"/>
                  <a:gd name="connsiteY5" fmla="*/ 237820 h 314832"/>
                  <a:gd name="connsiteX6" fmla="*/ 98723 w 785597"/>
                  <a:gd name="connsiteY6" fmla="*/ 10031 h 314832"/>
                  <a:gd name="connsiteX0" fmla="*/ 424938 w 784978"/>
                  <a:gd name="connsiteY0" fmla="*/ 196030 h 472226"/>
                  <a:gd name="connsiteX1" fmla="*/ 784978 w 784978"/>
                  <a:gd name="connsiteY1" fmla="*/ 472226 h 472226"/>
                  <a:gd name="connsiteX2" fmla="*/ 424938 w 784978"/>
                  <a:gd name="connsiteY2" fmla="*/ 472226 h 472226"/>
                  <a:gd name="connsiteX3" fmla="*/ 424938 w 784978"/>
                  <a:gd name="connsiteY3" fmla="*/ 196030 h 472226"/>
                  <a:gd name="connsiteX0" fmla="*/ 536555 w 784978"/>
                  <a:gd name="connsiteY0" fmla="*/ 157394 h 472226"/>
                  <a:gd name="connsiteX1" fmla="*/ 615533 w 784978"/>
                  <a:gd name="connsiteY1" fmla="*/ 339406 h 472226"/>
                  <a:gd name="connsiteX2" fmla="*/ 465281 w 784978"/>
                  <a:gd name="connsiteY2" fmla="*/ 309355 h 472226"/>
                  <a:gd name="connsiteX3" fmla="*/ 284977 w 784978"/>
                  <a:gd name="connsiteY3" fmla="*/ 433851 h 472226"/>
                  <a:gd name="connsiteX4" fmla="*/ 229168 w 784978"/>
                  <a:gd name="connsiteY4" fmla="*/ 356578 h 472226"/>
                  <a:gd name="connsiteX5" fmla="*/ 1641 w 784978"/>
                  <a:gd name="connsiteY5" fmla="*/ 395214 h 472226"/>
                  <a:gd name="connsiteX6" fmla="*/ 153913 w 784978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119545 w 675355"/>
                  <a:gd name="connsiteY4" fmla="*/ 356578 h 472226"/>
                  <a:gd name="connsiteX5" fmla="*/ 3635 w 675355"/>
                  <a:gd name="connsiteY5" fmla="*/ 120465 h 472226"/>
                  <a:gd name="connsiteX6" fmla="*/ 44290 w 675355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63736 w 675355"/>
                  <a:gd name="connsiteY4" fmla="*/ 365164 h 472226"/>
                  <a:gd name="connsiteX5" fmla="*/ 3635 w 675355"/>
                  <a:gd name="connsiteY5" fmla="*/ 120465 h 472226"/>
                  <a:gd name="connsiteX6" fmla="*/ 44290 w 675355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3635 w 675355"/>
                  <a:gd name="connsiteY4" fmla="*/ 120465 h 472226"/>
                  <a:gd name="connsiteX5" fmla="*/ 44290 w 675355"/>
                  <a:gd name="connsiteY5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3635 w 675355"/>
                  <a:gd name="connsiteY3" fmla="*/ 120465 h 472226"/>
                  <a:gd name="connsiteX4" fmla="*/ 44290 w 675355"/>
                  <a:gd name="connsiteY4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39190 w 687613"/>
                  <a:gd name="connsiteY0" fmla="*/ 157394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4238 w 687613"/>
                  <a:gd name="connsiteY0" fmla="*/ 299062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4238 w 687613"/>
                  <a:gd name="connsiteY0" fmla="*/ 299062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57116 w 687613"/>
                  <a:gd name="connsiteY0" fmla="*/ 269011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55149 w 675355"/>
                  <a:gd name="connsiteY1" fmla="*/ 19344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55149 w 675355"/>
                  <a:gd name="connsiteY1" fmla="*/ 19344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3635 w 675355"/>
                  <a:gd name="connsiteY1" fmla="*/ 120465 h 472226"/>
                  <a:gd name="connsiteX2" fmla="*/ 44290 w 675355"/>
                  <a:gd name="connsiteY2" fmla="*/ 0 h 472226"/>
                  <a:gd name="connsiteX0" fmla="*/ 311680 w 671720"/>
                  <a:gd name="connsiteY0" fmla="*/ 196030 h 472226"/>
                  <a:gd name="connsiteX1" fmla="*/ 671720 w 671720"/>
                  <a:gd name="connsiteY1" fmla="*/ 472226 h 472226"/>
                  <a:gd name="connsiteX2" fmla="*/ 311680 w 671720"/>
                  <a:gd name="connsiteY2" fmla="*/ 472226 h 472226"/>
                  <a:gd name="connsiteX3" fmla="*/ 311680 w 671720"/>
                  <a:gd name="connsiteY3" fmla="*/ 196030 h 472226"/>
                  <a:gd name="connsiteX0" fmla="*/ 41223 w 671720"/>
                  <a:gd name="connsiteY0" fmla="*/ 269011 h 472226"/>
                  <a:gd name="connsiteX1" fmla="*/ 0 w 671720"/>
                  <a:gd name="connsiteY1" fmla="*/ 120465 h 472226"/>
                  <a:gd name="connsiteX2" fmla="*/ 40655 w 671720"/>
                  <a:gd name="connsiteY2" fmla="*/ 0 h 472226"/>
                  <a:gd name="connsiteX0" fmla="*/ 315224 w 675264"/>
                  <a:gd name="connsiteY0" fmla="*/ 196030 h 472226"/>
                  <a:gd name="connsiteX1" fmla="*/ 675264 w 675264"/>
                  <a:gd name="connsiteY1" fmla="*/ 472226 h 472226"/>
                  <a:gd name="connsiteX2" fmla="*/ 315224 w 675264"/>
                  <a:gd name="connsiteY2" fmla="*/ 472226 h 472226"/>
                  <a:gd name="connsiteX3" fmla="*/ 315224 w 675264"/>
                  <a:gd name="connsiteY3" fmla="*/ 196030 h 472226"/>
                  <a:gd name="connsiteX0" fmla="*/ 44767 w 675264"/>
                  <a:gd name="connsiteY0" fmla="*/ 269011 h 472226"/>
                  <a:gd name="connsiteX1" fmla="*/ 3544 w 675264"/>
                  <a:gd name="connsiteY1" fmla="*/ 120465 h 472226"/>
                  <a:gd name="connsiteX2" fmla="*/ 44199 w 675264"/>
                  <a:gd name="connsiteY2" fmla="*/ 0 h 472226"/>
                  <a:gd name="connsiteX0" fmla="*/ 315224 w 675264"/>
                  <a:gd name="connsiteY0" fmla="*/ 196030 h 472226"/>
                  <a:gd name="connsiteX1" fmla="*/ 675264 w 675264"/>
                  <a:gd name="connsiteY1" fmla="*/ 472226 h 472226"/>
                  <a:gd name="connsiteX2" fmla="*/ 315224 w 675264"/>
                  <a:gd name="connsiteY2" fmla="*/ 472226 h 472226"/>
                  <a:gd name="connsiteX3" fmla="*/ 315224 w 675264"/>
                  <a:gd name="connsiteY3" fmla="*/ 196030 h 472226"/>
                  <a:gd name="connsiteX0" fmla="*/ 44767 w 675264"/>
                  <a:gd name="connsiteY0" fmla="*/ 269011 h 472226"/>
                  <a:gd name="connsiteX1" fmla="*/ 3544 w 675264"/>
                  <a:gd name="connsiteY1" fmla="*/ 120465 h 472226"/>
                  <a:gd name="connsiteX2" fmla="*/ 44199 w 675264"/>
                  <a:gd name="connsiteY2" fmla="*/ 0 h 472226"/>
                  <a:gd name="connsiteX0" fmla="*/ 274323 w 634363"/>
                  <a:gd name="connsiteY0" fmla="*/ 196030 h 472226"/>
                  <a:gd name="connsiteX1" fmla="*/ 634363 w 634363"/>
                  <a:gd name="connsiteY1" fmla="*/ 472226 h 472226"/>
                  <a:gd name="connsiteX2" fmla="*/ 274323 w 634363"/>
                  <a:gd name="connsiteY2" fmla="*/ 472226 h 472226"/>
                  <a:gd name="connsiteX3" fmla="*/ 274323 w 634363"/>
                  <a:gd name="connsiteY3" fmla="*/ 196030 h 472226"/>
                  <a:gd name="connsiteX0" fmla="*/ 3866 w 634363"/>
                  <a:gd name="connsiteY0" fmla="*/ 269011 h 472226"/>
                  <a:gd name="connsiteX1" fmla="*/ 18451 w 634363"/>
                  <a:gd name="connsiteY1" fmla="*/ 150515 h 472226"/>
                  <a:gd name="connsiteX2" fmla="*/ 3298 w 634363"/>
                  <a:gd name="connsiteY2" fmla="*/ 0 h 472226"/>
                  <a:gd name="connsiteX0" fmla="*/ 297657 w 657697"/>
                  <a:gd name="connsiteY0" fmla="*/ 196030 h 472226"/>
                  <a:gd name="connsiteX1" fmla="*/ 657697 w 657697"/>
                  <a:gd name="connsiteY1" fmla="*/ 472226 h 472226"/>
                  <a:gd name="connsiteX2" fmla="*/ 297657 w 657697"/>
                  <a:gd name="connsiteY2" fmla="*/ 472226 h 472226"/>
                  <a:gd name="connsiteX3" fmla="*/ 297657 w 657697"/>
                  <a:gd name="connsiteY3" fmla="*/ 196030 h 472226"/>
                  <a:gd name="connsiteX0" fmla="*/ 1442 w 657697"/>
                  <a:gd name="connsiteY0" fmla="*/ 230375 h 472226"/>
                  <a:gd name="connsiteX1" fmla="*/ 41785 w 657697"/>
                  <a:gd name="connsiteY1" fmla="*/ 150515 h 472226"/>
                  <a:gd name="connsiteX2" fmla="*/ 26632 w 657697"/>
                  <a:gd name="connsiteY2" fmla="*/ 0 h 472226"/>
                  <a:gd name="connsiteX0" fmla="*/ 274323 w 634363"/>
                  <a:gd name="connsiteY0" fmla="*/ 196030 h 472226"/>
                  <a:gd name="connsiteX1" fmla="*/ 634363 w 634363"/>
                  <a:gd name="connsiteY1" fmla="*/ 472226 h 472226"/>
                  <a:gd name="connsiteX2" fmla="*/ 274323 w 634363"/>
                  <a:gd name="connsiteY2" fmla="*/ 472226 h 472226"/>
                  <a:gd name="connsiteX3" fmla="*/ 274323 w 634363"/>
                  <a:gd name="connsiteY3" fmla="*/ 196030 h 472226"/>
                  <a:gd name="connsiteX0" fmla="*/ 3865 w 634363"/>
                  <a:gd name="connsiteY0" fmla="*/ 281891 h 472226"/>
                  <a:gd name="connsiteX1" fmla="*/ 18451 w 634363"/>
                  <a:gd name="connsiteY1" fmla="*/ 150515 h 472226"/>
                  <a:gd name="connsiteX2" fmla="*/ 3298 w 634363"/>
                  <a:gd name="connsiteY2" fmla="*/ 0 h 472226"/>
                  <a:gd name="connsiteX0" fmla="*/ 287654 w 647694"/>
                  <a:gd name="connsiteY0" fmla="*/ 196030 h 472226"/>
                  <a:gd name="connsiteX1" fmla="*/ 647694 w 647694"/>
                  <a:gd name="connsiteY1" fmla="*/ 472226 h 472226"/>
                  <a:gd name="connsiteX2" fmla="*/ 287654 w 647694"/>
                  <a:gd name="connsiteY2" fmla="*/ 472226 h 472226"/>
                  <a:gd name="connsiteX3" fmla="*/ 287654 w 647694"/>
                  <a:gd name="connsiteY3" fmla="*/ 196030 h 472226"/>
                  <a:gd name="connsiteX0" fmla="*/ 17196 w 647694"/>
                  <a:gd name="connsiteY0" fmla="*/ 281891 h 472226"/>
                  <a:gd name="connsiteX1" fmla="*/ 31782 w 647694"/>
                  <a:gd name="connsiteY1" fmla="*/ 150515 h 472226"/>
                  <a:gd name="connsiteX2" fmla="*/ 16629 w 647694"/>
                  <a:gd name="connsiteY2" fmla="*/ 0 h 472226"/>
                  <a:gd name="connsiteX0" fmla="*/ 287654 w 647694"/>
                  <a:gd name="connsiteY0" fmla="*/ 196030 h 472226"/>
                  <a:gd name="connsiteX1" fmla="*/ 647694 w 647694"/>
                  <a:gd name="connsiteY1" fmla="*/ 472226 h 472226"/>
                  <a:gd name="connsiteX2" fmla="*/ 287654 w 647694"/>
                  <a:gd name="connsiteY2" fmla="*/ 472226 h 472226"/>
                  <a:gd name="connsiteX3" fmla="*/ 287654 w 647694"/>
                  <a:gd name="connsiteY3" fmla="*/ 196030 h 472226"/>
                  <a:gd name="connsiteX0" fmla="*/ 17196 w 647694"/>
                  <a:gd name="connsiteY0" fmla="*/ 281891 h 472226"/>
                  <a:gd name="connsiteX1" fmla="*/ 31782 w 647694"/>
                  <a:gd name="connsiteY1" fmla="*/ 150515 h 472226"/>
                  <a:gd name="connsiteX2" fmla="*/ 16629 w 647694"/>
                  <a:gd name="connsiteY2" fmla="*/ 0 h 472226"/>
                  <a:gd name="connsiteX0" fmla="*/ 287654 w 647694"/>
                  <a:gd name="connsiteY0" fmla="*/ 247546 h 523742"/>
                  <a:gd name="connsiteX1" fmla="*/ 647694 w 647694"/>
                  <a:gd name="connsiteY1" fmla="*/ 523742 h 523742"/>
                  <a:gd name="connsiteX2" fmla="*/ 287654 w 647694"/>
                  <a:gd name="connsiteY2" fmla="*/ 523742 h 523742"/>
                  <a:gd name="connsiteX3" fmla="*/ 287654 w 647694"/>
                  <a:gd name="connsiteY3" fmla="*/ 247546 h 523742"/>
                  <a:gd name="connsiteX0" fmla="*/ 17196 w 647694"/>
                  <a:gd name="connsiteY0" fmla="*/ 333407 h 523742"/>
                  <a:gd name="connsiteX1" fmla="*/ 31782 w 647694"/>
                  <a:gd name="connsiteY1" fmla="*/ 202031 h 523742"/>
                  <a:gd name="connsiteX2" fmla="*/ 8043 w 647694"/>
                  <a:gd name="connsiteY2" fmla="*/ 0 h 523742"/>
                  <a:gd name="connsiteX0" fmla="*/ 279612 w 639652"/>
                  <a:gd name="connsiteY0" fmla="*/ 247546 h 523742"/>
                  <a:gd name="connsiteX1" fmla="*/ 639652 w 639652"/>
                  <a:gd name="connsiteY1" fmla="*/ 523742 h 523742"/>
                  <a:gd name="connsiteX2" fmla="*/ 279612 w 639652"/>
                  <a:gd name="connsiteY2" fmla="*/ 523742 h 523742"/>
                  <a:gd name="connsiteX3" fmla="*/ 279612 w 639652"/>
                  <a:gd name="connsiteY3" fmla="*/ 247546 h 523742"/>
                  <a:gd name="connsiteX0" fmla="*/ 9154 w 639652"/>
                  <a:gd name="connsiteY0" fmla="*/ 333407 h 523742"/>
                  <a:gd name="connsiteX1" fmla="*/ 83841 w 639652"/>
                  <a:gd name="connsiteY1" fmla="*/ 146223 h 523742"/>
                  <a:gd name="connsiteX2" fmla="*/ 1 w 639652"/>
                  <a:gd name="connsiteY2" fmla="*/ 0 h 523742"/>
                  <a:gd name="connsiteX0" fmla="*/ 279612 w 639652"/>
                  <a:gd name="connsiteY0" fmla="*/ 247546 h 523742"/>
                  <a:gd name="connsiteX1" fmla="*/ 639652 w 639652"/>
                  <a:gd name="connsiteY1" fmla="*/ 523742 h 523742"/>
                  <a:gd name="connsiteX2" fmla="*/ 279612 w 639652"/>
                  <a:gd name="connsiteY2" fmla="*/ 523742 h 523742"/>
                  <a:gd name="connsiteX3" fmla="*/ 279612 w 639652"/>
                  <a:gd name="connsiteY3" fmla="*/ 247546 h 523742"/>
                  <a:gd name="connsiteX0" fmla="*/ 43498 w 639652"/>
                  <a:gd name="connsiteY0" fmla="*/ 299063 h 523742"/>
                  <a:gd name="connsiteX1" fmla="*/ 83841 w 639652"/>
                  <a:gd name="connsiteY1" fmla="*/ 146223 h 523742"/>
                  <a:gd name="connsiteX2" fmla="*/ 1 w 639652"/>
                  <a:gd name="connsiteY2" fmla="*/ 0 h 523742"/>
                  <a:gd name="connsiteX0" fmla="*/ 279612 w 639652"/>
                  <a:gd name="connsiteY0" fmla="*/ 247546 h 523742"/>
                  <a:gd name="connsiteX1" fmla="*/ 639652 w 639652"/>
                  <a:gd name="connsiteY1" fmla="*/ 523742 h 523742"/>
                  <a:gd name="connsiteX2" fmla="*/ 279612 w 639652"/>
                  <a:gd name="connsiteY2" fmla="*/ 523742 h 523742"/>
                  <a:gd name="connsiteX3" fmla="*/ 279612 w 639652"/>
                  <a:gd name="connsiteY3" fmla="*/ 247546 h 523742"/>
                  <a:gd name="connsiteX0" fmla="*/ 43498 w 639652"/>
                  <a:gd name="connsiteY0" fmla="*/ 299063 h 523742"/>
                  <a:gd name="connsiteX1" fmla="*/ 83841 w 639652"/>
                  <a:gd name="connsiteY1" fmla="*/ 146223 h 523742"/>
                  <a:gd name="connsiteX2" fmla="*/ 1 w 639652"/>
                  <a:gd name="connsiteY2" fmla="*/ 0 h 523742"/>
                  <a:gd name="connsiteX0" fmla="*/ 279612 w 639652"/>
                  <a:gd name="connsiteY0" fmla="*/ 247546 h 523742"/>
                  <a:gd name="connsiteX1" fmla="*/ 639652 w 639652"/>
                  <a:gd name="connsiteY1" fmla="*/ 523742 h 523742"/>
                  <a:gd name="connsiteX2" fmla="*/ 279612 w 639652"/>
                  <a:gd name="connsiteY2" fmla="*/ 523742 h 523742"/>
                  <a:gd name="connsiteX3" fmla="*/ 279612 w 639652"/>
                  <a:gd name="connsiteY3" fmla="*/ 247546 h 523742"/>
                  <a:gd name="connsiteX0" fmla="*/ 17740 w 639652"/>
                  <a:gd name="connsiteY0" fmla="*/ 299063 h 523742"/>
                  <a:gd name="connsiteX1" fmla="*/ 83841 w 639652"/>
                  <a:gd name="connsiteY1" fmla="*/ 146223 h 523742"/>
                  <a:gd name="connsiteX2" fmla="*/ 1 w 639652"/>
                  <a:gd name="connsiteY2" fmla="*/ 0 h 523742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83841 w 639652"/>
                  <a:gd name="connsiteY1" fmla="*/ 124758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9154 w 639652"/>
                  <a:gd name="connsiteY0" fmla="*/ 303356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4899 w 634939"/>
                  <a:gd name="connsiteY0" fmla="*/ 221367 h 497563"/>
                  <a:gd name="connsiteX1" fmla="*/ 634939 w 634939"/>
                  <a:gd name="connsiteY1" fmla="*/ 497563 h 497563"/>
                  <a:gd name="connsiteX2" fmla="*/ 274899 w 634939"/>
                  <a:gd name="connsiteY2" fmla="*/ 497563 h 497563"/>
                  <a:gd name="connsiteX3" fmla="*/ 274899 w 634939"/>
                  <a:gd name="connsiteY3" fmla="*/ 221367 h 497563"/>
                  <a:gd name="connsiteX0" fmla="*/ 4441 w 634939"/>
                  <a:gd name="connsiteY0" fmla="*/ 298642 h 497563"/>
                  <a:gd name="connsiteX1" fmla="*/ 70542 w 634939"/>
                  <a:gd name="connsiteY1" fmla="*/ 115751 h 497563"/>
                  <a:gd name="connsiteX2" fmla="*/ 2 w 634939"/>
                  <a:gd name="connsiteY2" fmla="*/ 0 h 497563"/>
                  <a:gd name="connsiteX0" fmla="*/ 274898 w 634938"/>
                  <a:gd name="connsiteY0" fmla="*/ 221367 h 497563"/>
                  <a:gd name="connsiteX1" fmla="*/ 634938 w 634938"/>
                  <a:gd name="connsiteY1" fmla="*/ 497563 h 497563"/>
                  <a:gd name="connsiteX2" fmla="*/ 274898 w 634938"/>
                  <a:gd name="connsiteY2" fmla="*/ 497563 h 497563"/>
                  <a:gd name="connsiteX3" fmla="*/ 274898 w 634938"/>
                  <a:gd name="connsiteY3" fmla="*/ 221367 h 497563"/>
                  <a:gd name="connsiteX0" fmla="*/ 4440 w 634938"/>
                  <a:gd name="connsiteY0" fmla="*/ 298642 h 497563"/>
                  <a:gd name="connsiteX1" fmla="*/ 70541 w 634938"/>
                  <a:gd name="connsiteY1" fmla="*/ 115751 h 497563"/>
                  <a:gd name="connsiteX2" fmla="*/ 19667 w 634938"/>
                  <a:gd name="connsiteY2" fmla="*/ 51992 h 497563"/>
                  <a:gd name="connsiteX3" fmla="*/ 1 w 634938"/>
                  <a:gd name="connsiteY3" fmla="*/ 0 h 497563"/>
                  <a:gd name="connsiteX0" fmla="*/ 287694 w 647734"/>
                  <a:gd name="connsiteY0" fmla="*/ 553913 h 830109"/>
                  <a:gd name="connsiteX1" fmla="*/ 647734 w 647734"/>
                  <a:gd name="connsiteY1" fmla="*/ 830109 h 830109"/>
                  <a:gd name="connsiteX2" fmla="*/ 287694 w 647734"/>
                  <a:gd name="connsiteY2" fmla="*/ 830109 h 830109"/>
                  <a:gd name="connsiteX3" fmla="*/ 287694 w 647734"/>
                  <a:gd name="connsiteY3" fmla="*/ 553913 h 830109"/>
                  <a:gd name="connsiteX0" fmla="*/ 17236 w 647734"/>
                  <a:gd name="connsiteY0" fmla="*/ 631188 h 830109"/>
                  <a:gd name="connsiteX1" fmla="*/ 83337 w 647734"/>
                  <a:gd name="connsiteY1" fmla="*/ 448297 h 830109"/>
                  <a:gd name="connsiteX2" fmla="*/ 32463 w 647734"/>
                  <a:gd name="connsiteY2" fmla="*/ 384538 h 830109"/>
                  <a:gd name="connsiteX3" fmla="*/ 0 w 647734"/>
                  <a:gd name="connsiteY3" fmla="*/ 0 h 830109"/>
                  <a:gd name="connsiteX0" fmla="*/ 270631 w 630671"/>
                  <a:gd name="connsiteY0" fmla="*/ 562124 h 838320"/>
                  <a:gd name="connsiteX1" fmla="*/ 630671 w 630671"/>
                  <a:gd name="connsiteY1" fmla="*/ 838320 h 838320"/>
                  <a:gd name="connsiteX2" fmla="*/ 270631 w 630671"/>
                  <a:gd name="connsiteY2" fmla="*/ 838320 h 838320"/>
                  <a:gd name="connsiteX3" fmla="*/ 270631 w 630671"/>
                  <a:gd name="connsiteY3" fmla="*/ 562124 h 838320"/>
                  <a:gd name="connsiteX0" fmla="*/ 173 w 630671"/>
                  <a:gd name="connsiteY0" fmla="*/ 639399 h 838320"/>
                  <a:gd name="connsiteX1" fmla="*/ 66274 w 630671"/>
                  <a:gd name="connsiteY1" fmla="*/ 456508 h 838320"/>
                  <a:gd name="connsiteX2" fmla="*/ 15400 w 630671"/>
                  <a:gd name="connsiteY2" fmla="*/ 392749 h 838320"/>
                  <a:gd name="connsiteX3" fmla="*/ 0 w 630671"/>
                  <a:gd name="connsiteY3" fmla="*/ 0 h 838320"/>
                  <a:gd name="connsiteX0" fmla="*/ 279163 w 639203"/>
                  <a:gd name="connsiteY0" fmla="*/ 566230 h 842426"/>
                  <a:gd name="connsiteX1" fmla="*/ 639203 w 639203"/>
                  <a:gd name="connsiteY1" fmla="*/ 842426 h 842426"/>
                  <a:gd name="connsiteX2" fmla="*/ 279163 w 639203"/>
                  <a:gd name="connsiteY2" fmla="*/ 842426 h 842426"/>
                  <a:gd name="connsiteX3" fmla="*/ 279163 w 639203"/>
                  <a:gd name="connsiteY3" fmla="*/ 566230 h 842426"/>
                  <a:gd name="connsiteX0" fmla="*/ 8705 w 639203"/>
                  <a:gd name="connsiteY0" fmla="*/ 643505 h 842426"/>
                  <a:gd name="connsiteX1" fmla="*/ 74806 w 639203"/>
                  <a:gd name="connsiteY1" fmla="*/ 460614 h 842426"/>
                  <a:gd name="connsiteX2" fmla="*/ 23932 w 639203"/>
                  <a:gd name="connsiteY2" fmla="*/ 396855 h 842426"/>
                  <a:gd name="connsiteX3" fmla="*/ 0 w 639203"/>
                  <a:gd name="connsiteY3" fmla="*/ 0 h 84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203" h="842426" stroke="0" extrusionOk="0">
                    <a:moveTo>
                      <a:pt x="279163" y="566230"/>
                    </a:moveTo>
                    <a:cubicBezTo>
                      <a:pt x="478008" y="566230"/>
                      <a:pt x="639203" y="689887"/>
                      <a:pt x="639203" y="842426"/>
                    </a:cubicBezTo>
                    <a:lnTo>
                      <a:pt x="279163" y="842426"/>
                    </a:lnTo>
                    <a:lnTo>
                      <a:pt x="279163" y="566230"/>
                    </a:lnTo>
                    <a:close/>
                  </a:path>
                  <a:path w="639203" h="842426" fill="none">
                    <a:moveTo>
                      <a:pt x="8705" y="643505"/>
                    </a:moveTo>
                    <a:cubicBezTo>
                      <a:pt x="43047" y="595387"/>
                      <a:pt x="53436" y="544086"/>
                      <a:pt x="74806" y="460614"/>
                    </a:cubicBezTo>
                    <a:cubicBezTo>
                      <a:pt x="77344" y="419506"/>
                      <a:pt x="35689" y="416147"/>
                      <a:pt x="23932" y="396855"/>
                    </a:cubicBezTo>
                    <a:cubicBezTo>
                      <a:pt x="12175" y="377563"/>
                      <a:pt x="3278" y="8665"/>
                      <a:pt x="0" y="0"/>
                    </a:cubicBezTo>
                  </a:path>
                </a:pathLst>
              </a:cu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Ellipse 128"/>
              <p:cNvSpPr/>
              <p:nvPr/>
            </p:nvSpPr>
            <p:spPr>
              <a:xfrm flipH="1" flipV="1">
                <a:off x="4603575" y="6274247"/>
                <a:ext cx="102428" cy="11429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  <a:alpha val="52000"/>
                    </a:schemeClr>
                  </a:gs>
                  <a:gs pos="22000">
                    <a:schemeClr val="accent3">
                      <a:lumMod val="0"/>
                      <a:lumOff val="100000"/>
                      <a:alpha val="63000"/>
                    </a:schemeClr>
                  </a:gs>
                  <a:gs pos="100000">
                    <a:schemeClr val="accent2">
                      <a:alpha val="57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635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0" name="Connecteur droit avec flèche 129"/>
              <p:cNvCxnSpPr/>
              <p:nvPr/>
            </p:nvCxnSpPr>
            <p:spPr>
              <a:xfrm flipV="1">
                <a:off x="4655096" y="6215622"/>
                <a:ext cx="13286" cy="103478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Arc 6"/>
              <p:cNvSpPr/>
              <p:nvPr/>
            </p:nvSpPr>
            <p:spPr>
              <a:xfrm>
                <a:off x="4508872" y="5905676"/>
                <a:ext cx="482077" cy="652686"/>
              </a:xfrm>
              <a:custGeom>
                <a:avLst/>
                <a:gdLst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2" fmla="*/ 360040 w 720080"/>
                  <a:gd name="connsiteY2" fmla="*/ 276196 h 552391"/>
                  <a:gd name="connsiteX3" fmla="*/ 360040 w 720080"/>
                  <a:gd name="connsiteY3" fmla="*/ 0 h 552391"/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0" fmla="*/ 0 w 360040"/>
                  <a:gd name="connsiteY0" fmla="*/ 12879 h 289075"/>
                  <a:gd name="connsiteX1" fmla="*/ 360040 w 360040"/>
                  <a:gd name="connsiteY1" fmla="*/ 289075 h 289075"/>
                  <a:gd name="connsiteX2" fmla="*/ 0 w 360040"/>
                  <a:gd name="connsiteY2" fmla="*/ 289075 h 289075"/>
                  <a:gd name="connsiteX3" fmla="*/ 0 w 360040"/>
                  <a:gd name="connsiteY3" fmla="*/ 12879 h 289075"/>
                  <a:gd name="connsiteX0" fmla="*/ 107324 w 360040"/>
                  <a:gd name="connsiteY0" fmla="*/ 0 h 289075"/>
                  <a:gd name="connsiteX1" fmla="*/ 360040 w 360040"/>
                  <a:gd name="connsiteY1" fmla="*/ 289075 h 289075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0 w 373488"/>
                  <a:gd name="connsiteY1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66669 w 373488"/>
                  <a:gd name="connsiteY1" fmla="*/ 147668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0 w 691167"/>
                  <a:gd name="connsiteY2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0 w 691167"/>
                  <a:gd name="connsiteY3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0 w 691167"/>
                  <a:gd name="connsiteY4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49498 w 691167"/>
                  <a:gd name="connsiteY5" fmla="*/ 96153 h 314832"/>
                  <a:gd name="connsiteX6" fmla="*/ 0 w 691167"/>
                  <a:gd name="connsiteY6" fmla="*/ 31496 h 314832"/>
                  <a:gd name="connsiteX0" fmla="*/ 425767 w 785807"/>
                  <a:gd name="connsiteY0" fmla="*/ 38636 h 314832"/>
                  <a:gd name="connsiteX1" fmla="*/ 785807 w 785807"/>
                  <a:gd name="connsiteY1" fmla="*/ 314832 h 314832"/>
                  <a:gd name="connsiteX2" fmla="*/ 425767 w 785807"/>
                  <a:gd name="connsiteY2" fmla="*/ 314832 h 314832"/>
                  <a:gd name="connsiteX3" fmla="*/ 425767 w 785807"/>
                  <a:gd name="connsiteY3" fmla="*/ 38636 h 314832"/>
                  <a:gd name="connsiteX0" fmla="*/ 537384 w 785807"/>
                  <a:gd name="connsiteY0" fmla="*/ 0 h 314832"/>
                  <a:gd name="connsiteX1" fmla="*/ 616362 w 785807"/>
                  <a:gd name="connsiteY1" fmla="*/ 182012 h 314832"/>
                  <a:gd name="connsiteX2" fmla="*/ 466110 w 785807"/>
                  <a:gd name="connsiteY2" fmla="*/ 151961 h 314832"/>
                  <a:gd name="connsiteX3" fmla="*/ 285806 w 785807"/>
                  <a:gd name="connsiteY3" fmla="*/ 276457 h 314832"/>
                  <a:gd name="connsiteX4" fmla="*/ 221411 w 785807"/>
                  <a:gd name="connsiteY4" fmla="*/ 147668 h 314832"/>
                  <a:gd name="connsiteX5" fmla="*/ 2470 w 785807"/>
                  <a:gd name="connsiteY5" fmla="*/ 237820 h 314832"/>
                  <a:gd name="connsiteX6" fmla="*/ 94640 w 785807"/>
                  <a:gd name="connsiteY6" fmla="*/ 31496 h 314832"/>
                  <a:gd name="connsiteX0" fmla="*/ 425935 w 785975"/>
                  <a:gd name="connsiteY0" fmla="*/ 38636 h 314832"/>
                  <a:gd name="connsiteX1" fmla="*/ 785975 w 785975"/>
                  <a:gd name="connsiteY1" fmla="*/ 314832 h 314832"/>
                  <a:gd name="connsiteX2" fmla="*/ 425935 w 785975"/>
                  <a:gd name="connsiteY2" fmla="*/ 314832 h 314832"/>
                  <a:gd name="connsiteX3" fmla="*/ 425935 w 785975"/>
                  <a:gd name="connsiteY3" fmla="*/ 38636 h 314832"/>
                  <a:gd name="connsiteX0" fmla="*/ 537552 w 785975"/>
                  <a:gd name="connsiteY0" fmla="*/ 0 h 314832"/>
                  <a:gd name="connsiteX1" fmla="*/ 616530 w 785975"/>
                  <a:gd name="connsiteY1" fmla="*/ 182012 h 314832"/>
                  <a:gd name="connsiteX2" fmla="*/ 466278 w 785975"/>
                  <a:gd name="connsiteY2" fmla="*/ 151961 h 314832"/>
                  <a:gd name="connsiteX3" fmla="*/ 285974 w 785975"/>
                  <a:gd name="connsiteY3" fmla="*/ 276457 h 314832"/>
                  <a:gd name="connsiteX4" fmla="*/ 221579 w 785975"/>
                  <a:gd name="connsiteY4" fmla="*/ 147668 h 314832"/>
                  <a:gd name="connsiteX5" fmla="*/ 2638 w 785975"/>
                  <a:gd name="connsiteY5" fmla="*/ 237820 h 314832"/>
                  <a:gd name="connsiteX6" fmla="*/ 86222 w 785975"/>
                  <a:gd name="connsiteY6" fmla="*/ 14324 h 314832"/>
                  <a:gd name="connsiteX0" fmla="*/ 426120 w 786160"/>
                  <a:gd name="connsiteY0" fmla="*/ 38636 h 314832"/>
                  <a:gd name="connsiteX1" fmla="*/ 786160 w 786160"/>
                  <a:gd name="connsiteY1" fmla="*/ 314832 h 314832"/>
                  <a:gd name="connsiteX2" fmla="*/ 426120 w 786160"/>
                  <a:gd name="connsiteY2" fmla="*/ 314832 h 314832"/>
                  <a:gd name="connsiteX3" fmla="*/ 426120 w 786160"/>
                  <a:gd name="connsiteY3" fmla="*/ 38636 h 314832"/>
                  <a:gd name="connsiteX0" fmla="*/ 537737 w 786160"/>
                  <a:gd name="connsiteY0" fmla="*/ 0 h 314832"/>
                  <a:gd name="connsiteX1" fmla="*/ 616715 w 786160"/>
                  <a:gd name="connsiteY1" fmla="*/ 182012 h 314832"/>
                  <a:gd name="connsiteX2" fmla="*/ 466463 w 786160"/>
                  <a:gd name="connsiteY2" fmla="*/ 151961 h 314832"/>
                  <a:gd name="connsiteX3" fmla="*/ 286159 w 786160"/>
                  <a:gd name="connsiteY3" fmla="*/ 276457 h 314832"/>
                  <a:gd name="connsiteX4" fmla="*/ 221764 w 786160"/>
                  <a:gd name="connsiteY4" fmla="*/ 147668 h 314832"/>
                  <a:gd name="connsiteX5" fmla="*/ 2823 w 786160"/>
                  <a:gd name="connsiteY5" fmla="*/ 237820 h 314832"/>
                  <a:gd name="connsiteX6" fmla="*/ 86407 w 786160"/>
                  <a:gd name="connsiteY6" fmla="*/ 14324 h 314832"/>
                  <a:gd name="connsiteX0" fmla="*/ 425844 w 785884"/>
                  <a:gd name="connsiteY0" fmla="*/ 45777 h 321973"/>
                  <a:gd name="connsiteX1" fmla="*/ 785884 w 785884"/>
                  <a:gd name="connsiteY1" fmla="*/ 321973 h 321973"/>
                  <a:gd name="connsiteX2" fmla="*/ 425844 w 785884"/>
                  <a:gd name="connsiteY2" fmla="*/ 321973 h 321973"/>
                  <a:gd name="connsiteX3" fmla="*/ 425844 w 785884"/>
                  <a:gd name="connsiteY3" fmla="*/ 45777 h 321973"/>
                  <a:gd name="connsiteX0" fmla="*/ 537461 w 785884"/>
                  <a:gd name="connsiteY0" fmla="*/ 7141 h 321973"/>
                  <a:gd name="connsiteX1" fmla="*/ 616439 w 785884"/>
                  <a:gd name="connsiteY1" fmla="*/ 189153 h 321973"/>
                  <a:gd name="connsiteX2" fmla="*/ 466187 w 785884"/>
                  <a:gd name="connsiteY2" fmla="*/ 159102 h 321973"/>
                  <a:gd name="connsiteX3" fmla="*/ 285883 w 785884"/>
                  <a:gd name="connsiteY3" fmla="*/ 283598 h 321973"/>
                  <a:gd name="connsiteX4" fmla="*/ 221488 w 785884"/>
                  <a:gd name="connsiteY4" fmla="*/ 154809 h 321973"/>
                  <a:gd name="connsiteX5" fmla="*/ 2547 w 785884"/>
                  <a:gd name="connsiteY5" fmla="*/ 244961 h 321973"/>
                  <a:gd name="connsiteX6" fmla="*/ 99010 w 785884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1201 w 785597"/>
                  <a:gd name="connsiteY4" fmla="*/ 154809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38636 h 314832"/>
                  <a:gd name="connsiteX1" fmla="*/ 785597 w 785597"/>
                  <a:gd name="connsiteY1" fmla="*/ 314832 h 314832"/>
                  <a:gd name="connsiteX2" fmla="*/ 425557 w 785597"/>
                  <a:gd name="connsiteY2" fmla="*/ 314832 h 314832"/>
                  <a:gd name="connsiteX3" fmla="*/ 425557 w 785597"/>
                  <a:gd name="connsiteY3" fmla="*/ 38636 h 314832"/>
                  <a:gd name="connsiteX0" fmla="*/ 537174 w 785597"/>
                  <a:gd name="connsiteY0" fmla="*/ 0 h 314832"/>
                  <a:gd name="connsiteX1" fmla="*/ 616152 w 785597"/>
                  <a:gd name="connsiteY1" fmla="*/ 182012 h 314832"/>
                  <a:gd name="connsiteX2" fmla="*/ 465900 w 785597"/>
                  <a:gd name="connsiteY2" fmla="*/ 151961 h 314832"/>
                  <a:gd name="connsiteX3" fmla="*/ 285596 w 785597"/>
                  <a:gd name="connsiteY3" fmla="*/ 276457 h 314832"/>
                  <a:gd name="connsiteX4" fmla="*/ 229787 w 785597"/>
                  <a:gd name="connsiteY4" fmla="*/ 199184 h 314832"/>
                  <a:gd name="connsiteX5" fmla="*/ 2260 w 785597"/>
                  <a:gd name="connsiteY5" fmla="*/ 237820 h 314832"/>
                  <a:gd name="connsiteX6" fmla="*/ 98723 w 785597"/>
                  <a:gd name="connsiteY6" fmla="*/ 10031 h 314832"/>
                  <a:gd name="connsiteX0" fmla="*/ 424938 w 784978"/>
                  <a:gd name="connsiteY0" fmla="*/ 196030 h 472226"/>
                  <a:gd name="connsiteX1" fmla="*/ 784978 w 784978"/>
                  <a:gd name="connsiteY1" fmla="*/ 472226 h 472226"/>
                  <a:gd name="connsiteX2" fmla="*/ 424938 w 784978"/>
                  <a:gd name="connsiteY2" fmla="*/ 472226 h 472226"/>
                  <a:gd name="connsiteX3" fmla="*/ 424938 w 784978"/>
                  <a:gd name="connsiteY3" fmla="*/ 196030 h 472226"/>
                  <a:gd name="connsiteX0" fmla="*/ 536555 w 784978"/>
                  <a:gd name="connsiteY0" fmla="*/ 157394 h 472226"/>
                  <a:gd name="connsiteX1" fmla="*/ 615533 w 784978"/>
                  <a:gd name="connsiteY1" fmla="*/ 339406 h 472226"/>
                  <a:gd name="connsiteX2" fmla="*/ 465281 w 784978"/>
                  <a:gd name="connsiteY2" fmla="*/ 309355 h 472226"/>
                  <a:gd name="connsiteX3" fmla="*/ 284977 w 784978"/>
                  <a:gd name="connsiteY3" fmla="*/ 433851 h 472226"/>
                  <a:gd name="connsiteX4" fmla="*/ 229168 w 784978"/>
                  <a:gd name="connsiteY4" fmla="*/ 356578 h 472226"/>
                  <a:gd name="connsiteX5" fmla="*/ 1641 w 784978"/>
                  <a:gd name="connsiteY5" fmla="*/ 395214 h 472226"/>
                  <a:gd name="connsiteX6" fmla="*/ 153913 w 784978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119545 w 675355"/>
                  <a:gd name="connsiteY4" fmla="*/ 356578 h 472226"/>
                  <a:gd name="connsiteX5" fmla="*/ 3635 w 675355"/>
                  <a:gd name="connsiteY5" fmla="*/ 120465 h 472226"/>
                  <a:gd name="connsiteX6" fmla="*/ 44290 w 675355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63736 w 675355"/>
                  <a:gd name="connsiteY4" fmla="*/ 365164 h 472226"/>
                  <a:gd name="connsiteX5" fmla="*/ 3635 w 675355"/>
                  <a:gd name="connsiteY5" fmla="*/ 120465 h 472226"/>
                  <a:gd name="connsiteX6" fmla="*/ 44290 w 675355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3635 w 675355"/>
                  <a:gd name="connsiteY4" fmla="*/ 120465 h 472226"/>
                  <a:gd name="connsiteX5" fmla="*/ 44290 w 675355"/>
                  <a:gd name="connsiteY5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3635 w 675355"/>
                  <a:gd name="connsiteY3" fmla="*/ 120465 h 472226"/>
                  <a:gd name="connsiteX4" fmla="*/ 44290 w 675355"/>
                  <a:gd name="connsiteY4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39190 w 687613"/>
                  <a:gd name="connsiteY0" fmla="*/ 157394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4238 w 687613"/>
                  <a:gd name="connsiteY0" fmla="*/ 299062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4238 w 687613"/>
                  <a:gd name="connsiteY0" fmla="*/ 299062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57116 w 687613"/>
                  <a:gd name="connsiteY0" fmla="*/ 269011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55149 w 675355"/>
                  <a:gd name="connsiteY1" fmla="*/ 19344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55149 w 675355"/>
                  <a:gd name="connsiteY1" fmla="*/ 19344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3635 w 675355"/>
                  <a:gd name="connsiteY1" fmla="*/ 120465 h 472226"/>
                  <a:gd name="connsiteX2" fmla="*/ 44290 w 675355"/>
                  <a:gd name="connsiteY2" fmla="*/ 0 h 472226"/>
                  <a:gd name="connsiteX0" fmla="*/ 311680 w 671720"/>
                  <a:gd name="connsiteY0" fmla="*/ 196030 h 472226"/>
                  <a:gd name="connsiteX1" fmla="*/ 671720 w 671720"/>
                  <a:gd name="connsiteY1" fmla="*/ 472226 h 472226"/>
                  <a:gd name="connsiteX2" fmla="*/ 311680 w 671720"/>
                  <a:gd name="connsiteY2" fmla="*/ 472226 h 472226"/>
                  <a:gd name="connsiteX3" fmla="*/ 311680 w 671720"/>
                  <a:gd name="connsiteY3" fmla="*/ 196030 h 472226"/>
                  <a:gd name="connsiteX0" fmla="*/ 41223 w 671720"/>
                  <a:gd name="connsiteY0" fmla="*/ 269011 h 472226"/>
                  <a:gd name="connsiteX1" fmla="*/ 0 w 671720"/>
                  <a:gd name="connsiteY1" fmla="*/ 120465 h 472226"/>
                  <a:gd name="connsiteX2" fmla="*/ 40655 w 671720"/>
                  <a:gd name="connsiteY2" fmla="*/ 0 h 472226"/>
                  <a:gd name="connsiteX0" fmla="*/ 315224 w 675264"/>
                  <a:gd name="connsiteY0" fmla="*/ 196030 h 472226"/>
                  <a:gd name="connsiteX1" fmla="*/ 675264 w 675264"/>
                  <a:gd name="connsiteY1" fmla="*/ 472226 h 472226"/>
                  <a:gd name="connsiteX2" fmla="*/ 315224 w 675264"/>
                  <a:gd name="connsiteY2" fmla="*/ 472226 h 472226"/>
                  <a:gd name="connsiteX3" fmla="*/ 315224 w 675264"/>
                  <a:gd name="connsiteY3" fmla="*/ 196030 h 472226"/>
                  <a:gd name="connsiteX0" fmla="*/ 44767 w 675264"/>
                  <a:gd name="connsiteY0" fmla="*/ 269011 h 472226"/>
                  <a:gd name="connsiteX1" fmla="*/ 3544 w 675264"/>
                  <a:gd name="connsiteY1" fmla="*/ 120465 h 472226"/>
                  <a:gd name="connsiteX2" fmla="*/ 44199 w 675264"/>
                  <a:gd name="connsiteY2" fmla="*/ 0 h 472226"/>
                  <a:gd name="connsiteX0" fmla="*/ 315224 w 675264"/>
                  <a:gd name="connsiteY0" fmla="*/ 196030 h 472226"/>
                  <a:gd name="connsiteX1" fmla="*/ 675264 w 675264"/>
                  <a:gd name="connsiteY1" fmla="*/ 472226 h 472226"/>
                  <a:gd name="connsiteX2" fmla="*/ 315224 w 675264"/>
                  <a:gd name="connsiteY2" fmla="*/ 472226 h 472226"/>
                  <a:gd name="connsiteX3" fmla="*/ 315224 w 675264"/>
                  <a:gd name="connsiteY3" fmla="*/ 196030 h 472226"/>
                  <a:gd name="connsiteX0" fmla="*/ 44767 w 675264"/>
                  <a:gd name="connsiteY0" fmla="*/ 269011 h 472226"/>
                  <a:gd name="connsiteX1" fmla="*/ 3544 w 675264"/>
                  <a:gd name="connsiteY1" fmla="*/ 120465 h 472226"/>
                  <a:gd name="connsiteX2" fmla="*/ 44199 w 675264"/>
                  <a:gd name="connsiteY2" fmla="*/ 0 h 472226"/>
                  <a:gd name="connsiteX0" fmla="*/ 274323 w 634363"/>
                  <a:gd name="connsiteY0" fmla="*/ 196030 h 472226"/>
                  <a:gd name="connsiteX1" fmla="*/ 634363 w 634363"/>
                  <a:gd name="connsiteY1" fmla="*/ 472226 h 472226"/>
                  <a:gd name="connsiteX2" fmla="*/ 274323 w 634363"/>
                  <a:gd name="connsiteY2" fmla="*/ 472226 h 472226"/>
                  <a:gd name="connsiteX3" fmla="*/ 274323 w 634363"/>
                  <a:gd name="connsiteY3" fmla="*/ 196030 h 472226"/>
                  <a:gd name="connsiteX0" fmla="*/ 3866 w 634363"/>
                  <a:gd name="connsiteY0" fmla="*/ 269011 h 472226"/>
                  <a:gd name="connsiteX1" fmla="*/ 18451 w 634363"/>
                  <a:gd name="connsiteY1" fmla="*/ 150515 h 472226"/>
                  <a:gd name="connsiteX2" fmla="*/ 3298 w 634363"/>
                  <a:gd name="connsiteY2" fmla="*/ 0 h 472226"/>
                  <a:gd name="connsiteX0" fmla="*/ 297657 w 657697"/>
                  <a:gd name="connsiteY0" fmla="*/ 196030 h 472226"/>
                  <a:gd name="connsiteX1" fmla="*/ 657697 w 657697"/>
                  <a:gd name="connsiteY1" fmla="*/ 472226 h 472226"/>
                  <a:gd name="connsiteX2" fmla="*/ 297657 w 657697"/>
                  <a:gd name="connsiteY2" fmla="*/ 472226 h 472226"/>
                  <a:gd name="connsiteX3" fmla="*/ 297657 w 657697"/>
                  <a:gd name="connsiteY3" fmla="*/ 196030 h 472226"/>
                  <a:gd name="connsiteX0" fmla="*/ 1442 w 657697"/>
                  <a:gd name="connsiteY0" fmla="*/ 230375 h 472226"/>
                  <a:gd name="connsiteX1" fmla="*/ 41785 w 657697"/>
                  <a:gd name="connsiteY1" fmla="*/ 150515 h 472226"/>
                  <a:gd name="connsiteX2" fmla="*/ 26632 w 657697"/>
                  <a:gd name="connsiteY2" fmla="*/ 0 h 472226"/>
                  <a:gd name="connsiteX0" fmla="*/ 274323 w 634363"/>
                  <a:gd name="connsiteY0" fmla="*/ 196030 h 472226"/>
                  <a:gd name="connsiteX1" fmla="*/ 634363 w 634363"/>
                  <a:gd name="connsiteY1" fmla="*/ 472226 h 472226"/>
                  <a:gd name="connsiteX2" fmla="*/ 274323 w 634363"/>
                  <a:gd name="connsiteY2" fmla="*/ 472226 h 472226"/>
                  <a:gd name="connsiteX3" fmla="*/ 274323 w 634363"/>
                  <a:gd name="connsiteY3" fmla="*/ 196030 h 472226"/>
                  <a:gd name="connsiteX0" fmla="*/ 3865 w 634363"/>
                  <a:gd name="connsiteY0" fmla="*/ 281891 h 472226"/>
                  <a:gd name="connsiteX1" fmla="*/ 18451 w 634363"/>
                  <a:gd name="connsiteY1" fmla="*/ 150515 h 472226"/>
                  <a:gd name="connsiteX2" fmla="*/ 3298 w 634363"/>
                  <a:gd name="connsiteY2" fmla="*/ 0 h 472226"/>
                  <a:gd name="connsiteX0" fmla="*/ 287654 w 647694"/>
                  <a:gd name="connsiteY0" fmla="*/ 196030 h 472226"/>
                  <a:gd name="connsiteX1" fmla="*/ 647694 w 647694"/>
                  <a:gd name="connsiteY1" fmla="*/ 472226 h 472226"/>
                  <a:gd name="connsiteX2" fmla="*/ 287654 w 647694"/>
                  <a:gd name="connsiteY2" fmla="*/ 472226 h 472226"/>
                  <a:gd name="connsiteX3" fmla="*/ 287654 w 647694"/>
                  <a:gd name="connsiteY3" fmla="*/ 196030 h 472226"/>
                  <a:gd name="connsiteX0" fmla="*/ 17196 w 647694"/>
                  <a:gd name="connsiteY0" fmla="*/ 281891 h 472226"/>
                  <a:gd name="connsiteX1" fmla="*/ 31782 w 647694"/>
                  <a:gd name="connsiteY1" fmla="*/ 150515 h 472226"/>
                  <a:gd name="connsiteX2" fmla="*/ 16629 w 647694"/>
                  <a:gd name="connsiteY2" fmla="*/ 0 h 472226"/>
                  <a:gd name="connsiteX0" fmla="*/ 287654 w 647694"/>
                  <a:gd name="connsiteY0" fmla="*/ 196030 h 472226"/>
                  <a:gd name="connsiteX1" fmla="*/ 647694 w 647694"/>
                  <a:gd name="connsiteY1" fmla="*/ 472226 h 472226"/>
                  <a:gd name="connsiteX2" fmla="*/ 287654 w 647694"/>
                  <a:gd name="connsiteY2" fmla="*/ 472226 h 472226"/>
                  <a:gd name="connsiteX3" fmla="*/ 287654 w 647694"/>
                  <a:gd name="connsiteY3" fmla="*/ 196030 h 472226"/>
                  <a:gd name="connsiteX0" fmla="*/ 17196 w 647694"/>
                  <a:gd name="connsiteY0" fmla="*/ 281891 h 472226"/>
                  <a:gd name="connsiteX1" fmla="*/ 31782 w 647694"/>
                  <a:gd name="connsiteY1" fmla="*/ 150515 h 472226"/>
                  <a:gd name="connsiteX2" fmla="*/ 16629 w 647694"/>
                  <a:gd name="connsiteY2" fmla="*/ 0 h 472226"/>
                  <a:gd name="connsiteX0" fmla="*/ 287654 w 647694"/>
                  <a:gd name="connsiteY0" fmla="*/ 247546 h 523742"/>
                  <a:gd name="connsiteX1" fmla="*/ 647694 w 647694"/>
                  <a:gd name="connsiteY1" fmla="*/ 523742 h 523742"/>
                  <a:gd name="connsiteX2" fmla="*/ 287654 w 647694"/>
                  <a:gd name="connsiteY2" fmla="*/ 523742 h 523742"/>
                  <a:gd name="connsiteX3" fmla="*/ 287654 w 647694"/>
                  <a:gd name="connsiteY3" fmla="*/ 247546 h 523742"/>
                  <a:gd name="connsiteX0" fmla="*/ 17196 w 647694"/>
                  <a:gd name="connsiteY0" fmla="*/ 333407 h 523742"/>
                  <a:gd name="connsiteX1" fmla="*/ 31782 w 647694"/>
                  <a:gd name="connsiteY1" fmla="*/ 202031 h 523742"/>
                  <a:gd name="connsiteX2" fmla="*/ 8043 w 647694"/>
                  <a:gd name="connsiteY2" fmla="*/ 0 h 523742"/>
                  <a:gd name="connsiteX0" fmla="*/ 288144 w 648184"/>
                  <a:gd name="connsiteY0" fmla="*/ 567776 h 843972"/>
                  <a:gd name="connsiteX1" fmla="*/ 648184 w 648184"/>
                  <a:gd name="connsiteY1" fmla="*/ 843972 h 843972"/>
                  <a:gd name="connsiteX2" fmla="*/ 288144 w 648184"/>
                  <a:gd name="connsiteY2" fmla="*/ 843972 h 843972"/>
                  <a:gd name="connsiteX3" fmla="*/ 288144 w 648184"/>
                  <a:gd name="connsiteY3" fmla="*/ 567776 h 843972"/>
                  <a:gd name="connsiteX0" fmla="*/ 17686 w 648184"/>
                  <a:gd name="connsiteY0" fmla="*/ 653637 h 843972"/>
                  <a:gd name="connsiteX1" fmla="*/ 32272 w 648184"/>
                  <a:gd name="connsiteY1" fmla="*/ 522261 h 843972"/>
                  <a:gd name="connsiteX2" fmla="*/ 1 w 648184"/>
                  <a:gd name="connsiteY2" fmla="*/ 0 h 843972"/>
                  <a:gd name="connsiteX0" fmla="*/ 295638 w 655678"/>
                  <a:gd name="connsiteY0" fmla="*/ 567776 h 843972"/>
                  <a:gd name="connsiteX1" fmla="*/ 655678 w 655678"/>
                  <a:gd name="connsiteY1" fmla="*/ 843972 h 843972"/>
                  <a:gd name="connsiteX2" fmla="*/ 295638 w 655678"/>
                  <a:gd name="connsiteY2" fmla="*/ 843972 h 843972"/>
                  <a:gd name="connsiteX3" fmla="*/ 295638 w 655678"/>
                  <a:gd name="connsiteY3" fmla="*/ 567776 h 843972"/>
                  <a:gd name="connsiteX0" fmla="*/ 25180 w 655678"/>
                  <a:gd name="connsiteY0" fmla="*/ 653637 h 843972"/>
                  <a:gd name="connsiteX1" fmla="*/ 39766 w 655678"/>
                  <a:gd name="connsiteY1" fmla="*/ 522261 h 843972"/>
                  <a:gd name="connsiteX2" fmla="*/ 7495 w 655678"/>
                  <a:gd name="connsiteY2" fmla="*/ 0 h 843972"/>
                  <a:gd name="connsiteX0" fmla="*/ 288146 w 648186"/>
                  <a:gd name="connsiteY0" fmla="*/ 567776 h 843972"/>
                  <a:gd name="connsiteX1" fmla="*/ 648186 w 648186"/>
                  <a:gd name="connsiteY1" fmla="*/ 843972 h 843972"/>
                  <a:gd name="connsiteX2" fmla="*/ 288146 w 648186"/>
                  <a:gd name="connsiteY2" fmla="*/ 843972 h 843972"/>
                  <a:gd name="connsiteX3" fmla="*/ 288146 w 648186"/>
                  <a:gd name="connsiteY3" fmla="*/ 567776 h 843972"/>
                  <a:gd name="connsiteX0" fmla="*/ 17688 w 648186"/>
                  <a:gd name="connsiteY0" fmla="*/ 653637 h 843972"/>
                  <a:gd name="connsiteX1" fmla="*/ 32274 w 648186"/>
                  <a:gd name="connsiteY1" fmla="*/ 522261 h 843972"/>
                  <a:gd name="connsiteX2" fmla="*/ 3 w 648186"/>
                  <a:gd name="connsiteY2" fmla="*/ 0 h 843972"/>
                  <a:gd name="connsiteX0" fmla="*/ 287656 w 647696"/>
                  <a:gd name="connsiteY0" fmla="*/ 563670 h 839866"/>
                  <a:gd name="connsiteX1" fmla="*/ 647696 w 647696"/>
                  <a:gd name="connsiteY1" fmla="*/ 839866 h 839866"/>
                  <a:gd name="connsiteX2" fmla="*/ 287656 w 647696"/>
                  <a:gd name="connsiteY2" fmla="*/ 839866 h 839866"/>
                  <a:gd name="connsiteX3" fmla="*/ 287656 w 647696"/>
                  <a:gd name="connsiteY3" fmla="*/ 563670 h 839866"/>
                  <a:gd name="connsiteX0" fmla="*/ 17198 w 647696"/>
                  <a:gd name="connsiteY0" fmla="*/ 649531 h 839866"/>
                  <a:gd name="connsiteX1" fmla="*/ 31784 w 647696"/>
                  <a:gd name="connsiteY1" fmla="*/ 518155 h 839866"/>
                  <a:gd name="connsiteX2" fmla="*/ 8044 w 647696"/>
                  <a:gd name="connsiteY2" fmla="*/ 0 h 839866"/>
                  <a:gd name="connsiteX0" fmla="*/ 288146 w 648186"/>
                  <a:gd name="connsiteY0" fmla="*/ 563670 h 839866"/>
                  <a:gd name="connsiteX1" fmla="*/ 648186 w 648186"/>
                  <a:gd name="connsiteY1" fmla="*/ 839866 h 839866"/>
                  <a:gd name="connsiteX2" fmla="*/ 288146 w 648186"/>
                  <a:gd name="connsiteY2" fmla="*/ 839866 h 839866"/>
                  <a:gd name="connsiteX3" fmla="*/ 288146 w 648186"/>
                  <a:gd name="connsiteY3" fmla="*/ 563670 h 839866"/>
                  <a:gd name="connsiteX0" fmla="*/ 17688 w 648186"/>
                  <a:gd name="connsiteY0" fmla="*/ 649531 h 839866"/>
                  <a:gd name="connsiteX1" fmla="*/ 32274 w 648186"/>
                  <a:gd name="connsiteY1" fmla="*/ 518155 h 839866"/>
                  <a:gd name="connsiteX2" fmla="*/ 2 w 648186"/>
                  <a:gd name="connsiteY2" fmla="*/ 0 h 839866"/>
                  <a:gd name="connsiteX0" fmla="*/ 287656 w 647696"/>
                  <a:gd name="connsiteY0" fmla="*/ 567776 h 843972"/>
                  <a:gd name="connsiteX1" fmla="*/ 647696 w 647696"/>
                  <a:gd name="connsiteY1" fmla="*/ 843972 h 843972"/>
                  <a:gd name="connsiteX2" fmla="*/ 287656 w 647696"/>
                  <a:gd name="connsiteY2" fmla="*/ 843972 h 843972"/>
                  <a:gd name="connsiteX3" fmla="*/ 287656 w 647696"/>
                  <a:gd name="connsiteY3" fmla="*/ 567776 h 843972"/>
                  <a:gd name="connsiteX0" fmla="*/ 17198 w 647696"/>
                  <a:gd name="connsiteY0" fmla="*/ 653637 h 843972"/>
                  <a:gd name="connsiteX1" fmla="*/ 31784 w 647696"/>
                  <a:gd name="connsiteY1" fmla="*/ 522261 h 843972"/>
                  <a:gd name="connsiteX2" fmla="*/ 3777 w 647696"/>
                  <a:gd name="connsiteY2" fmla="*/ 0 h 84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696" h="843972" stroke="0" extrusionOk="0">
                    <a:moveTo>
                      <a:pt x="287656" y="567776"/>
                    </a:moveTo>
                    <a:cubicBezTo>
                      <a:pt x="486501" y="567776"/>
                      <a:pt x="647696" y="691433"/>
                      <a:pt x="647696" y="843972"/>
                    </a:cubicBezTo>
                    <a:lnTo>
                      <a:pt x="287656" y="843972"/>
                    </a:lnTo>
                    <a:lnTo>
                      <a:pt x="287656" y="567776"/>
                    </a:lnTo>
                    <a:close/>
                  </a:path>
                  <a:path w="647696" h="843972" fill="none">
                    <a:moveTo>
                      <a:pt x="17198" y="653637"/>
                    </a:moveTo>
                    <a:cubicBezTo>
                      <a:pt x="-21441" y="562589"/>
                      <a:pt x="14707" y="622905"/>
                      <a:pt x="31784" y="522261"/>
                    </a:cubicBezTo>
                    <a:cubicBezTo>
                      <a:pt x="40707" y="464262"/>
                      <a:pt x="3442" y="306017"/>
                      <a:pt x="3777" y="0"/>
                    </a:cubicBezTo>
                  </a:path>
                </a:pathLst>
              </a:cu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0" name="Grouper 19"/>
          <p:cNvGrpSpPr/>
          <p:nvPr/>
        </p:nvGrpSpPr>
        <p:grpSpPr>
          <a:xfrm>
            <a:off x="6459039" y="4533829"/>
            <a:ext cx="2555164" cy="1300385"/>
            <a:chOff x="6459039" y="4533829"/>
            <a:chExt cx="2555164" cy="130038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6" name="ZoneTexte 195"/>
                <p:cNvSpPr txBox="1"/>
                <p:nvPr/>
              </p:nvSpPr>
              <p:spPr>
                <a:xfrm>
                  <a:off x="6459039" y="5341771"/>
                  <a:ext cx="38472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200" b="0" i="1" smtClean="0">
                            <a:latin typeface="Cambria Math" charset="0"/>
                          </a:rPr>
                          <m:t>∼</m:t>
                        </m:r>
                      </m:oMath>
                    </m:oMathPara>
                  </a14:m>
                  <a:endParaRPr lang="fr-FR" sz="3200" dirty="0"/>
                </a:p>
              </p:txBody>
            </p:sp>
          </mc:Choice>
          <mc:Fallback>
            <p:sp>
              <p:nvSpPr>
                <p:cNvPr id="196" name="ZoneTexte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9039" y="5341771"/>
                  <a:ext cx="384721" cy="49244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er 17"/>
            <p:cNvGrpSpPr/>
            <p:nvPr/>
          </p:nvGrpSpPr>
          <p:grpSpPr>
            <a:xfrm>
              <a:off x="6911492" y="4533829"/>
              <a:ext cx="2102711" cy="1206821"/>
              <a:chOff x="6988212" y="4521657"/>
              <a:chExt cx="2102711" cy="1206821"/>
            </a:xfrm>
          </p:grpSpPr>
          <p:sp>
            <p:nvSpPr>
              <p:cNvPr id="168" name="Forme libre 167"/>
              <p:cNvSpPr/>
              <p:nvPr/>
            </p:nvSpPr>
            <p:spPr>
              <a:xfrm flipH="1">
                <a:off x="7725692" y="4819472"/>
                <a:ext cx="616434" cy="893266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1992 w 793402"/>
                  <a:gd name="connsiteY0" fmla="*/ 1187072 h 1187072"/>
                  <a:gd name="connsiteX1" fmla="*/ 8431 w 793402"/>
                  <a:gd name="connsiteY1" fmla="*/ 999739 h 1187072"/>
                  <a:gd name="connsiteX2" fmla="*/ 90892 w 793402"/>
                  <a:gd name="connsiteY2" fmla="*/ 183772 h 1187072"/>
                  <a:gd name="connsiteX3" fmla="*/ 793402 w 793402"/>
                  <a:gd name="connsiteY3" fmla="*/ 1835 h 1187072"/>
                  <a:gd name="connsiteX0" fmla="*/ 9578 w 800988"/>
                  <a:gd name="connsiteY0" fmla="*/ 1187072 h 1217468"/>
                  <a:gd name="connsiteX1" fmla="*/ 5492 w 800988"/>
                  <a:gd name="connsiteY1" fmla="*/ 1136081 h 1217468"/>
                  <a:gd name="connsiteX2" fmla="*/ 98478 w 800988"/>
                  <a:gd name="connsiteY2" fmla="*/ 183772 h 1217468"/>
                  <a:gd name="connsiteX3" fmla="*/ 800988 w 800988"/>
                  <a:gd name="connsiteY3" fmla="*/ 1835 h 1217468"/>
                  <a:gd name="connsiteX0" fmla="*/ 0 w 912449"/>
                  <a:gd name="connsiteY0" fmla="*/ 855306 h 1171599"/>
                  <a:gd name="connsiteX1" fmla="*/ 116953 w 912449"/>
                  <a:gd name="connsiteY1" fmla="*/ 1136081 h 1171599"/>
                  <a:gd name="connsiteX2" fmla="*/ 209939 w 912449"/>
                  <a:gd name="connsiteY2" fmla="*/ 183772 h 1171599"/>
                  <a:gd name="connsiteX3" fmla="*/ 912449 w 912449"/>
                  <a:gd name="connsiteY3" fmla="*/ 1835 h 1171599"/>
                  <a:gd name="connsiteX0" fmla="*/ 0 w 912449"/>
                  <a:gd name="connsiteY0" fmla="*/ 855306 h 1210200"/>
                  <a:gd name="connsiteX1" fmla="*/ 122215 w 912449"/>
                  <a:gd name="connsiteY1" fmla="*/ 1176984 h 1210200"/>
                  <a:gd name="connsiteX2" fmla="*/ 209939 w 912449"/>
                  <a:gd name="connsiteY2" fmla="*/ 183772 h 1210200"/>
                  <a:gd name="connsiteX3" fmla="*/ 912449 w 912449"/>
                  <a:gd name="connsiteY3" fmla="*/ 1835 h 1210200"/>
                  <a:gd name="connsiteX0" fmla="*/ 0 w 1707101"/>
                  <a:gd name="connsiteY0" fmla="*/ 228132 h 1193645"/>
                  <a:gd name="connsiteX1" fmla="*/ 916867 w 1707101"/>
                  <a:gd name="connsiteY1" fmla="*/ 1176984 h 1193645"/>
                  <a:gd name="connsiteX2" fmla="*/ 1004591 w 1707101"/>
                  <a:gd name="connsiteY2" fmla="*/ 183772 h 1193645"/>
                  <a:gd name="connsiteX3" fmla="*/ 1707101 w 1707101"/>
                  <a:gd name="connsiteY3" fmla="*/ 1835 h 1193645"/>
                  <a:gd name="connsiteX0" fmla="*/ 0 w 1286093"/>
                  <a:gd name="connsiteY0" fmla="*/ 187229 h 1193120"/>
                  <a:gd name="connsiteX1" fmla="*/ 495859 w 1286093"/>
                  <a:gd name="connsiteY1" fmla="*/ 1176984 h 1193120"/>
                  <a:gd name="connsiteX2" fmla="*/ 583583 w 1286093"/>
                  <a:gd name="connsiteY2" fmla="*/ 183772 h 1193120"/>
                  <a:gd name="connsiteX3" fmla="*/ 1286093 w 1286093"/>
                  <a:gd name="connsiteY3" fmla="*/ 1835 h 1193120"/>
                  <a:gd name="connsiteX0" fmla="*/ 0 w 1286093"/>
                  <a:gd name="connsiteY0" fmla="*/ 187229 h 1161712"/>
                  <a:gd name="connsiteX1" fmla="*/ 480071 w 1286093"/>
                  <a:gd name="connsiteY1" fmla="*/ 1145171 h 1161712"/>
                  <a:gd name="connsiteX2" fmla="*/ 583583 w 1286093"/>
                  <a:gd name="connsiteY2" fmla="*/ 183772 h 1161712"/>
                  <a:gd name="connsiteX3" fmla="*/ 1286093 w 1286093"/>
                  <a:gd name="connsiteY3" fmla="*/ 1835 h 1161712"/>
                  <a:gd name="connsiteX0" fmla="*/ 0 w 1286093"/>
                  <a:gd name="connsiteY0" fmla="*/ 187229 h 1235423"/>
                  <a:gd name="connsiteX1" fmla="*/ 416920 w 1286093"/>
                  <a:gd name="connsiteY1" fmla="*/ 1086090 h 1235423"/>
                  <a:gd name="connsiteX2" fmla="*/ 480071 w 1286093"/>
                  <a:gd name="connsiteY2" fmla="*/ 1145171 h 1235423"/>
                  <a:gd name="connsiteX3" fmla="*/ 583583 w 1286093"/>
                  <a:gd name="connsiteY3" fmla="*/ 183772 h 1235423"/>
                  <a:gd name="connsiteX4" fmla="*/ 1286093 w 1286093"/>
                  <a:gd name="connsiteY4" fmla="*/ 1835 h 1235423"/>
                  <a:gd name="connsiteX0" fmla="*/ 0 w 1286093"/>
                  <a:gd name="connsiteY0" fmla="*/ 187229 h 1220574"/>
                  <a:gd name="connsiteX1" fmla="*/ 343244 w 1286093"/>
                  <a:gd name="connsiteY1" fmla="*/ 1040643 h 1220574"/>
                  <a:gd name="connsiteX2" fmla="*/ 480071 w 1286093"/>
                  <a:gd name="connsiteY2" fmla="*/ 1145171 h 1220574"/>
                  <a:gd name="connsiteX3" fmla="*/ 583583 w 1286093"/>
                  <a:gd name="connsiteY3" fmla="*/ 183772 h 1220574"/>
                  <a:gd name="connsiteX4" fmla="*/ 1286093 w 1286093"/>
                  <a:gd name="connsiteY4" fmla="*/ 1835 h 1220574"/>
                  <a:gd name="connsiteX0" fmla="*/ 0 w 1286093"/>
                  <a:gd name="connsiteY0" fmla="*/ 187229 h 1220574"/>
                  <a:gd name="connsiteX1" fmla="*/ 343244 w 1286093"/>
                  <a:gd name="connsiteY1" fmla="*/ 1040643 h 1220574"/>
                  <a:gd name="connsiteX2" fmla="*/ 480071 w 1286093"/>
                  <a:gd name="connsiteY2" fmla="*/ 1145171 h 1220574"/>
                  <a:gd name="connsiteX3" fmla="*/ 583583 w 1286093"/>
                  <a:gd name="connsiteY3" fmla="*/ 183772 h 1220574"/>
                  <a:gd name="connsiteX4" fmla="*/ 1286093 w 1286093"/>
                  <a:gd name="connsiteY4" fmla="*/ 1835 h 1220574"/>
                  <a:gd name="connsiteX0" fmla="*/ 0 w 1286093"/>
                  <a:gd name="connsiteY0" fmla="*/ 187229 h 1195005"/>
                  <a:gd name="connsiteX1" fmla="*/ 343244 w 1286093"/>
                  <a:gd name="connsiteY1" fmla="*/ 1040643 h 1195005"/>
                  <a:gd name="connsiteX2" fmla="*/ 480071 w 1286093"/>
                  <a:gd name="connsiteY2" fmla="*/ 1145171 h 1195005"/>
                  <a:gd name="connsiteX3" fmla="*/ 583583 w 1286093"/>
                  <a:gd name="connsiteY3" fmla="*/ 183772 h 1195005"/>
                  <a:gd name="connsiteX4" fmla="*/ 1286093 w 1286093"/>
                  <a:gd name="connsiteY4" fmla="*/ 1835 h 1195005"/>
                  <a:gd name="connsiteX0" fmla="*/ 0 w 1286093"/>
                  <a:gd name="connsiteY0" fmla="*/ 187229 h 1193841"/>
                  <a:gd name="connsiteX1" fmla="*/ 343244 w 1286093"/>
                  <a:gd name="connsiteY1" fmla="*/ 1040643 h 1193841"/>
                  <a:gd name="connsiteX2" fmla="*/ 480071 w 1286093"/>
                  <a:gd name="connsiteY2" fmla="*/ 1145171 h 1193841"/>
                  <a:gd name="connsiteX3" fmla="*/ 583583 w 1286093"/>
                  <a:gd name="connsiteY3" fmla="*/ 183772 h 1193841"/>
                  <a:gd name="connsiteX4" fmla="*/ 1286093 w 1286093"/>
                  <a:gd name="connsiteY4" fmla="*/ 1835 h 1193841"/>
                  <a:gd name="connsiteX0" fmla="*/ 0 w 1286093"/>
                  <a:gd name="connsiteY0" fmla="*/ 187229 h 1211807"/>
                  <a:gd name="connsiteX1" fmla="*/ 437970 w 1286093"/>
                  <a:gd name="connsiteY1" fmla="*/ 1136083 h 1211807"/>
                  <a:gd name="connsiteX2" fmla="*/ 480071 w 1286093"/>
                  <a:gd name="connsiteY2" fmla="*/ 1145171 h 1211807"/>
                  <a:gd name="connsiteX3" fmla="*/ 583583 w 1286093"/>
                  <a:gd name="connsiteY3" fmla="*/ 183772 h 1211807"/>
                  <a:gd name="connsiteX4" fmla="*/ 1286093 w 1286093"/>
                  <a:gd name="connsiteY4" fmla="*/ 1835 h 1211807"/>
                  <a:gd name="connsiteX0" fmla="*/ 0 w 1286093"/>
                  <a:gd name="connsiteY0" fmla="*/ 187229 h 1161319"/>
                  <a:gd name="connsiteX1" fmla="*/ 437970 w 1286093"/>
                  <a:gd name="connsiteY1" fmla="*/ 1136083 h 1161319"/>
                  <a:gd name="connsiteX2" fmla="*/ 480071 w 1286093"/>
                  <a:gd name="connsiteY2" fmla="*/ 1145171 h 1161319"/>
                  <a:gd name="connsiteX3" fmla="*/ 583583 w 1286093"/>
                  <a:gd name="connsiteY3" fmla="*/ 183772 h 1161319"/>
                  <a:gd name="connsiteX4" fmla="*/ 1286093 w 1286093"/>
                  <a:gd name="connsiteY4" fmla="*/ 1835 h 1161319"/>
                  <a:gd name="connsiteX0" fmla="*/ 0 w 1286093"/>
                  <a:gd name="connsiteY0" fmla="*/ 187229 h 1152172"/>
                  <a:gd name="connsiteX1" fmla="*/ 437970 w 1286093"/>
                  <a:gd name="connsiteY1" fmla="*/ 1136083 h 1152172"/>
                  <a:gd name="connsiteX2" fmla="*/ 480071 w 1286093"/>
                  <a:gd name="connsiteY2" fmla="*/ 1145171 h 1152172"/>
                  <a:gd name="connsiteX3" fmla="*/ 583583 w 1286093"/>
                  <a:gd name="connsiteY3" fmla="*/ 183772 h 1152172"/>
                  <a:gd name="connsiteX4" fmla="*/ 1286093 w 1286093"/>
                  <a:gd name="connsiteY4" fmla="*/ 1835 h 1152172"/>
                  <a:gd name="connsiteX0" fmla="*/ 0 w 1286093"/>
                  <a:gd name="connsiteY0" fmla="*/ 187229 h 1152172"/>
                  <a:gd name="connsiteX1" fmla="*/ 380143 w 1286093"/>
                  <a:gd name="connsiteY1" fmla="*/ 101253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316502 w 1286093"/>
                  <a:gd name="connsiteY1" fmla="*/ 104001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316502 w 1286093"/>
                  <a:gd name="connsiteY1" fmla="*/ 104001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53423 w 1286093"/>
                  <a:gd name="connsiteY1" fmla="*/ 1077795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53423 w 1286093"/>
                  <a:gd name="connsiteY1" fmla="*/ 1077795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53423 w 1286093"/>
                  <a:gd name="connsiteY1" fmla="*/ 1077795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01715 w 1286093"/>
                  <a:gd name="connsiteY1" fmla="*/ 112932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01715 w 1286093"/>
                  <a:gd name="connsiteY1" fmla="*/ 112932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4717"/>
                  <a:gd name="connsiteX1" fmla="*/ 93761 w 1286093"/>
                  <a:gd name="connsiteY1" fmla="*/ 1153365 h 1154717"/>
                  <a:gd name="connsiteX2" fmla="*/ 437970 w 1286093"/>
                  <a:gd name="connsiteY2" fmla="*/ 1136083 h 1154717"/>
                  <a:gd name="connsiteX3" fmla="*/ 480071 w 1286093"/>
                  <a:gd name="connsiteY3" fmla="*/ 1145171 h 1154717"/>
                  <a:gd name="connsiteX4" fmla="*/ 583583 w 1286093"/>
                  <a:gd name="connsiteY4" fmla="*/ 183772 h 1154717"/>
                  <a:gd name="connsiteX5" fmla="*/ 1286093 w 1286093"/>
                  <a:gd name="connsiteY5" fmla="*/ 1835 h 1154717"/>
                  <a:gd name="connsiteX0" fmla="*/ 0 w 1286093"/>
                  <a:gd name="connsiteY0" fmla="*/ 187229 h 1155852"/>
                  <a:gd name="connsiteX1" fmla="*/ 93761 w 1286093"/>
                  <a:gd name="connsiteY1" fmla="*/ 1153365 h 1155852"/>
                  <a:gd name="connsiteX2" fmla="*/ 437970 w 1286093"/>
                  <a:gd name="connsiteY2" fmla="*/ 1136083 h 1155852"/>
                  <a:gd name="connsiteX3" fmla="*/ 480071 w 1286093"/>
                  <a:gd name="connsiteY3" fmla="*/ 1145171 h 1155852"/>
                  <a:gd name="connsiteX4" fmla="*/ 583583 w 1286093"/>
                  <a:gd name="connsiteY4" fmla="*/ 183772 h 1155852"/>
                  <a:gd name="connsiteX5" fmla="*/ 1286093 w 1286093"/>
                  <a:gd name="connsiteY5" fmla="*/ 1835 h 1155852"/>
                  <a:gd name="connsiteX0" fmla="*/ 0 w 1286093"/>
                  <a:gd name="connsiteY0" fmla="*/ 187229 h 1183397"/>
                  <a:gd name="connsiteX1" fmla="*/ 65917 w 1286093"/>
                  <a:gd name="connsiteY1" fmla="*/ 1094969 h 1183397"/>
                  <a:gd name="connsiteX2" fmla="*/ 93761 w 1286093"/>
                  <a:gd name="connsiteY2" fmla="*/ 1153365 h 1183397"/>
                  <a:gd name="connsiteX3" fmla="*/ 437970 w 1286093"/>
                  <a:gd name="connsiteY3" fmla="*/ 1136083 h 1183397"/>
                  <a:gd name="connsiteX4" fmla="*/ 480071 w 1286093"/>
                  <a:gd name="connsiteY4" fmla="*/ 1145171 h 1183397"/>
                  <a:gd name="connsiteX5" fmla="*/ 583583 w 1286093"/>
                  <a:gd name="connsiteY5" fmla="*/ 183772 h 1183397"/>
                  <a:gd name="connsiteX6" fmla="*/ 1286093 w 1286093"/>
                  <a:gd name="connsiteY6" fmla="*/ 1835 h 1183397"/>
                  <a:gd name="connsiteX0" fmla="*/ 0 w 1286093"/>
                  <a:gd name="connsiteY0" fmla="*/ 187229 h 1183397"/>
                  <a:gd name="connsiteX1" fmla="*/ 65917 w 1286093"/>
                  <a:gd name="connsiteY1" fmla="*/ 1094969 h 1183397"/>
                  <a:gd name="connsiteX2" fmla="*/ 93761 w 1286093"/>
                  <a:gd name="connsiteY2" fmla="*/ 1153365 h 1183397"/>
                  <a:gd name="connsiteX3" fmla="*/ 437970 w 1286093"/>
                  <a:gd name="connsiteY3" fmla="*/ 1136083 h 1183397"/>
                  <a:gd name="connsiteX4" fmla="*/ 480071 w 1286093"/>
                  <a:gd name="connsiteY4" fmla="*/ 1145171 h 1183397"/>
                  <a:gd name="connsiteX5" fmla="*/ 583583 w 1286093"/>
                  <a:gd name="connsiteY5" fmla="*/ 183772 h 1183397"/>
                  <a:gd name="connsiteX6" fmla="*/ 1286093 w 1286093"/>
                  <a:gd name="connsiteY6" fmla="*/ 1835 h 1183397"/>
                  <a:gd name="connsiteX0" fmla="*/ 0 w 1286093"/>
                  <a:gd name="connsiteY0" fmla="*/ 187229 h 1177355"/>
                  <a:gd name="connsiteX1" fmla="*/ 81827 w 1286093"/>
                  <a:gd name="connsiteY1" fmla="*/ 1084664 h 1177355"/>
                  <a:gd name="connsiteX2" fmla="*/ 93761 w 1286093"/>
                  <a:gd name="connsiteY2" fmla="*/ 1153365 h 1177355"/>
                  <a:gd name="connsiteX3" fmla="*/ 437970 w 1286093"/>
                  <a:gd name="connsiteY3" fmla="*/ 1136083 h 1177355"/>
                  <a:gd name="connsiteX4" fmla="*/ 480071 w 1286093"/>
                  <a:gd name="connsiteY4" fmla="*/ 1145171 h 1177355"/>
                  <a:gd name="connsiteX5" fmla="*/ 583583 w 1286093"/>
                  <a:gd name="connsiteY5" fmla="*/ 183772 h 1177355"/>
                  <a:gd name="connsiteX6" fmla="*/ 1286093 w 1286093"/>
                  <a:gd name="connsiteY6" fmla="*/ 1835 h 1177355"/>
                  <a:gd name="connsiteX0" fmla="*/ 0 w 1286093"/>
                  <a:gd name="connsiteY0" fmla="*/ 187229 h 1177355"/>
                  <a:gd name="connsiteX1" fmla="*/ 81827 w 1286093"/>
                  <a:gd name="connsiteY1" fmla="*/ 1084664 h 1177355"/>
                  <a:gd name="connsiteX2" fmla="*/ 93761 w 1286093"/>
                  <a:gd name="connsiteY2" fmla="*/ 1153365 h 1177355"/>
                  <a:gd name="connsiteX3" fmla="*/ 437970 w 1286093"/>
                  <a:gd name="connsiteY3" fmla="*/ 1136083 h 1177355"/>
                  <a:gd name="connsiteX4" fmla="*/ 480071 w 1286093"/>
                  <a:gd name="connsiteY4" fmla="*/ 1145171 h 1177355"/>
                  <a:gd name="connsiteX5" fmla="*/ 583583 w 1286093"/>
                  <a:gd name="connsiteY5" fmla="*/ 183772 h 1177355"/>
                  <a:gd name="connsiteX6" fmla="*/ 1286093 w 1286093"/>
                  <a:gd name="connsiteY6" fmla="*/ 1835 h 1177355"/>
                  <a:gd name="connsiteX0" fmla="*/ 0 w 1286093"/>
                  <a:gd name="connsiteY0" fmla="*/ 187229 h 1168571"/>
                  <a:gd name="connsiteX1" fmla="*/ 81827 w 1286093"/>
                  <a:gd name="connsiteY1" fmla="*/ 1084664 h 1168571"/>
                  <a:gd name="connsiteX2" fmla="*/ 93761 w 1286093"/>
                  <a:gd name="connsiteY2" fmla="*/ 1153365 h 1168571"/>
                  <a:gd name="connsiteX3" fmla="*/ 437970 w 1286093"/>
                  <a:gd name="connsiteY3" fmla="*/ 1136083 h 1168571"/>
                  <a:gd name="connsiteX4" fmla="*/ 480071 w 1286093"/>
                  <a:gd name="connsiteY4" fmla="*/ 1145171 h 1168571"/>
                  <a:gd name="connsiteX5" fmla="*/ 583583 w 1286093"/>
                  <a:gd name="connsiteY5" fmla="*/ 183772 h 1168571"/>
                  <a:gd name="connsiteX6" fmla="*/ 1286093 w 1286093"/>
                  <a:gd name="connsiteY6" fmla="*/ 1835 h 1168571"/>
                  <a:gd name="connsiteX0" fmla="*/ 0 w 1286093"/>
                  <a:gd name="connsiteY0" fmla="*/ 187229 h 1168571"/>
                  <a:gd name="connsiteX1" fmla="*/ 61939 w 1286093"/>
                  <a:gd name="connsiteY1" fmla="*/ 346144 h 1168571"/>
                  <a:gd name="connsiteX2" fmla="*/ 81827 w 1286093"/>
                  <a:gd name="connsiteY2" fmla="*/ 1084664 h 1168571"/>
                  <a:gd name="connsiteX3" fmla="*/ 93761 w 1286093"/>
                  <a:gd name="connsiteY3" fmla="*/ 1153365 h 1168571"/>
                  <a:gd name="connsiteX4" fmla="*/ 437970 w 1286093"/>
                  <a:gd name="connsiteY4" fmla="*/ 1136083 h 1168571"/>
                  <a:gd name="connsiteX5" fmla="*/ 480071 w 1286093"/>
                  <a:gd name="connsiteY5" fmla="*/ 1145171 h 1168571"/>
                  <a:gd name="connsiteX6" fmla="*/ 583583 w 1286093"/>
                  <a:gd name="connsiteY6" fmla="*/ 183772 h 1168571"/>
                  <a:gd name="connsiteX7" fmla="*/ 1286093 w 1286093"/>
                  <a:gd name="connsiteY7" fmla="*/ 1835 h 1168571"/>
                  <a:gd name="connsiteX0" fmla="*/ 554818 w 1224392"/>
                  <a:gd name="connsiteY0" fmla="*/ 111659 h 1168571"/>
                  <a:gd name="connsiteX1" fmla="*/ 238 w 1224392"/>
                  <a:gd name="connsiteY1" fmla="*/ 346144 h 1168571"/>
                  <a:gd name="connsiteX2" fmla="*/ 20126 w 1224392"/>
                  <a:gd name="connsiteY2" fmla="*/ 1084664 h 1168571"/>
                  <a:gd name="connsiteX3" fmla="*/ 32060 w 1224392"/>
                  <a:gd name="connsiteY3" fmla="*/ 1153365 h 1168571"/>
                  <a:gd name="connsiteX4" fmla="*/ 376269 w 1224392"/>
                  <a:gd name="connsiteY4" fmla="*/ 1136083 h 1168571"/>
                  <a:gd name="connsiteX5" fmla="*/ 418370 w 1224392"/>
                  <a:gd name="connsiteY5" fmla="*/ 1145171 h 1168571"/>
                  <a:gd name="connsiteX6" fmla="*/ 521882 w 1224392"/>
                  <a:gd name="connsiteY6" fmla="*/ 183772 h 1168571"/>
                  <a:gd name="connsiteX7" fmla="*/ 1224392 w 1224392"/>
                  <a:gd name="connsiteY7" fmla="*/ 1835 h 1168571"/>
                  <a:gd name="connsiteX0" fmla="*/ 570721 w 1240295"/>
                  <a:gd name="connsiteY0" fmla="*/ 111659 h 1168571"/>
                  <a:gd name="connsiteX1" fmla="*/ 231 w 1240295"/>
                  <a:gd name="connsiteY1" fmla="*/ 256834 h 1168571"/>
                  <a:gd name="connsiteX2" fmla="*/ 36029 w 1240295"/>
                  <a:gd name="connsiteY2" fmla="*/ 1084664 h 1168571"/>
                  <a:gd name="connsiteX3" fmla="*/ 47963 w 1240295"/>
                  <a:gd name="connsiteY3" fmla="*/ 1153365 h 1168571"/>
                  <a:gd name="connsiteX4" fmla="*/ 392172 w 1240295"/>
                  <a:gd name="connsiteY4" fmla="*/ 1136083 h 1168571"/>
                  <a:gd name="connsiteX5" fmla="*/ 434273 w 1240295"/>
                  <a:gd name="connsiteY5" fmla="*/ 1145171 h 1168571"/>
                  <a:gd name="connsiteX6" fmla="*/ 537785 w 1240295"/>
                  <a:gd name="connsiteY6" fmla="*/ 183772 h 1168571"/>
                  <a:gd name="connsiteX7" fmla="*/ 1240295 w 1240295"/>
                  <a:gd name="connsiteY7" fmla="*/ 1835 h 1168571"/>
                  <a:gd name="connsiteX0" fmla="*/ 601319 w 1270893"/>
                  <a:gd name="connsiteY0" fmla="*/ 111659 h 1168571"/>
                  <a:gd name="connsiteX1" fmla="*/ 30829 w 1270893"/>
                  <a:gd name="connsiteY1" fmla="*/ 256834 h 1168571"/>
                  <a:gd name="connsiteX2" fmla="*/ 66627 w 1270893"/>
                  <a:gd name="connsiteY2" fmla="*/ 1084664 h 1168571"/>
                  <a:gd name="connsiteX3" fmla="*/ 78561 w 1270893"/>
                  <a:gd name="connsiteY3" fmla="*/ 1153365 h 1168571"/>
                  <a:gd name="connsiteX4" fmla="*/ 422770 w 1270893"/>
                  <a:gd name="connsiteY4" fmla="*/ 1136083 h 1168571"/>
                  <a:gd name="connsiteX5" fmla="*/ 464871 w 1270893"/>
                  <a:gd name="connsiteY5" fmla="*/ 1145171 h 1168571"/>
                  <a:gd name="connsiteX6" fmla="*/ 568383 w 1270893"/>
                  <a:gd name="connsiteY6" fmla="*/ 183772 h 1168571"/>
                  <a:gd name="connsiteX7" fmla="*/ 1270893 w 1270893"/>
                  <a:gd name="connsiteY7" fmla="*/ 1835 h 1168571"/>
                  <a:gd name="connsiteX0" fmla="*/ 601319 w 1270893"/>
                  <a:gd name="connsiteY0" fmla="*/ 111659 h 1168571"/>
                  <a:gd name="connsiteX1" fmla="*/ 30829 w 1270893"/>
                  <a:gd name="connsiteY1" fmla="*/ 256834 h 1168571"/>
                  <a:gd name="connsiteX2" fmla="*/ 66627 w 1270893"/>
                  <a:gd name="connsiteY2" fmla="*/ 1084664 h 1168571"/>
                  <a:gd name="connsiteX3" fmla="*/ 78561 w 1270893"/>
                  <a:gd name="connsiteY3" fmla="*/ 1153365 h 1168571"/>
                  <a:gd name="connsiteX4" fmla="*/ 422770 w 1270893"/>
                  <a:gd name="connsiteY4" fmla="*/ 1136083 h 1168571"/>
                  <a:gd name="connsiteX5" fmla="*/ 464871 w 1270893"/>
                  <a:gd name="connsiteY5" fmla="*/ 1145171 h 1168571"/>
                  <a:gd name="connsiteX6" fmla="*/ 568383 w 1270893"/>
                  <a:gd name="connsiteY6" fmla="*/ 183772 h 1168571"/>
                  <a:gd name="connsiteX7" fmla="*/ 1270893 w 1270893"/>
                  <a:gd name="connsiteY7" fmla="*/ 1835 h 1168571"/>
                  <a:gd name="connsiteX0" fmla="*/ 609006 w 1278580"/>
                  <a:gd name="connsiteY0" fmla="*/ 111659 h 1168571"/>
                  <a:gd name="connsiteX1" fmla="*/ 30560 w 1278580"/>
                  <a:gd name="connsiteY1" fmla="*/ 263704 h 1168571"/>
                  <a:gd name="connsiteX2" fmla="*/ 74314 w 1278580"/>
                  <a:gd name="connsiteY2" fmla="*/ 1084664 h 1168571"/>
                  <a:gd name="connsiteX3" fmla="*/ 86248 w 1278580"/>
                  <a:gd name="connsiteY3" fmla="*/ 1153365 h 1168571"/>
                  <a:gd name="connsiteX4" fmla="*/ 430457 w 1278580"/>
                  <a:gd name="connsiteY4" fmla="*/ 1136083 h 1168571"/>
                  <a:gd name="connsiteX5" fmla="*/ 472558 w 1278580"/>
                  <a:gd name="connsiteY5" fmla="*/ 1145171 h 1168571"/>
                  <a:gd name="connsiteX6" fmla="*/ 576070 w 1278580"/>
                  <a:gd name="connsiteY6" fmla="*/ 183772 h 1168571"/>
                  <a:gd name="connsiteX7" fmla="*/ 1278580 w 1278580"/>
                  <a:gd name="connsiteY7" fmla="*/ 1835 h 1168571"/>
                  <a:gd name="connsiteX0" fmla="*/ 602018 w 1271592"/>
                  <a:gd name="connsiteY0" fmla="*/ 111659 h 1168571"/>
                  <a:gd name="connsiteX1" fmla="*/ 23572 w 1271592"/>
                  <a:gd name="connsiteY1" fmla="*/ 263704 h 1168571"/>
                  <a:gd name="connsiteX2" fmla="*/ 67326 w 1271592"/>
                  <a:gd name="connsiteY2" fmla="*/ 1084664 h 1168571"/>
                  <a:gd name="connsiteX3" fmla="*/ 79260 w 1271592"/>
                  <a:gd name="connsiteY3" fmla="*/ 1153365 h 1168571"/>
                  <a:gd name="connsiteX4" fmla="*/ 423469 w 1271592"/>
                  <a:gd name="connsiteY4" fmla="*/ 1136083 h 1168571"/>
                  <a:gd name="connsiteX5" fmla="*/ 465570 w 1271592"/>
                  <a:gd name="connsiteY5" fmla="*/ 1145171 h 1168571"/>
                  <a:gd name="connsiteX6" fmla="*/ 569082 w 1271592"/>
                  <a:gd name="connsiteY6" fmla="*/ 183772 h 1168571"/>
                  <a:gd name="connsiteX7" fmla="*/ 1271592 w 1271592"/>
                  <a:gd name="connsiteY7" fmla="*/ 1835 h 1168571"/>
                  <a:gd name="connsiteX0" fmla="*/ 626012 w 1295586"/>
                  <a:gd name="connsiteY0" fmla="*/ 111659 h 1168571"/>
                  <a:gd name="connsiteX1" fmla="*/ 43590 w 1295586"/>
                  <a:gd name="connsiteY1" fmla="*/ 170961 h 1168571"/>
                  <a:gd name="connsiteX2" fmla="*/ 47566 w 1295586"/>
                  <a:gd name="connsiteY2" fmla="*/ 263704 h 1168571"/>
                  <a:gd name="connsiteX3" fmla="*/ 91320 w 1295586"/>
                  <a:gd name="connsiteY3" fmla="*/ 1084664 h 1168571"/>
                  <a:gd name="connsiteX4" fmla="*/ 103254 w 1295586"/>
                  <a:gd name="connsiteY4" fmla="*/ 1153365 h 1168571"/>
                  <a:gd name="connsiteX5" fmla="*/ 447463 w 1295586"/>
                  <a:gd name="connsiteY5" fmla="*/ 1136083 h 1168571"/>
                  <a:gd name="connsiteX6" fmla="*/ 489564 w 1295586"/>
                  <a:gd name="connsiteY6" fmla="*/ 1145171 h 1168571"/>
                  <a:gd name="connsiteX7" fmla="*/ 593076 w 1295586"/>
                  <a:gd name="connsiteY7" fmla="*/ 183772 h 1168571"/>
                  <a:gd name="connsiteX8" fmla="*/ 1295586 w 1295586"/>
                  <a:gd name="connsiteY8" fmla="*/ 1835 h 1168571"/>
                  <a:gd name="connsiteX0" fmla="*/ 580854 w 1250428"/>
                  <a:gd name="connsiteY0" fmla="*/ 111659 h 1168571"/>
                  <a:gd name="connsiteX1" fmla="*/ 97870 w 1250428"/>
                  <a:gd name="connsiteY1" fmla="*/ 191571 h 1168571"/>
                  <a:gd name="connsiteX2" fmla="*/ 2408 w 1250428"/>
                  <a:gd name="connsiteY2" fmla="*/ 263704 h 1168571"/>
                  <a:gd name="connsiteX3" fmla="*/ 46162 w 1250428"/>
                  <a:gd name="connsiteY3" fmla="*/ 1084664 h 1168571"/>
                  <a:gd name="connsiteX4" fmla="*/ 58096 w 1250428"/>
                  <a:gd name="connsiteY4" fmla="*/ 1153365 h 1168571"/>
                  <a:gd name="connsiteX5" fmla="*/ 402305 w 1250428"/>
                  <a:gd name="connsiteY5" fmla="*/ 1136083 h 1168571"/>
                  <a:gd name="connsiteX6" fmla="*/ 444406 w 1250428"/>
                  <a:gd name="connsiteY6" fmla="*/ 1145171 h 1168571"/>
                  <a:gd name="connsiteX7" fmla="*/ 547918 w 1250428"/>
                  <a:gd name="connsiteY7" fmla="*/ 183772 h 1168571"/>
                  <a:gd name="connsiteX8" fmla="*/ 1250428 w 1250428"/>
                  <a:gd name="connsiteY8" fmla="*/ 1835 h 1168571"/>
                  <a:gd name="connsiteX0" fmla="*/ 625863 w 1250428"/>
                  <a:gd name="connsiteY0" fmla="*/ 115546 h 1168571"/>
                  <a:gd name="connsiteX1" fmla="*/ 97870 w 1250428"/>
                  <a:gd name="connsiteY1" fmla="*/ 191571 h 1168571"/>
                  <a:gd name="connsiteX2" fmla="*/ 2408 w 1250428"/>
                  <a:gd name="connsiteY2" fmla="*/ 263704 h 1168571"/>
                  <a:gd name="connsiteX3" fmla="*/ 46162 w 1250428"/>
                  <a:gd name="connsiteY3" fmla="*/ 1084664 h 1168571"/>
                  <a:gd name="connsiteX4" fmla="*/ 58096 w 1250428"/>
                  <a:gd name="connsiteY4" fmla="*/ 1153365 h 1168571"/>
                  <a:gd name="connsiteX5" fmla="*/ 402305 w 1250428"/>
                  <a:gd name="connsiteY5" fmla="*/ 1136083 h 1168571"/>
                  <a:gd name="connsiteX6" fmla="*/ 444406 w 1250428"/>
                  <a:gd name="connsiteY6" fmla="*/ 1145171 h 1168571"/>
                  <a:gd name="connsiteX7" fmla="*/ 547918 w 1250428"/>
                  <a:gd name="connsiteY7" fmla="*/ 183772 h 1168571"/>
                  <a:gd name="connsiteX8" fmla="*/ 1250428 w 1250428"/>
                  <a:gd name="connsiteY8" fmla="*/ 1835 h 1168571"/>
                  <a:gd name="connsiteX0" fmla="*/ 625863 w 1250428"/>
                  <a:gd name="connsiteY0" fmla="*/ 115546 h 1168571"/>
                  <a:gd name="connsiteX1" fmla="*/ 97870 w 1250428"/>
                  <a:gd name="connsiteY1" fmla="*/ 191571 h 1168571"/>
                  <a:gd name="connsiteX2" fmla="*/ 2408 w 1250428"/>
                  <a:gd name="connsiteY2" fmla="*/ 263704 h 1168571"/>
                  <a:gd name="connsiteX3" fmla="*/ 46162 w 1250428"/>
                  <a:gd name="connsiteY3" fmla="*/ 1084664 h 1168571"/>
                  <a:gd name="connsiteX4" fmla="*/ 58096 w 1250428"/>
                  <a:gd name="connsiteY4" fmla="*/ 1153365 h 1168571"/>
                  <a:gd name="connsiteX5" fmla="*/ 402305 w 1250428"/>
                  <a:gd name="connsiteY5" fmla="*/ 1136083 h 1168571"/>
                  <a:gd name="connsiteX6" fmla="*/ 444406 w 1250428"/>
                  <a:gd name="connsiteY6" fmla="*/ 1145171 h 1168571"/>
                  <a:gd name="connsiteX7" fmla="*/ 547918 w 1250428"/>
                  <a:gd name="connsiteY7" fmla="*/ 183772 h 1168571"/>
                  <a:gd name="connsiteX8" fmla="*/ 1250428 w 1250428"/>
                  <a:gd name="connsiteY8" fmla="*/ 1835 h 1168571"/>
                  <a:gd name="connsiteX0" fmla="*/ 761240 w 1385805"/>
                  <a:gd name="connsiteY0" fmla="*/ 115546 h 1168571"/>
                  <a:gd name="connsiteX1" fmla="*/ 26206 w 1385805"/>
                  <a:gd name="connsiteY1" fmla="*/ 168249 h 1168571"/>
                  <a:gd name="connsiteX2" fmla="*/ 137785 w 1385805"/>
                  <a:gd name="connsiteY2" fmla="*/ 263704 h 1168571"/>
                  <a:gd name="connsiteX3" fmla="*/ 181539 w 1385805"/>
                  <a:gd name="connsiteY3" fmla="*/ 1084664 h 1168571"/>
                  <a:gd name="connsiteX4" fmla="*/ 193473 w 1385805"/>
                  <a:gd name="connsiteY4" fmla="*/ 1153365 h 1168571"/>
                  <a:gd name="connsiteX5" fmla="*/ 537682 w 1385805"/>
                  <a:gd name="connsiteY5" fmla="*/ 1136083 h 1168571"/>
                  <a:gd name="connsiteX6" fmla="*/ 579783 w 1385805"/>
                  <a:gd name="connsiteY6" fmla="*/ 1145171 h 1168571"/>
                  <a:gd name="connsiteX7" fmla="*/ 683295 w 1385805"/>
                  <a:gd name="connsiteY7" fmla="*/ 183772 h 1168571"/>
                  <a:gd name="connsiteX8" fmla="*/ 1385805 w 1385805"/>
                  <a:gd name="connsiteY8" fmla="*/ 1835 h 1168571"/>
                  <a:gd name="connsiteX0" fmla="*/ 761240 w 1385805"/>
                  <a:gd name="connsiteY0" fmla="*/ 115546 h 1168571"/>
                  <a:gd name="connsiteX1" fmla="*/ 26206 w 1385805"/>
                  <a:gd name="connsiteY1" fmla="*/ 168249 h 1168571"/>
                  <a:gd name="connsiteX2" fmla="*/ 137785 w 1385805"/>
                  <a:gd name="connsiteY2" fmla="*/ 263704 h 1168571"/>
                  <a:gd name="connsiteX3" fmla="*/ 181539 w 1385805"/>
                  <a:gd name="connsiteY3" fmla="*/ 1084664 h 1168571"/>
                  <a:gd name="connsiteX4" fmla="*/ 193473 w 1385805"/>
                  <a:gd name="connsiteY4" fmla="*/ 1153365 h 1168571"/>
                  <a:gd name="connsiteX5" fmla="*/ 537682 w 1385805"/>
                  <a:gd name="connsiteY5" fmla="*/ 1136083 h 1168571"/>
                  <a:gd name="connsiteX6" fmla="*/ 579783 w 1385805"/>
                  <a:gd name="connsiteY6" fmla="*/ 1145171 h 1168571"/>
                  <a:gd name="connsiteX7" fmla="*/ 683295 w 1385805"/>
                  <a:gd name="connsiteY7" fmla="*/ 183772 h 1168571"/>
                  <a:gd name="connsiteX8" fmla="*/ 1385805 w 1385805"/>
                  <a:gd name="connsiteY8" fmla="*/ 1835 h 1168571"/>
                  <a:gd name="connsiteX0" fmla="*/ 725390 w 1349955"/>
                  <a:gd name="connsiteY0" fmla="*/ 115546 h 1168571"/>
                  <a:gd name="connsiteX1" fmla="*/ 30864 w 1349955"/>
                  <a:gd name="connsiteY1" fmla="*/ 133266 h 1168571"/>
                  <a:gd name="connsiteX2" fmla="*/ 101935 w 1349955"/>
                  <a:gd name="connsiteY2" fmla="*/ 263704 h 1168571"/>
                  <a:gd name="connsiteX3" fmla="*/ 145689 w 1349955"/>
                  <a:gd name="connsiteY3" fmla="*/ 1084664 h 1168571"/>
                  <a:gd name="connsiteX4" fmla="*/ 157623 w 1349955"/>
                  <a:gd name="connsiteY4" fmla="*/ 1153365 h 1168571"/>
                  <a:gd name="connsiteX5" fmla="*/ 501832 w 1349955"/>
                  <a:gd name="connsiteY5" fmla="*/ 1136083 h 1168571"/>
                  <a:gd name="connsiteX6" fmla="*/ 543933 w 1349955"/>
                  <a:gd name="connsiteY6" fmla="*/ 1145171 h 1168571"/>
                  <a:gd name="connsiteX7" fmla="*/ 647445 w 1349955"/>
                  <a:gd name="connsiteY7" fmla="*/ 183772 h 1168571"/>
                  <a:gd name="connsiteX8" fmla="*/ 1349955 w 1349955"/>
                  <a:gd name="connsiteY8" fmla="*/ 1835 h 1168571"/>
                  <a:gd name="connsiteX0" fmla="*/ 725390 w 1349955"/>
                  <a:gd name="connsiteY0" fmla="*/ 115546 h 1168571"/>
                  <a:gd name="connsiteX1" fmla="*/ 30864 w 1349955"/>
                  <a:gd name="connsiteY1" fmla="*/ 133266 h 1168571"/>
                  <a:gd name="connsiteX2" fmla="*/ 101935 w 1349955"/>
                  <a:gd name="connsiteY2" fmla="*/ 263704 h 1168571"/>
                  <a:gd name="connsiteX3" fmla="*/ 145689 w 1349955"/>
                  <a:gd name="connsiteY3" fmla="*/ 1084664 h 1168571"/>
                  <a:gd name="connsiteX4" fmla="*/ 157623 w 1349955"/>
                  <a:gd name="connsiteY4" fmla="*/ 1153365 h 1168571"/>
                  <a:gd name="connsiteX5" fmla="*/ 501832 w 1349955"/>
                  <a:gd name="connsiteY5" fmla="*/ 1136083 h 1168571"/>
                  <a:gd name="connsiteX6" fmla="*/ 543933 w 1349955"/>
                  <a:gd name="connsiteY6" fmla="*/ 1145171 h 1168571"/>
                  <a:gd name="connsiteX7" fmla="*/ 647445 w 1349955"/>
                  <a:gd name="connsiteY7" fmla="*/ 183772 h 1168571"/>
                  <a:gd name="connsiteX8" fmla="*/ 1349955 w 1349955"/>
                  <a:gd name="connsiteY8" fmla="*/ 1835 h 1168571"/>
                  <a:gd name="connsiteX0" fmla="*/ 696521 w 1321086"/>
                  <a:gd name="connsiteY0" fmla="*/ 115546 h 1168571"/>
                  <a:gd name="connsiteX1" fmla="*/ 1995 w 1321086"/>
                  <a:gd name="connsiteY1" fmla="*/ 133266 h 1168571"/>
                  <a:gd name="connsiteX2" fmla="*/ 73066 w 1321086"/>
                  <a:gd name="connsiteY2" fmla="*/ 263704 h 1168571"/>
                  <a:gd name="connsiteX3" fmla="*/ 116820 w 1321086"/>
                  <a:gd name="connsiteY3" fmla="*/ 1084664 h 1168571"/>
                  <a:gd name="connsiteX4" fmla="*/ 128754 w 1321086"/>
                  <a:gd name="connsiteY4" fmla="*/ 1153365 h 1168571"/>
                  <a:gd name="connsiteX5" fmla="*/ 472963 w 1321086"/>
                  <a:gd name="connsiteY5" fmla="*/ 1136083 h 1168571"/>
                  <a:gd name="connsiteX6" fmla="*/ 515064 w 1321086"/>
                  <a:gd name="connsiteY6" fmla="*/ 1145171 h 1168571"/>
                  <a:gd name="connsiteX7" fmla="*/ 618576 w 1321086"/>
                  <a:gd name="connsiteY7" fmla="*/ 183772 h 1168571"/>
                  <a:gd name="connsiteX8" fmla="*/ 1321086 w 1321086"/>
                  <a:gd name="connsiteY8" fmla="*/ 1835 h 1168571"/>
                  <a:gd name="connsiteX0" fmla="*/ 698998 w 1323563"/>
                  <a:gd name="connsiteY0" fmla="*/ 115546 h 1168571"/>
                  <a:gd name="connsiteX1" fmla="*/ 4472 w 1323563"/>
                  <a:gd name="connsiteY1" fmla="*/ 133266 h 1168571"/>
                  <a:gd name="connsiteX2" fmla="*/ 75543 w 1323563"/>
                  <a:gd name="connsiteY2" fmla="*/ 263704 h 1168571"/>
                  <a:gd name="connsiteX3" fmla="*/ 119297 w 1323563"/>
                  <a:gd name="connsiteY3" fmla="*/ 1084664 h 1168571"/>
                  <a:gd name="connsiteX4" fmla="*/ 131231 w 1323563"/>
                  <a:gd name="connsiteY4" fmla="*/ 1153365 h 1168571"/>
                  <a:gd name="connsiteX5" fmla="*/ 475440 w 1323563"/>
                  <a:gd name="connsiteY5" fmla="*/ 1136083 h 1168571"/>
                  <a:gd name="connsiteX6" fmla="*/ 517541 w 1323563"/>
                  <a:gd name="connsiteY6" fmla="*/ 1145171 h 1168571"/>
                  <a:gd name="connsiteX7" fmla="*/ 621053 w 1323563"/>
                  <a:gd name="connsiteY7" fmla="*/ 183772 h 1168571"/>
                  <a:gd name="connsiteX8" fmla="*/ 1323563 w 1323563"/>
                  <a:gd name="connsiteY8" fmla="*/ 1835 h 1168571"/>
                  <a:gd name="connsiteX0" fmla="*/ 698998 w 698998"/>
                  <a:gd name="connsiteY0" fmla="*/ 0 h 1053025"/>
                  <a:gd name="connsiteX1" fmla="*/ 4472 w 698998"/>
                  <a:gd name="connsiteY1" fmla="*/ 17720 h 1053025"/>
                  <a:gd name="connsiteX2" fmla="*/ 75543 w 698998"/>
                  <a:gd name="connsiteY2" fmla="*/ 148158 h 1053025"/>
                  <a:gd name="connsiteX3" fmla="*/ 119297 w 698998"/>
                  <a:gd name="connsiteY3" fmla="*/ 969118 h 1053025"/>
                  <a:gd name="connsiteX4" fmla="*/ 131231 w 698998"/>
                  <a:gd name="connsiteY4" fmla="*/ 1037819 h 1053025"/>
                  <a:gd name="connsiteX5" fmla="*/ 475440 w 698998"/>
                  <a:gd name="connsiteY5" fmla="*/ 1020537 h 1053025"/>
                  <a:gd name="connsiteX6" fmla="*/ 517541 w 698998"/>
                  <a:gd name="connsiteY6" fmla="*/ 1029625 h 1053025"/>
                  <a:gd name="connsiteX7" fmla="*/ 621053 w 698998"/>
                  <a:gd name="connsiteY7" fmla="*/ 68226 h 1053025"/>
                  <a:gd name="connsiteX0" fmla="*/ 698998 w 698998"/>
                  <a:gd name="connsiteY0" fmla="*/ 0 h 1112659"/>
                  <a:gd name="connsiteX1" fmla="*/ 4472 w 698998"/>
                  <a:gd name="connsiteY1" fmla="*/ 17720 h 1112659"/>
                  <a:gd name="connsiteX2" fmla="*/ 75543 w 698998"/>
                  <a:gd name="connsiteY2" fmla="*/ 148158 h 1112659"/>
                  <a:gd name="connsiteX3" fmla="*/ 119297 w 698998"/>
                  <a:gd name="connsiteY3" fmla="*/ 969118 h 1112659"/>
                  <a:gd name="connsiteX4" fmla="*/ 131231 w 698998"/>
                  <a:gd name="connsiteY4" fmla="*/ 1037819 h 1112659"/>
                  <a:gd name="connsiteX5" fmla="*/ 533087 w 698998"/>
                  <a:gd name="connsiteY5" fmla="*/ 1111808 h 1112659"/>
                  <a:gd name="connsiteX6" fmla="*/ 517541 w 698998"/>
                  <a:gd name="connsiteY6" fmla="*/ 1029625 h 1112659"/>
                  <a:gd name="connsiteX7" fmla="*/ 621053 w 698998"/>
                  <a:gd name="connsiteY7" fmla="*/ 68226 h 1112659"/>
                  <a:gd name="connsiteX0" fmla="*/ 698998 w 698998"/>
                  <a:gd name="connsiteY0" fmla="*/ 0 h 1120792"/>
                  <a:gd name="connsiteX1" fmla="*/ 4472 w 698998"/>
                  <a:gd name="connsiteY1" fmla="*/ 17720 h 1120792"/>
                  <a:gd name="connsiteX2" fmla="*/ 75543 w 698998"/>
                  <a:gd name="connsiteY2" fmla="*/ 148158 h 1120792"/>
                  <a:gd name="connsiteX3" fmla="*/ 119297 w 698998"/>
                  <a:gd name="connsiteY3" fmla="*/ 969118 h 1120792"/>
                  <a:gd name="connsiteX4" fmla="*/ 116819 w 698998"/>
                  <a:gd name="connsiteY4" fmla="*/ 1120792 h 1120792"/>
                  <a:gd name="connsiteX5" fmla="*/ 533087 w 698998"/>
                  <a:gd name="connsiteY5" fmla="*/ 1111808 h 1120792"/>
                  <a:gd name="connsiteX6" fmla="*/ 517541 w 698998"/>
                  <a:gd name="connsiteY6" fmla="*/ 1029625 h 1120792"/>
                  <a:gd name="connsiteX7" fmla="*/ 621053 w 698998"/>
                  <a:gd name="connsiteY7" fmla="*/ 68226 h 1120792"/>
                  <a:gd name="connsiteX0" fmla="*/ 698998 w 698998"/>
                  <a:gd name="connsiteY0" fmla="*/ 0 h 1122057"/>
                  <a:gd name="connsiteX1" fmla="*/ 4472 w 698998"/>
                  <a:gd name="connsiteY1" fmla="*/ 17720 h 1122057"/>
                  <a:gd name="connsiteX2" fmla="*/ 75543 w 698998"/>
                  <a:gd name="connsiteY2" fmla="*/ 148158 h 1122057"/>
                  <a:gd name="connsiteX3" fmla="*/ 119297 w 698998"/>
                  <a:gd name="connsiteY3" fmla="*/ 969118 h 1122057"/>
                  <a:gd name="connsiteX4" fmla="*/ 116819 w 698998"/>
                  <a:gd name="connsiteY4" fmla="*/ 1120792 h 1122057"/>
                  <a:gd name="connsiteX5" fmla="*/ 533087 w 698998"/>
                  <a:gd name="connsiteY5" fmla="*/ 1111808 h 1122057"/>
                  <a:gd name="connsiteX6" fmla="*/ 517541 w 698998"/>
                  <a:gd name="connsiteY6" fmla="*/ 1029625 h 1122057"/>
                  <a:gd name="connsiteX7" fmla="*/ 621053 w 698998"/>
                  <a:gd name="connsiteY7" fmla="*/ 68226 h 1122057"/>
                  <a:gd name="connsiteX0" fmla="*/ 698998 w 698998"/>
                  <a:gd name="connsiteY0" fmla="*/ 0 h 1123075"/>
                  <a:gd name="connsiteX1" fmla="*/ 4472 w 698998"/>
                  <a:gd name="connsiteY1" fmla="*/ 17720 h 1123075"/>
                  <a:gd name="connsiteX2" fmla="*/ 75543 w 698998"/>
                  <a:gd name="connsiteY2" fmla="*/ 148158 h 1123075"/>
                  <a:gd name="connsiteX3" fmla="*/ 119297 w 698998"/>
                  <a:gd name="connsiteY3" fmla="*/ 969118 h 1123075"/>
                  <a:gd name="connsiteX4" fmla="*/ 116819 w 698998"/>
                  <a:gd name="connsiteY4" fmla="*/ 1120792 h 1123075"/>
                  <a:gd name="connsiteX5" fmla="*/ 533087 w 698998"/>
                  <a:gd name="connsiteY5" fmla="*/ 1111808 h 1123075"/>
                  <a:gd name="connsiteX6" fmla="*/ 517541 w 698998"/>
                  <a:gd name="connsiteY6" fmla="*/ 1029625 h 1123075"/>
                  <a:gd name="connsiteX7" fmla="*/ 621053 w 698998"/>
                  <a:gd name="connsiteY7" fmla="*/ 68226 h 1123075"/>
                  <a:gd name="connsiteX0" fmla="*/ 698998 w 698998"/>
                  <a:gd name="connsiteY0" fmla="*/ 0 h 1129112"/>
                  <a:gd name="connsiteX1" fmla="*/ 4472 w 698998"/>
                  <a:gd name="connsiteY1" fmla="*/ 17720 h 1129112"/>
                  <a:gd name="connsiteX2" fmla="*/ 75543 w 698998"/>
                  <a:gd name="connsiteY2" fmla="*/ 148158 h 1129112"/>
                  <a:gd name="connsiteX3" fmla="*/ 119297 w 698998"/>
                  <a:gd name="connsiteY3" fmla="*/ 969118 h 1129112"/>
                  <a:gd name="connsiteX4" fmla="*/ 116819 w 698998"/>
                  <a:gd name="connsiteY4" fmla="*/ 1120792 h 1129112"/>
                  <a:gd name="connsiteX5" fmla="*/ 518675 w 698998"/>
                  <a:gd name="connsiteY5" fmla="*/ 1128403 h 1129112"/>
                  <a:gd name="connsiteX6" fmla="*/ 517541 w 698998"/>
                  <a:gd name="connsiteY6" fmla="*/ 1029625 h 1129112"/>
                  <a:gd name="connsiteX7" fmla="*/ 621053 w 698998"/>
                  <a:gd name="connsiteY7" fmla="*/ 68226 h 1129112"/>
                  <a:gd name="connsiteX0" fmla="*/ 698998 w 698998"/>
                  <a:gd name="connsiteY0" fmla="*/ 0 h 1123533"/>
                  <a:gd name="connsiteX1" fmla="*/ 4472 w 698998"/>
                  <a:gd name="connsiteY1" fmla="*/ 17720 h 1123533"/>
                  <a:gd name="connsiteX2" fmla="*/ 75543 w 698998"/>
                  <a:gd name="connsiteY2" fmla="*/ 148158 h 1123533"/>
                  <a:gd name="connsiteX3" fmla="*/ 119297 w 698998"/>
                  <a:gd name="connsiteY3" fmla="*/ 969118 h 1123533"/>
                  <a:gd name="connsiteX4" fmla="*/ 116819 w 698998"/>
                  <a:gd name="connsiteY4" fmla="*/ 1120792 h 1123533"/>
                  <a:gd name="connsiteX5" fmla="*/ 518675 w 698998"/>
                  <a:gd name="connsiteY5" fmla="*/ 1115957 h 1123533"/>
                  <a:gd name="connsiteX6" fmla="*/ 517541 w 698998"/>
                  <a:gd name="connsiteY6" fmla="*/ 1029625 h 1123533"/>
                  <a:gd name="connsiteX7" fmla="*/ 621053 w 698998"/>
                  <a:gd name="connsiteY7" fmla="*/ 68226 h 1123533"/>
                  <a:gd name="connsiteX0" fmla="*/ 698998 w 698998"/>
                  <a:gd name="connsiteY0" fmla="*/ 0 h 1359247"/>
                  <a:gd name="connsiteX1" fmla="*/ 4472 w 698998"/>
                  <a:gd name="connsiteY1" fmla="*/ 17720 h 1359247"/>
                  <a:gd name="connsiteX2" fmla="*/ 75543 w 698998"/>
                  <a:gd name="connsiteY2" fmla="*/ 148158 h 1359247"/>
                  <a:gd name="connsiteX3" fmla="*/ 119297 w 698998"/>
                  <a:gd name="connsiteY3" fmla="*/ 969118 h 1359247"/>
                  <a:gd name="connsiteX4" fmla="*/ 116819 w 698998"/>
                  <a:gd name="connsiteY4" fmla="*/ 1120792 h 1359247"/>
                  <a:gd name="connsiteX5" fmla="*/ 337726 w 698998"/>
                  <a:gd name="connsiteY5" fmla="*/ 1359246 h 1359247"/>
                  <a:gd name="connsiteX6" fmla="*/ 518675 w 698998"/>
                  <a:gd name="connsiteY6" fmla="*/ 1115957 h 1359247"/>
                  <a:gd name="connsiteX7" fmla="*/ 517541 w 698998"/>
                  <a:gd name="connsiteY7" fmla="*/ 1029625 h 1359247"/>
                  <a:gd name="connsiteX8" fmla="*/ 621053 w 698998"/>
                  <a:gd name="connsiteY8" fmla="*/ 68226 h 1359247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18675 w 698998"/>
                  <a:gd name="connsiteY6" fmla="*/ 1115957 h 1359246"/>
                  <a:gd name="connsiteX7" fmla="*/ 517541 w 698998"/>
                  <a:gd name="connsiteY7" fmla="*/ 1029625 h 1359246"/>
                  <a:gd name="connsiteX8" fmla="*/ 621053 w 698998"/>
                  <a:gd name="connsiteY8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18675 w 698998"/>
                  <a:gd name="connsiteY6" fmla="*/ 1115957 h 1359246"/>
                  <a:gd name="connsiteX7" fmla="*/ 517541 w 698998"/>
                  <a:gd name="connsiteY7" fmla="*/ 1029625 h 1359246"/>
                  <a:gd name="connsiteX8" fmla="*/ 621053 w 698998"/>
                  <a:gd name="connsiteY8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17541 w 698998"/>
                  <a:gd name="connsiteY6" fmla="*/ 1029625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17541 w 698998"/>
                  <a:gd name="connsiteY6" fmla="*/ 1029625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24984 w 698998"/>
                  <a:gd name="connsiteY6" fmla="*/ 1036696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24984 w 698998"/>
                  <a:gd name="connsiteY6" fmla="*/ 1036696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02654 w 698998"/>
                  <a:gd name="connsiteY6" fmla="*/ 1057909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13602 w 698998"/>
                  <a:gd name="connsiteY6" fmla="*/ 1042307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21303 w 698998"/>
                  <a:gd name="connsiteY5" fmla="*/ 1359246 h 1359246"/>
                  <a:gd name="connsiteX6" fmla="*/ 513602 w 698998"/>
                  <a:gd name="connsiteY6" fmla="*/ 1042307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21303 w 698998"/>
                  <a:gd name="connsiteY5" fmla="*/ 1359246 h 1359246"/>
                  <a:gd name="connsiteX6" fmla="*/ 513602 w 698998"/>
                  <a:gd name="connsiteY6" fmla="*/ 1042307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21303 w 698998"/>
                  <a:gd name="connsiteY5" fmla="*/ 1359246 h 1359246"/>
                  <a:gd name="connsiteX6" fmla="*/ 513602 w 698998"/>
                  <a:gd name="connsiteY6" fmla="*/ 1042307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21303 w 698998"/>
                  <a:gd name="connsiteY5" fmla="*/ 1359246 h 1359246"/>
                  <a:gd name="connsiteX6" fmla="*/ 416602 w 698998"/>
                  <a:gd name="connsiteY6" fmla="*/ 685667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21303 w 698998"/>
                  <a:gd name="connsiteY5" fmla="*/ 1359246 h 1359246"/>
                  <a:gd name="connsiteX6" fmla="*/ 416602 w 698998"/>
                  <a:gd name="connsiteY6" fmla="*/ 685667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21303 w 698998"/>
                  <a:gd name="connsiteY5" fmla="*/ 1359246 h 1359246"/>
                  <a:gd name="connsiteX6" fmla="*/ 416602 w 698998"/>
                  <a:gd name="connsiteY6" fmla="*/ 685667 h 1359246"/>
                  <a:gd name="connsiteX7" fmla="*/ 595905 w 698998"/>
                  <a:gd name="connsiteY7" fmla="*/ 56964 h 1359246"/>
                  <a:gd name="connsiteX0" fmla="*/ 698998 w 698998"/>
                  <a:gd name="connsiteY0" fmla="*/ 0 h 1397751"/>
                  <a:gd name="connsiteX1" fmla="*/ 4472 w 698998"/>
                  <a:gd name="connsiteY1" fmla="*/ 17720 h 1397751"/>
                  <a:gd name="connsiteX2" fmla="*/ 75543 w 698998"/>
                  <a:gd name="connsiteY2" fmla="*/ 148158 h 1397751"/>
                  <a:gd name="connsiteX3" fmla="*/ 119297 w 698998"/>
                  <a:gd name="connsiteY3" fmla="*/ 969118 h 1397751"/>
                  <a:gd name="connsiteX4" fmla="*/ 116819 w 698998"/>
                  <a:gd name="connsiteY4" fmla="*/ 1120792 h 1397751"/>
                  <a:gd name="connsiteX5" fmla="*/ 321303 w 698998"/>
                  <a:gd name="connsiteY5" fmla="*/ 1359246 h 1397751"/>
                  <a:gd name="connsiteX6" fmla="*/ 491135 w 698998"/>
                  <a:gd name="connsiteY6" fmla="*/ 1341974 h 1397751"/>
                  <a:gd name="connsiteX7" fmla="*/ 416602 w 698998"/>
                  <a:gd name="connsiteY7" fmla="*/ 685667 h 1397751"/>
                  <a:gd name="connsiteX8" fmla="*/ 595905 w 698998"/>
                  <a:gd name="connsiteY8" fmla="*/ 56964 h 1397751"/>
                  <a:gd name="connsiteX0" fmla="*/ 698998 w 698998"/>
                  <a:gd name="connsiteY0" fmla="*/ 0 h 1397751"/>
                  <a:gd name="connsiteX1" fmla="*/ 4472 w 698998"/>
                  <a:gd name="connsiteY1" fmla="*/ 17720 h 1397751"/>
                  <a:gd name="connsiteX2" fmla="*/ 75543 w 698998"/>
                  <a:gd name="connsiteY2" fmla="*/ 148158 h 1397751"/>
                  <a:gd name="connsiteX3" fmla="*/ 119297 w 698998"/>
                  <a:gd name="connsiteY3" fmla="*/ 969118 h 1397751"/>
                  <a:gd name="connsiteX4" fmla="*/ 116819 w 698998"/>
                  <a:gd name="connsiteY4" fmla="*/ 1120792 h 1397751"/>
                  <a:gd name="connsiteX5" fmla="*/ 321303 w 698998"/>
                  <a:gd name="connsiteY5" fmla="*/ 1359246 h 1397751"/>
                  <a:gd name="connsiteX6" fmla="*/ 491135 w 698998"/>
                  <a:gd name="connsiteY6" fmla="*/ 1341974 h 1397751"/>
                  <a:gd name="connsiteX7" fmla="*/ 416602 w 698998"/>
                  <a:gd name="connsiteY7" fmla="*/ 685667 h 1397751"/>
                  <a:gd name="connsiteX8" fmla="*/ 595905 w 698998"/>
                  <a:gd name="connsiteY8" fmla="*/ 56964 h 1397751"/>
                  <a:gd name="connsiteX0" fmla="*/ 698998 w 698998"/>
                  <a:gd name="connsiteY0" fmla="*/ 0 h 1428679"/>
                  <a:gd name="connsiteX1" fmla="*/ 4472 w 698998"/>
                  <a:gd name="connsiteY1" fmla="*/ 17720 h 1428679"/>
                  <a:gd name="connsiteX2" fmla="*/ 75543 w 698998"/>
                  <a:gd name="connsiteY2" fmla="*/ 148158 h 1428679"/>
                  <a:gd name="connsiteX3" fmla="*/ 119297 w 698998"/>
                  <a:gd name="connsiteY3" fmla="*/ 969118 h 1428679"/>
                  <a:gd name="connsiteX4" fmla="*/ 116819 w 698998"/>
                  <a:gd name="connsiteY4" fmla="*/ 1120792 h 1428679"/>
                  <a:gd name="connsiteX5" fmla="*/ 332081 w 698998"/>
                  <a:gd name="connsiteY5" fmla="*/ 1423066 h 1428679"/>
                  <a:gd name="connsiteX6" fmla="*/ 491135 w 698998"/>
                  <a:gd name="connsiteY6" fmla="*/ 1341974 h 1428679"/>
                  <a:gd name="connsiteX7" fmla="*/ 416602 w 698998"/>
                  <a:gd name="connsiteY7" fmla="*/ 685667 h 1428679"/>
                  <a:gd name="connsiteX8" fmla="*/ 595905 w 698998"/>
                  <a:gd name="connsiteY8" fmla="*/ 56964 h 1428679"/>
                  <a:gd name="connsiteX0" fmla="*/ 698998 w 698998"/>
                  <a:gd name="connsiteY0" fmla="*/ 0 h 1428679"/>
                  <a:gd name="connsiteX1" fmla="*/ 4472 w 698998"/>
                  <a:gd name="connsiteY1" fmla="*/ 17720 h 1428679"/>
                  <a:gd name="connsiteX2" fmla="*/ 75543 w 698998"/>
                  <a:gd name="connsiteY2" fmla="*/ 148158 h 1428679"/>
                  <a:gd name="connsiteX3" fmla="*/ 119297 w 698998"/>
                  <a:gd name="connsiteY3" fmla="*/ 969118 h 1428679"/>
                  <a:gd name="connsiteX4" fmla="*/ 116819 w 698998"/>
                  <a:gd name="connsiteY4" fmla="*/ 1120792 h 1428679"/>
                  <a:gd name="connsiteX5" fmla="*/ 185762 w 698998"/>
                  <a:gd name="connsiteY5" fmla="*/ 1364497 h 1428679"/>
                  <a:gd name="connsiteX6" fmla="*/ 332081 w 698998"/>
                  <a:gd name="connsiteY6" fmla="*/ 1423066 h 1428679"/>
                  <a:gd name="connsiteX7" fmla="*/ 491135 w 698998"/>
                  <a:gd name="connsiteY7" fmla="*/ 1341974 h 1428679"/>
                  <a:gd name="connsiteX8" fmla="*/ 416602 w 698998"/>
                  <a:gd name="connsiteY8" fmla="*/ 685667 h 1428679"/>
                  <a:gd name="connsiteX9" fmla="*/ 595905 w 698998"/>
                  <a:gd name="connsiteY9" fmla="*/ 56964 h 1428679"/>
                  <a:gd name="connsiteX0" fmla="*/ 698998 w 698998"/>
                  <a:gd name="connsiteY0" fmla="*/ 0 h 1428679"/>
                  <a:gd name="connsiteX1" fmla="*/ 4472 w 698998"/>
                  <a:gd name="connsiteY1" fmla="*/ 17720 h 1428679"/>
                  <a:gd name="connsiteX2" fmla="*/ 75543 w 698998"/>
                  <a:gd name="connsiteY2" fmla="*/ 148158 h 1428679"/>
                  <a:gd name="connsiteX3" fmla="*/ 119297 w 698998"/>
                  <a:gd name="connsiteY3" fmla="*/ 969118 h 1428679"/>
                  <a:gd name="connsiteX4" fmla="*/ 109634 w 698998"/>
                  <a:gd name="connsiteY4" fmla="*/ 1383579 h 1428679"/>
                  <a:gd name="connsiteX5" fmla="*/ 185762 w 698998"/>
                  <a:gd name="connsiteY5" fmla="*/ 1364497 h 1428679"/>
                  <a:gd name="connsiteX6" fmla="*/ 332081 w 698998"/>
                  <a:gd name="connsiteY6" fmla="*/ 1423066 h 1428679"/>
                  <a:gd name="connsiteX7" fmla="*/ 491135 w 698998"/>
                  <a:gd name="connsiteY7" fmla="*/ 1341974 h 1428679"/>
                  <a:gd name="connsiteX8" fmla="*/ 416602 w 698998"/>
                  <a:gd name="connsiteY8" fmla="*/ 685667 h 1428679"/>
                  <a:gd name="connsiteX9" fmla="*/ 595905 w 698998"/>
                  <a:gd name="connsiteY9" fmla="*/ 56964 h 1428679"/>
                  <a:gd name="connsiteX0" fmla="*/ 698998 w 698998"/>
                  <a:gd name="connsiteY0" fmla="*/ 0 h 1428679"/>
                  <a:gd name="connsiteX1" fmla="*/ 4472 w 698998"/>
                  <a:gd name="connsiteY1" fmla="*/ 17720 h 1428679"/>
                  <a:gd name="connsiteX2" fmla="*/ 75543 w 698998"/>
                  <a:gd name="connsiteY2" fmla="*/ 148158 h 1428679"/>
                  <a:gd name="connsiteX3" fmla="*/ 119297 w 698998"/>
                  <a:gd name="connsiteY3" fmla="*/ 969118 h 1428679"/>
                  <a:gd name="connsiteX4" fmla="*/ 109634 w 698998"/>
                  <a:gd name="connsiteY4" fmla="*/ 1383579 h 1428679"/>
                  <a:gd name="connsiteX5" fmla="*/ 200133 w 698998"/>
                  <a:gd name="connsiteY5" fmla="*/ 1379514 h 1428679"/>
                  <a:gd name="connsiteX6" fmla="*/ 332081 w 698998"/>
                  <a:gd name="connsiteY6" fmla="*/ 1423066 h 1428679"/>
                  <a:gd name="connsiteX7" fmla="*/ 491135 w 698998"/>
                  <a:gd name="connsiteY7" fmla="*/ 1341974 h 1428679"/>
                  <a:gd name="connsiteX8" fmla="*/ 416602 w 698998"/>
                  <a:gd name="connsiteY8" fmla="*/ 685667 h 1428679"/>
                  <a:gd name="connsiteX9" fmla="*/ 595905 w 698998"/>
                  <a:gd name="connsiteY9" fmla="*/ 56964 h 1428679"/>
                  <a:gd name="connsiteX0" fmla="*/ 698998 w 698998"/>
                  <a:gd name="connsiteY0" fmla="*/ 0 h 1428679"/>
                  <a:gd name="connsiteX1" fmla="*/ 4472 w 698998"/>
                  <a:gd name="connsiteY1" fmla="*/ 17720 h 1428679"/>
                  <a:gd name="connsiteX2" fmla="*/ 75543 w 698998"/>
                  <a:gd name="connsiteY2" fmla="*/ 148158 h 1428679"/>
                  <a:gd name="connsiteX3" fmla="*/ 216298 w 698998"/>
                  <a:gd name="connsiteY3" fmla="*/ 950348 h 1428679"/>
                  <a:gd name="connsiteX4" fmla="*/ 109634 w 698998"/>
                  <a:gd name="connsiteY4" fmla="*/ 1383579 h 1428679"/>
                  <a:gd name="connsiteX5" fmla="*/ 200133 w 698998"/>
                  <a:gd name="connsiteY5" fmla="*/ 1379514 h 1428679"/>
                  <a:gd name="connsiteX6" fmla="*/ 332081 w 698998"/>
                  <a:gd name="connsiteY6" fmla="*/ 1423066 h 1428679"/>
                  <a:gd name="connsiteX7" fmla="*/ 491135 w 698998"/>
                  <a:gd name="connsiteY7" fmla="*/ 1341974 h 1428679"/>
                  <a:gd name="connsiteX8" fmla="*/ 416602 w 698998"/>
                  <a:gd name="connsiteY8" fmla="*/ 685667 h 1428679"/>
                  <a:gd name="connsiteX9" fmla="*/ 595905 w 698998"/>
                  <a:gd name="connsiteY9" fmla="*/ 56964 h 1428679"/>
                  <a:gd name="connsiteX0" fmla="*/ 698998 w 698998"/>
                  <a:gd name="connsiteY0" fmla="*/ 0 h 1428679"/>
                  <a:gd name="connsiteX1" fmla="*/ 4472 w 698998"/>
                  <a:gd name="connsiteY1" fmla="*/ 17720 h 1428679"/>
                  <a:gd name="connsiteX2" fmla="*/ 75543 w 698998"/>
                  <a:gd name="connsiteY2" fmla="*/ 148158 h 1428679"/>
                  <a:gd name="connsiteX3" fmla="*/ 207318 w 698998"/>
                  <a:gd name="connsiteY3" fmla="*/ 482284 h 1428679"/>
                  <a:gd name="connsiteX4" fmla="*/ 216298 w 698998"/>
                  <a:gd name="connsiteY4" fmla="*/ 950348 h 1428679"/>
                  <a:gd name="connsiteX5" fmla="*/ 109634 w 698998"/>
                  <a:gd name="connsiteY5" fmla="*/ 1383579 h 1428679"/>
                  <a:gd name="connsiteX6" fmla="*/ 200133 w 698998"/>
                  <a:gd name="connsiteY6" fmla="*/ 1379514 h 1428679"/>
                  <a:gd name="connsiteX7" fmla="*/ 332081 w 698998"/>
                  <a:gd name="connsiteY7" fmla="*/ 1423066 h 1428679"/>
                  <a:gd name="connsiteX8" fmla="*/ 491135 w 698998"/>
                  <a:gd name="connsiteY8" fmla="*/ 1341974 h 1428679"/>
                  <a:gd name="connsiteX9" fmla="*/ 416602 w 698998"/>
                  <a:gd name="connsiteY9" fmla="*/ 685667 h 1428679"/>
                  <a:gd name="connsiteX10" fmla="*/ 595905 w 698998"/>
                  <a:gd name="connsiteY10" fmla="*/ 56964 h 1428679"/>
                  <a:gd name="connsiteX0" fmla="*/ 697515 w 697515"/>
                  <a:gd name="connsiteY0" fmla="*/ 0 h 1428679"/>
                  <a:gd name="connsiteX1" fmla="*/ 2989 w 697515"/>
                  <a:gd name="connsiteY1" fmla="*/ 17720 h 1428679"/>
                  <a:gd name="connsiteX2" fmla="*/ 95616 w 697515"/>
                  <a:gd name="connsiteY2" fmla="*/ 121879 h 1428679"/>
                  <a:gd name="connsiteX3" fmla="*/ 205835 w 697515"/>
                  <a:gd name="connsiteY3" fmla="*/ 482284 h 1428679"/>
                  <a:gd name="connsiteX4" fmla="*/ 214815 w 697515"/>
                  <a:gd name="connsiteY4" fmla="*/ 950348 h 1428679"/>
                  <a:gd name="connsiteX5" fmla="*/ 108151 w 697515"/>
                  <a:gd name="connsiteY5" fmla="*/ 1383579 h 1428679"/>
                  <a:gd name="connsiteX6" fmla="*/ 198650 w 697515"/>
                  <a:gd name="connsiteY6" fmla="*/ 1379514 h 1428679"/>
                  <a:gd name="connsiteX7" fmla="*/ 330598 w 697515"/>
                  <a:gd name="connsiteY7" fmla="*/ 1423066 h 1428679"/>
                  <a:gd name="connsiteX8" fmla="*/ 489652 w 697515"/>
                  <a:gd name="connsiteY8" fmla="*/ 1341974 h 1428679"/>
                  <a:gd name="connsiteX9" fmla="*/ 415119 w 697515"/>
                  <a:gd name="connsiteY9" fmla="*/ 685667 h 1428679"/>
                  <a:gd name="connsiteX10" fmla="*/ 594422 w 697515"/>
                  <a:gd name="connsiteY10" fmla="*/ 56964 h 1428679"/>
                  <a:gd name="connsiteX0" fmla="*/ 697515 w 697515"/>
                  <a:gd name="connsiteY0" fmla="*/ 0 h 1423095"/>
                  <a:gd name="connsiteX1" fmla="*/ 2989 w 697515"/>
                  <a:gd name="connsiteY1" fmla="*/ 17720 h 1423095"/>
                  <a:gd name="connsiteX2" fmla="*/ 95616 w 697515"/>
                  <a:gd name="connsiteY2" fmla="*/ 121879 h 1423095"/>
                  <a:gd name="connsiteX3" fmla="*/ 205835 w 697515"/>
                  <a:gd name="connsiteY3" fmla="*/ 482284 h 1423095"/>
                  <a:gd name="connsiteX4" fmla="*/ 214815 w 697515"/>
                  <a:gd name="connsiteY4" fmla="*/ 950348 h 1423095"/>
                  <a:gd name="connsiteX5" fmla="*/ 108151 w 697515"/>
                  <a:gd name="connsiteY5" fmla="*/ 1383579 h 1423095"/>
                  <a:gd name="connsiteX6" fmla="*/ 198650 w 697515"/>
                  <a:gd name="connsiteY6" fmla="*/ 1379514 h 1423095"/>
                  <a:gd name="connsiteX7" fmla="*/ 330598 w 697515"/>
                  <a:gd name="connsiteY7" fmla="*/ 1423066 h 1423095"/>
                  <a:gd name="connsiteX8" fmla="*/ 412190 w 697515"/>
                  <a:gd name="connsiteY8" fmla="*/ 971944 h 1423095"/>
                  <a:gd name="connsiteX9" fmla="*/ 415119 w 697515"/>
                  <a:gd name="connsiteY9" fmla="*/ 685667 h 1423095"/>
                  <a:gd name="connsiteX10" fmla="*/ 594422 w 697515"/>
                  <a:gd name="connsiteY10" fmla="*/ 56964 h 1423095"/>
                  <a:gd name="connsiteX0" fmla="*/ 697515 w 697515"/>
                  <a:gd name="connsiteY0" fmla="*/ 0 h 1423095"/>
                  <a:gd name="connsiteX1" fmla="*/ 2989 w 697515"/>
                  <a:gd name="connsiteY1" fmla="*/ 17720 h 1423095"/>
                  <a:gd name="connsiteX2" fmla="*/ 95616 w 697515"/>
                  <a:gd name="connsiteY2" fmla="*/ 121879 h 1423095"/>
                  <a:gd name="connsiteX3" fmla="*/ 205835 w 697515"/>
                  <a:gd name="connsiteY3" fmla="*/ 482284 h 1423095"/>
                  <a:gd name="connsiteX4" fmla="*/ 214815 w 697515"/>
                  <a:gd name="connsiteY4" fmla="*/ 950348 h 1423095"/>
                  <a:gd name="connsiteX5" fmla="*/ 108151 w 697515"/>
                  <a:gd name="connsiteY5" fmla="*/ 1383579 h 1423095"/>
                  <a:gd name="connsiteX6" fmla="*/ 198650 w 697515"/>
                  <a:gd name="connsiteY6" fmla="*/ 1379514 h 1423095"/>
                  <a:gd name="connsiteX7" fmla="*/ 330598 w 697515"/>
                  <a:gd name="connsiteY7" fmla="*/ 1423066 h 1423095"/>
                  <a:gd name="connsiteX8" fmla="*/ 412190 w 697515"/>
                  <a:gd name="connsiteY8" fmla="*/ 971944 h 1423095"/>
                  <a:gd name="connsiteX9" fmla="*/ 415119 w 697515"/>
                  <a:gd name="connsiteY9" fmla="*/ 685667 h 1423095"/>
                  <a:gd name="connsiteX10" fmla="*/ 594422 w 697515"/>
                  <a:gd name="connsiteY10" fmla="*/ 56964 h 1423095"/>
                  <a:gd name="connsiteX0" fmla="*/ 697515 w 697515"/>
                  <a:gd name="connsiteY0" fmla="*/ 0 h 1427392"/>
                  <a:gd name="connsiteX1" fmla="*/ 2989 w 697515"/>
                  <a:gd name="connsiteY1" fmla="*/ 17720 h 1427392"/>
                  <a:gd name="connsiteX2" fmla="*/ 95616 w 697515"/>
                  <a:gd name="connsiteY2" fmla="*/ 121879 h 1427392"/>
                  <a:gd name="connsiteX3" fmla="*/ 205835 w 697515"/>
                  <a:gd name="connsiteY3" fmla="*/ 482284 h 1427392"/>
                  <a:gd name="connsiteX4" fmla="*/ 214815 w 697515"/>
                  <a:gd name="connsiteY4" fmla="*/ 950348 h 1427392"/>
                  <a:gd name="connsiteX5" fmla="*/ 108151 w 697515"/>
                  <a:gd name="connsiteY5" fmla="*/ 1383579 h 1427392"/>
                  <a:gd name="connsiteX6" fmla="*/ 198650 w 697515"/>
                  <a:gd name="connsiteY6" fmla="*/ 1379514 h 1427392"/>
                  <a:gd name="connsiteX7" fmla="*/ 313998 w 697515"/>
                  <a:gd name="connsiteY7" fmla="*/ 960530 h 1427392"/>
                  <a:gd name="connsiteX8" fmla="*/ 412190 w 697515"/>
                  <a:gd name="connsiteY8" fmla="*/ 971944 h 1427392"/>
                  <a:gd name="connsiteX9" fmla="*/ 415119 w 697515"/>
                  <a:gd name="connsiteY9" fmla="*/ 685667 h 1427392"/>
                  <a:gd name="connsiteX10" fmla="*/ 594422 w 697515"/>
                  <a:gd name="connsiteY10" fmla="*/ 56964 h 1427392"/>
                  <a:gd name="connsiteX0" fmla="*/ 697515 w 697515"/>
                  <a:gd name="connsiteY0" fmla="*/ 0 h 1427392"/>
                  <a:gd name="connsiteX1" fmla="*/ 2989 w 697515"/>
                  <a:gd name="connsiteY1" fmla="*/ 17720 h 1427392"/>
                  <a:gd name="connsiteX2" fmla="*/ 95616 w 697515"/>
                  <a:gd name="connsiteY2" fmla="*/ 121879 h 1427392"/>
                  <a:gd name="connsiteX3" fmla="*/ 205835 w 697515"/>
                  <a:gd name="connsiteY3" fmla="*/ 482284 h 1427392"/>
                  <a:gd name="connsiteX4" fmla="*/ 214815 w 697515"/>
                  <a:gd name="connsiteY4" fmla="*/ 950348 h 1427392"/>
                  <a:gd name="connsiteX5" fmla="*/ 108151 w 697515"/>
                  <a:gd name="connsiteY5" fmla="*/ 1383579 h 1427392"/>
                  <a:gd name="connsiteX6" fmla="*/ 198650 w 697515"/>
                  <a:gd name="connsiteY6" fmla="*/ 1379514 h 1427392"/>
                  <a:gd name="connsiteX7" fmla="*/ 313998 w 697515"/>
                  <a:gd name="connsiteY7" fmla="*/ 960530 h 1427392"/>
                  <a:gd name="connsiteX8" fmla="*/ 412190 w 697515"/>
                  <a:gd name="connsiteY8" fmla="*/ 971944 h 1427392"/>
                  <a:gd name="connsiteX9" fmla="*/ 415119 w 697515"/>
                  <a:gd name="connsiteY9" fmla="*/ 685667 h 1427392"/>
                  <a:gd name="connsiteX10" fmla="*/ 594422 w 697515"/>
                  <a:gd name="connsiteY10" fmla="*/ 56964 h 1427392"/>
                  <a:gd name="connsiteX0" fmla="*/ 697515 w 697515"/>
                  <a:gd name="connsiteY0" fmla="*/ 0 h 1387552"/>
                  <a:gd name="connsiteX1" fmla="*/ 2989 w 697515"/>
                  <a:gd name="connsiteY1" fmla="*/ 17720 h 1387552"/>
                  <a:gd name="connsiteX2" fmla="*/ 95616 w 697515"/>
                  <a:gd name="connsiteY2" fmla="*/ 121879 h 1387552"/>
                  <a:gd name="connsiteX3" fmla="*/ 205835 w 697515"/>
                  <a:gd name="connsiteY3" fmla="*/ 482284 h 1387552"/>
                  <a:gd name="connsiteX4" fmla="*/ 214815 w 697515"/>
                  <a:gd name="connsiteY4" fmla="*/ 950348 h 1387552"/>
                  <a:gd name="connsiteX5" fmla="*/ 108151 w 697515"/>
                  <a:gd name="connsiteY5" fmla="*/ 1383579 h 1387552"/>
                  <a:gd name="connsiteX6" fmla="*/ 281644 w 697515"/>
                  <a:gd name="connsiteY6" fmla="*/ 899633 h 1387552"/>
                  <a:gd name="connsiteX7" fmla="*/ 313998 w 697515"/>
                  <a:gd name="connsiteY7" fmla="*/ 960530 h 1387552"/>
                  <a:gd name="connsiteX8" fmla="*/ 412190 w 697515"/>
                  <a:gd name="connsiteY8" fmla="*/ 971944 h 1387552"/>
                  <a:gd name="connsiteX9" fmla="*/ 415119 w 697515"/>
                  <a:gd name="connsiteY9" fmla="*/ 685667 h 1387552"/>
                  <a:gd name="connsiteX10" fmla="*/ 594422 w 697515"/>
                  <a:gd name="connsiteY10" fmla="*/ 56964 h 1387552"/>
                  <a:gd name="connsiteX0" fmla="*/ 697515 w 697515"/>
                  <a:gd name="connsiteY0" fmla="*/ 0 h 1383585"/>
                  <a:gd name="connsiteX1" fmla="*/ 2989 w 697515"/>
                  <a:gd name="connsiteY1" fmla="*/ 17720 h 1383585"/>
                  <a:gd name="connsiteX2" fmla="*/ 95616 w 697515"/>
                  <a:gd name="connsiteY2" fmla="*/ 121879 h 1383585"/>
                  <a:gd name="connsiteX3" fmla="*/ 205835 w 697515"/>
                  <a:gd name="connsiteY3" fmla="*/ 482284 h 1383585"/>
                  <a:gd name="connsiteX4" fmla="*/ 214815 w 697515"/>
                  <a:gd name="connsiteY4" fmla="*/ 950348 h 1383585"/>
                  <a:gd name="connsiteX5" fmla="*/ 108151 w 697515"/>
                  <a:gd name="connsiteY5" fmla="*/ 1383579 h 1383585"/>
                  <a:gd name="connsiteX6" fmla="*/ 313998 w 697515"/>
                  <a:gd name="connsiteY6" fmla="*/ 960530 h 1383585"/>
                  <a:gd name="connsiteX7" fmla="*/ 412190 w 697515"/>
                  <a:gd name="connsiteY7" fmla="*/ 971944 h 1383585"/>
                  <a:gd name="connsiteX8" fmla="*/ 415119 w 697515"/>
                  <a:gd name="connsiteY8" fmla="*/ 685667 h 1383585"/>
                  <a:gd name="connsiteX9" fmla="*/ 594422 w 697515"/>
                  <a:gd name="connsiteY9" fmla="*/ 56964 h 1383585"/>
                  <a:gd name="connsiteX0" fmla="*/ 697515 w 697515"/>
                  <a:gd name="connsiteY0" fmla="*/ 0 h 987724"/>
                  <a:gd name="connsiteX1" fmla="*/ 2989 w 697515"/>
                  <a:gd name="connsiteY1" fmla="*/ 17720 h 987724"/>
                  <a:gd name="connsiteX2" fmla="*/ 95616 w 697515"/>
                  <a:gd name="connsiteY2" fmla="*/ 121879 h 987724"/>
                  <a:gd name="connsiteX3" fmla="*/ 205835 w 697515"/>
                  <a:gd name="connsiteY3" fmla="*/ 482284 h 987724"/>
                  <a:gd name="connsiteX4" fmla="*/ 214815 w 697515"/>
                  <a:gd name="connsiteY4" fmla="*/ 950348 h 987724"/>
                  <a:gd name="connsiteX5" fmla="*/ 313998 w 697515"/>
                  <a:gd name="connsiteY5" fmla="*/ 960530 h 987724"/>
                  <a:gd name="connsiteX6" fmla="*/ 412190 w 697515"/>
                  <a:gd name="connsiteY6" fmla="*/ 971944 h 987724"/>
                  <a:gd name="connsiteX7" fmla="*/ 415119 w 697515"/>
                  <a:gd name="connsiteY7" fmla="*/ 685667 h 987724"/>
                  <a:gd name="connsiteX8" fmla="*/ 594422 w 697515"/>
                  <a:gd name="connsiteY8" fmla="*/ 56964 h 987724"/>
                  <a:gd name="connsiteX0" fmla="*/ 697515 w 697515"/>
                  <a:gd name="connsiteY0" fmla="*/ 0 h 971944"/>
                  <a:gd name="connsiteX1" fmla="*/ 2989 w 697515"/>
                  <a:gd name="connsiteY1" fmla="*/ 17720 h 971944"/>
                  <a:gd name="connsiteX2" fmla="*/ 95616 w 697515"/>
                  <a:gd name="connsiteY2" fmla="*/ 121879 h 971944"/>
                  <a:gd name="connsiteX3" fmla="*/ 205835 w 697515"/>
                  <a:gd name="connsiteY3" fmla="*/ 482284 h 971944"/>
                  <a:gd name="connsiteX4" fmla="*/ 214815 w 697515"/>
                  <a:gd name="connsiteY4" fmla="*/ 950348 h 971944"/>
                  <a:gd name="connsiteX5" fmla="*/ 313998 w 697515"/>
                  <a:gd name="connsiteY5" fmla="*/ 960530 h 971944"/>
                  <a:gd name="connsiteX6" fmla="*/ 412190 w 697515"/>
                  <a:gd name="connsiteY6" fmla="*/ 971944 h 971944"/>
                  <a:gd name="connsiteX7" fmla="*/ 415119 w 697515"/>
                  <a:gd name="connsiteY7" fmla="*/ 685667 h 971944"/>
                  <a:gd name="connsiteX8" fmla="*/ 594422 w 697515"/>
                  <a:gd name="connsiteY8" fmla="*/ 56964 h 971944"/>
                  <a:gd name="connsiteX0" fmla="*/ 697515 w 697515"/>
                  <a:gd name="connsiteY0" fmla="*/ 0 h 971944"/>
                  <a:gd name="connsiteX1" fmla="*/ 2989 w 697515"/>
                  <a:gd name="connsiteY1" fmla="*/ 17720 h 971944"/>
                  <a:gd name="connsiteX2" fmla="*/ 95616 w 697515"/>
                  <a:gd name="connsiteY2" fmla="*/ 121879 h 971944"/>
                  <a:gd name="connsiteX3" fmla="*/ 205835 w 697515"/>
                  <a:gd name="connsiteY3" fmla="*/ 482284 h 971944"/>
                  <a:gd name="connsiteX4" fmla="*/ 214815 w 697515"/>
                  <a:gd name="connsiteY4" fmla="*/ 950348 h 971944"/>
                  <a:gd name="connsiteX5" fmla="*/ 319531 w 697515"/>
                  <a:gd name="connsiteY5" fmla="*/ 948967 h 971944"/>
                  <a:gd name="connsiteX6" fmla="*/ 412190 w 697515"/>
                  <a:gd name="connsiteY6" fmla="*/ 971944 h 971944"/>
                  <a:gd name="connsiteX7" fmla="*/ 415119 w 697515"/>
                  <a:gd name="connsiteY7" fmla="*/ 685667 h 971944"/>
                  <a:gd name="connsiteX8" fmla="*/ 594422 w 697515"/>
                  <a:gd name="connsiteY8" fmla="*/ 56964 h 971944"/>
                  <a:gd name="connsiteX0" fmla="*/ 697515 w 697515"/>
                  <a:gd name="connsiteY0" fmla="*/ 0 h 1034595"/>
                  <a:gd name="connsiteX1" fmla="*/ 2989 w 697515"/>
                  <a:gd name="connsiteY1" fmla="*/ 17720 h 1034595"/>
                  <a:gd name="connsiteX2" fmla="*/ 95616 w 697515"/>
                  <a:gd name="connsiteY2" fmla="*/ 121879 h 1034595"/>
                  <a:gd name="connsiteX3" fmla="*/ 205835 w 697515"/>
                  <a:gd name="connsiteY3" fmla="*/ 482284 h 1034595"/>
                  <a:gd name="connsiteX4" fmla="*/ 268564 w 697515"/>
                  <a:gd name="connsiteY4" fmla="*/ 1034595 h 1034595"/>
                  <a:gd name="connsiteX5" fmla="*/ 319531 w 697515"/>
                  <a:gd name="connsiteY5" fmla="*/ 948967 h 1034595"/>
                  <a:gd name="connsiteX6" fmla="*/ 412190 w 697515"/>
                  <a:gd name="connsiteY6" fmla="*/ 971944 h 1034595"/>
                  <a:gd name="connsiteX7" fmla="*/ 415119 w 697515"/>
                  <a:gd name="connsiteY7" fmla="*/ 685667 h 1034595"/>
                  <a:gd name="connsiteX8" fmla="*/ 594422 w 697515"/>
                  <a:gd name="connsiteY8" fmla="*/ 56964 h 1034595"/>
                  <a:gd name="connsiteX0" fmla="*/ 697515 w 697515"/>
                  <a:gd name="connsiteY0" fmla="*/ 0 h 1056191"/>
                  <a:gd name="connsiteX1" fmla="*/ 2989 w 697515"/>
                  <a:gd name="connsiteY1" fmla="*/ 17720 h 1056191"/>
                  <a:gd name="connsiteX2" fmla="*/ 95616 w 697515"/>
                  <a:gd name="connsiteY2" fmla="*/ 121879 h 1056191"/>
                  <a:gd name="connsiteX3" fmla="*/ 205835 w 697515"/>
                  <a:gd name="connsiteY3" fmla="*/ 482284 h 1056191"/>
                  <a:gd name="connsiteX4" fmla="*/ 268564 w 697515"/>
                  <a:gd name="connsiteY4" fmla="*/ 1034595 h 1056191"/>
                  <a:gd name="connsiteX5" fmla="*/ 319531 w 697515"/>
                  <a:gd name="connsiteY5" fmla="*/ 948967 h 1056191"/>
                  <a:gd name="connsiteX6" fmla="*/ 358441 w 697515"/>
                  <a:gd name="connsiteY6" fmla="*/ 1056191 h 1056191"/>
                  <a:gd name="connsiteX7" fmla="*/ 415119 w 697515"/>
                  <a:gd name="connsiteY7" fmla="*/ 685667 h 1056191"/>
                  <a:gd name="connsiteX8" fmla="*/ 594422 w 697515"/>
                  <a:gd name="connsiteY8" fmla="*/ 56964 h 105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7515" h="1056191">
                    <a:moveTo>
                      <a:pt x="697515" y="0"/>
                    </a:moveTo>
                    <a:cubicBezTo>
                      <a:pt x="573440" y="68189"/>
                      <a:pt x="202918" y="54571"/>
                      <a:pt x="2989" y="17720"/>
                    </a:cubicBezTo>
                    <a:cubicBezTo>
                      <a:pt x="-12403" y="62496"/>
                      <a:pt x="33650" y="-30405"/>
                      <a:pt x="95616" y="121879"/>
                    </a:cubicBezTo>
                    <a:cubicBezTo>
                      <a:pt x="120442" y="200557"/>
                      <a:pt x="177010" y="330165"/>
                      <a:pt x="205835" y="482284"/>
                    </a:cubicBezTo>
                    <a:cubicBezTo>
                      <a:pt x="234660" y="634403"/>
                      <a:pt x="275863" y="885631"/>
                      <a:pt x="268564" y="1034595"/>
                    </a:cubicBezTo>
                    <a:cubicBezTo>
                      <a:pt x="336389" y="998669"/>
                      <a:pt x="286635" y="945368"/>
                      <a:pt x="319531" y="948967"/>
                    </a:cubicBezTo>
                    <a:cubicBezTo>
                      <a:pt x="370540" y="952669"/>
                      <a:pt x="242964" y="1006565"/>
                      <a:pt x="358441" y="1056191"/>
                    </a:cubicBezTo>
                    <a:cubicBezTo>
                      <a:pt x="356149" y="897152"/>
                      <a:pt x="386281" y="866674"/>
                      <a:pt x="415119" y="685667"/>
                    </a:cubicBezTo>
                    <a:cubicBezTo>
                      <a:pt x="452382" y="371591"/>
                      <a:pt x="463594" y="223281"/>
                      <a:pt x="594422" y="56964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9" name="Forme libre 168"/>
              <p:cNvSpPr/>
              <p:nvPr/>
            </p:nvSpPr>
            <p:spPr>
              <a:xfrm flipH="1">
                <a:off x="7748839" y="4819469"/>
                <a:ext cx="265332" cy="859247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8150 w 799560"/>
                  <a:gd name="connsiteY0" fmla="*/ 1182058 h 1182058"/>
                  <a:gd name="connsiteX1" fmla="*/ 97050 w 799560"/>
                  <a:gd name="connsiteY1" fmla="*/ 178758 h 1182058"/>
                  <a:gd name="connsiteX2" fmla="*/ 799560 w 799560"/>
                  <a:gd name="connsiteY2" fmla="*/ 2394 h 1182058"/>
                  <a:gd name="connsiteX0" fmla="*/ 8150 w 97050"/>
                  <a:gd name="connsiteY0" fmla="*/ 1003300 h 1003300"/>
                  <a:gd name="connsiteX1" fmla="*/ 97050 w 97050"/>
                  <a:gd name="connsiteY1" fmla="*/ 0 h 1003300"/>
                  <a:gd name="connsiteX0" fmla="*/ 0 w 143760"/>
                  <a:gd name="connsiteY0" fmla="*/ 1056251 h 1056251"/>
                  <a:gd name="connsiteX1" fmla="*/ 143760 w 143760"/>
                  <a:gd name="connsiteY1" fmla="*/ 0 h 1056251"/>
                  <a:gd name="connsiteX0" fmla="*/ 9127 w 152887"/>
                  <a:gd name="connsiteY0" fmla="*/ 1056251 h 1056251"/>
                  <a:gd name="connsiteX1" fmla="*/ 152887 w 152887"/>
                  <a:gd name="connsiteY1" fmla="*/ 0 h 1056251"/>
                  <a:gd name="connsiteX0" fmla="*/ 10854 w 149809"/>
                  <a:gd name="connsiteY0" fmla="*/ 1060400 h 1060400"/>
                  <a:gd name="connsiteX1" fmla="*/ 149809 w 149809"/>
                  <a:gd name="connsiteY1" fmla="*/ 0 h 1060400"/>
                  <a:gd name="connsiteX0" fmla="*/ 0 w 261103"/>
                  <a:gd name="connsiteY0" fmla="*/ 786351 h 786351"/>
                  <a:gd name="connsiteX1" fmla="*/ 261103 w 261103"/>
                  <a:gd name="connsiteY1" fmla="*/ 0 h 786351"/>
                  <a:gd name="connsiteX0" fmla="*/ 0 w 266636"/>
                  <a:gd name="connsiteY0" fmla="*/ 959802 h 959802"/>
                  <a:gd name="connsiteX1" fmla="*/ 266636 w 266636"/>
                  <a:gd name="connsiteY1" fmla="*/ 0 h 959802"/>
                  <a:gd name="connsiteX0" fmla="*/ 0 w 300229"/>
                  <a:gd name="connsiteY0" fmla="*/ 1015967 h 1015967"/>
                  <a:gd name="connsiteX1" fmla="*/ 300229 w 300229"/>
                  <a:gd name="connsiteY1" fmla="*/ 0 h 1015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0229" h="1015967">
                    <a:moveTo>
                      <a:pt x="0" y="1015967"/>
                    </a:moveTo>
                    <a:cubicBezTo>
                      <a:pt x="3614" y="816835"/>
                      <a:pt x="87417" y="134869"/>
                      <a:pt x="300229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0" name="Forme libre 169"/>
              <p:cNvSpPr/>
              <p:nvPr/>
            </p:nvSpPr>
            <p:spPr>
              <a:xfrm>
                <a:off x="8110137" y="4814434"/>
                <a:ext cx="252401" cy="848900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8150 w 799560"/>
                  <a:gd name="connsiteY0" fmla="*/ 1182058 h 1182058"/>
                  <a:gd name="connsiteX1" fmla="*/ 97050 w 799560"/>
                  <a:gd name="connsiteY1" fmla="*/ 178758 h 1182058"/>
                  <a:gd name="connsiteX2" fmla="*/ 799560 w 799560"/>
                  <a:gd name="connsiteY2" fmla="*/ 2394 h 1182058"/>
                  <a:gd name="connsiteX0" fmla="*/ 8150 w 97050"/>
                  <a:gd name="connsiteY0" fmla="*/ 1003300 h 1003300"/>
                  <a:gd name="connsiteX1" fmla="*/ 97050 w 97050"/>
                  <a:gd name="connsiteY1" fmla="*/ 0 h 1003300"/>
                  <a:gd name="connsiteX0" fmla="*/ 0 w 143760"/>
                  <a:gd name="connsiteY0" fmla="*/ 1056251 h 1056251"/>
                  <a:gd name="connsiteX1" fmla="*/ 143760 w 143760"/>
                  <a:gd name="connsiteY1" fmla="*/ 0 h 1056251"/>
                  <a:gd name="connsiteX0" fmla="*/ 9127 w 152887"/>
                  <a:gd name="connsiteY0" fmla="*/ 1056251 h 1056251"/>
                  <a:gd name="connsiteX1" fmla="*/ 152887 w 152887"/>
                  <a:gd name="connsiteY1" fmla="*/ 0 h 1056251"/>
                  <a:gd name="connsiteX0" fmla="*/ 9127 w 152887"/>
                  <a:gd name="connsiteY0" fmla="*/ 1143373 h 1143373"/>
                  <a:gd name="connsiteX1" fmla="*/ 152887 w 152887"/>
                  <a:gd name="connsiteY1" fmla="*/ 0 h 1143373"/>
                  <a:gd name="connsiteX0" fmla="*/ 0 w 258723"/>
                  <a:gd name="connsiteY0" fmla="*/ 805504 h 805504"/>
                  <a:gd name="connsiteX1" fmla="*/ 258723 w 258723"/>
                  <a:gd name="connsiteY1" fmla="*/ 0 h 805504"/>
                  <a:gd name="connsiteX0" fmla="*/ 0 w 258723"/>
                  <a:gd name="connsiteY0" fmla="*/ 961611 h 961611"/>
                  <a:gd name="connsiteX1" fmla="*/ 258723 w 258723"/>
                  <a:gd name="connsiteY1" fmla="*/ 0 h 961611"/>
                  <a:gd name="connsiteX0" fmla="*/ 0 w 299035"/>
                  <a:gd name="connsiteY0" fmla="*/ 1010755 h 1010755"/>
                  <a:gd name="connsiteX1" fmla="*/ 299035 w 299035"/>
                  <a:gd name="connsiteY1" fmla="*/ 0 h 1010755"/>
                  <a:gd name="connsiteX0" fmla="*/ 0 w 285598"/>
                  <a:gd name="connsiteY0" fmla="*/ 1003734 h 1003734"/>
                  <a:gd name="connsiteX1" fmla="*/ 285598 w 285598"/>
                  <a:gd name="connsiteY1" fmla="*/ 0 h 100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598" h="1003734">
                    <a:moveTo>
                      <a:pt x="0" y="1003734"/>
                    </a:moveTo>
                    <a:cubicBezTo>
                      <a:pt x="3614" y="804602"/>
                      <a:pt x="72786" y="134869"/>
                      <a:pt x="285598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1" name="Forme libre 170"/>
              <p:cNvSpPr/>
              <p:nvPr/>
            </p:nvSpPr>
            <p:spPr>
              <a:xfrm>
                <a:off x="8069820" y="4758838"/>
                <a:ext cx="15545" cy="902453"/>
              </a:xfrm>
              <a:custGeom>
                <a:avLst/>
                <a:gdLst>
                  <a:gd name="connsiteX0" fmla="*/ 18688 w 363244"/>
                  <a:gd name="connsiteY0" fmla="*/ 2120347 h 2120347"/>
                  <a:gd name="connsiteX1" fmla="*/ 5436 w 363244"/>
                  <a:gd name="connsiteY1" fmla="*/ 1258956 h 2120347"/>
                  <a:gd name="connsiteX2" fmla="*/ 5436 w 363244"/>
                  <a:gd name="connsiteY2" fmla="*/ 702365 h 2120347"/>
                  <a:gd name="connsiteX3" fmla="*/ 71696 w 363244"/>
                  <a:gd name="connsiteY3" fmla="*/ 397565 h 2120347"/>
                  <a:gd name="connsiteX4" fmla="*/ 363244 w 363244"/>
                  <a:gd name="connsiteY4" fmla="*/ 0 h 2120347"/>
                  <a:gd name="connsiteX0" fmla="*/ 20641 w 365197"/>
                  <a:gd name="connsiteY0" fmla="*/ 2120347 h 2120347"/>
                  <a:gd name="connsiteX1" fmla="*/ 7389 w 365197"/>
                  <a:gd name="connsiteY1" fmla="*/ 1258956 h 2120347"/>
                  <a:gd name="connsiteX2" fmla="*/ 7389 w 365197"/>
                  <a:gd name="connsiteY2" fmla="*/ 702365 h 2120347"/>
                  <a:gd name="connsiteX3" fmla="*/ 100154 w 365197"/>
                  <a:gd name="connsiteY3" fmla="*/ 318052 h 2120347"/>
                  <a:gd name="connsiteX4" fmla="*/ 365197 w 365197"/>
                  <a:gd name="connsiteY4" fmla="*/ 0 h 2120347"/>
                  <a:gd name="connsiteX0" fmla="*/ 8055 w 364722"/>
                  <a:gd name="connsiteY0" fmla="*/ 2138513 h 2138513"/>
                  <a:gd name="connsiteX1" fmla="*/ 6914 w 364722"/>
                  <a:gd name="connsiteY1" fmla="*/ 1258956 h 2138513"/>
                  <a:gd name="connsiteX2" fmla="*/ 6914 w 364722"/>
                  <a:gd name="connsiteY2" fmla="*/ 702365 h 2138513"/>
                  <a:gd name="connsiteX3" fmla="*/ 99679 w 364722"/>
                  <a:gd name="connsiteY3" fmla="*/ 318052 h 2138513"/>
                  <a:gd name="connsiteX4" fmla="*/ 364722 w 364722"/>
                  <a:gd name="connsiteY4" fmla="*/ 0 h 2138513"/>
                  <a:gd name="connsiteX0" fmla="*/ 10506 w 367173"/>
                  <a:gd name="connsiteY0" fmla="*/ 2138513 h 2138513"/>
                  <a:gd name="connsiteX1" fmla="*/ 3309 w 367173"/>
                  <a:gd name="connsiteY1" fmla="*/ 1265012 h 2138513"/>
                  <a:gd name="connsiteX2" fmla="*/ 9365 w 367173"/>
                  <a:gd name="connsiteY2" fmla="*/ 702365 h 2138513"/>
                  <a:gd name="connsiteX3" fmla="*/ 102130 w 367173"/>
                  <a:gd name="connsiteY3" fmla="*/ 318052 h 2138513"/>
                  <a:gd name="connsiteX4" fmla="*/ 367173 w 367173"/>
                  <a:gd name="connsiteY4" fmla="*/ 0 h 2138513"/>
                  <a:gd name="connsiteX0" fmla="*/ 10506 w 336895"/>
                  <a:gd name="connsiteY0" fmla="*/ 2102179 h 2102179"/>
                  <a:gd name="connsiteX1" fmla="*/ 3309 w 336895"/>
                  <a:gd name="connsiteY1" fmla="*/ 1228678 h 2102179"/>
                  <a:gd name="connsiteX2" fmla="*/ 9365 w 336895"/>
                  <a:gd name="connsiteY2" fmla="*/ 666031 h 2102179"/>
                  <a:gd name="connsiteX3" fmla="*/ 102130 w 336895"/>
                  <a:gd name="connsiteY3" fmla="*/ 281718 h 2102179"/>
                  <a:gd name="connsiteX4" fmla="*/ 336895 w 336895"/>
                  <a:gd name="connsiteY4" fmla="*/ 0 h 2102179"/>
                  <a:gd name="connsiteX0" fmla="*/ 10506 w 349006"/>
                  <a:gd name="connsiteY0" fmla="*/ 2108235 h 2108235"/>
                  <a:gd name="connsiteX1" fmla="*/ 3309 w 349006"/>
                  <a:gd name="connsiteY1" fmla="*/ 1234734 h 2108235"/>
                  <a:gd name="connsiteX2" fmla="*/ 9365 w 349006"/>
                  <a:gd name="connsiteY2" fmla="*/ 672087 h 2108235"/>
                  <a:gd name="connsiteX3" fmla="*/ 102130 w 349006"/>
                  <a:gd name="connsiteY3" fmla="*/ 287774 h 2108235"/>
                  <a:gd name="connsiteX4" fmla="*/ 349006 w 349006"/>
                  <a:gd name="connsiteY4" fmla="*/ 0 h 2108235"/>
                  <a:gd name="connsiteX0" fmla="*/ 10506 w 102130"/>
                  <a:gd name="connsiteY0" fmla="*/ 1820461 h 1820461"/>
                  <a:gd name="connsiteX1" fmla="*/ 3309 w 102130"/>
                  <a:gd name="connsiteY1" fmla="*/ 946960 h 1820461"/>
                  <a:gd name="connsiteX2" fmla="*/ 9365 w 102130"/>
                  <a:gd name="connsiteY2" fmla="*/ 384313 h 1820461"/>
                  <a:gd name="connsiteX3" fmla="*/ 102130 w 102130"/>
                  <a:gd name="connsiteY3" fmla="*/ 0 h 1820461"/>
                  <a:gd name="connsiteX0" fmla="*/ 10506 w 10506"/>
                  <a:gd name="connsiteY0" fmla="*/ 1436148 h 1436148"/>
                  <a:gd name="connsiteX1" fmla="*/ 3309 w 10506"/>
                  <a:gd name="connsiteY1" fmla="*/ 562647 h 1436148"/>
                  <a:gd name="connsiteX2" fmla="*/ 9365 w 10506"/>
                  <a:gd name="connsiteY2" fmla="*/ 0 h 1436148"/>
                  <a:gd name="connsiteX0" fmla="*/ 8356 w 29626"/>
                  <a:gd name="connsiteY0" fmla="*/ 1651301 h 1651301"/>
                  <a:gd name="connsiteX1" fmla="*/ 1159 w 29626"/>
                  <a:gd name="connsiteY1" fmla="*/ 777800 h 1651301"/>
                  <a:gd name="connsiteX2" fmla="*/ 29626 w 29626"/>
                  <a:gd name="connsiteY2" fmla="*/ 0 h 1651301"/>
                  <a:gd name="connsiteX0" fmla="*/ 16515 w 37785"/>
                  <a:gd name="connsiteY0" fmla="*/ 1651301 h 1651301"/>
                  <a:gd name="connsiteX1" fmla="*/ 9318 w 37785"/>
                  <a:gd name="connsiteY1" fmla="*/ 777800 h 1651301"/>
                  <a:gd name="connsiteX2" fmla="*/ 37785 w 37785"/>
                  <a:gd name="connsiteY2" fmla="*/ 0 h 1651301"/>
                  <a:gd name="connsiteX0" fmla="*/ 8356 w 29626"/>
                  <a:gd name="connsiteY0" fmla="*/ 1651301 h 1651301"/>
                  <a:gd name="connsiteX1" fmla="*/ 1159 w 29626"/>
                  <a:gd name="connsiteY1" fmla="*/ 777800 h 1651301"/>
                  <a:gd name="connsiteX2" fmla="*/ 29626 w 29626"/>
                  <a:gd name="connsiteY2" fmla="*/ 0 h 1651301"/>
                  <a:gd name="connsiteX0" fmla="*/ 8921 w 38392"/>
                  <a:gd name="connsiteY0" fmla="*/ 1667703 h 1667703"/>
                  <a:gd name="connsiteX1" fmla="*/ 1724 w 38392"/>
                  <a:gd name="connsiteY1" fmla="*/ 794202 h 1667703"/>
                  <a:gd name="connsiteX2" fmla="*/ 38392 w 38392"/>
                  <a:gd name="connsiteY2" fmla="*/ 0 h 1667703"/>
                  <a:gd name="connsiteX0" fmla="*/ 10865 w 40336"/>
                  <a:gd name="connsiteY0" fmla="*/ 1667703 h 1667703"/>
                  <a:gd name="connsiteX1" fmla="*/ 2109 w 40336"/>
                  <a:gd name="connsiteY1" fmla="*/ 1536708 h 1667703"/>
                  <a:gd name="connsiteX2" fmla="*/ 3668 w 40336"/>
                  <a:gd name="connsiteY2" fmla="*/ 794202 h 1667703"/>
                  <a:gd name="connsiteX3" fmla="*/ 40336 w 40336"/>
                  <a:gd name="connsiteY3" fmla="*/ 0 h 1667703"/>
                  <a:gd name="connsiteX0" fmla="*/ 208 w 42520"/>
                  <a:gd name="connsiteY0" fmla="*/ 2219895 h 2219895"/>
                  <a:gd name="connsiteX1" fmla="*/ 4293 w 42520"/>
                  <a:gd name="connsiteY1" fmla="*/ 1536708 h 2219895"/>
                  <a:gd name="connsiteX2" fmla="*/ 5852 w 42520"/>
                  <a:gd name="connsiteY2" fmla="*/ 794202 h 2219895"/>
                  <a:gd name="connsiteX3" fmla="*/ 42520 w 42520"/>
                  <a:gd name="connsiteY3" fmla="*/ 0 h 2219895"/>
                  <a:gd name="connsiteX0" fmla="*/ 30128 w 40336"/>
                  <a:gd name="connsiteY0" fmla="*/ 2213474 h 2213474"/>
                  <a:gd name="connsiteX1" fmla="*/ 2109 w 40336"/>
                  <a:gd name="connsiteY1" fmla="*/ 1536708 h 2213474"/>
                  <a:gd name="connsiteX2" fmla="*/ 3668 w 40336"/>
                  <a:gd name="connsiteY2" fmla="*/ 794202 h 2213474"/>
                  <a:gd name="connsiteX3" fmla="*/ 40336 w 40336"/>
                  <a:gd name="connsiteY3" fmla="*/ 0 h 2213474"/>
                  <a:gd name="connsiteX0" fmla="*/ 31140 w 42521"/>
                  <a:gd name="connsiteY0" fmla="*/ 2213474 h 2236828"/>
                  <a:gd name="connsiteX1" fmla="*/ 41647 w 42521"/>
                  <a:gd name="connsiteY1" fmla="*/ 2178792 h 2236828"/>
                  <a:gd name="connsiteX2" fmla="*/ 3121 w 42521"/>
                  <a:gd name="connsiteY2" fmla="*/ 1536708 h 2236828"/>
                  <a:gd name="connsiteX3" fmla="*/ 4680 w 42521"/>
                  <a:gd name="connsiteY3" fmla="*/ 794202 h 2236828"/>
                  <a:gd name="connsiteX4" fmla="*/ 41348 w 42521"/>
                  <a:gd name="connsiteY4" fmla="*/ 0 h 2236828"/>
                  <a:gd name="connsiteX0" fmla="*/ 31141 w 66731"/>
                  <a:gd name="connsiteY0" fmla="*/ 2213474 h 2236829"/>
                  <a:gd name="connsiteX1" fmla="*/ 41648 w 66731"/>
                  <a:gd name="connsiteY1" fmla="*/ 2178792 h 2236829"/>
                  <a:gd name="connsiteX2" fmla="*/ 3122 w 66731"/>
                  <a:gd name="connsiteY2" fmla="*/ 1536708 h 2236829"/>
                  <a:gd name="connsiteX3" fmla="*/ 4681 w 66731"/>
                  <a:gd name="connsiteY3" fmla="*/ 794202 h 2236829"/>
                  <a:gd name="connsiteX4" fmla="*/ 41349 w 66731"/>
                  <a:gd name="connsiteY4" fmla="*/ 0 h 2236829"/>
                  <a:gd name="connsiteX0" fmla="*/ 2 w 74117"/>
                  <a:gd name="connsiteY0" fmla="*/ 2226317 h 2241717"/>
                  <a:gd name="connsiteX1" fmla="*/ 49035 w 74117"/>
                  <a:gd name="connsiteY1" fmla="*/ 2178792 h 2241717"/>
                  <a:gd name="connsiteX2" fmla="*/ 10509 w 74117"/>
                  <a:gd name="connsiteY2" fmla="*/ 1536708 h 2241717"/>
                  <a:gd name="connsiteX3" fmla="*/ 12068 w 74117"/>
                  <a:gd name="connsiteY3" fmla="*/ 794202 h 2241717"/>
                  <a:gd name="connsiteX4" fmla="*/ 48736 w 74117"/>
                  <a:gd name="connsiteY4" fmla="*/ 0 h 2241717"/>
                  <a:gd name="connsiteX0" fmla="*/ 41649 w 66731"/>
                  <a:gd name="connsiteY0" fmla="*/ 2178792 h 2178792"/>
                  <a:gd name="connsiteX1" fmla="*/ 3123 w 66731"/>
                  <a:gd name="connsiteY1" fmla="*/ 1536708 h 2178792"/>
                  <a:gd name="connsiteX2" fmla="*/ 4682 w 66731"/>
                  <a:gd name="connsiteY2" fmla="*/ 794202 h 2178792"/>
                  <a:gd name="connsiteX3" fmla="*/ 41350 w 66731"/>
                  <a:gd name="connsiteY3" fmla="*/ 0 h 2178792"/>
                  <a:gd name="connsiteX0" fmla="*/ 0 w 44647"/>
                  <a:gd name="connsiteY0" fmla="*/ 2236579 h 2236579"/>
                  <a:gd name="connsiteX1" fmla="*/ 6420 w 44647"/>
                  <a:gd name="connsiteY1" fmla="*/ 1536708 h 2236579"/>
                  <a:gd name="connsiteX2" fmla="*/ 7979 w 44647"/>
                  <a:gd name="connsiteY2" fmla="*/ 794202 h 2236579"/>
                  <a:gd name="connsiteX3" fmla="*/ 44647 w 44647"/>
                  <a:gd name="connsiteY3" fmla="*/ 0 h 2236579"/>
                  <a:gd name="connsiteX0" fmla="*/ 0 w 44647"/>
                  <a:gd name="connsiteY0" fmla="*/ 2236579 h 2236579"/>
                  <a:gd name="connsiteX1" fmla="*/ 6420 w 44647"/>
                  <a:gd name="connsiteY1" fmla="*/ 1536708 h 2236579"/>
                  <a:gd name="connsiteX2" fmla="*/ 7979 w 44647"/>
                  <a:gd name="connsiteY2" fmla="*/ 794202 h 2236579"/>
                  <a:gd name="connsiteX3" fmla="*/ 44647 w 44647"/>
                  <a:gd name="connsiteY3" fmla="*/ 0 h 2236579"/>
                  <a:gd name="connsiteX0" fmla="*/ 0 w 44647"/>
                  <a:gd name="connsiteY0" fmla="*/ 2236579 h 2236579"/>
                  <a:gd name="connsiteX1" fmla="*/ 32103 w 44647"/>
                  <a:gd name="connsiteY1" fmla="*/ 1549549 h 2236579"/>
                  <a:gd name="connsiteX2" fmla="*/ 7979 w 44647"/>
                  <a:gd name="connsiteY2" fmla="*/ 794202 h 2236579"/>
                  <a:gd name="connsiteX3" fmla="*/ 44647 w 44647"/>
                  <a:gd name="connsiteY3" fmla="*/ 0 h 2236579"/>
                  <a:gd name="connsiteX0" fmla="*/ 0 w 44647"/>
                  <a:gd name="connsiteY0" fmla="*/ 2236579 h 2236579"/>
                  <a:gd name="connsiteX1" fmla="*/ 32103 w 44647"/>
                  <a:gd name="connsiteY1" fmla="*/ 1549549 h 2236579"/>
                  <a:gd name="connsiteX2" fmla="*/ 27242 w 44647"/>
                  <a:gd name="connsiteY2" fmla="*/ 800623 h 2236579"/>
                  <a:gd name="connsiteX3" fmla="*/ 44647 w 44647"/>
                  <a:gd name="connsiteY3" fmla="*/ 0 h 2236579"/>
                  <a:gd name="connsiteX0" fmla="*/ 0 w 44647"/>
                  <a:gd name="connsiteY0" fmla="*/ 2236579 h 2236579"/>
                  <a:gd name="connsiteX1" fmla="*/ 32103 w 44647"/>
                  <a:gd name="connsiteY1" fmla="*/ 1549549 h 2236579"/>
                  <a:gd name="connsiteX2" fmla="*/ 27242 w 44647"/>
                  <a:gd name="connsiteY2" fmla="*/ 800623 h 2236579"/>
                  <a:gd name="connsiteX3" fmla="*/ 44647 w 44647"/>
                  <a:gd name="connsiteY3" fmla="*/ 0 h 2236579"/>
                  <a:gd name="connsiteX0" fmla="*/ 0 w 44647"/>
                  <a:gd name="connsiteY0" fmla="*/ 2236579 h 2236579"/>
                  <a:gd name="connsiteX1" fmla="*/ 32103 w 44647"/>
                  <a:gd name="connsiteY1" fmla="*/ 1549549 h 2236579"/>
                  <a:gd name="connsiteX2" fmla="*/ 27242 w 44647"/>
                  <a:gd name="connsiteY2" fmla="*/ 800623 h 2236579"/>
                  <a:gd name="connsiteX3" fmla="*/ 44647 w 44647"/>
                  <a:gd name="connsiteY3" fmla="*/ 0 h 2236579"/>
                  <a:gd name="connsiteX0" fmla="*/ 10966 w 23510"/>
                  <a:gd name="connsiteY0" fmla="*/ 1549549 h 1549549"/>
                  <a:gd name="connsiteX1" fmla="*/ 6105 w 23510"/>
                  <a:gd name="connsiteY1" fmla="*/ 800623 h 1549549"/>
                  <a:gd name="connsiteX2" fmla="*/ 23510 w 23510"/>
                  <a:gd name="connsiteY2" fmla="*/ 0 h 1549549"/>
                  <a:gd name="connsiteX0" fmla="*/ 10966 w 23510"/>
                  <a:gd name="connsiteY0" fmla="*/ 1410105 h 1410105"/>
                  <a:gd name="connsiteX1" fmla="*/ 6105 w 23510"/>
                  <a:gd name="connsiteY1" fmla="*/ 800623 h 1410105"/>
                  <a:gd name="connsiteX2" fmla="*/ 23510 w 23510"/>
                  <a:gd name="connsiteY2" fmla="*/ 0 h 1410105"/>
                  <a:gd name="connsiteX0" fmla="*/ 3571 w 23510"/>
                  <a:gd name="connsiteY0" fmla="*/ 1589071 h 1589071"/>
                  <a:gd name="connsiteX1" fmla="*/ 6105 w 23510"/>
                  <a:gd name="connsiteY1" fmla="*/ 800623 h 1589071"/>
                  <a:gd name="connsiteX2" fmla="*/ 23510 w 23510"/>
                  <a:gd name="connsiteY2" fmla="*/ 0 h 1589071"/>
                  <a:gd name="connsiteX0" fmla="*/ 25756 w 25756"/>
                  <a:gd name="connsiteY0" fmla="*/ 1606968 h 1606968"/>
                  <a:gd name="connsiteX1" fmla="*/ 6105 w 25756"/>
                  <a:gd name="connsiteY1" fmla="*/ 800623 h 1606968"/>
                  <a:gd name="connsiteX2" fmla="*/ 23510 w 25756"/>
                  <a:gd name="connsiteY2" fmla="*/ 0 h 1606968"/>
                  <a:gd name="connsiteX0" fmla="*/ 16948 w 23510"/>
                  <a:gd name="connsiteY0" fmla="*/ 1553677 h 1553677"/>
                  <a:gd name="connsiteX1" fmla="*/ 6105 w 23510"/>
                  <a:gd name="connsiteY1" fmla="*/ 800623 h 1553677"/>
                  <a:gd name="connsiteX2" fmla="*/ 23510 w 23510"/>
                  <a:gd name="connsiteY2" fmla="*/ 0 h 1553677"/>
                  <a:gd name="connsiteX0" fmla="*/ 7969 w 23510"/>
                  <a:gd name="connsiteY0" fmla="*/ 1651469 h 1651469"/>
                  <a:gd name="connsiteX1" fmla="*/ 6105 w 23510"/>
                  <a:gd name="connsiteY1" fmla="*/ 800623 h 1651469"/>
                  <a:gd name="connsiteX2" fmla="*/ 23510 w 23510"/>
                  <a:gd name="connsiteY2" fmla="*/ 0 h 1651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510" h="1651469">
                    <a:moveTo>
                      <a:pt x="7969" y="1651469"/>
                    </a:moveTo>
                    <a:cubicBezTo>
                      <a:pt x="3948" y="1424985"/>
                      <a:pt x="-266" y="1056741"/>
                      <a:pt x="6105" y="800623"/>
                    </a:cubicBezTo>
                    <a:cubicBezTo>
                      <a:pt x="11017" y="522673"/>
                      <a:pt x="-19854" y="180238"/>
                      <a:pt x="23510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2" name="Forme libre 171"/>
              <p:cNvSpPr/>
              <p:nvPr/>
            </p:nvSpPr>
            <p:spPr>
              <a:xfrm>
                <a:off x="7981149" y="4853943"/>
                <a:ext cx="67225" cy="839587"/>
              </a:xfrm>
              <a:custGeom>
                <a:avLst/>
                <a:gdLst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463826 w 516834"/>
                  <a:gd name="connsiteY2" fmla="*/ 322311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503583 w 516834"/>
                  <a:gd name="connsiteY2" fmla="*/ 587355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30228"/>
                  <a:gd name="connsiteY0" fmla="*/ 1806555 h 1806555"/>
                  <a:gd name="connsiteX1" fmla="*/ 530086 w 530228"/>
                  <a:gd name="connsiteY1" fmla="*/ 1302972 h 1806555"/>
                  <a:gd name="connsiteX2" fmla="*/ 503583 w 530228"/>
                  <a:gd name="connsiteY2" fmla="*/ 587355 h 1806555"/>
                  <a:gd name="connsiteX3" fmla="*/ 463826 w 530228"/>
                  <a:gd name="connsiteY3" fmla="*/ 136781 h 1806555"/>
                  <a:gd name="connsiteX4" fmla="*/ 357808 w 530228"/>
                  <a:gd name="connsiteY4" fmla="*/ 4259 h 1806555"/>
                  <a:gd name="connsiteX5" fmla="*/ 225287 w 530228"/>
                  <a:gd name="connsiteY5" fmla="*/ 57268 h 1806555"/>
                  <a:gd name="connsiteX6" fmla="*/ 0 w 530228"/>
                  <a:gd name="connsiteY6" fmla="*/ 295807 h 1806555"/>
                  <a:gd name="connsiteX0" fmla="*/ 543338 w 543338"/>
                  <a:gd name="connsiteY0" fmla="*/ 1886068 h 1886068"/>
                  <a:gd name="connsiteX1" fmla="*/ 530086 w 543338"/>
                  <a:gd name="connsiteY1" fmla="*/ 1302972 h 1886068"/>
                  <a:gd name="connsiteX2" fmla="*/ 503583 w 543338"/>
                  <a:gd name="connsiteY2" fmla="*/ 587355 h 1886068"/>
                  <a:gd name="connsiteX3" fmla="*/ 463826 w 543338"/>
                  <a:gd name="connsiteY3" fmla="*/ 136781 h 1886068"/>
                  <a:gd name="connsiteX4" fmla="*/ 357808 w 543338"/>
                  <a:gd name="connsiteY4" fmla="*/ 4259 h 1886068"/>
                  <a:gd name="connsiteX5" fmla="*/ 225287 w 543338"/>
                  <a:gd name="connsiteY5" fmla="*/ 57268 h 1886068"/>
                  <a:gd name="connsiteX6" fmla="*/ 0 w 543338"/>
                  <a:gd name="connsiteY6" fmla="*/ 295807 h 1886068"/>
                  <a:gd name="connsiteX0" fmla="*/ 569842 w 569842"/>
                  <a:gd name="connsiteY0" fmla="*/ 1886588 h 1886588"/>
                  <a:gd name="connsiteX1" fmla="*/ 556590 w 569842"/>
                  <a:gd name="connsiteY1" fmla="*/ 1303492 h 1886588"/>
                  <a:gd name="connsiteX2" fmla="*/ 530087 w 569842"/>
                  <a:gd name="connsiteY2" fmla="*/ 587875 h 1886588"/>
                  <a:gd name="connsiteX3" fmla="*/ 490330 w 569842"/>
                  <a:gd name="connsiteY3" fmla="*/ 137301 h 1886588"/>
                  <a:gd name="connsiteX4" fmla="*/ 384312 w 569842"/>
                  <a:gd name="connsiteY4" fmla="*/ 4779 h 1886588"/>
                  <a:gd name="connsiteX5" fmla="*/ 251791 w 569842"/>
                  <a:gd name="connsiteY5" fmla="*/ 57788 h 1886588"/>
                  <a:gd name="connsiteX6" fmla="*/ 0 w 569842"/>
                  <a:gd name="connsiteY6" fmla="*/ 322831 h 1886588"/>
                  <a:gd name="connsiteX0" fmla="*/ 419447 w 419447"/>
                  <a:gd name="connsiteY0" fmla="*/ 1887446 h 1887446"/>
                  <a:gd name="connsiteX1" fmla="*/ 406195 w 419447"/>
                  <a:gd name="connsiteY1" fmla="*/ 1304350 h 1887446"/>
                  <a:gd name="connsiteX2" fmla="*/ 379692 w 419447"/>
                  <a:gd name="connsiteY2" fmla="*/ 588733 h 1887446"/>
                  <a:gd name="connsiteX3" fmla="*/ 339935 w 419447"/>
                  <a:gd name="connsiteY3" fmla="*/ 138159 h 1887446"/>
                  <a:gd name="connsiteX4" fmla="*/ 233917 w 419447"/>
                  <a:gd name="connsiteY4" fmla="*/ 5637 h 1887446"/>
                  <a:gd name="connsiteX5" fmla="*/ 101396 w 419447"/>
                  <a:gd name="connsiteY5" fmla="*/ 58646 h 1887446"/>
                  <a:gd name="connsiteX6" fmla="*/ 0 w 419447"/>
                  <a:gd name="connsiteY6" fmla="*/ 359784 h 1887446"/>
                  <a:gd name="connsiteX0" fmla="*/ 419447 w 419447"/>
                  <a:gd name="connsiteY0" fmla="*/ 1883354 h 1883354"/>
                  <a:gd name="connsiteX1" fmla="*/ 406195 w 419447"/>
                  <a:gd name="connsiteY1" fmla="*/ 1300258 h 1883354"/>
                  <a:gd name="connsiteX2" fmla="*/ 379692 w 419447"/>
                  <a:gd name="connsiteY2" fmla="*/ 584641 h 1883354"/>
                  <a:gd name="connsiteX3" fmla="*/ 339935 w 419447"/>
                  <a:gd name="connsiteY3" fmla="*/ 134067 h 1883354"/>
                  <a:gd name="connsiteX4" fmla="*/ 233917 w 419447"/>
                  <a:gd name="connsiteY4" fmla="*/ 1545 h 1883354"/>
                  <a:gd name="connsiteX5" fmla="*/ 215696 w 419447"/>
                  <a:gd name="connsiteY5" fmla="*/ 198933 h 1883354"/>
                  <a:gd name="connsiteX6" fmla="*/ 0 w 419447"/>
                  <a:gd name="connsiteY6" fmla="*/ 355692 h 1883354"/>
                  <a:gd name="connsiteX0" fmla="*/ 419447 w 419447"/>
                  <a:gd name="connsiteY0" fmla="*/ 1885839 h 1885839"/>
                  <a:gd name="connsiteX1" fmla="*/ 406195 w 419447"/>
                  <a:gd name="connsiteY1" fmla="*/ 1302743 h 1885839"/>
                  <a:gd name="connsiteX2" fmla="*/ 379692 w 419447"/>
                  <a:gd name="connsiteY2" fmla="*/ 587126 h 1885839"/>
                  <a:gd name="connsiteX3" fmla="*/ 376030 w 419447"/>
                  <a:gd name="connsiteY3" fmla="*/ 395231 h 1885839"/>
                  <a:gd name="connsiteX4" fmla="*/ 233917 w 419447"/>
                  <a:gd name="connsiteY4" fmla="*/ 4030 h 1885839"/>
                  <a:gd name="connsiteX5" fmla="*/ 215696 w 419447"/>
                  <a:gd name="connsiteY5" fmla="*/ 201418 h 1885839"/>
                  <a:gd name="connsiteX6" fmla="*/ 0 w 419447"/>
                  <a:gd name="connsiteY6" fmla="*/ 358177 h 1885839"/>
                  <a:gd name="connsiteX0" fmla="*/ 419447 w 419447"/>
                  <a:gd name="connsiteY0" fmla="*/ 1742488 h 1742488"/>
                  <a:gd name="connsiteX1" fmla="*/ 406195 w 419447"/>
                  <a:gd name="connsiteY1" fmla="*/ 1159392 h 1742488"/>
                  <a:gd name="connsiteX2" fmla="*/ 379692 w 419447"/>
                  <a:gd name="connsiteY2" fmla="*/ 443775 h 1742488"/>
                  <a:gd name="connsiteX3" fmla="*/ 376030 w 419447"/>
                  <a:gd name="connsiteY3" fmla="*/ 251880 h 1742488"/>
                  <a:gd name="connsiteX4" fmla="*/ 366265 w 419447"/>
                  <a:gd name="connsiteY4" fmla="*/ 11073 h 1742488"/>
                  <a:gd name="connsiteX5" fmla="*/ 215696 w 419447"/>
                  <a:gd name="connsiteY5" fmla="*/ 58067 h 1742488"/>
                  <a:gd name="connsiteX6" fmla="*/ 0 w 419447"/>
                  <a:gd name="connsiteY6" fmla="*/ 214826 h 1742488"/>
                  <a:gd name="connsiteX0" fmla="*/ 491636 w 491636"/>
                  <a:gd name="connsiteY0" fmla="*/ 1742758 h 1742758"/>
                  <a:gd name="connsiteX1" fmla="*/ 478384 w 491636"/>
                  <a:gd name="connsiteY1" fmla="*/ 1159662 h 1742758"/>
                  <a:gd name="connsiteX2" fmla="*/ 451881 w 491636"/>
                  <a:gd name="connsiteY2" fmla="*/ 444045 h 1742758"/>
                  <a:gd name="connsiteX3" fmla="*/ 448219 w 491636"/>
                  <a:gd name="connsiteY3" fmla="*/ 252150 h 1742758"/>
                  <a:gd name="connsiteX4" fmla="*/ 438454 w 491636"/>
                  <a:gd name="connsiteY4" fmla="*/ 11343 h 1742758"/>
                  <a:gd name="connsiteX5" fmla="*/ 287885 w 491636"/>
                  <a:gd name="connsiteY5" fmla="*/ 58337 h 1742758"/>
                  <a:gd name="connsiteX6" fmla="*/ 0 w 491636"/>
                  <a:gd name="connsiteY6" fmla="*/ 227128 h 1742758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38454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48219 w 491636"/>
                  <a:gd name="connsiteY2" fmla="*/ 255184 h 1745792"/>
                  <a:gd name="connsiteX3" fmla="*/ 402359 w 491636"/>
                  <a:gd name="connsiteY3" fmla="*/ 14377 h 1745792"/>
                  <a:gd name="connsiteX4" fmla="*/ 233743 w 491636"/>
                  <a:gd name="connsiteY4" fmla="*/ 49340 h 1745792"/>
                  <a:gd name="connsiteX5" fmla="*/ 0 w 491636"/>
                  <a:gd name="connsiteY5" fmla="*/ 230162 h 1745792"/>
                  <a:gd name="connsiteX0" fmla="*/ 491636 w 491636"/>
                  <a:gd name="connsiteY0" fmla="*/ 1744018 h 1744018"/>
                  <a:gd name="connsiteX1" fmla="*/ 478384 w 491636"/>
                  <a:gd name="connsiteY1" fmla="*/ 803640 h 1744018"/>
                  <a:gd name="connsiteX2" fmla="*/ 466386 w 491636"/>
                  <a:gd name="connsiteY2" fmla="*/ 229188 h 1744018"/>
                  <a:gd name="connsiteX3" fmla="*/ 402359 w 491636"/>
                  <a:gd name="connsiteY3" fmla="*/ 12603 h 1744018"/>
                  <a:gd name="connsiteX4" fmla="*/ 233743 w 491636"/>
                  <a:gd name="connsiteY4" fmla="*/ 47566 h 1744018"/>
                  <a:gd name="connsiteX5" fmla="*/ 0 w 491636"/>
                  <a:gd name="connsiteY5" fmla="*/ 228388 h 1744018"/>
                  <a:gd name="connsiteX0" fmla="*/ 491636 w 491636"/>
                  <a:gd name="connsiteY0" fmla="*/ 1700873 h 1700873"/>
                  <a:gd name="connsiteX1" fmla="*/ 478384 w 491636"/>
                  <a:gd name="connsiteY1" fmla="*/ 760495 h 1700873"/>
                  <a:gd name="connsiteX2" fmla="*/ 466386 w 491636"/>
                  <a:gd name="connsiteY2" fmla="*/ 186043 h 1700873"/>
                  <a:gd name="connsiteX3" fmla="*/ 420525 w 491636"/>
                  <a:gd name="connsiteY3" fmla="*/ 66348 h 1700873"/>
                  <a:gd name="connsiteX4" fmla="*/ 233743 w 491636"/>
                  <a:gd name="connsiteY4" fmla="*/ 4421 h 1700873"/>
                  <a:gd name="connsiteX5" fmla="*/ 0 w 491636"/>
                  <a:gd name="connsiteY5" fmla="*/ 185243 h 1700873"/>
                  <a:gd name="connsiteX0" fmla="*/ 491636 w 491636"/>
                  <a:gd name="connsiteY0" fmla="*/ 1640562 h 1640562"/>
                  <a:gd name="connsiteX1" fmla="*/ 478384 w 491636"/>
                  <a:gd name="connsiteY1" fmla="*/ 700184 h 1640562"/>
                  <a:gd name="connsiteX2" fmla="*/ 466386 w 491636"/>
                  <a:gd name="connsiteY2" fmla="*/ 125732 h 1640562"/>
                  <a:gd name="connsiteX3" fmla="*/ 420525 w 491636"/>
                  <a:gd name="connsiteY3" fmla="*/ 6037 h 1640562"/>
                  <a:gd name="connsiteX4" fmla="*/ 221631 w 491636"/>
                  <a:gd name="connsiteY4" fmla="*/ 28889 h 1640562"/>
                  <a:gd name="connsiteX5" fmla="*/ 0 w 491636"/>
                  <a:gd name="connsiteY5" fmla="*/ 124932 h 1640562"/>
                  <a:gd name="connsiteX0" fmla="*/ 461357 w 461357"/>
                  <a:gd name="connsiteY0" fmla="*/ 1643114 h 1643114"/>
                  <a:gd name="connsiteX1" fmla="*/ 448105 w 461357"/>
                  <a:gd name="connsiteY1" fmla="*/ 702736 h 1643114"/>
                  <a:gd name="connsiteX2" fmla="*/ 436107 w 461357"/>
                  <a:gd name="connsiteY2" fmla="*/ 128284 h 1643114"/>
                  <a:gd name="connsiteX3" fmla="*/ 390246 w 461357"/>
                  <a:gd name="connsiteY3" fmla="*/ 8589 h 1643114"/>
                  <a:gd name="connsiteX4" fmla="*/ 191352 w 461357"/>
                  <a:gd name="connsiteY4" fmla="*/ 31441 h 1643114"/>
                  <a:gd name="connsiteX5" fmla="*/ 0 w 461357"/>
                  <a:gd name="connsiteY5" fmla="*/ 206207 h 1643114"/>
                  <a:gd name="connsiteX0" fmla="*/ 461357 w 461357"/>
                  <a:gd name="connsiteY0" fmla="*/ 1647871 h 1647871"/>
                  <a:gd name="connsiteX1" fmla="*/ 448105 w 461357"/>
                  <a:gd name="connsiteY1" fmla="*/ 707493 h 1647871"/>
                  <a:gd name="connsiteX2" fmla="*/ 436107 w 461357"/>
                  <a:gd name="connsiteY2" fmla="*/ 133041 h 1647871"/>
                  <a:gd name="connsiteX3" fmla="*/ 359968 w 461357"/>
                  <a:gd name="connsiteY3" fmla="*/ 7290 h 1647871"/>
                  <a:gd name="connsiteX4" fmla="*/ 191352 w 461357"/>
                  <a:gd name="connsiteY4" fmla="*/ 36198 h 1647871"/>
                  <a:gd name="connsiteX5" fmla="*/ 0 w 461357"/>
                  <a:gd name="connsiteY5" fmla="*/ 210964 h 1647871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7904 h 1647904"/>
                  <a:gd name="connsiteX1" fmla="*/ 448105 w 461357"/>
                  <a:gd name="connsiteY1" fmla="*/ 707526 h 1647904"/>
                  <a:gd name="connsiteX2" fmla="*/ 436107 w 461357"/>
                  <a:gd name="connsiteY2" fmla="*/ 133074 h 1647904"/>
                  <a:gd name="connsiteX3" fmla="*/ 366024 w 461357"/>
                  <a:gd name="connsiteY3" fmla="*/ 1267 h 1647904"/>
                  <a:gd name="connsiteX4" fmla="*/ 191352 w 461357"/>
                  <a:gd name="connsiteY4" fmla="*/ 36231 h 1647904"/>
                  <a:gd name="connsiteX5" fmla="*/ 0 w 461357"/>
                  <a:gd name="connsiteY5" fmla="*/ 210997 h 1647904"/>
                  <a:gd name="connsiteX0" fmla="*/ 461357 w 461357"/>
                  <a:gd name="connsiteY0" fmla="*/ 1655534 h 1655534"/>
                  <a:gd name="connsiteX1" fmla="*/ 448105 w 461357"/>
                  <a:gd name="connsiteY1" fmla="*/ 715156 h 1655534"/>
                  <a:gd name="connsiteX2" fmla="*/ 436107 w 461357"/>
                  <a:gd name="connsiteY2" fmla="*/ 140704 h 1655534"/>
                  <a:gd name="connsiteX3" fmla="*/ 366024 w 461357"/>
                  <a:gd name="connsiteY3" fmla="*/ 8897 h 1655534"/>
                  <a:gd name="connsiteX4" fmla="*/ 191352 w 461357"/>
                  <a:gd name="connsiteY4" fmla="*/ 43861 h 1655534"/>
                  <a:gd name="connsiteX5" fmla="*/ 0 w 461357"/>
                  <a:gd name="connsiteY5" fmla="*/ 218627 h 1655534"/>
                  <a:gd name="connsiteX0" fmla="*/ 270005 w 270005"/>
                  <a:gd name="connsiteY0" fmla="*/ 1655534 h 1655534"/>
                  <a:gd name="connsiteX1" fmla="*/ 256753 w 270005"/>
                  <a:gd name="connsiteY1" fmla="*/ 715156 h 1655534"/>
                  <a:gd name="connsiteX2" fmla="*/ 244755 w 270005"/>
                  <a:gd name="connsiteY2" fmla="*/ 140704 h 1655534"/>
                  <a:gd name="connsiteX3" fmla="*/ 174672 w 270005"/>
                  <a:gd name="connsiteY3" fmla="*/ 8897 h 1655534"/>
                  <a:gd name="connsiteX4" fmla="*/ 0 w 270005"/>
                  <a:gd name="connsiteY4" fmla="*/ 43861 h 1655534"/>
                  <a:gd name="connsiteX0" fmla="*/ 95333 w 95333"/>
                  <a:gd name="connsiteY0" fmla="*/ 1646637 h 1646637"/>
                  <a:gd name="connsiteX1" fmla="*/ 82081 w 95333"/>
                  <a:gd name="connsiteY1" fmla="*/ 706259 h 1646637"/>
                  <a:gd name="connsiteX2" fmla="*/ 70083 w 95333"/>
                  <a:gd name="connsiteY2" fmla="*/ 131807 h 1646637"/>
                  <a:gd name="connsiteX3" fmla="*/ 0 w 95333"/>
                  <a:gd name="connsiteY3" fmla="*/ 0 h 1646637"/>
                  <a:gd name="connsiteX0" fmla="*/ 95333 w 95333"/>
                  <a:gd name="connsiteY0" fmla="*/ 1646637 h 1646637"/>
                  <a:gd name="connsiteX1" fmla="*/ 93706 w 95333"/>
                  <a:gd name="connsiteY1" fmla="*/ 1529608 h 1646637"/>
                  <a:gd name="connsiteX2" fmla="*/ 82081 w 95333"/>
                  <a:gd name="connsiteY2" fmla="*/ 706259 h 1646637"/>
                  <a:gd name="connsiteX3" fmla="*/ 70083 w 95333"/>
                  <a:gd name="connsiteY3" fmla="*/ 131807 h 1646637"/>
                  <a:gd name="connsiteX4" fmla="*/ 0 w 95333"/>
                  <a:gd name="connsiteY4" fmla="*/ 0 h 1646637"/>
                  <a:gd name="connsiteX0" fmla="*/ 95333 w 95333"/>
                  <a:gd name="connsiteY0" fmla="*/ 2025465 h 2025465"/>
                  <a:gd name="connsiteX1" fmla="*/ 93706 w 95333"/>
                  <a:gd name="connsiteY1" fmla="*/ 1529608 h 2025465"/>
                  <a:gd name="connsiteX2" fmla="*/ 82081 w 95333"/>
                  <a:gd name="connsiteY2" fmla="*/ 706259 h 2025465"/>
                  <a:gd name="connsiteX3" fmla="*/ 70083 w 95333"/>
                  <a:gd name="connsiteY3" fmla="*/ 131807 h 2025465"/>
                  <a:gd name="connsiteX4" fmla="*/ 0 w 95333"/>
                  <a:gd name="connsiteY4" fmla="*/ 0 h 2025465"/>
                  <a:gd name="connsiteX0" fmla="*/ 101754 w 101754"/>
                  <a:gd name="connsiteY0" fmla="*/ 1967677 h 1967677"/>
                  <a:gd name="connsiteX1" fmla="*/ 93706 w 101754"/>
                  <a:gd name="connsiteY1" fmla="*/ 1529608 h 1967677"/>
                  <a:gd name="connsiteX2" fmla="*/ 82081 w 101754"/>
                  <a:gd name="connsiteY2" fmla="*/ 706259 h 1967677"/>
                  <a:gd name="connsiteX3" fmla="*/ 70083 w 101754"/>
                  <a:gd name="connsiteY3" fmla="*/ 131807 h 1967677"/>
                  <a:gd name="connsiteX4" fmla="*/ 0 w 101754"/>
                  <a:gd name="connsiteY4" fmla="*/ 0 h 1967677"/>
                  <a:gd name="connsiteX0" fmla="*/ 50386 w 93783"/>
                  <a:gd name="connsiteY0" fmla="*/ 1916311 h 1916311"/>
                  <a:gd name="connsiteX1" fmla="*/ 93706 w 93783"/>
                  <a:gd name="connsiteY1" fmla="*/ 1529608 h 1916311"/>
                  <a:gd name="connsiteX2" fmla="*/ 82081 w 93783"/>
                  <a:gd name="connsiteY2" fmla="*/ 706259 h 1916311"/>
                  <a:gd name="connsiteX3" fmla="*/ 70083 w 93783"/>
                  <a:gd name="connsiteY3" fmla="*/ 131807 h 1916311"/>
                  <a:gd name="connsiteX4" fmla="*/ 0 w 93783"/>
                  <a:gd name="connsiteY4" fmla="*/ 0 h 1916311"/>
                  <a:gd name="connsiteX0" fmla="*/ 108174 w 108174"/>
                  <a:gd name="connsiteY0" fmla="*/ 2038306 h 2038306"/>
                  <a:gd name="connsiteX1" fmla="*/ 93706 w 108174"/>
                  <a:gd name="connsiteY1" fmla="*/ 1529608 h 2038306"/>
                  <a:gd name="connsiteX2" fmla="*/ 82081 w 108174"/>
                  <a:gd name="connsiteY2" fmla="*/ 706259 h 2038306"/>
                  <a:gd name="connsiteX3" fmla="*/ 70083 w 108174"/>
                  <a:gd name="connsiteY3" fmla="*/ 131807 h 2038306"/>
                  <a:gd name="connsiteX4" fmla="*/ 0 w 108174"/>
                  <a:gd name="connsiteY4" fmla="*/ 0 h 2038306"/>
                  <a:gd name="connsiteX0" fmla="*/ 50386 w 93783"/>
                  <a:gd name="connsiteY0" fmla="*/ 1954835 h 1954835"/>
                  <a:gd name="connsiteX1" fmla="*/ 93706 w 93783"/>
                  <a:gd name="connsiteY1" fmla="*/ 1529608 h 1954835"/>
                  <a:gd name="connsiteX2" fmla="*/ 82081 w 93783"/>
                  <a:gd name="connsiteY2" fmla="*/ 706259 h 1954835"/>
                  <a:gd name="connsiteX3" fmla="*/ 70083 w 93783"/>
                  <a:gd name="connsiteY3" fmla="*/ 131807 h 1954835"/>
                  <a:gd name="connsiteX4" fmla="*/ 0 w 93783"/>
                  <a:gd name="connsiteY4" fmla="*/ 0 h 1954835"/>
                  <a:gd name="connsiteX0" fmla="*/ 50386 w 93756"/>
                  <a:gd name="connsiteY0" fmla="*/ 1954835 h 1954835"/>
                  <a:gd name="connsiteX1" fmla="*/ 93706 w 93756"/>
                  <a:gd name="connsiteY1" fmla="*/ 1529608 h 1954835"/>
                  <a:gd name="connsiteX2" fmla="*/ 82081 w 93756"/>
                  <a:gd name="connsiteY2" fmla="*/ 706259 h 1954835"/>
                  <a:gd name="connsiteX3" fmla="*/ 70083 w 93756"/>
                  <a:gd name="connsiteY3" fmla="*/ 131807 h 1954835"/>
                  <a:gd name="connsiteX4" fmla="*/ 0 w 93756"/>
                  <a:gd name="connsiteY4" fmla="*/ 0 h 1954835"/>
                  <a:gd name="connsiteX0" fmla="*/ 95333 w 95333"/>
                  <a:gd name="connsiteY0" fmla="*/ 2038306 h 2038306"/>
                  <a:gd name="connsiteX1" fmla="*/ 93706 w 95333"/>
                  <a:gd name="connsiteY1" fmla="*/ 1529608 h 2038306"/>
                  <a:gd name="connsiteX2" fmla="*/ 82081 w 95333"/>
                  <a:gd name="connsiteY2" fmla="*/ 706259 h 2038306"/>
                  <a:gd name="connsiteX3" fmla="*/ 70083 w 95333"/>
                  <a:gd name="connsiteY3" fmla="*/ 131807 h 2038306"/>
                  <a:gd name="connsiteX4" fmla="*/ 0 w 95333"/>
                  <a:gd name="connsiteY4" fmla="*/ 0 h 2038306"/>
                  <a:gd name="connsiteX0" fmla="*/ 95333 w 95333"/>
                  <a:gd name="connsiteY0" fmla="*/ 2038306 h 2038306"/>
                  <a:gd name="connsiteX1" fmla="*/ 93706 w 95333"/>
                  <a:gd name="connsiteY1" fmla="*/ 1529608 h 2038306"/>
                  <a:gd name="connsiteX2" fmla="*/ 82081 w 95333"/>
                  <a:gd name="connsiteY2" fmla="*/ 706259 h 2038306"/>
                  <a:gd name="connsiteX3" fmla="*/ 70083 w 95333"/>
                  <a:gd name="connsiteY3" fmla="*/ 131807 h 2038306"/>
                  <a:gd name="connsiteX4" fmla="*/ 0 w 95333"/>
                  <a:gd name="connsiteY4" fmla="*/ 0 h 2038306"/>
                  <a:gd name="connsiteX0" fmla="*/ 95333 w 95333"/>
                  <a:gd name="connsiteY0" fmla="*/ 2038306 h 2038306"/>
                  <a:gd name="connsiteX1" fmla="*/ 74442 w 95333"/>
                  <a:gd name="connsiteY1" fmla="*/ 1529608 h 2038306"/>
                  <a:gd name="connsiteX2" fmla="*/ 82081 w 95333"/>
                  <a:gd name="connsiteY2" fmla="*/ 706259 h 2038306"/>
                  <a:gd name="connsiteX3" fmla="*/ 70083 w 95333"/>
                  <a:gd name="connsiteY3" fmla="*/ 131807 h 2038306"/>
                  <a:gd name="connsiteX4" fmla="*/ 0 w 95333"/>
                  <a:gd name="connsiteY4" fmla="*/ 0 h 2038306"/>
                  <a:gd name="connsiteX0" fmla="*/ 74442 w 82116"/>
                  <a:gd name="connsiteY0" fmla="*/ 1529608 h 1529609"/>
                  <a:gd name="connsiteX1" fmla="*/ 82081 w 82116"/>
                  <a:gd name="connsiteY1" fmla="*/ 706259 h 1529609"/>
                  <a:gd name="connsiteX2" fmla="*/ 70083 w 82116"/>
                  <a:gd name="connsiteY2" fmla="*/ 131807 h 1529609"/>
                  <a:gd name="connsiteX3" fmla="*/ 0 w 82116"/>
                  <a:gd name="connsiteY3" fmla="*/ 0 h 1529609"/>
                  <a:gd name="connsiteX0" fmla="*/ 88848 w 88848"/>
                  <a:gd name="connsiteY0" fmla="*/ 1256529 h 1256529"/>
                  <a:gd name="connsiteX1" fmla="*/ 82081 w 88848"/>
                  <a:gd name="connsiteY1" fmla="*/ 706259 h 1256529"/>
                  <a:gd name="connsiteX2" fmla="*/ 70083 w 88848"/>
                  <a:gd name="connsiteY2" fmla="*/ 131807 h 1256529"/>
                  <a:gd name="connsiteX3" fmla="*/ 0 w 88848"/>
                  <a:gd name="connsiteY3" fmla="*/ 0 h 1256529"/>
                  <a:gd name="connsiteX0" fmla="*/ 103253 w 103253"/>
                  <a:gd name="connsiteY0" fmla="*/ 1250719 h 1250719"/>
                  <a:gd name="connsiteX1" fmla="*/ 82081 w 103253"/>
                  <a:gd name="connsiteY1" fmla="*/ 706259 h 1250719"/>
                  <a:gd name="connsiteX2" fmla="*/ 70083 w 103253"/>
                  <a:gd name="connsiteY2" fmla="*/ 131807 h 1250719"/>
                  <a:gd name="connsiteX3" fmla="*/ 0 w 103253"/>
                  <a:gd name="connsiteY3" fmla="*/ 0 h 1250719"/>
                  <a:gd name="connsiteX0" fmla="*/ 110649 w 110649"/>
                  <a:gd name="connsiteY0" fmla="*/ 1590755 h 1590755"/>
                  <a:gd name="connsiteX1" fmla="*/ 82081 w 110649"/>
                  <a:gd name="connsiteY1" fmla="*/ 706259 h 1590755"/>
                  <a:gd name="connsiteX2" fmla="*/ 70083 w 110649"/>
                  <a:gd name="connsiteY2" fmla="*/ 131807 h 1590755"/>
                  <a:gd name="connsiteX3" fmla="*/ 0 w 110649"/>
                  <a:gd name="connsiteY3" fmla="*/ 0 h 1590755"/>
                  <a:gd name="connsiteX0" fmla="*/ 110649 w 110649"/>
                  <a:gd name="connsiteY0" fmla="*/ 1525560 h 1525560"/>
                  <a:gd name="connsiteX1" fmla="*/ 82081 w 110649"/>
                  <a:gd name="connsiteY1" fmla="*/ 706259 h 1525560"/>
                  <a:gd name="connsiteX2" fmla="*/ 70083 w 110649"/>
                  <a:gd name="connsiteY2" fmla="*/ 131807 h 1525560"/>
                  <a:gd name="connsiteX3" fmla="*/ 0 w 110649"/>
                  <a:gd name="connsiteY3" fmla="*/ 0 h 1525560"/>
                  <a:gd name="connsiteX0" fmla="*/ 101670 w 101670"/>
                  <a:gd name="connsiteY0" fmla="*/ 1536426 h 1536426"/>
                  <a:gd name="connsiteX1" fmla="*/ 82081 w 101670"/>
                  <a:gd name="connsiteY1" fmla="*/ 706259 h 1536426"/>
                  <a:gd name="connsiteX2" fmla="*/ 70083 w 101670"/>
                  <a:gd name="connsiteY2" fmla="*/ 131807 h 1536426"/>
                  <a:gd name="connsiteX3" fmla="*/ 0 w 101670"/>
                  <a:gd name="connsiteY3" fmla="*/ 0 h 153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70" h="1536426">
                    <a:moveTo>
                      <a:pt x="101670" y="1536426"/>
                    </a:moveTo>
                    <a:cubicBezTo>
                      <a:pt x="99461" y="1379696"/>
                      <a:pt x="82808" y="939226"/>
                      <a:pt x="82081" y="706259"/>
                    </a:cubicBezTo>
                    <a:cubicBezTo>
                      <a:pt x="81355" y="473292"/>
                      <a:pt x="83763" y="249517"/>
                      <a:pt x="70083" y="131807"/>
                    </a:cubicBezTo>
                    <a:cubicBezTo>
                      <a:pt x="56403" y="14097"/>
                      <a:pt x="40792" y="22196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3" name="Parallélogramme 172"/>
              <p:cNvSpPr/>
              <p:nvPr/>
            </p:nvSpPr>
            <p:spPr>
              <a:xfrm>
                <a:off x="6988212" y="4521657"/>
                <a:ext cx="2102711" cy="454337"/>
              </a:xfrm>
              <a:prstGeom prst="parallelogram">
                <a:avLst>
                  <a:gd name="adj" fmla="val 59034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4" name="Ellipse 173"/>
              <p:cNvSpPr/>
              <p:nvPr/>
            </p:nvSpPr>
            <p:spPr>
              <a:xfrm rot="16200000">
                <a:off x="8015925" y="4503636"/>
                <a:ext cx="81173" cy="618964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5" name="Forme libre 174"/>
              <p:cNvSpPr/>
              <p:nvPr/>
            </p:nvSpPr>
            <p:spPr>
              <a:xfrm>
                <a:off x="8362708" y="4700070"/>
                <a:ext cx="595352" cy="113048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0 w 702510"/>
                  <a:gd name="connsiteY0" fmla="*/ 183772 h 183772"/>
                  <a:gd name="connsiteX1" fmla="*/ 702510 w 702510"/>
                  <a:gd name="connsiteY1" fmla="*/ 1835 h 183772"/>
                  <a:gd name="connsiteX0" fmla="*/ 0 w 661297"/>
                  <a:gd name="connsiteY0" fmla="*/ 149498 h 149498"/>
                  <a:gd name="connsiteX1" fmla="*/ 661297 w 661297"/>
                  <a:gd name="connsiteY1" fmla="*/ 10270 h 149498"/>
                  <a:gd name="connsiteX0" fmla="*/ 0 w 661297"/>
                  <a:gd name="connsiteY0" fmla="*/ 140303 h 140303"/>
                  <a:gd name="connsiteX1" fmla="*/ 661297 w 661297"/>
                  <a:gd name="connsiteY1" fmla="*/ 1075 h 140303"/>
                  <a:gd name="connsiteX0" fmla="*/ 0 w 673661"/>
                  <a:gd name="connsiteY0" fmla="*/ 133667 h 133667"/>
                  <a:gd name="connsiteX1" fmla="*/ 673661 w 673661"/>
                  <a:gd name="connsiteY1" fmla="*/ 1557 h 13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3661" h="133667">
                    <a:moveTo>
                      <a:pt x="0" y="133667"/>
                    </a:moveTo>
                    <a:cubicBezTo>
                      <a:pt x="166545" y="-8354"/>
                      <a:pt x="572061" y="-2676"/>
                      <a:pt x="673661" y="1557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2" name="Forme libre 191"/>
              <p:cNvSpPr/>
              <p:nvPr/>
            </p:nvSpPr>
            <p:spPr>
              <a:xfrm>
                <a:off x="7731712" y="4850927"/>
                <a:ext cx="247869" cy="123520"/>
              </a:xfrm>
              <a:custGeom>
                <a:avLst/>
                <a:gdLst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463826 w 516834"/>
                  <a:gd name="connsiteY2" fmla="*/ 322311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503583 w 516834"/>
                  <a:gd name="connsiteY2" fmla="*/ 587355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30228"/>
                  <a:gd name="connsiteY0" fmla="*/ 1806555 h 1806555"/>
                  <a:gd name="connsiteX1" fmla="*/ 530086 w 530228"/>
                  <a:gd name="connsiteY1" fmla="*/ 1302972 h 1806555"/>
                  <a:gd name="connsiteX2" fmla="*/ 503583 w 530228"/>
                  <a:gd name="connsiteY2" fmla="*/ 587355 h 1806555"/>
                  <a:gd name="connsiteX3" fmla="*/ 463826 w 530228"/>
                  <a:gd name="connsiteY3" fmla="*/ 136781 h 1806555"/>
                  <a:gd name="connsiteX4" fmla="*/ 357808 w 530228"/>
                  <a:gd name="connsiteY4" fmla="*/ 4259 h 1806555"/>
                  <a:gd name="connsiteX5" fmla="*/ 225287 w 530228"/>
                  <a:gd name="connsiteY5" fmla="*/ 57268 h 1806555"/>
                  <a:gd name="connsiteX6" fmla="*/ 0 w 530228"/>
                  <a:gd name="connsiteY6" fmla="*/ 295807 h 1806555"/>
                  <a:gd name="connsiteX0" fmla="*/ 543338 w 543338"/>
                  <a:gd name="connsiteY0" fmla="*/ 1886068 h 1886068"/>
                  <a:gd name="connsiteX1" fmla="*/ 530086 w 543338"/>
                  <a:gd name="connsiteY1" fmla="*/ 1302972 h 1886068"/>
                  <a:gd name="connsiteX2" fmla="*/ 503583 w 543338"/>
                  <a:gd name="connsiteY2" fmla="*/ 587355 h 1886068"/>
                  <a:gd name="connsiteX3" fmla="*/ 463826 w 543338"/>
                  <a:gd name="connsiteY3" fmla="*/ 136781 h 1886068"/>
                  <a:gd name="connsiteX4" fmla="*/ 357808 w 543338"/>
                  <a:gd name="connsiteY4" fmla="*/ 4259 h 1886068"/>
                  <a:gd name="connsiteX5" fmla="*/ 225287 w 543338"/>
                  <a:gd name="connsiteY5" fmla="*/ 57268 h 1886068"/>
                  <a:gd name="connsiteX6" fmla="*/ 0 w 543338"/>
                  <a:gd name="connsiteY6" fmla="*/ 295807 h 1886068"/>
                  <a:gd name="connsiteX0" fmla="*/ 569842 w 569842"/>
                  <a:gd name="connsiteY0" fmla="*/ 1886588 h 1886588"/>
                  <a:gd name="connsiteX1" fmla="*/ 556590 w 569842"/>
                  <a:gd name="connsiteY1" fmla="*/ 1303492 h 1886588"/>
                  <a:gd name="connsiteX2" fmla="*/ 530087 w 569842"/>
                  <a:gd name="connsiteY2" fmla="*/ 587875 h 1886588"/>
                  <a:gd name="connsiteX3" fmla="*/ 490330 w 569842"/>
                  <a:gd name="connsiteY3" fmla="*/ 137301 h 1886588"/>
                  <a:gd name="connsiteX4" fmla="*/ 384312 w 569842"/>
                  <a:gd name="connsiteY4" fmla="*/ 4779 h 1886588"/>
                  <a:gd name="connsiteX5" fmla="*/ 251791 w 569842"/>
                  <a:gd name="connsiteY5" fmla="*/ 57788 h 1886588"/>
                  <a:gd name="connsiteX6" fmla="*/ 0 w 569842"/>
                  <a:gd name="connsiteY6" fmla="*/ 322831 h 1886588"/>
                  <a:gd name="connsiteX0" fmla="*/ 419447 w 419447"/>
                  <a:gd name="connsiteY0" fmla="*/ 1887446 h 1887446"/>
                  <a:gd name="connsiteX1" fmla="*/ 406195 w 419447"/>
                  <a:gd name="connsiteY1" fmla="*/ 1304350 h 1887446"/>
                  <a:gd name="connsiteX2" fmla="*/ 379692 w 419447"/>
                  <a:gd name="connsiteY2" fmla="*/ 588733 h 1887446"/>
                  <a:gd name="connsiteX3" fmla="*/ 339935 w 419447"/>
                  <a:gd name="connsiteY3" fmla="*/ 138159 h 1887446"/>
                  <a:gd name="connsiteX4" fmla="*/ 233917 w 419447"/>
                  <a:gd name="connsiteY4" fmla="*/ 5637 h 1887446"/>
                  <a:gd name="connsiteX5" fmla="*/ 101396 w 419447"/>
                  <a:gd name="connsiteY5" fmla="*/ 58646 h 1887446"/>
                  <a:gd name="connsiteX6" fmla="*/ 0 w 419447"/>
                  <a:gd name="connsiteY6" fmla="*/ 359784 h 1887446"/>
                  <a:gd name="connsiteX0" fmla="*/ 419447 w 419447"/>
                  <a:gd name="connsiteY0" fmla="*/ 1883354 h 1883354"/>
                  <a:gd name="connsiteX1" fmla="*/ 406195 w 419447"/>
                  <a:gd name="connsiteY1" fmla="*/ 1300258 h 1883354"/>
                  <a:gd name="connsiteX2" fmla="*/ 379692 w 419447"/>
                  <a:gd name="connsiteY2" fmla="*/ 584641 h 1883354"/>
                  <a:gd name="connsiteX3" fmla="*/ 339935 w 419447"/>
                  <a:gd name="connsiteY3" fmla="*/ 134067 h 1883354"/>
                  <a:gd name="connsiteX4" fmla="*/ 233917 w 419447"/>
                  <a:gd name="connsiteY4" fmla="*/ 1545 h 1883354"/>
                  <a:gd name="connsiteX5" fmla="*/ 215696 w 419447"/>
                  <a:gd name="connsiteY5" fmla="*/ 198933 h 1883354"/>
                  <a:gd name="connsiteX6" fmla="*/ 0 w 419447"/>
                  <a:gd name="connsiteY6" fmla="*/ 355692 h 1883354"/>
                  <a:gd name="connsiteX0" fmla="*/ 419447 w 419447"/>
                  <a:gd name="connsiteY0" fmla="*/ 1885839 h 1885839"/>
                  <a:gd name="connsiteX1" fmla="*/ 406195 w 419447"/>
                  <a:gd name="connsiteY1" fmla="*/ 1302743 h 1885839"/>
                  <a:gd name="connsiteX2" fmla="*/ 379692 w 419447"/>
                  <a:gd name="connsiteY2" fmla="*/ 587126 h 1885839"/>
                  <a:gd name="connsiteX3" fmla="*/ 376030 w 419447"/>
                  <a:gd name="connsiteY3" fmla="*/ 395231 h 1885839"/>
                  <a:gd name="connsiteX4" fmla="*/ 233917 w 419447"/>
                  <a:gd name="connsiteY4" fmla="*/ 4030 h 1885839"/>
                  <a:gd name="connsiteX5" fmla="*/ 215696 w 419447"/>
                  <a:gd name="connsiteY5" fmla="*/ 201418 h 1885839"/>
                  <a:gd name="connsiteX6" fmla="*/ 0 w 419447"/>
                  <a:gd name="connsiteY6" fmla="*/ 358177 h 1885839"/>
                  <a:gd name="connsiteX0" fmla="*/ 419447 w 419447"/>
                  <a:gd name="connsiteY0" fmla="*/ 1742488 h 1742488"/>
                  <a:gd name="connsiteX1" fmla="*/ 406195 w 419447"/>
                  <a:gd name="connsiteY1" fmla="*/ 1159392 h 1742488"/>
                  <a:gd name="connsiteX2" fmla="*/ 379692 w 419447"/>
                  <a:gd name="connsiteY2" fmla="*/ 443775 h 1742488"/>
                  <a:gd name="connsiteX3" fmla="*/ 376030 w 419447"/>
                  <a:gd name="connsiteY3" fmla="*/ 251880 h 1742488"/>
                  <a:gd name="connsiteX4" fmla="*/ 366265 w 419447"/>
                  <a:gd name="connsiteY4" fmla="*/ 11073 h 1742488"/>
                  <a:gd name="connsiteX5" fmla="*/ 215696 w 419447"/>
                  <a:gd name="connsiteY5" fmla="*/ 58067 h 1742488"/>
                  <a:gd name="connsiteX6" fmla="*/ 0 w 419447"/>
                  <a:gd name="connsiteY6" fmla="*/ 214826 h 1742488"/>
                  <a:gd name="connsiteX0" fmla="*/ 491636 w 491636"/>
                  <a:gd name="connsiteY0" fmla="*/ 1742758 h 1742758"/>
                  <a:gd name="connsiteX1" fmla="*/ 478384 w 491636"/>
                  <a:gd name="connsiteY1" fmla="*/ 1159662 h 1742758"/>
                  <a:gd name="connsiteX2" fmla="*/ 451881 w 491636"/>
                  <a:gd name="connsiteY2" fmla="*/ 444045 h 1742758"/>
                  <a:gd name="connsiteX3" fmla="*/ 448219 w 491636"/>
                  <a:gd name="connsiteY3" fmla="*/ 252150 h 1742758"/>
                  <a:gd name="connsiteX4" fmla="*/ 438454 w 491636"/>
                  <a:gd name="connsiteY4" fmla="*/ 11343 h 1742758"/>
                  <a:gd name="connsiteX5" fmla="*/ 287885 w 491636"/>
                  <a:gd name="connsiteY5" fmla="*/ 58337 h 1742758"/>
                  <a:gd name="connsiteX6" fmla="*/ 0 w 491636"/>
                  <a:gd name="connsiteY6" fmla="*/ 227128 h 1742758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38454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48219 w 491636"/>
                  <a:gd name="connsiteY2" fmla="*/ 255184 h 1745792"/>
                  <a:gd name="connsiteX3" fmla="*/ 402359 w 491636"/>
                  <a:gd name="connsiteY3" fmla="*/ 14377 h 1745792"/>
                  <a:gd name="connsiteX4" fmla="*/ 233743 w 491636"/>
                  <a:gd name="connsiteY4" fmla="*/ 49340 h 1745792"/>
                  <a:gd name="connsiteX5" fmla="*/ 0 w 491636"/>
                  <a:gd name="connsiteY5" fmla="*/ 230162 h 1745792"/>
                  <a:gd name="connsiteX0" fmla="*/ 491636 w 491636"/>
                  <a:gd name="connsiteY0" fmla="*/ 1744018 h 1744018"/>
                  <a:gd name="connsiteX1" fmla="*/ 478384 w 491636"/>
                  <a:gd name="connsiteY1" fmla="*/ 803640 h 1744018"/>
                  <a:gd name="connsiteX2" fmla="*/ 466386 w 491636"/>
                  <a:gd name="connsiteY2" fmla="*/ 229188 h 1744018"/>
                  <a:gd name="connsiteX3" fmla="*/ 402359 w 491636"/>
                  <a:gd name="connsiteY3" fmla="*/ 12603 h 1744018"/>
                  <a:gd name="connsiteX4" fmla="*/ 233743 w 491636"/>
                  <a:gd name="connsiteY4" fmla="*/ 47566 h 1744018"/>
                  <a:gd name="connsiteX5" fmla="*/ 0 w 491636"/>
                  <a:gd name="connsiteY5" fmla="*/ 228388 h 1744018"/>
                  <a:gd name="connsiteX0" fmla="*/ 491636 w 491636"/>
                  <a:gd name="connsiteY0" fmla="*/ 1700873 h 1700873"/>
                  <a:gd name="connsiteX1" fmla="*/ 478384 w 491636"/>
                  <a:gd name="connsiteY1" fmla="*/ 760495 h 1700873"/>
                  <a:gd name="connsiteX2" fmla="*/ 466386 w 491636"/>
                  <a:gd name="connsiteY2" fmla="*/ 186043 h 1700873"/>
                  <a:gd name="connsiteX3" fmla="*/ 420525 w 491636"/>
                  <a:gd name="connsiteY3" fmla="*/ 66348 h 1700873"/>
                  <a:gd name="connsiteX4" fmla="*/ 233743 w 491636"/>
                  <a:gd name="connsiteY4" fmla="*/ 4421 h 1700873"/>
                  <a:gd name="connsiteX5" fmla="*/ 0 w 491636"/>
                  <a:gd name="connsiteY5" fmla="*/ 185243 h 1700873"/>
                  <a:gd name="connsiteX0" fmla="*/ 491636 w 491636"/>
                  <a:gd name="connsiteY0" fmla="*/ 1640562 h 1640562"/>
                  <a:gd name="connsiteX1" fmla="*/ 478384 w 491636"/>
                  <a:gd name="connsiteY1" fmla="*/ 700184 h 1640562"/>
                  <a:gd name="connsiteX2" fmla="*/ 466386 w 491636"/>
                  <a:gd name="connsiteY2" fmla="*/ 125732 h 1640562"/>
                  <a:gd name="connsiteX3" fmla="*/ 420525 w 491636"/>
                  <a:gd name="connsiteY3" fmla="*/ 6037 h 1640562"/>
                  <a:gd name="connsiteX4" fmla="*/ 221631 w 491636"/>
                  <a:gd name="connsiteY4" fmla="*/ 28889 h 1640562"/>
                  <a:gd name="connsiteX5" fmla="*/ 0 w 491636"/>
                  <a:gd name="connsiteY5" fmla="*/ 124932 h 1640562"/>
                  <a:gd name="connsiteX0" fmla="*/ 461357 w 461357"/>
                  <a:gd name="connsiteY0" fmla="*/ 1643114 h 1643114"/>
                  <a:gd name="connsiteX1" fmla="*/ 448105 w 461357"/>
                  <a:gd name="connsiteY1" fmla="*/ 702736 h 1643114"/>
                  <a:gd name="connsiteX2" fmla="*/ 436107 w 461357"/>
                  <a:gd name="connsiteY2" fmla="*/ 128284 h 1643114"/>
                  <a:gd name="connsiteX3" fmla="*/ 390246 w 461357"/>
                  <a:gd name="connsiteY3" fmla="*/ 8589 h 1643114"/>
                  <a:gd name="connsiteX4" fmla="*/ 191352 w 461357"/>
                  <a:gd name="connsiteY4" fmla="*/ 31441 h 1643114"/>
                  <a:gd name="connsiteX5" fmla="*/ 0 w 461357"/>
                  <a:gd name="connsiteY5" fmla="*/ 206207 h 1643114"/>
                  <a:gd name="connsiteX0" fmla="*/ 461357 w 461357"/>
                  <a:gd name="connsiteY0" fmla="*/ 1647871 h 1647871"/>
                  <a:gd name="connsiteX1" fmla="*/ 448105 w 461357"/>
                  <a:gd name="connsiteY1" fmla="*/ 707493 h 1647871"/>
                  <a:gd name="connsiteX2" fmla="*/ 436107 w 461357"/>
                  <a:gd name="connsiteY2" fmla="*/ 133041 h 1647871"/>
                  <a:gd name="connsiteX3" fmla="*/ 359968 w 461357"/>
                  <a:gd name="connsiteY3" fmla="*/ 7290 h 1647871"/>
                  <a:gd name="connsiteX4" fmla="*/ 191352 w 461357"/>
                  <a:gd name="connsiteY4" fmla="*/ 36198 h 1647871"/>
                  <a:gd name="connsiteX5" fmla="*/ 0 w 461357"/>
                  <a:gd name="connsiteY5" fmla="*/ 210964 h 1647871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7904 h 1647904"/>
                  <a:gd name="connsiteX1" fmla="*/ 448105 w 461357"/>
                  <a:gd name="connsiteY1" fmla="*/ 707526 h 1647904"/>
                  <a:gd name="connsiteX2" fmla="*/ 436107 w 461357"/>
                  <a:gd name="connsiteY2" fmla="*/ 133074 h 1647904"/>
                  <a:gd name="connsiteX3" fmla="*/ 366024 w 461357"/>
                  <a:gd name="connsiteY3" fmla="*/ 1267 h 1647904"/>
                  <a:gd name="connsiteX4" fmla="*/ 191352 w 461357"/>
                  <a:gd name="connsiteY4" fmla="*/ 36231 h 1647904"/>
                  <a:gd name="connsiteX5" fmla="*/ 0 w 461357"/>
                  <a:gd name="connsiteY5" fmla="*/ 210997 h 1647904"/>
                  <a:gd name="connsiteX0" fmla="*/ 461357 w 461357"/>
                  <a:gd name="connsiteY0" fmla="*/ 1655534 h 1655534"/>
                  <a:gd name="connsiteX1" fmla="*/ 448105 w 461357"/>
                  <a:gd name="connsiteY1" fmla="*/ 715156 h 1655534"/>
                  <a:gd name="connsiteX2" fmla="*/ 436107 w 461357"/>
                  <a:gd name="connsiteY2" fmla="*/ 140704 h 1655534"/>
                  <a:gd name="connsiteX3" fmla="*/ 366024 w 461357"/>
                  <a:gd name="connsiteY3" fmla="*/ 8897 h 1655534"/>
                  <a:gd name="connsiteX4" fmla="*/ 191352 w 461357"/>
                  <a:gd name="connsiteY4" fmla="*/ 43861 h 1655534"/>
                  <a:gd name="connsiteX5" fmla="*/ 0 w 461357"/>
                  <a:gd name="connsiteY5" fmla="*/ 218627 h 1655534"/>
                  <a:gd name="connsiteX0" fmla="*/ 448105 w 448105"/>
                  <a:gd name="connsiteY0" fmla="*/ 715156 h 715156"/>
                  <a:gd name="connsiteX1" fmla="*/ 436107 w 448105"/>
                  <a:gd name="connsiteY1" fmla="*/ 140704 h 715156"/>
                  <a:gd name="connsiteX2" fmla="*/ 366024 w 448105"/>
                  <a:gd name="connsiteY2" fmla="*/ 8897 h 715156"/>
                  <a:gd name="connsiteX3" fmla="*/ 191352 w 448105"/>
                  <a:gd name="connsiteY3" fmla="*/ 43861 h 715156"/>
                  <a:gd name="connsiteX4" fmla="*/ 0 w 448105"/>
                  <a:gd name="connsiteY4" fmla="*/ 218627 h 715156"/>
                  <a:gd name="connsiteX0" fmla="*/ 436107 w 436107"/>
                  <a:gd name="connsiteY0" fmla="*/ 140704 h 218627"/>
                  <a:gd name="connsiteX1" fmla="*/ 366024 w 436107"/>
                  <a:gd name="connsiteY1" fmla="*/ 8897 h 218627"/>
                  <a:gd name="connsiteX2" fmla="*/ 191352 w 436107"/>
                  <a:gd name="connsiteY2" fmla="*/ 43861 h 218627"/>
                  <a:gd name="connsiteX3" fmla="*/ 0 w 436107"/>
                  <a:gd name="connsiteY3" fmla="*/ 218627 h 218627"/>
                  <a:gd name="connsiteX0" fmla="*/ 366024 w 366024"/>
                  <a:gd name="connsiteY0" fmla="*/ 8897 h 218627"/>
                  <a:gd name="connsiteX1" fmla="*/ 191352 w 366024"/>
                  <a:gd name="connsiteY1" fmla="*/ 43861 h 218627"/>
                  <a:gd name="connsiteX2" fmla="*/ 0 w 366024"/>
                  <a:gd name="connsiteY2" fmla="*/ 218627 h 218627"/>
                  <a:gd name="connsiteX0" fmla="*/ 374651 w 374651"/>
                  <a:gd name="connsiteY0" fmla="*/ 8897 h 218627"/>
                  <a:gd name="connsiteX1" fmla="*/ 191352 w 374651"/>
                  <a:gd name="connsiteY1" fmla="*/ 43861 h 218627"/>
                  <a:gd name="connsiteX2" fmla="*/ 0 w 374651"/>
                  <a:gd name="connsiteY2" fmla="*/ 218627 h 218627"/>
                  <a:gd name="connsiteX0" fmla="*/ 366025 w 366025"/>
                  <a:gd name="connsiteY0" fmla="*/ 8897 h 218627"/>
                  <a:gd name="connsiteX1" fmla="*/ 191352 w 366025"/>
                  <a:gd name="connsiteY1" fmla="*/ 43861 h 218627"/>
                  <a:gd name="connsiteX2" fmla="*/ 0 w 366025"/>
                  <a:gd name="connsiteY2" fmla="*/ 218627 h 218627"/>
                  <a:gd name="connsiteX0" fmla="*/ 357399 w 357399"/>
                  <a:gd name="connsiteY0" fmla="*/ 7682 h 226038"/>
                  <a:gd name="connsiteX1" fmla="*/ 191352 w 357399"/>
                  <a:gd name="connsiteY1" fmla="*/ 51272 h 226038"/>
                  <a:gd name="connsiteX2" fmla="*/ 0 w 357399"/>
                  <a:gd name="connsiteY2" fmla="*/ 226038 h 226038"/>
                  <a:gd name="connsiteX0" fmla="*/ 374872 w 374872"/>
                  <a:gd name="connsiteY0" fmla="*/ 7682 h 226038"/>
                  <a:gd name="connsiteX1" fmla="*/ 191352 w 374872"/>
                  <a:gd name="connsiteY1" fmla="*/ 51272 h 226038"/>
                  <a:gd name="connsiteX2" fmla="*/ 0 w 374872"/>
                  <a:gd name="connsiteY2" fmla="*/ 226038 h 22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4872" h="226038">
                    <a:moveTo>
                      <a:pt x="374872" y="7682"/>
                    </a:moveTo>
                    <a:cubicBezTo>
                      <a:pt x="334080" y="-14514"/>
                      <a:pt x="253831" y="14879"/>
                      <a:pt x="191352" y="51272"/>
                    </a:cubicBezTo>
                    <a:cubicBezTo>
                      <a:pt x="128873" y="87665"/>
                      <a:pt x="0" y="226038"/>
                      <a:pt x="0" y="226038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3" name="Forme libre 192"/>
              <p:cNvSpPr/>
              <p:nvPr/>
            </p:nvSpPr>
            <p:spPr>
              <a:xfrm>
                <a:off x="8079256" y="4523739"/>
                <a:ext cx="200852" cy="246174"/>
              </a:xfrm>
              <a:custGeom>
                <a:avLst/>
                <a:gdLst>
                  <a:gd name="connsiteX0" fmla="*/ 18688 w 363244"/>
                  <a:gd name="connsiteY0" fmla="*/ 2120347 h 2120347"/>
                  <a:gd name="connsiteX1" fmla="*/ 5436 w 363244"/>
                  <a:gd name="connsiteY1" fmla="*/ 1258956 h 2120347"/>
                  <a:gd name="connsiteX2" fmla="*/ 5436 w 363244"/>
                  <a:gd name="connsiteY2" fmla="*/ 702365 h 2120347"/>
                  <a:gd name="connsiteX3" fmla="*/ 71696 w 363244"/>
                  <a:gd name="connsiteY3" fmla="*/ 397565 h 2120347"/>
                  <a:gd name="connsiteX4" fmla="*/ 363244 w 363244"/>
                  <a:gd name="connsiteY4" fmla="*/ 0 h 2120347"/>
                  <a:gd name="connsiteX0" fmla="*/ 20641 w 365197"/>
                  <a:gd name="connsiteY0" fmla="*/ 2120347 h 2120347"/>
                  <a:gd name="connsiteX1" fmla="*/ 7389 w 365197"/>
                  <a:gd name="connsiteY1" fmla="*/ 1258956 h 2120347"/>
                  <a:gd name="connsiteX2" fmla="*/ 7389 w 365197"/>
                  <a:gd name="connsiteY2" fmla="*/ 702365 h 2120347"/>
                  <a:gd name="connsiteX3" fmla="*/ 100154 w 365197"/>
                  <a:gd name="connsiteY3" fmla="*/ 318052 h 2120347"/>
                  <a:gd name="connsiteX4" fmla="*/ 365197 w 365197"/>
                  <a:gd name="connsiteY4" fmla="*/ 0 h 2120347"/>
                  <a:gd name="connsiteX0" fmla="*/ 8055 w 364722"/>
                  <a:gd name="connsiteY0" fmla="*/ 2138513 h 2138513"/>
                  <a:gd name="connsiteX1" fmla="*/ 6914 w 364722"/>
                  <a:gd name="connsiteY1" fmla="*/ 1258956 h 2138513"/>
                  <a:gd name="connsiteX2" fmla="*/ 6914 w 364722"/>
                  <a:gd name="connsiteY2" fmla="*/ 702365 h 2138513"/>
                  <a:gd name="connsiteX3" fmla="*/ 99679 w 364722"/>
                  <a:gd name="connsiteY3" fmla="*/ 318052 h 2138513"/>
                  <a:gd name="connsiteX4" fmla="*/ 364722 w 364722"/>
                  <a:gd name="connsiteY4" fmla="*/ 0 h 2138513"/>
                  <a:gd name="connsiteX0" fmla="*/ 10506 w 367173"/>
                  <a:gd name="connsiteY0" fmla="*/ 2138513 h 2138513"/>
                  <a:gd name="connsiteX1" fmla="*/ 3309 w 367173"/>
                  <a:gd name="connsiteY1" fmla="*/ 1265012 h 2138513"/>
                  <a:gd name="connsiteX2" fmla="*/ 9365 w 367173"/>
                  <a:gd name="connsiteY2" fmla="*/ 702365 h 2138513"/>
                  <a:gd name="connsiteX3" fmla="*/ 102130 w 367173"/>
                  <a:gd name="connsiteY3" fmla="*/ 318052 h 2138513"/>
                  <a:gd name="connsiteX4" fmla="*/ 367173 w 367173"/>
                  <a:gd name="connsiteY4" fmla="*/ 0 h 2138513"/>
                  <a:gd name="connsiteX0" fmla="*/ 10506 w 336895"/>
                  <a:gd name="connsiteY0" fmla="*/ 2102179 h 2102179"/>
                  <a:gd name="connsiteX1" fmla="*/ 3309 w 336895"/>
                  <a:gd name="connsiteY1" fmla="*/ 1228678 h 2102179"/>
                  <a:gd name="connsiteX2" fmla="*/ 9365 w 336895"/>
                  <a:gd name="connsiteY2" fmla="*/ 666031 h 2102179"/>
                  <a:gd name="connsiteX3" fmla="*/ 102130 w 336895"/>
                  <a:gd name="connsiteY3" fmla="*/ 281718 h 2102179"/>
                  <a:gd name="connsiteX4" fmla="*/ 336895 w 336895"/>
                  <a:gd name="connsiteY4" fmla="*/ 0 h 2102179"/>
                  <a:gd name="connsiteX0" fmla="*/ 10506 w 349006"/>
                  <a:gd name="connsiteY0" fmla="*/ 2108235 h 2108235"/>
                  <a:gd name="connsiteX1" fmla="*/ 3309 w 349006"/>
                  <a:gd name="connsiteY1" fmla="*/ 1234734 h 2108235"/>
                  <a:gd name="connsiteX2" fmla="*/ 9365 w 349006"/>
                  <a:gd name="connsiteY2" fmla="*/ 672087 h 2108235"/>
                  <a:gd name="connsiteX3" fmla="*/ 102130 w 349006"/>
                  <a:gd name="connsiteY3" fmla="*/ 287774 h 2108235"/>
                  <a:gd name="connsiteX4" fmla="*/ 349006 w 349006"/>
                  <a:gd name="connsiteY4" fmla="*/ 0 h 2108235"/>
                  <a:gd name="connsiteX0" fmla="*/ 3309 w 349006"/>
                  <a:gd name="connsiteY0" fmla="*/ 1234734 h 1234734"/>
                  <a:gd name="connsiteX1" fmla="*/ 9365 w 349006"/>
                  <a:gd name="connsiteY1" fmla="*/ 672087 h 1234734"/>
                  <a:gd name="connsiteX2" fmla="*/ 102130 w 349006"/>
                  <a:gd name="connsiteY2" fmla="*/ 287774 h 1234734"/>
                  <a:gd name="connsiteX3" fmla="*/ 349006 w 349006"/>
                  <a:gd name="connsiteY3" fmla="*/ 0 h 1234734"/>
                  <a:gd name="connsiteX0" fmla="*/ 0 w 339641"/>
                  <a:gd name="connsiteY0" fmla="*/ 672087 h 672087"/>
                  <a:gd name="connsiteX1" fmla="*/ 92765 w 339641"/>
                  <a:gd name="connsiteY1" fmla="*/ 287774 h 672087"/>
                  <a:gd name="connsiteX2" fmla="*/ 339641 w 339641"/>
                  <a:gd name="connsiteY2" fmla="*/ 0 h 672087"/>
                  <a:gd name="connsiteX0" fmla="*/ 0 w 303641"/>
                  <a:gd name="connsiteY0" fmla="*/ 448887 h 448887"/>
                  <a:gd name="connsiteX1" fmla="*/ 56765 w 303641"/>
                  <a:gd name="connsiteY1" fmla="*/ 287774 h 448887"/>
                  <a:gd name="connsiteX2" fmla="*/ 303641 w 303641"/>
                  <a:gd name="connsiteY2" fmla="*/ 0 h 448887"/>
                  <a:gd name="connsiteX0" fmla="*/ 0 w 303641"/>
                  <a:gd name="connsiteY0" fmla="*/ 448887 h 448887"/>
                  <a:gd name="connsiteX1" fmla="*/ 56765 w 303641"/>
                  <a:gd name="connsiteY1" fmla="*/ 287774 h 448887"/>
                  <a:gd name="connsiteX2" fmla="*/ 303641 w 303641"/>
                  <a:gd name="connsiteY2" fmla="*/ 0 h 448887"/>
                  <a:gd name="connsiteX0" fmla="*/ 0 w 303641"/>
                  <a:gd name="connsiteY0" fmla="*/ 448887 h 448887"/>
                  <a:gd name="connsiteX1" fmla="*/ 303641 w 303641"/>
                  <a:gd name="connsiteY1" fmla="*/ 0 h 448887"/>
                  <a:gd name="connsiteX0" fmla="*/ 0 w 303641"/>
                  <a:gd name="connsiteY0" fmla="*/ 448887 h 448887"/>
                  <a:gd name="connsiteX1" fmla="*/ 303641 w 303641"/>
                  <a:gd name="connsiteY1" fmla="*/ 0 h 448887"/>
                  <a:gd name="connsiteX0" fmla="*/ 0 w 303765"/>
                  <a:gd name="connsiteY0" fmla="*/ 450493 h 450493"/>
                  <a:gd name="connsiteX1" fmla="*/ 303641 w 303765"/>
                  <a:gd name="connsiteY1" fmla="*/ 1606 h 45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3765" h="450493">
                    <a:moveTo>
                      <a:pt x="0" y="450493"/>
                    </a:moveTo>
                    <a:cubicBezTo>
                      <a:pt x="69838" y="161912"/>
                      <a:pt x="310003" y="-19095"/>
                      <a:pt x="303641" y="1606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5" name="Forme libre 194"/>
              <p:cNvSpPr/>
              <p:nvPr/>
            </p:nvSpPr>
            <p:spPr>
              <a:xfrm flipH="1">
                <a:off x="7178238" y="4710216"/>
                <a:ext cx="568239" cy="111012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0 w 702510"/>
                  <a:gd name="connsiteY0" fmla="*/ 183772 h 183772"/>
                  <a:gd name="connsiteX1" fmla="*/ 702510 w 702510"/>
                  <a:gd name="connsiteY1" fmla="*/ 1835 h 183772"/>
                  <a:gd name="connsiteX0" fmla="*/ 0 w 661297"/>
                  <a:gd name="connsiteY0" fmla="*/ 149498 h 149498"/>
                  <a:gd name="connsiteX1" fmla="*/ 661297 w 661297"/>
                  <a:gd name="connsiteY1" fmla="*/ 10270 h 149498"/>
                  <a:gd name="connsiteX0" fmla="*/ 0 w 661297"/>
                  <a:gd name="connsiteY0" fmla="*/ 140303 h 140303"/>
                  <a:gd name="connsiteX1" fmla="*/ 661297 w 661297"/>
                  <a:gd name="connsiteY1" fmla="*/ 1075 h 140303"/>
                  <a:gd name="connsiteX0" fmla="*/ 0 w 673661"/>
                  <a:gd name="connsiteY0" fmla="*/ 133667 h 133667"/>
                  <a:gd name="connsiteX1" fmla="*/ 673661 w 673661"/>
                  <a:gd name="connsiteY1" fmla="*/ 1557 h 133667"/>
                  <a:gd name="connsiteX0" fmla="*/ 0 w 642982"/>
                  <a:gd name="connsiteY0" fmla="*/ 131259 h 131259"/>
                  <a:gd name="connsiteX1" fmla="*/ 642982 w 642982"/>
                  <a:gd name="connsiteY1" fmla="*/ 1799 h 13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82" h="131259">
                    <a:moveTo>
                      <a:pt x="0" y="131259"/>
                    </a:moveTo>
                    <a:cubicBezTo>
                      <a:pt x="166545" y="-10762"/>
                      <a:pt x="541382" y="-2434"/>
                      <a:pt x="642982" y="1799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67" name="Grouper 166"/>
              <p:cNvGrpSpPr/>
              <p:nvPr/>
            </p:nvGrpSpPr>
            <p:grpSpPr>
              <a:xfrm>
                <a:off x="7979581" y="5639030"/>
                <a:ext cx="161499" cy="89448"/>
                <a:chOff x="1446147" y="2796044"/>
                <a:chExt cx="1182256" cy="1487816"/>
              </a:xfrm>
            </p:grpSpPr>
            <p:pic>
              <p:nvPicPr>
                <p:cNvPr id="197" name="Image 196"/>
                <p:cNvPicPr>
                  <a:picLocks/>
                </p:cNvPicPr>
                <p:nvPr/>
              </p:nvPicPr>
              <p:blipFill>
                <a:blip r:embed="rId17" cstate="screen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rightnessContrast bright="-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6147" y="2796044"/>
                  <a:ext cx="1182256" cy="1487816"/>
                </a:xfrm>
                <a:prstGeom prst="rect">
                  <a:avLst/>
                </a:prstGeom>
              </p:spPr>
            </p:pic>
            <p:sp>
              <p:nvSpPr>
                <p:cNvPr id="198" name="Ellipse 197"/>
                <p:cNvSpPr/>
                <p:nvPr/>
              </p:nvSpPr>
              <p:spPr>
                <a:xfrm>
                  <a:off x="1753484" y="3198403"/>
                  <a:ext cx="610765" cy="6718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3000">
                      <a:schemeClr val="tx1">
                        <a:lumMod val="85000"/>
                        <a:lumOff val="15000"/>
                      </a:schemeClr>
                    </a:gs>
                    <a:gs pos="83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/>
                </a:p>
              </p:txBody>
            </p:sp>
          </p:grpSp>
        </p:grpSp>
      </p:grpSp>
      <p:sp>
        <p:nvSpPr>
          <p:cNvPr id="199" name="Flèche droite à entaille 198"/>
          <p:cNvSpPr/>
          <p:nvPr/>
        </p:nvSpPr>
        <p:spPr>
          <a:xfrm>
            <a:off x="3708885" y="5460311"/>
            <a:ext cx="422057" cy="32180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0" name="ZoneTexte 199"/>
              <p:cNvSpPr txBox="1"/>
              <p:nvPr/>
            </p:nvSpPr>
            <p:spPr>
              <a:xfrm>
                <a:off x="2986122" y="5181020"/>
                <a:ext cx="4023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charset="0"/>
                        </a:rPr>
                        <m:t>…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200" name="ZoneTexte 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122" y="5181020"/>
                <a:ext cx="402353" cy="49244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66"/>
          <p:cNvSpPr txBox="1">
            <a:spLocks/>
          </p:cNvSpPr>
          <p:nvPr/>
        </p:nvSpPr>
        <p:spPr>
          <a:xfrm>
            <a:off x="0" y="692698"/>
            <a:ext cx="9108504" cy="38502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u="sng" dirty="0">
                <a:sym typeface="Wingdings"/>
              </a:rPr>
              <a:t>But</a:t>
            </a:r>
            <a:r>
              <a:rPr lang="mr-IN" sz="2200" u="sng" dirty="0">
                <a:sym typeface="Wingdings"/>
              </a:rPr>
              <a:t>…</a:t>
            </a:r>
            <a:r>
              <a:rPr lang="fr-FR" sz="2200" u="sng" dirty="0">
                <a:sym typeface="Wingdings"/>
              </a:rPr>
              <a:t> </a:t>
            </a:r>
            <a:r>
              <a:rPr lang="fr-FR" sz="2200" u="sng" dirty="0" err="1">
                <a:sym typeface="Wingdings"/>
              </a:rPr>
              <a:t>Stability</a:t>
            </a:r>
            <a:r>
              <a:rPr lang="fr-FR" sz="2200" u="sng" dirty="0">
                <a:sym typeface="Wingdings"/>
              </a:rPr>
              <a:t> issue!</a:t>
            </a:r>
          </a:p>
          <a:p>
            <a:pPr marL="897891" lvl="1" indent="-457200">
              <a:buFont typeface="Wingdings" charset="2"/>
              <a:buChar char="§"/>
              <a:defRPr sz="2600"/>
            </a:pPr>
            <a:r>
              <a:rPr lang="fr-FR" sz="1800" dirty="0">
                <a:sym typeface="Wingdings"/>
              </a:rPr>
              <a:t>Bubble of </a:t>
            </a:r>
            <a:r>
              <a:rPr lang="fr-FR" sz="1800" dirty="0" err="1">
                <a:sym typeface="Wingdings"/>
              </a:rPr>
              <a:t>nothing</a:t>
            </a:r>
            <a:r>
              <a:rPr lang="fr-FR" sz="1800" dirty="0">
                <a:sym typeface="Wingdings"/>
              </a:rPr>
              <a:t> </a:t>
            </a:r>
            <a:r>
              <a:rPr lang="fr-FR" sz="1800" dirty="0" err="1">
                <a:sym typeface="Wingdings"/>
              </a:rPr>
              <a:t>mediates</a:t>
            </a:r>
            <a:r>
              <a:rPr lang="fr-FR" sz="1800" dirty="0">
                <a:sym typeface="Wingdings"/>
              </a:rPr>
              <a:t> the </a:t>
            </a:r>
            <a:r>
              <a:rPr lang="fr-FR" sz="1800" dirty="0" err="1">
                <a:sym typeface="Wingdings"/>
              </a:rPr>
              <a:t>decay</a:t>
            </a:r>
            <a:r>
              <a:rPr lang="fr-FR" sz="1800" dirty="0">
                <a:sym typeface="Wingdings"/>
              </a:rPr>
              <a:t> of </a:t>
            </a:r>
            <a:r>
              <a:rPr lang="fr-FR" sz="1800" dirty="0" err="1">
                <a:sym typeface="Wingdings"/>
              </a:rPr>
              <a:t>Kaluza</a:t>
            </a:r>
            <a:r>
              <a:rPr lang="fr-FR" sz="1800" dirty="0">
                <a:sym typeface="Wingdings"/>
              </a:rPr>
              <a:t>-Klein vacuum </a:t>
            </a:r>
            <a:r>
              <a:rPr lang="fr-FR" sz="1800" dirty="0" err="1">
                <a:sym typeface="Wingdings"/>
              </a:rPr>
              <a:t>spacetimes</a:t>
            </a:r>
            <a:r>
              <a:rPr lang="fr-FR" sz="1800" dirty="0">
                <a:sym typeface="Wingdings"/>
              </a:rPr>
              <a:t>: </a:t>
            </a:r>
            <a:r>
              <a:rPr lang="fr-FR" sz="1800" dirty="0" err="1">
                <a:sym typeface="Wingdings"/>
              </a:rPr>
              <a:t>it</a:t>
            </a:r>
            <a:r>
              <a:rPr lang="fr-FR" sz="1800" dirty="0">
                <a:sym typeface="Wingdings"/>
              </a:rPr>
              <a:t> </a:t>
            </a:r>
            <a:r>
              <a:rPr lang="fr-FR" sz="1800" b="1" dirty="0" err="1" smtClean="0">
                <a:sym typeface="Wingdings"/>
              </a:rPr>
              <a:t>grows</a:t>
            </a:r>
            <a:r>
              <a:rPr lang="fr-FR" sz="1800" b="1" dirty="0" smtClean="0">
                <a:sym typeface="Wingdings"/>
              </a:rPr>
              <a:t> </a:t>
            </a:r>
            <a:r>
              <a:rPr lang="fr-FR" sz="1800" b="1" dirty="0" err="1" smtClean="0">
                <a:sym typeface="Wingdings"/>
              </a:rPr>
              <a:t>indefinitely</a:t>
            </a:r>
            <a:r>
              <a:rPr lang="fr-FR" sz="1800" b="1" dirty="0" smtClean="0">
                <a:sym typeface="Wingdings"/>
              </a:rPr>
              <a:t> or collapses</a:t>
            </a:r>
            <a:endParaRPr lang="fr-FR" sz="1800" b="1" dirty="0">
              <a:sym typeface="Wingdings"/>
            </a:endParaRPr>
          </a:p>
          <a:p>
            <a:pPr marL="897891" lvl="1" indent="-457200">
              <a:buFont typeface="Wingdings" charset="2"/>
              <a:buChar char="§"/>
              <a:defRPr sz="2600"/>
            </a:pPr>
            <a:r>
              <a:rPr lang="fr-FR" sz="1800" dirty="0" err="1">
                <a:sym typeface="Wingdings"/>
              </a:rPr>
              <a:t>Another</a:t>
            </a:r>
            <a:r>
              <a:rPr lang="fr-FR" sz="1800" dirty="0">
                <a:sym typeface="Wingdings"/>
              </a:rPr>
              <a:t> </a:t>
            </a:r>
            <a:r>
              <a:rPr lang="fr-FR" sz="1800" dirty="0" err="1">
                <a:sym typeface="Wingdings"/>
              </a:rPr>
              <a:t>ingredient</a:t>
            </a:r>
            <a:r>
              <a:rPr lang="fr-FR" sz="1800" dirty="0">
                <a:sym typeface="Wingdings"/>
              </a:rPr>
              <a:t> </a:t>
            </a:r>
            <a:r>
              <a:rPr lang="fr-FR" sz="1800" dirty="0" err="1">
                <a:sym typeface="Wingdings"/>
              </a:rPr>
              <a:t>is</a:t>
            </a:r>
            <a:r>
              <a:rPr lang="fr-FR" sz="1800" dirty="0">
                <a:sym typeface="Wingdings"/>
              </a:rPr>
              <a:t> </a:t>
            </a:r>
            <a:r>
              <a:rPr lang="fr-FR" sz="1800" dirty="0" err="1" smtClean="0">
                <a:sym typeface="Wingdings"/>
              </a:rPr>
              <a:t>required</a:t>
            </a:r>
            <a:r>
              <a:rPr lang="mr-IN" sz="1800" dirty="0" smtClean="0">
                <a:sym typeface="Wingdings"/>
              </a:rPr>
              <a:t>…</a:t>
            </a:r>
            <a:endParaRPr lang="fr-FR" sz="1800" b="1" dirty="0">
              <a:sym typeface="Wingdings"/>
            </a:endParaRPr>
          </a:p>
          <a:p>
            <a:pPr marL="897891" lvl="1" indent="-457200">
              <a:buFont typeface="Wingdings" charset="2"/>
              <a:buChar char="§"/>
              <a:defRPr sz="2600"/>
            </a:pPr>
            <a:endParaRPr lang="fr-FR" sz="2200" dirty="0">
              <a:sym typeface="Wingdings"/>
            </a:endParaRPr>
          </a:p>
          <a:p>
            <a:pPr marL="897891" lvl="1" indent="-457200">
              <a:buFont typeface="Wingdings" charset="2"/>
              <a:buChar char="§"/>
              <a:defRPr sz="2600"/>
            </a:pPr>
            <a:endParaRPr lang="fr-FR" sz="2400" dirty="0"/>
          </a:p>
        </p:txBody>
      </p:sp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Instability</a:t>
            </a:r>
            <a:r>
              <a:rPr lang="fr-FR" dirty="0" smtClean="0"/>
              <a:t> of Vacuum </a:t>
            </a:r>
            <a:r>
              <a:rPr lang="fr-FR" dirty="0" err="1" smtClean="0"/>
              <a:t>Solitons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018665" y="793420"/>
            <a:ext cx="561696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Witten ‘81, Gross, Perry, </a:t>
            </a:r>
            <a:r>
              <a:rPr lang="fr-FR" sz="1300" dirty="0" err="1">
                <a:solidFill>
                  <a:schemeClr val="accent3">
                    <a:lumMod val="75000"/>
                  </a:schemeClr>
                </a:solidFill>
              </a:rPr>
              <a:t>Yaffe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 ‘82</a:t>
            </a:r>
          </a:p>
        </p:txBody>
      </p:sp>
      <p:cxnSp>
        <p:nvCxnSpPr>
          <p:cNvPr id="81" name="Connecteur droit avec flèche 80"/>
          <p:cNvCxnSpPr/>
          <p:nvPr/>
        </p:nvCxnSpPr>
        <p:spPr>
          <a:xfrm>
            <a:off x="6022028" y="2833092"/>
            <a:ext cx="10758" cy="1751451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5489510" y="2574056"/>
            <a:ext cx="106503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 err="1" smtClean="0"/>
              <a:t>Grav</a:t>
            </a:r>
            <a:r>
              <a:rPr lang="fr-FR" sz="1400" dirty="0" smtClean="0"/>
              <a:t>. </a:t>
            </a:r>
            <a:r>
              <a:rPr lang="fr-FR" sz="1400" dirty="0" err="1" smtClean="0"/>
              <a:t>Potential</a:t>
            </a:r>
            <a:endParaRPr lang="fr-FR" sz="1400" dirty="0"/>
          </a:p>
        </p:txBody>
      </p:sp>
      <p:cxnSp>
        <p:nvCxnSpPr>
          <p:cNvPr id="83" name="Connecteur droit avec flèche 82"/>
          <p:cNvCxnSpPr/>
          <p:nvPr/>
        </p:nvCxnSpPr>
        <p:spPr>
          <a:xfrm flipH="1">
            <a:off x="5917754" y="4494083"/>
            <a:ext cx="2346491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ZoneTexte 83"/>
              <p:cNvSpPr txBox="1"/>
              <p:nvPr/>
            </p:nvSpPr>
            <p:spPr>
              <a:xfrm>
                <a:off x="8170213" y="4511058"/>
                <a:ext cx="2044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charset="0"/>
                        </a:rPr>
                        <m:t>𝑀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84" name="ZoneText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213" y="4511058"/>
                <a:ext cx="204415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17647" r="-14706" b="-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rme libre 5"/>
          <p:cNvSpPr/>
          <p:nvPr/>
        </p:nvSpPr>
        <p:spPr>
          <a:xfrm>
            <a:off x="6037385" y="3487611"/>
            <a:ext cx="2103801" cy="1256758"/>
          </a:xfrm>
          <a:custGeom>
            <a:avLst/>
            <a:gdLst>
              <a:gd name="connsiteX0" fmla="*/ 0 w 2019718"/>
              <a:gd name="connsiteY0" fmla="*/ 967669 h 1249023"/>
              <a:gd name="connsiteX1" fmla="*/ 773723 w 2019718"/>
              <a:gd name="connsiteY1" fmla="*/ 3027 h 1249023"/>
              <a:gd name="connsiteX2" fmla="*/ 2019718 w 2019718"/>
              <a:gd name="connsiteY2" fmla="*/ 1249023 h 1249023"/>
              <a:gd name="connsiteX0" fmla="*/ 0 w 2019718"/>
              <a:gd name="connsiteY0" fmla="*/ 999037 h 1280391"/>
              <a:gd name="connsiteX1" fmla="*/ 1110054 w 2019718"/>
              <a:gd name="connsiteY1" fmla="*/ 2864 h 1280391"/>
              <a:gd name="connsiteX2" fmla="*/ 2019718 w 2019718"/>
              <a:gd name="connsiteY2" fmla="*/ 1280391 h 1280391"/>
              <a:gd name="connsiteX0" fmla="*/ 0 w 2103801"/>
              <a:gd name="connsiteY0" fmla="*/ 999037 h 1259371"/>
              <a:gd name="connsiteX1" fmla="*/ 1110054 w 2103801"/>
              <a:gd name="connsiteY1" fmla="*/ 2864 h 1259371"/>
              <a:gd name="connsiteX2" fmla="*/ 2103801 w 2103801"/>
              <a:gd name="connsiteY2" fmla="*/ 1259371 h 1259371"/>
              <a:gd name="connsiteX0" fmla="*/ 0 w 2103801"/>
              <a:gd name="connsiteY0" fmla="*/ 998340 h 1258674"/>
              <a:gd name="connsiteX1" fmla="*/ 1110054 w 2103801"/>
              <a:gd name="connsiteY1" fmla="*/ 2167 h 1258674"/>
              <a:gd name="connsiteX2" fmla="*/ 2103801 w 2103801"/>
              <a:gd name="connsiteY2" fmla="*/ 1258674 h 1258674"/>
              <a:gd name="connsiteX0" fmla="*/ 0 w 2103801"/>
              <a:gd name="connsiteY0" fmla="*/ 998340 h 1258674"/>
              <a:gd name="connsiteX1" fmla="*/ 1110054 w 2103801"/>
              <a:gd name="connsiteY1" fmla="*/ 2167 h 1258674"/>
              <a:gd name="connsiteX2" fmla="*/ 2103801 w 2103801"/>
              <a:gd name="connsiteY2" fmla="*/ 1258674 h 1258674"/>
              <a:gd name="connsiteX0" fmla="*/ 0 w 2103801"/>
              <a:gd name="connsiteY0" fmla="*/ 996424 h 1256758"/>
              <a:gd name="connsiteX1" fmla="*/ 1110054 w 2103801"/>
              <a:gd name="connsiteY1" fmla="*/ 251 h 1256758"/>
              <a:gd name="connsiteX2" fmla="*/ 2103801 w 2103801"/>
              <a:gd name="connsiteY2" fmla="*/ 1256758 h 125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3801" h="1256758">
                <a:moveTo>
                  <a:pt x="0" y="996424"/>
                </a:moveTo>
                <a:cubicBezTo>
                  <a:pt x="218552" y="679843"/>
                  <a:pt x="773435" y="-15110"/>
                  <a:pt x="1110054" y="251"/>
                </a:cubicBezTo>
                <a:cubicBezTo>
                  <a:pt x="1457183" y="26122"/>
                  <a:pt x="2103801" y="1256758"/>
                  <a:pt x="2103801" y="1256758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rc 8"/>
          <p:cNvSpPr/>
          <p:nvPr/>
        </p:nvSpPr>
        <p:spPr>
          <a:xfrm rot="21381312">
            <a:off x="6883401" y="3329697"/>
            <a:ext cx="540000" cy="540000"/>
          </a:xfrm>
          <a:prstGeom prst="arc">
            <a:avLst>
              <a:gd name="adj1" fmla="val 12825967"/>
              <a:gd name="adj2" fmla="val 19949959"/>
            </a:avLst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r 4"/>
          <p:cNvGrpSpPr/>
          <p:nvPr/>
        </p:nvGrpSpPr>
        <p:grpSpPr>
          <a:xfrm>
            <a:off x="924298" y="2170891"/>
            <a:ext cx="2110779" cy="2798752"/>
            <a:chOff x="1058209" y="2528428"/>
            <a:chExt cx="2110779" cy="2798752"/>
          </a:xfrm>
        </p:grpSpPr>
        <p:grpSp>
          <p:nvGrpSpPr>
            <p:cNvPr id="36" name="Grouper 35"/>
            <p:cNvGrpSpPr/>
            <p:nvPr/>
          </p:nvGrpSpPr>
          <p:grpSpPr>
            <a:xfrm>
              <a:off x="2777107" y="2569331"/>
              <a:ext cx="264536" cy="2757849"/>
              <a:chOff x="6544144" y="1430870"/>
              <a:chExt cx="334066" cy="3670698"/>
            </a:xfrm>
          </p:grpSpPr>
          <p:cxnSp>
            <p:nvCxnSpPr>
              <p:cNvPr id="93" name="Connecteur droit avec flèche 92"/>
              <p:cNvCxnSpPr/>
              <p:nvPr/>
            </p:nvCxnSpPr>
            <p:spPr>
              <a:xfrm flipV="1">
                <a:off x="6804247" y="1700808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4" name="Rectangle 93"/>
                  <p:cNvSpPr/>
                  <p:nvPr/>
                </p:nvSpPr>
                <p:spPr>
                  <a:xfrm>
                    <a:off x="6544144" y="1430870"/>
                    <a:ext cx="33406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94" name="Rectangle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4144" y="1430870"/>
                    <a:ext cx="334066" cy="3385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952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er 36"/>
            <p:cNvGrpSpPr/>
            <p:nvPr/>
          </p:nvGrpSpPr>
          <p:grpSpPr>
            <a:xfrm>
              <a:off x="2799574" y="2775548"/>
              <a:ext cx="369414" cy="722020"/>
              <a:chOff x="3361092" y="1705345"/>
              <a:chExt cx="466509" cy="1437239"/>
            </a:xfrm>
          </p:grpSpPr>
          <p:grpSp>
            <p:nvGrpSpPr>
              <p:cNvPr id="87" name="Grouper 86"/>
              <p:cNvGrpSpPr/>
              <p:nvPr/>
            </p:nvGrpSpPr>
            <p:grpSpPr>
              <a:xfrm>
                <a:off x="3365600" y="1838652"/>
                <a:ext cx="462001" cy="1303932"/>
                <a:chOff x="3662235" y="2582388"/>
                <a:chExt cx="1604762" cy="4360662"/>
              </a:xfrm>
            </p:grpSpPr>
            <p:sp>
              <p:nvSpPr>
                <p:cNvPr id="91" name="Ellipse 124"/>
                <p:cNvSpPr/>
                <p:nvPr/>
              </p:nvSpPr>
              <p:spPr>
                <a:xfrm rot="16200000">
                  <a:off x="2284285" y="3960338"/>
                  <a:ext cx="4360662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2" name="Ellipse 91"/>
                <p:cNvSpPr/>
                <p:nvPr/>
              </p:nvSpPr>
              <p:spPr>
                <a:xfrm rot="16200000">
                  <a:off x="4242333" y="3865505"/>
                  <a:ext cx="399490" cy="13827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9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cxnSp>
            <p:nvCxnSpPr>
              <p:cNvPr id="88" name="Connecteur droit 87"/>
              <p:cNvCxnSpPr/>
              <p:nvPr/>
            </p:nvCxnSpPr>
            <p:spPr>
              <a:xfrm flipH="1">
                <a:off x="3822419" y="1721844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Ellipse 88"/>
              <p:cNvSpPr/>
              <p:nvPr/>
            </p:nvSpPr>
            <p:spPr>
              <a:xfrm rot="16200000">
                <a:off x="3530540" y="1669536"/>
                <a:ext cx="119456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90" name="Connecteur droit 89"/>
              <p:cNvCxnSpPr/>
              <p:nvPr/>
            </p:nvCxnSpPr>
            <p:spPr>
              <a:xfrm flipH="1">
                <a:off x="3367617" y="1705345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er 37"/>
            <p:cNvGrpSpPr/>
            <p:nvPr/>
          </p:nvGrpSpPr>
          <p:grpSpPr>
            <a:xfrm flipV="1">
              <a:off x="2795394" y="4360761"/>
              <a:ext cx="369413" cy="954109"/>
              <a:chOff x="3361092" y="1705345"/>
              <a:chExt cx="466508" cy="2019529"/>
            </a:xfrm>
          </p:grpSpPr>
          <p:grpSp>
            <p:nvGrpSpPr>
              <p:cNvPr id="69" name="Grouper 68"/>
              <p:cNvGrpSpPr/>
              <p:nvPr/>
            </p:nvGrpSpPr>
            <p:grpSpPr>
              <a:xfrm>
                <a:off x="3365599" y="1838652"/>
                <a:ext cx="462001" cy="1886222"/>
                <a:chOff x="3662233" y="2582389"/>
                <a:chExt cx="1604762" cy="6307979"/>
              </a:xfrm>
            </p:grpSpPr>
            <p:sp>
              <p:nvSpPr>
                <p:cNvPr id="85" name="Ellipse 124"/>
                <p:cNvSpPr/>
                <p:nvPr/>
              </p:nvSpPr>
              <p:spPr>
                <a:xfrm rot="16200000">
                  <a:off x="1310624" y="4933998"/>
                  <a:ext cx="6307979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6" name="Ellipse 85"/>
                <p:cNvSpPr/>
                <p:nvPr/>
              </p:nvSpPr>
              <p:spPr>
                <a:xfrm rot="16200000">
                  <a:off x="4242875" y="5239927"/>
                  <a:ext cx="399490" cy="13827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9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cxnSp>
            <p:nvCxnSpPr>
              <p:cNvPr id="70" name="Connecteur droit 69"/>
              <p:cNvCxnSpPr/>
              <p:nvPr/>
            </p:nvCxnSpPr>
            <p:spPr>
              <a:xfrm flipH="1">
                <a:off x="3822419" y="1721844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Ellipse 74"/>
              <p:cNvSpPr/>
              <p:nvPr/>
            </p:nvSpPr>
            <p:spPr>
              <a:xfrm rot="16200000">
                <a:off x="3530540" y="1669536"/>
                <a:ext cx="119456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76" name="Connecteur droit 75"/>
              <p:cNvCxnSpPr/>
              <p:nvPr/>
            </p:nvCxnSpPr>
            <p:spPr>
              <a:xfrm flipH="1">
                <a:off x="3818030" y="1721559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 flipH="1">
                <a:off x="3367617" y="1705345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eur droit 38"/>
            <p:cNvCxnSpPr/>
            <p:nvPr/>
          </p:nvCxnSpPr>
          <p:spPr>
            <a:xfrm flipH="1">
              <a:off x="2984390" y="3484233"/>
              <a:ext cx="0" cy="88913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e 52"/>
            <p:cNvSpPr/>
            <p:nvPr/>
          </p:nvSpPr>
          <p:spPr>
            <a:xfrm>
              <a:off x="2953645" y="3478610"/>
              <a:ext cx="57020" cy="541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>
              <a:off x="2952417" y="4319265"/>
              <a:ext cx="57020" cy="541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6" name="Grouper 95"/>
            <p:cNvGrpSpPr/>
            <p:nvPr/>
          </p:nvGrpSpPr>
          <p:grpSpPr>
            <a:xfrm>
              <a:off x="1937104" y="2528428"/>
              <a:ext cx="223704" cy="2688476"/>
              <a:chOff x="1033659" y="1460350"/>
              <a:chExt cx="306934" cy="3688731"/>
            </a:xfrm>
          </p:grpSpPr>
          <p:cxnSp>
            <p:nvCxnSpPr>
              <p:cNvPr id="102" name="Connecteur droit avec flèche 101"/>
              <p:cNvCxnSpPr/>
              <p:nvPr/>
            </p:nvCxnSpPr>
            <p:spPr>
              <a:xfrm flipV="1">
                <a:off x="1340593" y="1748321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Rectangle 102"/>
                  <p:cNvSpPr/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Rectangle 1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8333" b="-1463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er 103"/>
            <p:cNvGrpSpPr>
              <a:grpSpLocks/>
            </p:cNvGrpSpPr>
            <p:nvPr/>
          </p:nvGrpSpPr>
          <p:grpSpPr>
            <a:xfrm>
              <a:off x="1728216" y="3497570"/>
              <a:ext cx="864000" cy="864000"/>
              <a:chOff x="112537" y="1143124"/>
              <a:chExt cx="1440160" cy="1440160"/>
            </a:xfrm>
          </p:grpSpPr>
          <p:sp>
            <p:nvSpPr>
              <p:cNvPr id="105" name="Ellipse 104"/>
              <p:cNvSpPr/>
              <p:nvPr/>
            </p:nvSpPr>
            <p:spPr>
              <a:xfrm>
                <a:off x="112537" y="1143124"/>
                <a:ext cx="1440160" cy="14401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alpha val="59000"/>
                    </a:schemeClr>
                  </a:gs>
                  <a:gs pos="73000">
                    <a:schemeClr val="accent1">
                      <a:lumMod val="60000"/>
                      <a:lumOff val="40000"/>
                      <a:alpha val="59000"/>
                    </a:schemeClr>
                  </a:gs>
                  <a:gs pos="83000">
                    <a:schemeClr val="accent1">
                      <a:lumMod val="60000"/>
                      <a:lumOff val="40000"/>
                      <a:alpha val="59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58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grpSp>
            <p:nvGrpSpPr>
              <p:cNvPr id="106" name="Grouper 105"/>
              <p:cNvGrpSpPr/>
              <p:nvPr/>
            </p:nvGrpSpPr>
            <p:grpSpPr>
              <a:xfrm>
                <a:off x="117065" y="1770598"/>
                <a:ext cx="1433991" cy="309608"/>
                <a:chOff x="118608" y="3075394"/>
                <a:chExt cx="873363" cy="252523"/>
              </a:xfrm>
            </p:grpSpPr>
            <p:sp>
              <p:nvSpPr>
                <p:cNvPr id="107" name="Forme libre 106"/>
                <p:cNvSpPr/>
                <p:nvPr/>
              </p:nvSpPr>
              <p:spPr>
                <a:xfrm>
                  <a:off x="137138" y="3075394"/>
                  <a:ext cx="847560" cy="103369"/>
                </a:xfrm>
                <a:custGeom>
                  <a:avLst/>
                  <a:gdLst>
                    <a:gd name="connsiteX0" fmla="*/ 0 w 1327709"/>
                    <a:gd name="connsiteY0" fmla="*/ 120854 h 142800"/>
                    <a:gd name="connsiteX1" fmla="*/ 676656 w 1327709"/>
                    <a:gd name="connsiteY1" fmla="*/ 153 h 142800"/>
                    <a:gd name="connsiteX2" fmla="*/ 1327709 w 1327709"/>
                    <a:gd name="connsiteY2" fmla="*/ 142800 h 142800"/>
                    <a:gd name="connsiteX0" fmla="*/ 0 w 1327709"/>
                    <a:gd name="connsiteY0" fmla="*/ 124503 h 146449"/>
                    <a:gd name="connsiteX1" fmla="*/ 654710 w 1327709"/>
                    <a:gd name="connsiteY1" fmla="*/ 145 h 146449"/>
                    <a:gd name="connsiteX2" fmla="*/ 1327709 w 1327709"/>
                    <a:gd name="connsiteY2" fmla="*/ 146449 h 146449"/>
                    <a:gd name="connsiteX0" fmla="*/ 0 w 1327709"/>
                    <a:gd name="connsiteY0" fmla="*/ 124358 h 146304"/>
                    <a:gd name="connsiteX1" fmla="*/ 654710 w 1327709"/>
                    <a:gd name="connsiteY1" fmla="*/ 0 h 146304"/>
                    <a:gd name="connsiteX2" fmla="*/ 1327709 w 1327709"/>
                    <a:gd name="connsiteY2" fmla="*/ 146304 h 146304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42 h 146488"/>
                    <a:gd name="connsiteX1" fmla="*/ 654710 w 1320394"/>
                    <a:gd name="connsiteY1" fmla="*/ 184 h 146488"/>
                    <a:gd name="connsiteX2" fmla="*/ 1320394 w 1320394"/>
                    <a:gd name="connsiteY2" fmla="*/ 146488 h 146488"/>
                    <a:gd name="connsiteX0" fmla="*/ 0 w 1320394"/>
                    <a:gd name="connsiteY0" fmla="*/ 109027 h 130973"/>
                    <a:gd name="connsiteX1" fmla="*/ 654710 w 1320394"/>
                    <a:gd name="connsiteY1" fmla="*/ 256 h 130973"/>
                    <a:gd name="connsiteX2" fmla="*/ 1320394 w 1320394"/>
                    <a:gd name="connsiteY2" fmla="*/ 130973 h 13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0394" h="130973">
                      <a:moveTo>
                        <a:pt x="0" y="109027"/>
                      </a:moveTo>
                      <a:cubicBezTo>
                        <a:pt x="106984" y="32216"/>
                        <a:pt x="434644" y="-3402"/>
                        <a:pt x="654710" y="256"/>
                      </a:cubicBezTo>
                      <a:cubicBezTo>
                        <a:pt x="874776" y="3914"/>
                        <a:pt x="1314299" y="81595"/>
                        <a:pt x="1320394" y="130973"/>
                      </a:cubicBezTo>
                    </a:path>
                  </a:pathLst>
                </a:custGeom>
                <a:noFill/>
                <a:ln w="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8" name="Ellipse 104"/>
                <p:cNvSpPr/>
                <p:nvPr/>
              </p:nvSpPr>
              <p:spPr>
                <a:xfrm rot="16200000">
                  <a:off x="480713" y="2816658"/>
                  <a:ext cx="149154" cy="873363"/>
                </a:xfrm>
                <a:custGeom>
                  <a:avLst/>
                  <a:gdLst>
                    <a:gd name="connsiteX0" fmla="*/ 0 w 346099"/>
                    <a:gd name="connsiteY0" fmla="*/ 689652 h 1379304"/>
                    <a:gd name="connsiteX1" fmla="*/ 173050 w 346099"/>
                    <a:gd name="connsiteY1" fmla="*/ 0 h 1379304"/>
                    <a:gd name="connsiteX2" fmla="*/ 346100 w 346099"/>
                    <a:gd name="connsiteY2" fmla="*/ 689652 h 1379304"/>
                    <a:gd name="connsiteX3" fmla="*/ 173050 w 346099"/>
                    <a:gd name="connsiteY3" fmla="*/ 1379304 h 1379304"/>
                    <a:gd name="connsiteX4" fmla="*/ 0 w 346099"/>
                    <a:gd name="connsiteY4" fmla="*/ 689652 h 1379304"/>
                    <a:gd name="connsiteX0" fmla="*/ 0 w 194681"/>
                    <a:gd name="connsiteY0" fmla="*/ 708822 h 1417644"/>
                    <a:gd name="connsiteX1" fmla="*/ 173050 w 194681"/>
                    <a:gd name="connsiteY1" fmla="*/ 19170 h 1417644"/>
                    <a:gd name="connsiteX2" fmla="*/ 173050 w 194681"/>
                    <a:gd name="connsiteY2" fmla="*/ 1398474 h 1417644"/>
                    <a:gd name="connsiteX3" fmla="*/ 0 w 194681"/>
                    <a:gd name="connsiteY3" fmla="*/ 708822 h 1417644"/>
                    <a:gd name="connsiteX0" fmla="*/ 173050 w 264490"/>
                    <a:gd name="connsiteY0" fmla="*/ 1341993 h 1361163"/>
                    <a:gd name="connsiteX1" fmla="*/ 0 w 264490"/>
                    <a:gd name="connsiteY1" fmla="*/ 652341 h 1361163"/>
                    <a:gd name="connsiteX2" fmla="*/ 264490 w 264490"/>
                    <a:gd name="connsiteY2" fmla="*/ 54129 h 1361163"/>
                    <a:gd name="connsiteX0" fmla="*/ 173283 w 215147"/>
                    <a:gd name="connsiteY0" fmla="*/ 1388846 h 1403765"/>
                    <a:gd name="connsiteX1" fmla="*/ 233 w 215147"/>
                    <a:gd name="connsiteY1" fmla="*/ 699194 h 1403765"/>
                    <a:gd name="connsiteX2" fmla="*/ 215147 w 215147"/>
                    <a:gd name="connsiteY2" fmla="*/ 40391 h 1403765"/>
                    <a:gd name="connsiteX0" fmla="*/ 173283 w 215147"/>
                    <a:gd name="connsiteY0" fmla="*/ 1362501 h 1377322"/>
                    <a:gd name="connsiteX1" fmla="*/ 233 w 215147"/>
                    <a:gd name="connsiteY1" fmla="*/ 672849 h 1377322"/>
                    <a:gd name="connsiteX2" fmla="*/ 215147 w 215147"/>
                    <a:gd name="connsiteY2" fmla="*/ 41588 h 1377322"/>
                    <a:gd name="connsiteX0" fmla="*/ 180589 w 222453"/>
                    <a:gd name="connsiteY0" fmla="*/ 1363091 h 1377675"/>
                    <a:gd name="connsiteX1" fmla="*/ 223 w 222453"/>
                    <a:gd name="connsiteY1" fmla="*/ 662470 h 1377675"/>
                    <a:gd name="connsiteX2" fmla="*/ 222453 w 222453"/>
                    <a:gd name="connsiteY2" fmla="*/ 42178 h 1377675"/>
                    <a:gd name="connsiteX0" fmla="*/ 180866 w 222730"/>
                    <a:gd name="connsiteY0" fmla="*/ 1369799 h 1387131"/>
                    <a:gd name="connsiteX1" fmla="*/ 500 w 222730"/>
                    <a:gd name="connsiteY1" fmla="*/ 669178 h 1387131"/>
                    <a:gd name="connsiteX2" fmla="*/ 222730 w 222730"/>
                    <a:gd name="connsiteY2" fmla="*/ 48886 h 1387131"/>
                    <a:gd name="connsiteX0" fmla="*/ 181200 w 223064"/>
                    <a:gd name="connsiteY0" fmla="*/ 1369799 h 1393829"/>
                    <a:gd name="connsiteX1" fmla="*/ 834 w 223064"/>
                    <a:gd name="connsiteY1" fmla="*/ 669178 h 1393829"/>
                    <a:gd name="connsiteX2" fmla="*/ 223064 w 223064"/>
                    <a:gd name="connsiteY2" fmla="*/ 48886 h 1393829"/>
                    <a:gd name="connsiteX0" fmla="*/ 187930 w 222479"/>
                    <a:gd name="connsiteY0" fmla="*/ 1359407 h 1379972"/>
                    <a:gd name="connsiteX1" fmla="*/ 249 w 222479"/>
                    <a:gd name="connsiteY1" fmla="*/ 662440 h 1379972"/>
                    <a:gd name="connsiteX2" fmla="*/ 222479 w 222479"/>
                    <a:gd name="connsiteY2" fmla="*/ 42148 h 1379972"/>
                    <a:gd name="connsiteX0" fmla="*/ 187997 w 222546"/>
                    <a:gd name="connsiteY0" fmla="*/ 1359407 h 1371739"/>
                    <a:gd name="connsiteX1" fmla="*/ 316 w 222546"/>
                    <a:gd name="connsiteY1" fmla="*/ 662440 h 1371739"/>
                    <a:gd name="connsiteX2" fmla="*/ 222546 w 222546"/>
                    <a:gd name="connsiteY2" fmla="*/ 42148 h 1371739"/>
                    <a:gd name="connsiteX0" fmla="*/ 187699 w 222248"/>
                    <a:gd name="connsiteY0" fmla="*/ 1362000 h 1375250"/>
                    <a:gd name="connsiteX1" fmla="*/ 18 w 222248"/>
                    <a:gd name="connsiteY1" fmla="*/ 665033 h 1375250"/>
                    <a:gd name="connsiteX2" fmla="*/ 222248 w 222248"/>
                    <a:gd name="connsiteY2" fmla="*/ 44741 h 1375250"/>
                    <a:gd name="connsiteX0" fmla="*/ 187835 w 211411"/>
                    <a:gd name="connsiteY0" fmla="*/ 1359407 h 1371739"/>
                    <a:gd name="connsiteX1" fmla="*/ 154 w 211411"/>
                    <a:gd name="connsiteY1" fmla="*/ 662440 h 1371739"/>
                    <a:gd name="connsiteX2" fmla="*/ 211411 w 211411"/>
                    <a:gd name="connsiteY2" fmla="*/ 42148 h 1371739"/>
                    <a:gd name="connsiteX0" fmla="*/ 187683 w 187683"/>
                    <a:gd name="connsiteY0" fmla="*/ 1369325 h 1381688"/>
                    <a:gd name="connsiteX1" fmla="*/ 2 w 187683"/>
                    <a:gd name="connsiteY1" fmla="*/ 672358 h 1381688"/>
                    <a:gd name="connsiteX2" fmla="*/ 185282 w 187683"/>
                    <a:gd name="connsiteY2" fmla="*/ 41675 h 1381688"/>
                    <a:gd name="connsiteX0" fmla="*/ 187683 w 187683"/>
                    <a:gd name="connsiteY0" fmla="*/ 1362999 h 1375362"/>
                    <a:gd name="connsiteX1" fmla="*/ 2 w 187683"/>
                    <a:gd name="connsiteY1" fmla="*/ 666032 h 1375362"/>
                    <a:gd name="connsiteX2" fmla="*/ 185282 w 187683"/>
                    <a:gd name="connsiteY2" fmla="*/ 35349 h 1375362"/>
                    <a:gd name="connsiteX0" fmla="*/ 187683 w 187683"/>
                    <a:gd name="connsiteY0" fmla="*/ 1347211 h 1359574"/>
                    <a:gd name="connsiteX1" fmla="*/ 2 w 187683"/>
                    <a:gd name="connsiteY1" fmla="*/ 650244 h 1359574"/>
                    <a:gd name="connsiteX2" fmla="*/ 185282 w 187683"/>
                    <a:gd name="connsiteY2" fmla="*/ 19561 h 1359574"/>
                    <a:gd name="connsiteX0" fmla="*/ 187683 w 187683"/>
                    <a:gd name="connsiteY0" fmla="*/ 1355273 h 1367661"/>
                    <a:gd name="connsiteX1" fmla="*/ 2 w 187683"/>
                    <a:gd name="connsiteY1" fmla="*/ 658306 h 1367661"/>
                    <a:gd name="connsiteX2" fmla="*/ 185282 w 187683"/>
                    <a:gd name="connsiteY2" fmla="*/ 19351 h 1367661"/>
                    <a:gd name="connsiteX0" fmla="*/ 187683 w 188680"/>
                    <a:gd name="connsiteY0" fmla="*/ 1355273 h 1367661"/>
                    <a:gd name="connsiteX1" fmla="*/ 2 w 188680"/>
                    <a:gd name="connsiteY1" fmla="*/ 658306 h 1367661"/>
                    <a:gd name="connsiteX2" fmla="*/ 188680 w 188680"/>
                    <a:gd name="connsiteY2" fmla="*/ 19351 h 1367661"/>
                    <a:gd name="connsiteX0" fmla="*/ 187683 w 188680"/>
                    <a:gd name="connsiteY0" fmla="*/ 1338676 h 1351064"/>
                    <a:gd name="connsiteX1" fmla="*/ 2 w 188680"/>
                    <a:gd name="connsiteY1" fmla="*/ 641709 h 1351064"/>
                    <a:gd name="connsiteX2" fmla="*/ 188680 w 188680"/>
                    <a:gd name="connsiteY2" fmla="*/ 2754 h 1351064"/>
                    <a:gd name="connsiteX0" fmla="*/ 187683 w 187683"/>
                    <a:gd name="connsiteY0" fmla="*/ 1362631 h 1375019"/>
                    <a:gd name="connsiteX1" fmla="*/ 2 w 187683"/>
                    <a:gd name="connsiteY1" fmla="*/ 665664 h 1375019"/>
                    <a:gd name="connsiteX2" fmla="*/ 168293 w 187683"/>
                    <a:gd name="connsiteY2" fmla="*/ 2625 h 1375019"/>
                    <a:gd name="connsiteX0" fmla="*/ 187683 w 187683"/>
                    <a:gd name="connsiteY0" fmla="*/ 1355786 h 1368174"/>
                    <a:gd name="connsiteX1" fmla="*/ 2 w 187683"/>
                    <a:gd name="connsiteY1" fmla="*/ 658819 h 1368174"/>
                    <a:gd name="connsiteX2" fmla="*/ 171690 w 187683"/>
                    <a:gd name="connsiteY2" fmla="*/ 2661 h 136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7683" h="1368174">
                      <a:moveTo>
                        <a:pt x="187683" y="1355786"/>
                      </a:moveTo>
                      <a:cubicBezTo>
                        <a:pt x="67401" y="1459761"/>
                        <a:pt x="402" y="881473"/>
                        <a:pt x="2" y="658819"/>
                      </a:cubicBezTo>
                      <a:cubicBezTo>
                        <a:pt x="-398" y="436165"/>
                        <a:pt x="55003" y="-39772"/>
                        <a:pt x="171690" y="2661"/>
                      </a:cubicBezTo>
                    </a:path>
                  </a:pathLst>
                </a:custGeom>
                <a:noFill/>
                <a:ln w="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109" name="Accolade fermante 108"/>
            <p:cNvSpPr/>
            <p:nvPr/>
          </p:nvSpPr>
          <p:spPr>
            <a:xfrm flipH="1">
              <a:off x="1522906" y="3528589"/>
              <a:ext cx="119996" cy="778819"/>
            </a:xfrm>
            <a:prstGeom prst="rightBrace">
              <a:avLst/>
            </a:prstGeom>
            <a:ln w="22225">
              <a:solidFill>
                <a:schemeClr val="tx2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Rectangle 109"/>
                <p:cNvSpPr/>
                <p:nvPr/>
              </p:nvSpPr>
              <p:spPr>
                <a:xfrm>
                  <a:off x="1058209" y="3746370"/>
                  <a:ext cx="524695" cy="2312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</a:rPr>
                          <m:t>2</m:t>
                        </m:r>
                        <m:r>
                          <a:rPr lang="fr-FR" sz="1600" b="0" i="1" smtClean="0">
                            <a:latin typeface="Cambria Math" charset="0"/>
                          </a:rPr>
                          <m:t>𝑀</m:t>
                        </m:r>
                      </m:oMath>
                    </m:oMathPara>
                  </a14:m>
                  <a:endParaRPr lang="fr-FR" sz="1600" dirty="0"/>
                </a:p>
              </p:txBody>
            </p:sp>
          </mc:Choice>
          <mc:Fallback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209" y="3746370"/>
                  <a:ext cx="524695" cy="23123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3157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Double flèche verticale 111"/>
            <p:cNvSpPr/>
            <p:nvPr/>
          </p:nvSpPr>
          <p:spPr>
            <a:xfrm rot="2052841">
              <a:off x="1817383" y="4092029"/>
              <a:ext cx="175014" cy="399056"/>
            </a:xfrm>
            <a:prstGeom prst="upDownArrow">
              <a:avLst/>
            </a:prstGeom>
            <a:solidFill>
              <a:schemeClr val="accent2">
                <a:lumMod val="75000"/>
              </a:schemeClr>
            </a:solidFill>
            <a:ln w="41275"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3" name="Double flèche verticale 112"/>
            <p:cNvSpPr/>
            <p:nvPr/>
          </p:nvSpPr>
          <p:spPr>
            <a:xfrm rot="19547159" flipH="1">
              <a:off x="2359315" y="4092029"/>
              <a:ext cx="175014" cy="399056"/>
            </a:xfrm>
            <a:prstGeom prst="upDownArrow">
              <a:avLst/>
            </a:prstGeom>
            <a:solidFill>
              <a:schemeClr val="accent2">
                <a:lumMod val="75000"/>
              </a:schemeClr>
            </a:solidFill>
            <a:ln w="41275"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4" name="Grouper 3"/>
            <p:cNvGrpSpPr/>
            <p:nvPr/>
          </p:nvGrpSpPr>
          <p:grpSpPr>
            <a:xfrm flipV="1">
              <a:off x="1798790" y="3404333"/>
              <a:ext cx="735538" cy="399056"/>
              <a:chOff x="1969783" y="4244429"/>
              <a:chExt cx="735538" cy="399056"/>
            </a:xfrm>
          </p:grpSpPr>
          <p:sp>
            <p:nvSpPr>
              <p:cNvPr id="114" name="Double flèche verticale 113"/>
              <p:cNvSpPr/>
              <p:nvPr/>
            </p:nvSpPr>
            <p:spPr>
              <a:xfrm rot="2052841">
                <a:off x="1969783" y="4244429"/>
                <a:ext cx="175014" cy="399056"/>
              </a:xfrm>
              <a:prstGeom prst="upDownArrow">
                <a:avLst/>
              </a:prstGeom>
              <a:solidFill>
                <a:schemeClr val="accent2">
                  <a:lumMod val="75000"/>
                </a:schemeClr>
              </a:solidFill>
              <a:ln w="41275">
                <a:solidFill>
                  <a:schemeClr val="accent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158750" h="152400"/>
                <a:bevelB w="13970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5" name="Double flèche verticale 114"/>
              <p:cNvSpPr/>
              <p:nvPr/>
            </p:nvSpPr>
            <p:spPr>
              <a:xfrm rot="19547159" flipH="1">
                <a:off x="2530307" y="4244429"/>
                <a:ext cx="175014" cy="399056"/>
              </a:xfrm>
              <a:prstGeom prst="upDownArrow">
                <a:avLst/>
              </a:prstGeom>
              <a:solidFill>
                <a:schemeClr val="accent2">
                  <a:lumMod val="75000"/>
                </a:schemeClr>
              </a:solidFill>
              <a:ln w="41275">
                <a:solidFill>
                  <a:schemeClr val="accent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158750" h="152400"/>
                <a:bevelB w="13970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7" name="Ellipse 6"/>
          <p:cNvSpPr/>
          <p:nvPr/>
        </p:nvSpPr>
        <p:spPr>
          <a:xfrm>
            <a:off x="7117400" y="3442672"/>
            <a:ext cx="72000" cy="7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95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llipse 153"/>
          <p:cNvSpPr/>
          <p:nvPr/>
        </p:nvSpPr>
        <p:spPr>
          <a:xfrm>
            <a:off x="2264670" y="2300608"/>
            <a:ext cx="4001925" cy="1126193"/>
          </a:xfrm>
          <a:prstGeom prst="ellipse">
            <a:avLst/>
          </a:prstGeom>
          <a:ln w="349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Black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holes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are at the center of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theoretical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conflicts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between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GR and QM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r-FR" dirty="0"/>
              <a:t> Black Hole Puzzles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/>
          <a:p>
            <a:fld id="{BDA19FDC-5252-EC45-9DFC-32822CD1F48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5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1" name="Grouper 70"/>
          <p:cNvGrpSpPr/>
          <p:nvPr/>
        </p:nvGrpSpPr>
        <p:grpSpPr>
          <a:xfrm>
            <a:off x="174913" y="1159512"/>
            <a:ext cx="1733208" cy="1348466"/>
            <a:chOff x="345729" y="1023051"/>
            <a:chExt cx="2045262" cy="1591250"/>
          </a:xfrm>
        </p:grpSpPr>
        <p:sp>
          <p:nvSpPr>
            <p:cNvPr id="75" name="Rectangle 74"/>
            <p:cNvSpPr/>
            <p:nvPr/>
          </p:nvSpPr>
          <p:spPr>
            <a:xfrm>
              <a:off x="1491898" y="1023051"/>
              <a:ext cx="899093" cy="29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3" name="Image 7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729" y="1289555"/>
              <a:ext cx="1154539" cy="1324746"/>
            </a:xfrm>
            <a:prstGeom prst="rect">
              <a:avLst/>
            </a:prstGeom>
          </p:spPr>
        </p:pic>
      </p:grpSp>
      <p:grpSp>
        <p:nvGrpSpPr>
          <p:cNvPr id="91" name="Grouper 90"/>
          <p:cNvGrpSpPr/>
          <p:nvPr/>
        </p:nvGrpSpPr>
        <p:grpSpPr>
          <a:xfrm>
            <a:off x="3694579" y="1059110"/>
            <a:ext cx="489983" cy="367748"/>
            <a:chOff x="7850495" y="1095532"/>
            <a:chExt cx="489983" cy="367748"/>
          </a:xfrm>
        </p:grpSpPr>
        <p:sp>
          <p:nvSpPr>
            <p:cNvPr id="93" name="Rectangle 92"/>
            <p:cNvSpPr/>
            <p:nvPr/>
          </p:nvSpPr>
          <p:spPr>
            <a:xfrm>
              <a:off x="7850495" y="1211613"/>
              <a:ext cx="427384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67839" y="1095532"/>
              <a:ext cx="272639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7" name="Grouper 96"/>
          <p:cNvGrpSpPr/>
          <p:nvPr/>
        </p:nvGrpSpPr>
        <p:grpSpPr>
          <a:xfrm>
            <a:off x="1438654" y="920525"/>
            <a:ext cx="2360542" cy="895915"/>
            <a:chOff x="6618268" y="884958"/>
            <a:chExt cx="2360542" cy="895915"/>
          </a:xfrm>
        </p:grpSpPr>
        <p:sp>
          <p:nvSpPr>
            <p:cNvPr id="98" name="Triangle 9"/>
            <p:cNvSpPr/>
            <p:nvPr/>
          </p:nvSpPr>
          <p:spPr>
            <a:xfrm>
              <a:off x="7659783" y="1433739"/>
              <a:ext cx="222324" cy="343556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272033">
                  <a:moveTo>
                    <a:pt x="98277" y="271851"/>
                  </a:moveTo>
                  <a:cubicBezTo>
                    <a:pt x="44590" y="279281"/>
                    <a:pt x="53686" y="57935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52345" y="255354"/>
                    <a:pt x="98277" y="27185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40000"/>
                    <a:lumOff val="60000"/>
                    <a:alpha val="81000"/>
                  </a:schemeClr>
                </a:gs>
                <a:gs pos="96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9" name="Rectangle 2"/>
            <p:cNvSpPr/>
            <p:nvPr/>
          </p:nvSpPr>
          <p:spPr>
            <a:xfrm rot="16200000">
              <a:off x="7510941" y="87232"/>
              <a:ext cx="575195" cy="2360542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00" name="Connecteur droit 99"/>
            <p:cNvCxnSpPr/>
            <p:nvPr/>
          </p:nvCxnSpPr>
          <p:spPr>
            <a:xfrm>
              <a:off x="6857198" y="977351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>
              <a:off x="8227646" y="976843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orme libre 101"/>
            <p:cNvSpPr/>
            <p:nvPr/>
          </p:nvSpPr>
          <p:spPr>
            <a:xfrm>
              <a:off x="6713027" y="1086846"/>
              <a:ext cx="1858188" cy="22882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Forme libre 102"/>
            <p:cNvSpPr/>
            <p:nvPr/>
          </p:nvSpPr>
          <p:spPr>
            <a:xfrm rot="3047122">
              <a:off x="7701301" y="1508192"/>
              <a:ext cx="226085" cy="20376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12380 h 118447"/>
                <a:gd name="connsiteX1" fmla="*/ 1691799 w 1903885"/>
                <a:gd name="connsiteY1" fmla="*/ 118419 h 118447"/>
                <a:gd name="connsiteX2" fmla="*/ 1630083 w 1903885"/>
                <a:gd name="connsiteY2" fmla="*/ 23990 h 118447"/>
                <a:gd name="connsiteX3" fmla="*/ 1903885 w 1903885"/>
                <a:gd name="connsiteY3" fmla="*/ 0 h 118447"/>
                <a:gd name="connsiteX0" fmla="*/ 61823 w 273909"/>
                <a:gd name="connsiteY0" fmla="*/ 118419 h 118447"/>
                <a:gd name="connsiteX1" fmla="*/ 107 w 273909"/>
                <a:gd name="connsiteY1" fmla="*/ 23990 h 118447"/>
                <a:gd name="connsiteX2" fmla="*/ 273909 w 273909"/>
                <a:gd name="connsiteY2" fmla="*/ 0 h 118447"/>
                <a:gd name="connsiteX0" fmla="*/ 529621 w 538032"/>
                <a:gd name="connsiteY0" fmla="*/ 183050 h 183064"/>
                <a:gd name="connsiteX1" fmla="*/ 29 w 538032"/>
                <a:gd name="connsiteY1" fmla="*/ 23990 h 183064"/>
                <a:gd name="connsiteX2" fmla="*/ 273831 w 538032"/>
                <a:gd name="connsiteY2" fmla="*/ 0 h 183064"/>
                <a:gd name="connsiteX0" fmla="*/ 533792 w 542151"/>
                <a:gd name="connsiteY0" fmla="*/ 186454 h 186467"/>
                <a:gd name="connsiteX1" fmla="*/ 26 w 542151"/>
                <a:gd name="connsiteY1" fmla="*/ 11510 h 186467"/>
                <a:gd name="connsiteX2" fmla="*/ 278002 w 542151"/>
                <a:gd name="connsiteY2" fmla="*/ 3404 h 186467"/>
                <a:gd name="connsiteX0" fmla="*/ 609409 w 616936"/>
                <a:gd name="connsiteY0" fmla="*/ 210245 h 210256"/>
                <a:gd name="connsiteX1" fmla="*/ 23 w 616936"/>
                <a:gd name="connsiteY1" fmla="*/ 11510 h 210256"/>
                <a:gd name="connsiteX2" fmla="*/ 277999 w 616936"/>
                <a:gd name="connsiteY2" fmla="*/ 3404 h 210256"/>
                <a:gd name="connsiteX0" fmla="*/ 609422 w 609422"/>
                <a:gd name="connsiteY0" fmla="*/ 210245 h 210245"/>
                <a:gd name="connsiteX1" fmla="*/ 36 w 609422"/>
                <a:gd name="connsiteY1" fmla="*/ 11510 h 210245"/>
                <a:gd name="connsiteX2" fmla="*/ 278012 w 609422"/>
                <a:gd name="connsiteY2" fmla="*/ 3404 h 210245"/>
                <a:gd name="connsiteX0" fmla="*/ 636887 w 636887"/>
                <a:gd name="connsiteY0" fmla="*/ 209172 h 209172"/>
                <a:gd name="connsiteX1" fmla="*/ 36 w 636887"/>
                <a:gd name="connsiteY1" fmla="*/ 11510 h 209172"/>
                <a:gd name="connsiteX2" fmla="*/ 278012 w 636887"/>
                <a:gd name="connsiteY2" fmla="*/ 3404 h 209172"/>
                <a:gd name="connsiteX0" fmla="*/ 597016 w 597016"/>
                <a:gd name="connsiteY0" fmla="*/ 212860 h 212860"/>
                <a:gd name="connsiteX1" fmla="*/ 39 w 597016"/>
                <a:gd name="connsiteY1" fmla="*/ 10470 h 212860"/>
                <a:gd name="connsiteX2" fmla="*/ 238141 w 597016"/>
                <a:gd name="connsiteY2" fmla="*/ 7092 h 212860"/>
                <a:gd name="connsiteX0" fmla="*/ 562814 w 562812"/>
                <a:gd name="connsiteY0" fmla="*/ 207856 h 207856"/>
                <a:gd name="connsiteX1" fmla="*/ 42 w 562812"/>
                <a:gd name="connsiteY1" fmla="*/ 10470 h 207856"/>
                <a:gd name="connsiteX2" fmla="*/ 238144 w 562812"/>
                <a:gd name="connsiteY2" fmla="*/ 7092 h 207856"/>
                <a:gd name="connsiteX0" fmla="*/ 586405 w 586405"/>
                <a:gd name="connsiteY0" fmla="*/ 203765 h 203765"/>
                <a:gd name="connsiteX1" fmla="*/ 39 w 586405"/>
                <a:gd name="connsiteY1" fmla="*/ 10470 h 203765"/>
                <a:gd name="connsiteX2" fmla="*/ 238141 w 586405"/>
                <a:gd name="connsiteY2" fmla="*/ 7092 h 20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405" h="203765">
                  <a:moveTo>
                    <a:pt x="586405" y="203765"/>
                  </a:moveTo>
                  <a:cubicBezTo>
                    <a:pt x="424976" y="156282"/>
                    <a:pt x="-4704" y="37949"/>
                    <a:pt x="39" y="10470"/>
                  </a:cubicBezTo>
                  <a:cubicBezTo>
                    <a:pt x="4782" y="-17008"/>
                    <a:pt x="236648" y="19757"/>
                    <a:pt x="238141" y="709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4" name="Forme libre 103"/>
            <p:cNvSpPr/>
            <p:nvPr/>
          </p:nvSpPr>
          <p:spPr>
            <a:xfrm rot="3047122">
              <a:off x="7005536" y="1240115"/>
              <a:ext cx="738753" cy="2844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5" name="Forme libre 104"/>
            <p:cNvSpPr/>
            <p:nvPr/>
          </p:nvSpPr>
          <p:spPr>
            <a:xfrm rot="3047122">
              <a:off x="7505771" y="1247617"/>
              <a:ext cx="738753" cy="12013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6" name="Forme libre 105"/>
            <p:cNvSpPr/>
            <p:nvPr/>
          </p:nvSpPr>
          <p:spPr>
            <a:xfrm rot="3047122">
              <a:off x="7803115" y="1249509"/>
              <a:ext cx="738753" cy="3642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7" name="Forme libre 106"/>
            <p:cNvSpPr/>
            <p:nvPr/>
          </p:nvSpPr>
          <p:spPr>
            <a:xfrm>
              <a:off x="6887329" y="1304310"/>
              <a:ext cx="1858188" cy="23963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  <a:gd name="connsiteX0" fmla="*/ 0 w 1858188"/>
                <a:gd name="connsiteY0" fmla="*/ 1676 h 225373"/>
                <a:gd name="connsiteX1" fmla="*/ 607749 w 1858188"/>
                <a:gd name="connsiteY1" fmla="*/ 25575 h 225373"/>
                <a:gd name="connsiteX2" fmla="*/ 907577 w 1858188"/>
                <a:gd name="connsiteY2" fmla="*/ 225366 h 225373"/>
                <a:gd name="connsiteX3" fmla="*/ 1322099 w 1858188"/>
                <a:gd name="connsiteY3" fmla="*/ 33044 h 225373"/>
                <a:gd name="connsiteX4" fmla="*/ 1858188 w 1858188"/>
                <a:gd name="connsiteY4" fmla="*/ 3051 h 225373"/>
                <a:gd name="connsiteX0" fmla="*/ 0 w 1858188"/>
                <a:gd name="connsiteY0" fmla="*/ 1676 h 227308"/>
                <a:gd name="connsiteX1" fmla="*/ 607749 w 1858188"/>
                <a:gd name="connsiteY1" fmla="*/ 25575 h 227308"/>
                <a:gd name="connsiteX2" fmla="*/ 748546 w 1858188"/>
                <a:gd name="connsiteY2" fmla="*/ 126116 h 227308"/>
                <a:gd name="connsiteX3" fmla="*/ 907577 w 1858188"/>
                <a:gd name="connsiteY3" fmla="*/ 225366 h 227308"/>
                <a:gd name="connsiteX4" fmla="*/ 1322099 w 1858188"/>
                <a:gd name="connsiteY4" fmla="*/ 33044 h 227308"/>
                <a:gd name="connsiteX5" fmla="*/ 1858188 w 1858188"/>
                <a:gd name="connsiteY5" fmla="*/ 3051 h 227308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630"/>
                <a:gd name="connsiteX1" fmla="*/ 607749 w 1858188"/>
                <a:gd name="connsiteY1" fmla="*/ 25575 h 226630"/>
                <a:gd name="connsiteX2" fmla="*/ 773946 w 1858188"/>
                <a:gd name="connsiteY2" fmla="*/ 116591 h 226630"/>
                <a:gd name="connsiteX3" fmla="*/ 907577 w 1858188"/>
                <a:gd name="connsiteY3" fmla="*/ 225366 h 226630"/>
                <a:gd name="connsiteX4" fmla="*/ 1322099 w 1858188"/>
                <a:gd name="connsiteY4" fmla="*/ 33044 h 226630"/>
                <a:gd name="connsiteX5" fmla="*/ 1858188 w 1858188"/>
                <a:gd name="connsiteY5" fmla="*/ 3051 h 226630"/>
                <a:gd name="connsiteX0" fmla="*/ 0 w 1858188"/>
                <a:gd name="connsiteY0" fmla="*/ 2217 h 243071"/>
                <a:gd name="connsiteX1" fmla="*/ 607749 w 1858188"/>
                <a:gd name="connsiteY1" fmla="*/ 26116 h 243071"/>
                <a:gd name="connsiteX2" fmla="*/ 773946 w 1858188"/>
                <a:gd name="connsiteY2" fmla="*/ 117132 h 243071"/>
                <a:gd name="connsiteX3" fmla="*/ 923452 w 1858188"/>
                <a:gd name="connsiteY3" fmla="*/ 241782 h 243071"/>
                <a:gd name="connsiteX4" fmla="*/ 1322099 w 1858188"/>
                <a:gd name="connsiteY4" fmla="*/ 33585 h 243071"/>
                <a:gd name="connsiteX5" fmla="*/ 1858188 w 1858188"/>
                <a:gd name="connsiteY5" fmla="*/ 3592 h 243071"/>
                <a:gd name="connsiteX0" fmla="*/ 0 w 1858188"/>
                <a:gd name="connsiteY0" fmla="*/ 2217 h 242641"/>
                <a:gd name="connsiteX1" fmla="*/ 607749 w 1858188"/>
                <a:gd name="connsiteY1" fmla="*/ 26116 h 242641"/>
                <a:gd name="connsiteX2" fmla="*/ 783471 w 1858188"/>
                <a:gd name="connsiteY2" fmla="*/ 104432 h 242641"/>
                <a:gd name="connsiteX3" fmla="*/ 923452 w 1858188"/>
                <a:gd name="connsiteY3" fmla="*/ 241782 h 242641"/>
                <a:gd name="connsiteX4" fmla="*/ 1322099 w 1858188"/>
                <a:gd name="connsiteY4" fmla="*/ 33585 h 242641"/>
                <a:gd name="connsiteX5" fmla="*/ 1858188 w 1858188"/>
                <a:gd name="connsiteY5" fmla="*/ 3592 h 242641"/>
                <a:gd name="connsiteX0" fmla="*/ 0 w 1858188"/>
                <a:gd name="connsiteY0" fmla="*/ 1992 h 236105"/>
                <a:gd name="connsiteX1" fmla="*/ 607749 w 1858188"/>
                <a:gd name="connsiteY1" fmla="*/ 25891 h 236105"/>
                <a:gd name="connsiteX2" fmla="*/ 783471 w 1858188"/>
                <a:gd name="connsiteY2" fmla="*/ 104207 h 236105"/>
                <a:gd name="connsiteX3" fmla="*/ 913927 w 1858188"/>
                <a:gd name="connsiteY3" fmla="*/ 235207 h 236105"/>
                <a:gd name="connsiteX4" fmla="*/ 1322099 w 1858188"/>
                <a:gd name="connsiteY4" fmla="*/ 33360 h 236105"/>
                <a:gd name="connsiteX5" fmla="*/ 1858188 w 1858188"/>
                <a:gd name="connsiteY5" fmla="*/ 3367 h 236105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42"/>
                <a:gd name="connsiteX1" fmla="*/ 607749 w 1858188"/>
                <a:gd name="connsiteY1" fmla="*/ 25891 h 235542"/>
                <a:gd name="connsiteX2" fmla="*/ 783471 w 1858188"/>
                <a:gd name="connsiteY2" fmla="*/ 104207 h 235542"/>
                <a:gd name="connsiteX3" fmla="*/ 913927 w 1858188"/>
                <a:gd name="connsiteY3" fmla="*/ 235207 h 235542"/>
                <a:gd name="connsiteX4" fmla="*/ 1100971 w 1858188"/>
                <a:gd name="connsiteY4" fmla="*/ 139132 h 235542"/>
                <a:gd name="connsiteX5" fmla="*/ 1322099 w 1858188"/>
                <a:gd name="connsiteY5" fmla="*/ 33360 h 235542"/>
                <a:gd name="connsiteX6" fmla="*/ 1858188 w 1858188"/>
                <a:gd name="connsiteY6" fmla="*/ 3367 h 235542"/>
                <a:gd name="connsiteX0" fmla="*/ 0 w 1858188"/>
                <a:gd name="connsiteY0" fmla="*/ 0 h 233336"/>
                <a:gd name="connsiteX1" fmla="*/ 607749 w 1858188"/>
                <a:gd name="connsiteY1" fmla="*/ 23899 h 233336"/>
                <a:gd name="connsiteX2" fmla="*/ 783471 w 1858188"/>
                <a:gd name="connsiteY2" fmla="*/ 102215 h 233336"/>
                <a:gd name="connsiteX3" fmla="*/ 913927 w 1858188"/>
                <a:gd name="connsiteY3" fmla="*/ 233215 h 233336"/>
                <a:gd name="connsiteX4" fmla="*/ 1059696 w 1858188"/>
                <a:gd name="connsiteY4" fmla="*/ 124440 h 233336"/>
                <a:gd name="connsiteX5" fmla="*/ 1322099 w 1858188"/>
                <a:gd name="connsiteY5" fmla="*/ 31368 h 233336"/>
                <a:gd name="connsiteX6" fmla="*/ 1858188 w 1858188"/>
                <a:gd name="connsiteY6" fmla="*/ 1375 h 233336"/>
                <a:gd name="connsiteX0" fmla="*/ 0 w 1858188"/>
                <a:gd name="connsiteY0" fmla="*/ 0 h 239683"/>
                <a:gd name="connsiteX1" fmla="*/ 607749 w 1858188"/>
                <a:gd name="connsiteY1" fmla="*/ 23899 h 239683"/>
                <a:gd name="connsiteX2" fmla="*/ 783471 w 1858188"/>
                <a:gd name="connsiteY2" fmla="*/ 102215 h 239683"/>
                <a:gd name="connsiteX3" fmla="*/ 898052 w 1858188"/>
                <a:gd name="connsiteY3" fmla="*/ 239565 h 239683"/>
                <a:gd name="connsiteX4" fmla="*/ 1059696 w 1858188"/>
                <a:gd name="connsiteY4" fmla="*/ 124440 h 239683"/>
                <a:gd name="connsiteX5" fmla="*/ 1322099 w 1858188"/>
                <a:gd name="connsiteY5" fmla="*/ 31368 h 239683"/>
                <a:gd name="connsiteX6" fmla="*/ 1858188 w 1858188"/>
                <a:gd name="connsiteY6" fmla="*/ 1375 h 239683"/>
                <a:gd name="connsiteX0" fmla="*/ 0 w 1858188"/>
                <a:gd name="connsiteY0" fmla="*/ 0 h 239600"/>
                <a:gd name="connsiteX1" fmla="*/ 607749 w 1858188"/>
                <a:gd name="connsiteY1" fmla="*/ 23899 h 239600"/>
                <a:gd name="connsiteX2" fmla="*/ 783471 w 1858188"/>
                <a:gd name="connsiteY2" fmla="*/ 102215 h 239600"/>
                <a:gd name="connsiteX3" fmla="*/ 898052 w 1858188"/>
                <a:gd name="connsiteY3" fmla="*/ 239565 h 239600"/>
                <a:gd name="connsiteX4" fmla="*/ 1056521 w 1858188"/>
                <a:gd name="connsiteY4" fmla="*/ 114915 h 239600"/>
                <a:gd name="connsiteX5" fmla="*/ 1322099 w 1858188"/>
                <a:gd name="connsiteY5" fmla="*/ 31368 h 239600"/>
                <a:gd name="connsiteX6" fmla="*/ 1858188 w 1858188"/>
                <a:gd name="connsiteY6" fmla="*/ 1375 h 239600"/>
                <a:gd name="connsiteX0" fmla="*/ 0 w 1858188"/>
                <a:gd name="connsiteY0" fmla="*/ 0 h 239634"/>
                <a:gd name="connsiteX1" fmla="*/ 607749 w 1858188"/>
                <a:gd name="connsiteY1" fmla="*/ 23899 h 239634"/>
                <a:gd name="connsiteX2" fmla="*/ 762806 w 1858188"/>
                <a:gd name="connsiteY2" fmla="*/ 97048 h 239634"/>
                <a:gd name="connsiteX3" fmla="*/ 898052 w 1858188"/>
                <a:gd name="connsiteY3" fmla="*/ 239565 h 239634"/>
                <a:gd name="connsiteX4" fmla="*/ 1056521 w 1858188"/>
                <a:gd name="connsiteY4" fmla="*/ 114915 h 239634"/>
                <a:gd name="connsiteX5" fmla="*/ 1322099 w 1858188"/>
                <a:gd name="connsiteY5" fmla="*/ 31368 h 239634"/>
                <a:gd name="connsiteX6" fmla="*/ 1858188 w 1858188"/>
                <a:gd name="connsiteY6" fmla="*/ 1375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8188" h="239634">
                  <a:moveTo>
                    <a:pt x="0" y="0"/>
                  </a:moveTo>
                  <a:cubicBezTo>
                    <a:pt x="239494" y="3460"/>
                    <a:pt x="480615" y="7724"/>
                    <a:pt x="607749" y="23899"/>
                  </a:cubicBezTo>
                  <a:cubicBezTo>
                    <a:pt x="734883" y="40074"/>
                    <a:pt x="714422" y="61104"/>
                    <a:pt x="762806" y="97048"/>
                  </a:cubicBezTo>
                  <a:cubicBezTo>
                    <a:pt x="811190" y="132992"/>
                    <a:pt x="849100" y="236587"/>
                    <a:pt x="898052" y="239565"/>
                  </a:cubicBezTo>
                  <a:cubicBezTo>
                    <a:pt x="947004" y="242543"/>
                    <a:pt x="985847" y="149614"/>
                    <a:pt x="1056521" y="114915"/>
                  </a:cubicBezTo>
                  <a:cubicBezTo>
                    <a:pt x="1127195" y="80216"/>
                    <a:pt x="1188488" y="50291"/>
                    <a:pt x="1322099" y="31368"/>
                  </a:cubicBezTo>
                  <a:cubicBezTo>
                    <a:pt x="1455710" y="12445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8" name="Forme libre 107"/>
            <p:cNvSpPr/>
            <p:nvPr/>
          </p:nvSpPr>
          <p:spPr>
            <a:xfrm>
              <a:off x="6989101" y="1418297"/>
              <a:ext cx="1858188" cy="51317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Forme libre 108"/>
            <p:cNvSpPr/>
            <p:nvPr/>
          </p:nvSpPr>
          <p:spPr>
            <a:xfrm>
              <a:off x="6806236" y="1192425"/>
              <a:ext cx="933403" cy="553186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1260"/>
                <a:gd name="connsiteX1" fmla="*/ 673228 w 1858188"/>
                <a:gd name="connsiteY1" fmla="*/ 58432 h 391260"/>
                <a:gd name="connsiteX2" fmla="*/ 967269 w 1858188"/>
                <a:gd name="connsiteY2" fmla="*/ 387616 h 391260"/>
                <a:gd name="connsiteX3" fmla="*/ 1099363 w 1858188"/>
                <a:gd name="connsiteY3" fmla="*/ 220451 h 391260"/>
                <a:gd name="connsiteX4" fmla="*/ 1858188 w 1858188"/>
                <a:gd name="connsiteY4" fmla="*/ 1375 h 391260"/>
                <a:gd name="connsiteX0" fmla="*/ 0 w 1858188"/>
                <a:gd name="connsiteY0" fmla="*/ 0 h 387857"/>
                <a:gd name="connsiteX1" fmla="*/ 673228 w 1858188"/>
                <a:gd name="connsiteY1" fmla="*/ 58432 h 387857"/>
                <a:gd name="connsiteX2" fmla="*/ 967269 w 1858188"/>
                <a:gd name="connsiteY2" fmla="*/ 387616 h 387857"/>
                <a:gd name="connsiteX3" fmla="*/ 1858188 w 1858188"/>
                <a:gd name="connsiteY3" fmla="*/ 1375 h 387857"/>
                <a:gd name="connsiteX0" fmla="*/ 0 w 967269"/>
                <a:gd name="connsiteY0" fmla="*/ 0 h 387857"/>
                <a:gd name="connsiteX1" fmla="*/ 673228 w 967269"/>
                <a:gd name="connsiteY1" fmla="*/ 58432 h 387857"/>
                <a:gd name="connsiteX2" fmla="*/ 967269 w 967269"/>
                <a:gd name="connsiteY2" fmla="*/ 387616 h 387857"/>
                <a:gd name="connsiteX0" fmla="*/ 0 w 1001136"/>
                <a:gd name="connsiteY0" fmla="*/ 7946 h 621484"/>
                <a:gd name="connsiteX1" fmla="*/ 673228 w 1001136"/>
                <a:gd name="connsiteY1" fmla="*/ 66378 h 621484"/>
                <a:gd name="connsiteX2" fmla="*/ 1001136 w 1001136"/>
                <a:gd name="connsiteY2" fmla="*/ 621340 h 621484"/>
                <a:gd name="connsiteX0" fmla="*/ 0 w 1001136"/>
                <a:gd name="connsiteY0" fmla="*/ 7946 h 621340"/>
                <a:gd name="connsiteX1" fmla="*/ 673228 w 1001136"/>
                <a:gd name="connsiteY1" fmla="*/ 66378 h 621340"/>
                <a:gd name="connsiteX2" fmla="*/ 1001136 w 1001136"/>
                <a:gd name="connsiteY2" fmla="*/ 621340 h 621340"/>
                <a:gd name="connsiteX0" fmla="*/ 0 w 1001136"/>
                <a:gd name="connsiteY0" fmla="*/ 0 h 613394"/>
                <a:gd name="connsiteX1" fmla="*/ 673228 w 1001136"/>
                <a:gd name="connsiteY1" fmla="*/ 58432 h 613394"/>
                <a:gd name="connsiteX2" fmla="*/ 1001136 w 1001136"/>
                <a:gd name="connsiteY2" fmla="*/ 613394 h 613394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33403"/>
                <a:gd name="connsiteY0" fmla="*/ 4581 h 557767"/>
                <a:gd name="connsiteX1" fmla="*/ 673228 w 933403"/>
                <a:gd name="connsiteY1" fmla="*/ 63013 h 557767"/>
                <a:gd name="connsiteX2" fmla="*/ 933403 w 933403"/>
                <a:gd name="connsiteY2" fmla="*/ 557767 h 557767"/>
                <a:gd name="connsiteX0" fmla="*/ 0 w 933403"/>
                <a:gd name="connsiteY0" fmla="*/ 0 h 553186"/>
                <a:gd name="connsiteX1" fmla="*/ 673228 w 933403"/>
                <a:gd name="connsiteY1" fmla="*/ 58432 h 553186"/>
                <a:gd name="connsiteX2" fmla="*/ 933403 w 933403"/>
                <a:gd name="connsiteY2" fmla="*/ 553186 h 5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403" h="553186">
                  <a:moveTo>
                    <a:pt x="0" y="0"/>
                  </a:moveTo>
                  <a:cubicBezTo>
                    <a:pt x="239494" y="3460"/>
                    <a:pt x="525187" y="-7426"/>
                    <a:pt x="673228" y="58432"/>
                  </a:cubicBezTo>
                  <a:cubicBezTo>
                    <a:pt x="821269" y="124290"/>
                    <a:pt x="916533" y="272947"/>
                    <a:pt x="933403" y="553186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0" name="Forme libre 109"/>
            <p:cNvSpPr/>
            <p:nvPr/>
          </p:nvSpPr>
          <p:spPr>
            <a:xfrm>
              <a:off x="7845470" y="1194120"/>
              <a:ext cx="815723" cy="55244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184960"/>
                <a:gd name="connsiteY0" fmla="*/ 57688 h 389781"/>
                <a:gd name="connsiteX1" fmla="*/ 294041 w 1184960"/>
                <a:gd name="connsiteY1" fmla="*/ 386872 h 389781"/>
                <a:gd name="connsiteX2" fmla="*/ 426135 w 1184960"/>
                <a:gd name="connsiteY2" fmla="*/ 219707 h 389781"/>
                <a:gd name="connsiteX3" fmla="*/ 610927 w 1184960"/>
                <a:gd name="connsiteY3" fmla="*/ 65667 h 389781"/>
                <a:gd name="connsiteX4" fmla="*/ 1184960 w 1184960"/>
                <a:gd name="connsiteY4" fmla="*/ 631 h 389781"/>
                <a:gd name="connsiteX0" fmla="*/ 0 w 890919"/>
                <a:gd name="connsiteY0" fmla="*/ 386872 h 389781"/>
                <a:gd name="connsiteX1" fmla="*/ 132094 w 890919"/>
                <a:gd name="connsiteY1" fmla="*/ 219707 h 389781"/>
                <a:gd name="connsiteX2" fmla="*/ 316886 w 890919"/>
                <a:gd name="connsiteY2" fmla="*/ 65667 h 389781"/>
                <a:gd name="connsiteX3" fmla="*/ 890919 w 890919"/>
                <a:gd name="connsiteY3" fmla="*/ 631 h 389781"/>
                <a:gd name="connsiteX0" fmla="*/ 0 w 830711"/>
                <a:gd name="connsiteY0" fmla="*/ 552443 h 554278"/>
                <a:gd name="connsiteX1" fmla="*/ 71886 w 830711"/>
                <a:gd name="connsiteY1" fmla="*/ 219707 h 554278"/>
                <a:gd name="connsiteX2" fmla="*/ 256678 w 830711"/>
                <a:gd name="connsiteY2" fmla="*/ 65667 h 554278"/>
                <a:gd name="connsiteX3" fmla="*/ 830711 w 830711"/>
                <a:gd name="connsiteY3" fmla="*/ 631 h 554278"/>
                <a:gd name="connsiteX0" fmla="*/ 0 w 830711"/>
                <a:gd name="connsiteY0" fmla="*/ 552443 h 552443"/>
                <a:gd name="connsiteX1" fmla="*/ 71886 w 830711"/>
                <a:gd name="connsiteY1" fmla="*/ 219707 h 552443"/>
                <a:gd name="connsiteX2" fmla="*/ 256678 w 830711"/>
                <a:gd name="connsiteY2" fmla="*/ 65667 h 552443"/>
                <a:gd name="connsiteX3" fmla="*/ 830711 w 830711"/>
                <a:gd name="connsiteY3" fmla="*/ 631 h 552443"/>
                <a:gd name="connsiteX0" fmla="*/ 0 w 796844"/>
                <a:gd name="connsiteY0" fmla="*/ 559969 h 559969"/>
                <a:gd name="connsiteX1" fmla="*/ 38019 w 796844"/>
                <a:gd name="connsiteY1" fmla="*/ 219707 h 559969"/>
                <a:gd name="connsiteX2" fmla="*/ 222811 w 796844"/>
                <a:gd name="connsiteY2" fmla="*/ 65667 h 559969"/>
                <a:gd name="connsiteX3" fmla="*/ 796844 w 796844"/>
                <a:gd name="connsiteY3" fmla="*/ 631 h 559969"/>
                <a:gd name="connsiteX0" fmla="*/ 0 w 800607"/>
                <a:gd name="connsiteY0" fmla="*/ 552443 h 552443"/>
                <a:gd name="connsiteX1" fmla="*/ 41782 w 800607"/>
                <a:gd name="connsiteY1" fmla="*/ 219707 h 552443"/>
                <a:gd name="connsiteX2" fmla="*/ 226574 w 800607"/>
                <a:gd name="connsiteY2" fmla="*/ 65667 h 552443"/>
                <a:gd name="connsiteX3" fmla="*/ 800607 w 800607"/>
                <a:gd name="connsiteY3" fmla="*/ 631 h 552443"/>
                <a:gd name="connsiteX0" fmla="*/ 31 w 800638"/>
                <a:gd name="connsiteY0" fmla="*/ 552443 h 552443"/>
                <a:gd name="connsiteX1" fmla="*/ 41813 w 800638"/>
                <a:gd name="connsiteY1" fmla="*/ 219707 h 552443"/>
                <a:gd name="connsiteX2" fmla="*/ 226605 w 800638"/>
                <a:gd name="connsiteY2" fmla="*/ 65667 h 552443"/>
                <a:gd name="connsiteX3" fmla="*/ 800638 w 800638"/>
                <a:gd name="connsiteY3" fmla="*/ 631 h 552443"/>
                <a:gd name="connsiteX0" fmla="*/ 14 w 808147"/>
                <a:gd name="connsiteY0" fmla="*/ 548680 h 548680"/>
                <a:gd name="connsiteX1" fmla="*/ 49322 w 808147"/>
                <a:gd name="connsiteY1" fmla="*/ 219707 h 548680"/>
                <a:gd name="connsiteX2" fmla="*/ 234114 w 808147"/>
                <a:gd name="connsiteY2" fmla="*/ 65667 h 548680"/>
                <a:gd name="connsiteX3" fmla="*/ 808147 w 808147"/>
                <a:gd name="connsiteY3" fmla="*/ 631 h 548680"/>
                <a:gd name="connsiteX0" fmla="*/ 12 w 808145"/>
                <a:gd name="connsiteY0" fmla="*/ 548680 h 548680"/>
                <a:gd name="connsiteX1" fmla="*/ 49320 w 808145"/>
                <a:gd name="connsiteY1" fmla="*/ 219707 h 548680"/>
                <a:gd name="connsiteX2" fmla="*/ 234112 w 808145"/>
                <a:gd name="connsiteY2" fmla="*/ 65667 h 548680"/>
                <a:gd name="connsiteX3" fmla="*/ 808145 w 808145"/>
                <a:gd name="connsiteY3" fmla="*/ 631 h 548680"/>
                <a:gd name="connsiteX0" fmla="*/ 9 w 815668"/>
                <a:gd name="connsiteY0" fmla="*/ 552443 h 552443"/>
                <a:gd name="connsiteX1" fmla="*/ 56843 w 815668"/>
                <a:gd name="connsiteY1" fmla="*/ 219707 h 552443"/>
                <a:gd name="connsiteX2" fmla="*/ 241635 w 815668"/>
                <a:gd name="connsiteY2" fmla="*/ 65667 h 552443"/>
                <a:gd name="connsiteX3" fmla="*/ 815668 w 815668"/>
                <a:gd name="connsiteY3" fmla="*/ 631 h 552443"/>
                <a:gd name="connsiteX0" fmla="*/ 464 w 816123"/>
                <a:gd name="connsiteY0" fmla="*/ 552427 h 552427"/>
                <a:gd name="connsiteX1" fmla="*/ 35073 w 816123"/>
                <a:gd name="connsiteY1" fmla="*/ 213341 h 552427"/>
                <a:gd name="connsiteX2" fmla="*/ 242090 w 816123"/>
                <a:gd name="connsiteY2" fmla="*/ 65651 h 552427"/>
                <a:gd name="connsiteX3" fmla="*/ 816123 w 816123"/>
                <a:gd name="connsiteY3" fmla="*/ 615 h 552427"/>
                <a:gd name="connsiteX0" fmla="*/ 64 w 815723"/>
                <a:gd name="connsiteY0" fmla="*/ 552442 h 552442"/>
                <a:gd name="connsiteX1" fmla="*/ 41023 w 815723"/>
                <a:gd name="connsiteY1" fmla="*/ 219706 h 552442"/>
                <a:gd name="connsiteX2" fmla="*/ 241690 w 815723"/>
                <a:gd name="connsiteY2" fmla="*/ 65666 h 552442"/>
                <a:gd name="connsiteX3" fmla="*/ 815723 w 815723"/>
                <a:gd name="connsiteY3" fmla="*/ 630 h 55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723" h="552442">
                  <a:moveTo>
                    <a:pt x="64" y="552442"/>
                  </a:moveTo>
                  <a:cubicBezTo>
                    <a:pt x="-409" y="466556"/>
                    <a:pt x="752" y="300835"/>
                    <a:pt x="41023" y="219706"/>
                  </a:cubicBezTo>
                  <a:cubicBezTo>
                    <a:pt x="81294" y="138577"/>
                    <a:pt x="112573" y="102179"/>
                    <a:pt x="241690" y="65666"/>
                  </a:cubicBezTo>
                  <a:cubicBezTo>
                    <a:pt x="370807" y="29153"/>
                    <a:pt x="569059" y="-5099"/>
                    <a:pt x="815723" y="63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1" name="Forme libre 110"/>
            <p:cNvSpPr/>
            <p:nvPr/>
          </p:nvSpPr>
          <p:spPr>
            <a:xfrm rot="3047122">
              <a:off x="7190088" y="1237070"/>
              <a:ext cx="815774" cy="21111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718684"/>
                <a:gd name="connsiteY0" fmla="*/ 17197 h 123264"/>
                <a:gd name="connsiteX1" fmla="*/ 751405 w 1718684"/>
                <a:gd name="connsiteY1" fmla="*/ 280 h 123264"/>
                <a:gd name="connsiteX2" fmla="*/ 1205537 w 1718684"/>
                <a:gd name="connsiteY2" fmla="*/ 31585 h 123264"/>
                <a:gd name="connsiteX3" fmla="*/ 1691799 w 1718684"/>
                <a:gd name="connsiteY3" fmla="*/ 123236 h 123264"/>
                <a:gd name="connsiteX4" fmla="*/ 1630083 w 1718684"/>
                <a:gd name="connsiteY4" fmla="*/ 28807 h 123264"/>
                <a:gd name="connsiteX0" fmla="*/ 0 w 1691800"/>
                <a:gd name="connsiteY0" fmla="*/ 17197 h 123236"/>
                <a:gd name="connsiteX1" fmla="*/ 751405 w 1691800"/>
                <a:gd name="connsiteY1" fmla="*/ 280 h 123236"/>
                <a:gd name="connsiteX2" fmla="*/ 1205537 w 1691800"/>
                <a:gd name="connsiteY2" fmla="*/ 31585 h 123236"/>
                <a:gd name="connsiteX3" fmla="*/ 1691799 w 1691800"/>
                <a:gd name="connsiteY3" fmla="*/ 123236 h 123236"/>
                <a:gd name="connsiteX0" fmla="*/ 0 w 2196095"/>
                <a:gd name="connsiteY0" fmla="*/ 17197 h 194468"/>
                <a:gd name="connsiteX1" fmla="*/ 751405 w 2196095"/>
                <a:gd name="connsiteY1" fmla="*/ 280 h 194468"/>
                <a:gd name="connsiteX2" fmla="*/ 1205537 w 2196095"/>
                <a:gd name="connsiteY2" fmla="*/ 31585 h 194468"/>
                <a:gd name="connsiteX3" fmla="*/ 2196095 w 2196095"/>
                <a:gd name="connsiteY3" fmla="*/ 194468 h 194468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17097 h 198356"/>
                <a:gd name="connsiteX1" fmla="*/ 751405 w 2162462"/>
                <a:gd name="connsiteY1" fmla="*/ 180 h 198356"/>
                <a:gd name="connsiteX2" fmla="*/ 1287929 w 2162462"/>
                <a:gd name="connsiteY2" fmla="*/ 28267 h 198356"/>
                <a:gd name="connsiteX3" fmla="*/ 2162461 w 2162462"/>
                <a:gd name="connsiteY3" fmla="*/ 198356 h 198356"/>
                <a:gd name="connsiteX0" fmla="*/ 0 w 2162462"/>
                <a:gd name="connsiteY0" fmla="*/ 34924 h 216183"/>
                <a:gd name="connsiteX1" fmla="*/ 751405 w 2162462"/>
                <a:gd name="connsiteY1" fmla="*/ 18007 h 216183"/>
                <a:gd name="connsiteX2" fmla="*/ 1235600 w 2162462"/>
                <a:gd name="connsiteY2" fmla="*/ 5347 h 216183"/>
                <a:gd name="connsiteX3" fmla="*/ 2162461 w 2162462"/>
                <a:gd name="connsiteY3" fmla="*/ 216183 h 216183"/>
                <a:gd name="connsiteX0" fmla="*/ 0 w 2162462"/>
                <a:gd name="connsiteY0" fmla="*/ 36253 h 217512"/>
                <a:gd name="connsiteX1" fmla="*/ 728723 w 2162462"/>
                <a:gd name="connsiteY1" fmla="*/ 12198 h 217512"/>
                <a:gd name="connsiteX2" fmla="*/ 1235600 w 2162462"/>
                <a:gd name="connsiteY2" fmla="*/ 6676 h 217512"/>
                <a:gd name="connsiteX3" fmla="*/ 2162461 w 2162462"/>
                <a:gd name="connsiteY3" fmla="*/ 217512 h 217512"/>
                <a:gd name="connsiteX0" fmla="*/ 0 w 2162462"/>
                <a:gd name="connsiteY0" fmla="*/ 25266 h 206525"/>
                <a:gd name="connsiteX1" fmla="*/ 728723 w 2162462"/>
                <a:gd name="connsiteY1" fmla="*/ 1211 h 206525"/>
                <a:gd name="connsiteX2" fmla="*/ 1261069 w 2162462"/>
                <a:gd name="connsiteY2" fmla="*/ 13415 h 206525"/>
                <a:gd name="connsiteX3" fmla="*/ 2162461 w 2162462"/>
                <a:gd name="connsiteY3" fmla="*/ 206525 h 206525"/>
                <a:gd name="connsiteX0" fmla="*/ 0 w 2162462"/>
                <a:gd name="connsiteY0" fmla="*/ 24056 h 205315"/>
                <a:gd name="connsiteX1" fmla="*/ 728723 w 2162462"/>
                <a:gd name="connsiteY1" fmla="*/ 1 h 205315"/>
                <a:gd name="connsiteX2" fmla="*/ 1451326 w 2162462"/>
                <a:gd name="connsiteY2" fmla="*/ 23493 h 205315"/>
                <a:gd name="connsiteX3" fmla="*/ 2162461 w 2162462"/>
                <a:gd name="connsiteY3" fmla="*/ 205315 h 205315"/>
                <a:gd name="connsiteX0" fmla="*/ 0 w 2162462"/>
                <a:gd name="connsiteY0" fmla="*/ 24154 h 205413"/>
                <a:gd name="connsiteX1" fmla="*/ 728723 w 2162462"/>
                <a:gd name="connsiteY1" fmla="*/ 99 h 205413"/>
                <a:gd name="connsiteX2" fmla="*/ 1467843 w 2162462"/>
                <a:gd name="connsiteY2" fmla="*/ 33644 h 205413"/>
                <a:gd name="connsiteX3" fmla="*/ 2162461 w 2162462"/>
                <a:gd name="connsiteY3" fmla="*/ 205413 h 205413"/>
                <a:gd name="connsiteX0" fmla="*/ 0 w 2192710"/>
                <a:gd name="connsiteY0" fmla="*/ 24154 h 214930"/>
                <a:gd name="connsiteX1" fmla="*/ 728723 w 2192710"/>
                <a:gd name="connsiteY1" fmla="*/ 99 h 214930"/>
                <a:gd name="connsiteX2" fmla="*/ 1467843 w 2192710"/>
                <a:gd name="connsiteY2" fmla="*/ 33644 h 214930"/>
                <a:gd name="connsiteX3" fmla="*/ 2192710 w 2192710"/>
                <a:gd name="connsiteY3" fmla="*/ 214930 h 214930"/>
                <a:gd name="connsiteX0" fmla="*/ 0 w 2159074"/>
                <a:gd name="connsiteY0" fmla="*/ 24154 h 218919"/>
                <a:gd name="connsiteX1" fmla="*/ 728723 w 2159074"/>
                <a:gd name="connsiteY1" fmla="*/ 99 h 218919"/>
                <a:gd name="connsiteX2" fmla="*/ 1467843 w 2159074"/>
                <a:gd name="connsiteY2" fmla="*/ 33644 h 218919"/>
                <a:gd name="connsiteX3" fmla="*/ 2159075 w 2159074"/>
                <a:gd name="connsiteY3" fmla="*/ 218919 h 218919"/>
                <a:gd name="connsiteX0" fmla="*/ 0 w 2159074"/>
                <a:gd name="connsiteY0" fmla="*/ 24467 h 219232"/>
                <a:gd name="connsiteX1" fmla="*/ 728723 w 2159074"/>
                <a:gd name="connsiteY1" fmla="*/ 412 h 219232"/>
                <a:gd name="connsiteX2" fmla="*/ 1380668 w 2159074"/>
                <a:gd name="connsiteY2" fmla="*/ 45386 h 219232"/>
                <a:gd name="connsiteX3" fmla="*/ 2159075 w 2159074"/>
                <a:gd name="connsiteY3" fmla="*/ 219232 h 219232"/>
                <a:gd name="connsiteX0" fmla="*/ 0 w 2159074"/>
                <a:gd name="connsiteY0" fmla="*/ 24172 h 218937"/>
                <a:gd name="connsiteX1" fmla="*/ 728723 w 2159074"/>
                <a:gd name="connsiteY1" fmla="*/ 117 h 218937"/>
                <a:gd name="connsiteX2" fmla="*/ 1377885 w 2159074"/>
                <a:gd name="connsiteY2" fmla="*/ 34502 h 218937"/>
                <a:gd name="connsiteX3" fmla="*/ 2159075 w 2159074"/>
                <a:gd name="connsiteY3" fmla="*/ 218937 h 218937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62371"/>
                <a:gd name="connsiteY0" fmla="*/ 24172 h 231489"/>
                <a:gd name="connsiteX1" fmla="*/ 728723 w 2162371"/>
                <a:gd name="connsiteY1" fmla="*/ 117 h 231489"/>
                <a:gd name="connsiteX2" fmla="*/ 1377885 w 2162371"/>
                <a:gd name="connsiteY2" fmla="*/ 34502 h 231489"/>
                <a:gd name="connsiteX3" fmla="*/ 2162371 w 2162371"/>
                <a:gd name="connsiteY3" fmla="*/ 231489 h 231489"/>
                <a:gd name="connsiteX0" fmla="*/ 0 w 2115904"/>
                <a:gd name="connsiteY0" fmla="*/ 24172 h 211112"/>
                <a:gd name="connsiteX1" fmla="*/ 728723 w 2115904"/>
                <a:gd name="connsiteY1" fmla="*/ 117 h 211112"/>
                <a:gd name="connsiteX2" fmla="*/ 1377885 w 2115904"/>
                <a:gd name="connsiteY2" fmla="*/ 34502 h 211112"/>
                <a:gd name="connsiteX3" fmla="*/ 2115903 w 2115904"/>
                <a:gd name="connsiteY3" fmla="*/ 211112 h 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04" h="211112">
                  <a:moveTo>
                    <a:pt x="0" y="24172"/>
                  </a:moveTo>
                  <a:cubicBezTo>
                    <a:pt x="242908" y="16154"/>
                    <a:pt x="499076" y="-1605"/>
                    <a:pt x="728723" y="117"/>
                  </a:cubicBezTo>
                  <a:cubicBezTo>
                    <a:pt x="958370" y="1839"/>
                    <a:pt x="1218490" y="18786"/>
                    <a:pt x="1377885" y="34502"/>
                  </a:cubicBezTo>
                  <a:cubicBezTo>
                    <a:pt x="1537280" y="50218"/>
                    <a:pt x="1872958" y="133535"/>
                    <a:pt x="2115903" y="21111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7728827" y="1723462"/>
              <a:ext cx="127407" cy="5741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70000"/>
                  </a:schemeClr>
                </a:gs>
                <a:gs pos="73000">
                  <a:schemeClr val="tx1">
                    <a:lumMod val="85000"/>
                    <a:lumOff val="15000"/>
                    <a:alpha val="70000"/>
                  </a:schemeClr>
                </a:gs>
                <a:gs pos="83000">
                  <a:schemeClr val="tx1">
                    <a:lumMod val="85000"/>
                    <a:lumOff val="15000"/>
                    <a:alpha val="65000"/>
                  </a:schemeClr>
                </a:gs>
                <a:gs pos="100000">
                  <a:schemeClr val="tx1">
                    <a:lumMod val="65000"/>
                    <a:lumOff val="35000"/>
                    <a:alpha val="64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127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3" name="Triangle 9"/>
            <p:cNvSpPr/>
            <p:nvPr/>
          </p:nvSpPr>
          <p:spPr>
            <a:xfrm>
              <a:off x="7629245" y="1381112"/>
              <a:ext cx="73100" cy="71274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0 w 66870"/>
                <a:gd name="connsiteY0" fmla="*/ 33019 h 56436"/>
                <a:gd name="connsiteX1" fmla="*/ 13335 w 66870"/>
                <a:gd name="connsiteY1" fmla="*/ 0 h 56436"/>
                <a:gd name="connsiteX2" fmla="*/ 66870 w 66870"/>
                <a:gd name="connsiteY2" fmla="*/ 56436 h 56436"/>
                <a:gd name="connsiteX3" fmla="*/ 0 w 66870"/>
                <a:gd name="connsiteY3" fmla="*/ 33019 h 56436"/>
                <a:gd name="connsiteX0" fmla="*/ 5267 w 53535"/>
                <a:gd name="connsiteY0" fmla="*/ 45589 h 56436"/>
                <a:gd name="connsiteX1" fmla="*/ 0 w 53535"/>
                <a:gd name="connsiteY1" fmla="*/ 0 h 56436"/>
                <a:gd name="connsiteX2" fmla="*/ 53535 w 53535"/>
                <a:gd name="connsiteY2" fmla="*/ 56436 h 56436"/>
                <a:gd name="connsiteX3" fmla="*/ 5267 w 53535"/>
                <a:gd name="connsiteY3" fmla="*/ 45589 h 5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35" h="56436">
                  <a:moveTo>
                    <a:pt x="5267" y="45589"/>
                  </a:moveTo>
                  <a:lnTo>
                    <a:pt x="0" y="0"/>
                  </a:lnTo>
                  <a:lnTo>
                    <a:pt x="53535" y="56436"/>
                  </a:lnTo>
                  <a:lnTo>
                    <a:pt x="5267" y="4558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Nuage 1"/>
          <p:cNvSpPr/>
          <p:nvPr/>
        </p:nvSpPr>
        <p:spPr>
          <a:xfrm rot="221609">
            <a:off x="1174531" y="722646"/>
            <a:ext cx="3027905" cy="140842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Nuage 4"/>
          <p:cNvSpPr/>
          <p:nvPr/>
        </p:nvSpPr>
        <p:spPr>
          <a:xfrm>
            <a:off x="865183" y="1428930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9" name="Nuage 118"/>
          <p:cNvSpPr/>
          <p:nvPr/>
        </p:nvSpPr>
        <p:spPr>
          <a:xfrm>
            <a:off x="941746" y="1379716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0" name="Nuage 119"/>
          <p:cNvSpPr/>
          <p:nvPr/>
        </p:nvSpPr>
        <p:spPr>
          <a:xfrm>
            <a:off x="1036540" y="1382627"/>
            <a:ext cx="123659" cy="86679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Nuage 33"/>
          <p:cNvSpPr/>
          <p:nvPr/>
        </p:nvSpPr>
        <p:spPr>
          <a:xfrm>
            <a:off x="2601842" y="1973110"/>
            <a:ext cx="34612" cy="41880"/>
          </a:xfrm>
          <a:prstGeom prst="cloud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44000"/>
                </a:schemeClr>
              </a:gs>
              <a:gs pos="74000">
                <a:schemeClr val="accent2">
                  <a:lumMod val="40000"/>
                  <a:lumOff val="60000"/>
                  <a:alpha val="45000"/>
                </a:schemeClr>
              </a:gs>
              <a:gs pos="83000">
                <a:schemeClr val="accent2">
                  <a:lumMod val="40000"/>
                  <a:lumOff val="60000"/>
                  <a:alpha val="53000"/>
                </a:schemeClr>
              </a:gs>
              <a:gs pos="100000">
                <a:schemeClr val="accent2">
                  <a:lumMod val="20000"/>
                  <a:lumOff val="80000"/>
                  <a:alpha val="50000"/>
                </a:schemeClr>
              </a:gs>
            </a:gsLst>
            <a:lin ang="16200000" scaled="1"/>
          </a:gradFill>
          <a:ln w="12700">
            <a:solidFill>
              <a:schemeClr val="accent2">
                <a:lumMod val="75000"/>
              </a:schemeClr>
            </a:solidFill>
          </a:ln>
          <a:effectLst>
            <a:glow rad="12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9" name="Grouper 38"/>
          <p:cNvGrpSpPr/>
          <p:nvPr/>
        </p:nvGrpSpPr>
        <p:grpSpPr>
          <a:xfrm>
            <a:off x="365901" y="3277694"/>
            <a:ext cx="2542465" cy="859736"/>
            <a:chOff x="365901" y="3277694"/>
            <a:chExt cx="2542465" cy="859736"/>
          </a:xfrm>
        </p:grpSpPr>
        <p:sp>
          <p:nvSpPr>
            <p:cNvPr id="40" name="Explosion 2 39"/>
            <p:cNvSpPr/>
            <p:nvPr/>
          </p:nvSpPr>
          <p:spPr>
            <a:xfrm>
              <a:off x="365901" y="3277694"/>
              <a:ext cx="2285716" cy="859736"/>
            </a:xfrm>
            <a:prstGeom prst="irregularSeal2">
              <a:avLst/>
            </a:prstGeom>
            <a:ln w="3492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Singularity</a:t>
              </a:r>
              <a:endParaRPr lang="fr-FR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2614452" y="3287975"/>
              <a:ext cx="293914" cy="246583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293914 w 293914"/>
                <a:gd name="connsiteY0" fmla="*/ 0 h 244928"/>
                <a:gd name="connsiteX1" fmla="*/ 0 w 293914"/>
                <a:gd name="connsiteY1" fmla="*/ 244928 h 244928"/>
                <a:gd name="connsiteX0" fmla="*/ 293914 w 293914"/>
                <a:gd name="connsiteY0" fmla="*/ 0 h 245970"/>
                <a:gd name="connsiteX1" fmla="*/ 0 w 293914"/>
                <a:gd name="connsiteY1" fmla="*/ 244928 h 245970"/>
                <a:gd name="connsiteX0" fmla="*/ 293914 w 293914"/>
                <a:gd name="connsiteY0" fmla="*/ 0 h 246583"/>
                <a:gd name="connsiteX1" fmla="*/ 0 w 293914"/>
                <a:gd name="connsiteY1" fmla="*/ 244928 h 24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914" h="246583">
                  <a:moveTo>
                    <a:pt x="293914" y="0"/>
                  </a:moveTo>
                  <a:cubicBezTo>
                    <a:pt x="244929" y="155122"/>
                    <a:pt x="334735" y="261256"/>
                    <a:pt x="0" y="24492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165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66"/>
          <p:cNvSpPr txBox="1">
            <a:spLocks/>
          </p:cNvSpPr>
          <p:nvPr/>
        </p:nvSpPr>
        <p:spPr>
          <a:xfrm>
            <a:off x="0" y="692698"/>
            <a:ext cx="9108504" cy="38502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u="sng" dirty="0">
                <a:sym typeface="Wingdings"/>
              </a:rPr>
              <a:t>But</a:t>
            </a:r>
            <a:r>
              <a:rPr lang="mr-IN" sz="2200" u="sng" dirty="0">
                <a:sym typeface="Wingdings"/>
              </a:rPr>
              <a:t>…</a:t>
            </a:r>
            <a:r>
              <a:rPr lang="fr-FR" sz="2200" u="sng" dirty="0">
                <a:sym typeface="Wingdings"/>
              </a:rPr>
              <a:t> </a:t>
            </a:r>
            <a:r>
              <a:rPr lang="fr-FR" sz="2200" u="sng" dirty="0" err="1">
                <a:sym typeface="Wingdings"/>
              </a:rPr>
              <a:t>Stability</a:t>
            </a:r>
            <a:r>
              <a:rPr lang="fr-FR" sz="2200" u="sng" dirty="0">
                <a:sym typeface="Wingdings"/>
              </a:rPr>
              <a:t> issue!</a:t>
            </a:r>
          </a:p>
          <a:p>
            <a:pPr marL="897891" lvl="1" indent="-457200">
              <a:buFont typeface="Wingdings" charset="2"/>
              <a:buChar char="§"/>
              <a:defRPr sz="2600"/>
            </a:pPr>
            <a:r>
              <a:rPr lang="fr-FR" sz="1800" dirty="0">
                <a:sym typeface="Wingdings"/>
              </a:rPr>
              <a:t>Bubble of </a:t>
            </a:r>
            <a:r>
              <a:rPr lang="fr-FR" sz="1800" dirty="0" err="1">
                <a:sym typeface="Wingdings"/>
              </a:rPr>
              <a:t>nothing</a:t>
            </a:r>
            <a:r>
              <a:rPr lang="fr-FR" sz="1800" dirty="0">
                <a:sym typeface="Wingdings"/>
              </a:rPr>
              <a:t> </a:t>
            </a:r>
            <a:r>
              <a:rPr lang="fr-FR" sz="1800" dirty="0" err="1">
                <a:sym typeface="Wingdings"/>
              </a:rPr>
              <a:t>mediates</a:t>
            </a:r>
            <a:r>
              <a:rPr lang="fr-FR" sz="1800" dirty="0">
                <a:sym typeface="Wingdings"/>
              </a:rPr>
              <a:t> the </a:t>
            </a:r>
            <a:r>
              <a:rPr lang="fr-FR" sz="1800" dirty="0" err="1">
                <a:sym typeface="Wingdings"/>
              </a:rPr>
              <a:t>decay</a:t>
            </a:r>
            <a:r>
              <a:rPr lang="fr-FR" sz="1800" dirty="0">
                <a:sym typeface="Wingdings"/>
              </a:rPr>
              <a:t> of </a:t>
            </a:r>
            <a:r>
              <a:rPr lang="fr-FR" sz="1800" dirty="0" err="1">
                <a:sym typeface="Wingdings"/>
              </a:rPr>
              <a:t>Kaluza</a:t>
            </a:r>
            <a:r>
              <a:rPr lang="fr-FR" sz="1800" dirty="0">
                <a:sym typeface="Wingdings"/>
              </a:rPr>
              <a:t>-Klein vacuum </a:t>
            </a:r>
            <a:r>
              <a:rPr lang="fr-FR" sz="1800" dirty="0" err="1">
                <a:sym typeface="Wingdings"/>
              </a:rPr>
              <a:t>spacetimes</a:t>
            </a:r>
            <a:r>
              <a:rPr lang="fr-FR" sz="1800" dirty="0">
                <a:sym typeface="Wingdings"/>
              </a:rPr>
              <a:t>: </a:t>
            </a:r>
            <a:r>
              <a:rPr lang="fr-FR" sz="1800" dirty="0" err="1">
                <a:sym typeface="Wingdings"/>
              </a:rPr>
              <a:t>it</a:t>
            </a:r>
            <a:r>
              <a:rPr lang="fr-FR" sz="1800" dirty="0">
                <a:sym typeface="Wingdings"/>
              </a:rPr>
              <a:t> </a:t>
            </a:r>
            <a:r>
              <a:rPr lang="fr-FR" sz="1800" b="1" dirty="0" err="1" smtClean="0">
                <a:sym typeface="Wingdings"/>
              </a:rPr>
              <a:t>grows</a:t>
            </a:r>
            <a:r>
              <a:rPr lang="fr-FR" sz="1800" b="1" dirty="0" smtClean="0">
                <a:sym typeface="Wingdings"/>
              </a:rPr>
              <a:t> </a:t>
            </a:r>
            <a:r>
              <a:rPr lang="fr-FR" sz="1800" b="1" dirty="0" err="1" smtClean="0">
                <a:sym typeface="Wingdings"/>
              </a:rPr>
              <a:t>indefinitely</a:t>
            </a:r>
            <a:r>
              <a:rPr lang="fr-FR" sz="1800" b="1" dirty="0" smtClean="0">
                <a:sym typeface="Wingdings"/>
              </a:rPr>
              <a:t> or collapses</a:t>
            </a:r>
            <a:endParaRPr lang="fr-FR" sz="1800" b="1" dirty="0">
              <a:sym typeface="Wingdings"/>
            </a:endParaRPr>
          </a:p>
          <a:p>
            <a:pPr marL="897891" lvl="1" indent="-457200">
              <a:buFont typeface="Wingdings" charset="2"/>
              <a:buChar char="§"/>
              <a:defRPr sz="2600"/>
            </a:pPr>
            <a:r>
              <a:rPr lang="fr-FR" sz="1800" dirty="0" err="1">
                <a:sym typeface="Wingdings"/>
              </a:rPr>
              <a:t>Another</a:t>
            </a:r>
            <a:r>
              <a:rPr lang="fr-FR" sz="1800" dirty="0">
                <a:sym typeface="Wingdings"/>
              </a:rPr>
              <a:t> </a:t>
            </a:r>
            <a:r>
              <a:rPr lang="fr-FR" sz="1800" dirty="0" err="1">
                <a:sym typeface="Wingdings"/>
              </a:rPr>
              <a:t>ingredient</a:t>
            </a:r>
            <a:r>
              <a:rPr lang="fr-FR" sz="1800" dirty="0">
                <a:sym typeface="Wingdings"/>
              </a:rPr>
              <a:t> </a:t>
            </a:r>
            <a:r>
              <a:rPr lang="fr-FR" sz="1800" dirty="0" err="1">
                <a:sym typeface="Wingdings"/>
              </a:rPr>
              <a:t>is</a:t>
            </a:r>
            <a:r>
              <a:rPr lang="fr-FR" sz="1800" dirty="0">
                <a:sym typeface="Wingdings"/>
              </a:rPr>
              <a:t> </a:t>
            </a:r>
            <a:r>
              <a:rPr lang="fr-FR" sz="1800" dirty="0" err="1" smtClean="0">
                <a:sym typeface="Wingdings"/>
              </a:rPr>
              <a:t>required</a:t>
            </a:r>
            <a:r>
              <a:rPr lang="fr-FR" sz="1800" dirty="0" smtClean="0">
                <a:sym typeface="Wingdings"/>
              </a:rPr>
              <a:t>: </a:t>
            </a:r>
            <a:r>
              <a:rPr lang="fr-FR" sz="1800" b="1" dirty="0" err="1" smtClean="0">
                <a:sym typeface="Wingdings"/>
              </a:rPr>
              <a:t>Electromagnetic</a:t>
            </a:r>
            <a:r>
              <a:rPr lang="fr-FR" sz="1800" b="1" dirty="0" smtClean="0">
                <a:sym typeface="Wingdings"/>
              </a:rPr>
              <a:t> flux!</a:t>
            </a:r>
            <a:endParaRPr lang="fr-FR" sz="1800" b="1" dirty="0">
              <a:sym typeface="Wingdings"/>
            </a:endParaRPr>
          </a:p>
          <a:p>
            <a:pPr marL="897891" lvl="1" indent="-457200">
              <a:buFont typeface="Wingdings" charset="2"/>
              <a:buChar char="§"/>
              <a:defRPr sz="2600"/>
            </a:pPr>
            <a:endParaRPr lang="fr-FR" sz="2200" dirty="0">
              <a:sym typeface="Wingdings"/>
            </a:endParaRPr>
          </a:p>
          <a:p>
            <a:pPr marL="897891" lvl="1" indent="-457200">
              <a:buFont typeface="Wingdings" charset="2"/>
              <a:buChar char="§"/>
              <a:defRPr sz="2600"/>
            </a:pPr>
            <a:endParaRPr lang="fr-FR" sz="2400" dirty="0"/>
          </a:p>
        </p:txBody>
      </p:sp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Instability</a:t>
            </a:r>
            <a:r>
              <a:rPr lang="fr-FR" dirty="0" smtClean="0"/>
              <a:t> of Vacuum </a:t>
            </a:r>
            <a:r>
              <a:rPr lang="fr-FR" dirty="0" err="1" smtClean="0"/>
              <a:t>Solitons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018665" y="793420"/>
            <a:ext cx="561696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Witten ‘81, Gross, Perry, </a:t>
            </a:r>
            <a:r>
              <a:rPr lang="fr-FR" sz="1300" dirty="0" err="1">
                <a:solidFill>
                  <a:schemeClr val="accent3">
                    <a:lumMod val="75000"/>
                  </a:schemeClr>
                </a:solidFill>
              </a:rPr>
              <a:t>Yaffe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 ‘82</a:t>
            </a:r>
          </a:p>
        </p:txBody>
      </p:sp>
      <p:cxnSp>
        <p:nvCxnSpPr>
          <p:cNvPr id="81" name="Connecteur droit avec flèche 80"/>
          <p:cNvCxnSpPr/>
          <p:nvPr/>
        </p:nvCxnSpPr>
        <p:spPr>
          <a:xfrm>
            <a:off x="6022028" y="2833092"/>
            <a:ext cx="10758" cy="1751451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5489510" y="2574056"/>
            <a:ext cx="106503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 err="1" smtClean="0"/>
              <a:t>Grav</a:t>
            </a:r>
            <a:r>
              <a:rPr lang="fr-FR" sz="1400" dirty="0" smtClean="0"/>
              <a:t>. </a:t>
            </a:r>
            <a:r>
              <a:rPr lang="fr-FR" sz="1400" dirty="0" err="1" smtClean="0"/>
              <a:t>Potential</a:t>
            </a:r>
            <a:endParaRPr lang="fr-FR" sz="1400" dirty="0"/>
          </a:p>
        </p:txBody>
      </p:sp>
      <p:cxnSp>
        <p:nvCxnSpPr>
          <p:cNvPr id="83" name="Connecteur droit avec flèche 82"/>
          <p:cNvCxnSpPr/>
          <p:nvPr/>
        </p:nvCxnSpPr>
        <p:spPr>
          <a:xfrm flipH="1">
            <a:off x="5917754" y="4494083"/>
            <a:ext cx="2346491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ZoneTexte 83"/>
              <p:cNvSpPr txBox="1"/>
              <p:nvPr/>
            </p:nvSpPr>
            <p:spPr>
              <a:xfrm>
                <a:off x="8170213" y="4511058"/>
                <a:ext cx="2044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charset="0"/>
                        </a:rPr>
                        <m:t>𝑀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84" name="ZoneText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213" y="4511058"/>
                <a:ext cx="204415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17647" r="-14706" b="-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rme libre 5"/>
          <p:cNvSpPr/>
          <p:nvPr/>
        </p:nvSpPr>
        <p:spPr>
          <a:xfrm>
            <a:off x="6037385" y="3487611"/>
            <a:ext cx="2103801" cy="1256758"/>
          </a:xfrm>
          <a:custGeom>
            <a:avLst/>
            <a:gdLst>
              <a:gd name="connsiteX0" fmla="*/ 0 w 2019718"/>
              <a:gd name="connsiteY0" fmla="*/ 967669 h 1249023"/>
              <a:gd name="connsiteX1" fmla="*/ 773723 w 2019718"/>
              <a:gd name="connsiteY1" fmla="*/ 3027 h 1249023"/>
              <a:gd name="connsiteX2" fmla="*/ 2019718 w 2019718"/>
              <a:gd name="connsiteY2" fmla="*/ 1249023 h 1249023"/>
              <a:gd name="connsiteX0" fmla="*/ 0 w 2019718"/>
              <a:gd name="connsiteY0" fmla="*/ 999037 h 1280391"/>
              <a:gd name="connsiteX1" fmla="*/ 1110054 w 2019718"/>
              <a:gd name="connsiteY1" fmla="*/ 2864 h 1280391"/>
              <a:gd name="connsiteX2" fmla="*/ 2019718 w 2019718"/>
              <a:gd name="connsiteY2" fmla="*/ 1280391 h 1280391"/>
              <a:gd name="connsiteX0" fmla="*/ 0 w 2103801"/>
              <a:gd name="connsiteY0" fmla="*/ 999037 h 1259371"/>
              <a:gd name="connsiteX1" fmla="*/ 1110054 w 2103801"/>
              <a:gd name="connsiteY1" fmla="*/ 2864 h 1259371"/>
              <a:gd name="connsiteX2" fmla="*/ 2103801 w 2103801"/>
              <a:gd name="connsiteY2" fmla="*/ 1259371 h 1259371"/>
              <a:gd name="connsiteX0" fmla="*/ 0 w 2103801"/>
              <a:gd name="connsiteY0" fmla="*/ 998340 h 1258674"/>
              <a:gd name="connsiteX1" fmla="*/ 1110054 w 2103801"/>
              <a:gd name="connsiteY1" fmla="*/ 2167 h 1258674"/>
              <a:gd name="connsiteX2" fmla="*/ 2103801 w 2103801"/>
              <a:gd name="connsiteY2" fmla="*/ 1258674 h 1258674"/>
              <a:gd name="connsiteX0" fmla="*/ 0 w 2103801"/>
              <a:gd name="connsiteY0" fmla="*/ 998340 h 1258674"/>
              <a:gd name="connsiteX1" fmla="*/ 1110054 w 2103801"/>
              <a:gd name="connsiteY1" fmla="*/ 2167 h 1258674"/>
              <a:gd name="connsiteX2" fmla="*/ 2103801 w 2103801"/>
              <a:gd name="connsiteY2" fmla="*/ 1258674 h 1258674"/>
              <a:gd name="connsiteX0" fmla="*/ 0 w 2103801"/>
              <a:gd name="connsiteY0" fmla="*/ 996424 h 1256758"/>
              <a:gd name="connsiteX1" fmla="*/ 1110054 w 2103801"/>
              <a:gd name="connsiteY1" fmla="*/ 251 h 1256758"/>
              <a:gd name="connsiteX2" fmla="*/ 2103801 w 2103801"/>
              <a:gd name="connsiteY2" fmla="*/ 1256758 h 125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3801" h="1256758">
                <a:moveTo>
                  <a:pt x="0" y="996424"/>
                </a:moveTo>
                <a:cubicBezTo>
                  <a:pt x="218552" y="679843"/>
                  <a:pt x="773435" y="-15110"/>
                  <a:pt x="1110054" y="251"/>
                </a:cubicBezTo>
                <a:cubicBezTo>
                  <a:pt x="1457183" y="26122"/>
                  <a:pt x="2103801" y="1256758"/>
                  <a:pt x="2103801" y="1256758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rc 8"/>
          <p:cNvSpPr/>
          <p:nvPr/>
        </p:nvSpPr>
        <p:spPr>
          <a:xfrm rot="21381312">
            <a:off x="6883401" y="3329697"/>
            <a:ext cx="540000" cy="540000"/>
          </a:xfrm>
          <a:prstGeom prst="arc">
            <a:avLst>
              <a:gd name="adj1" fmla="val 12825967"/>
              <a:gd name="adj2" fmla="val 19949959"/>
            </a:avLst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r 4"/>
          <p:cNvGrpSpPr/>
          <p:nvPr/>
        </p:nvGrpSpPr>
        <p:grpSpPr>
          <a:xfrm>
            <a:off x="924298" y="2170891"/>
            <a:ext cx="2110779" cy="2798752"/>
            <a:chOff x="1058209" y="2528428"/>
            <a:chExt cx="2110779" cy="2798752"/>
          </a:xfrm>
        </p:grpSpPr>
        <p:grpSp>
          <p:nvGrpSpPr>
            <p:cNvPr id="36" name="Grouper 35"/>
            <p:cNvGrpSpPr/>
            <p:nvPr/>
          </p:nvGrpSpPr>
          <p:grpSpPr>
            <a:xfrm>
              <a:off x="2777107" y="2569331"/>
              <a:ext cx="264536" cy="2757849"/>
              <a:chOff x="6544144" y="1430870"/>
              <a:chExt cx="334066" cy="3670698"/>
            </a:xfrm>
          </p:grpSpPr>
          <p:cxnSp>
            <p:nvCxnSpPr>
              <p:cNvPr id="93" name="Connecteur droit avec flèche 92"/>
              <p:cNvCxnSpPr/>
              <p:nvPr/>
            </p:nvCxnSpPr>
            <p:spPr>
              <a:xfrm flipV="1">
                <a:off x="6804247" y="1700808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4" name="Rectangle 93"/>
                  <p:cNvSpPr/>
                  <p:nvPr/>
                </p:nvSpPr>
                <p:spPr>
                  <a:xfrm>
                    <a:off x="6544144" y="1430870"/>
                    <a:ext cx="33406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94" name="Rectangle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44144" y="1430870"/>
                    <a:ext cx="334066" cy="3385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952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er 36"/>
            <p:cNvGrpSpPr/>
            <p:nvPr/>
          </p:nvGrpSpPr>
          <p:grpSpPr>
            <a:xfrm>
              <a:off x="2799574" y="2775548"/>
              <a:ext cx="369414" cy="722020"/>
              <a:chOff x="3361092" y="1705345"/>
              <a:chExt cx="466509" cy="1437239"/>
            </a:xfrm>
          </p:grpSpPr>
          <p:grpSp>
            <p:nvGrpSpPr>
              <p:cNvPr id="87" name="Grouper 86"/>
              <p:cNvGrpSpPr/>
              <p:nvPr/>
            </p:nvGrpSpPr>
            <p:grpSpPr>
              <a:xfrm>
                <a:off x="3365600" y="1838652"/>
                <a:ext cx="462001" cy="1303932"/>
                <a:chOff x="3662235" y="2582388"/>
                <a:chExt cx="1604762" cy="4360662"/>
              </a:xfrm>
            </p:grpSpPr>
            <p:sp>
              <p:nvSpPr>
                <p:cNvPr id="91" name="Ellipse 124"/>
                <p:cNvSpPr/>
                <p:nvPr/>
              </p:nvSpPr>
              <p:spPr>
                <a:xfrm rot="16200000">
                  <a:off x="2284285" y="3960338"/>
                  <a:ext cx="4360662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92" name="Ellipse 91"/>
                <p:cNvSpPr/>
                <p:nvPr/>
              </p:nvSpPr>
              <p:spPr>
                <a:xfrm rot="16200000">
                  <a:off x="4242333" y="3865505"/>
                  <a:ext cx="399490" cy="13827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9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cxnSp>
            <p:nvCxnSpPr>
              <p:cNvPr id="88" name="Connecteur droit 87"/>
              <p:cNvCxnSpPr/>
              <p:nvPr/>
            </p:nvCxnSpPr>
            <p:spPr>
              <a:xfrm flipH="1">
                <a:off x="3822419" y="1721844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Ellipse 88"/>
              <p:cNvSpPr/>
              <p:nvPr/>
            </p:nvSpPr>
            <p:spPr>
              <a:xfrm rot="16200000">
                <a:off x="3530540" y="1669536"/>
                <a:ext cx="119456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90" name="Connecteur droit 89"/>
              <p:cNvCxnSpPr/>
              <p:nvPr/>
            </p:nvCxnSpPr>
            <p:spPr>
              <a:xfrm flipH="1">
                <a:off x="3367617" y="1705345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er 37"/>
            <p:cNvGrpSpPr/>
            <p:nvPr/>
          </p:nvGrpSpPr>
          <p:grpSpPr>
            <a:xfrm flipV="1">
              <a:off x="2795394" y="4360761"/>
              <a:ext cx="369413" cy="954109"/>
              <a:chOff x="3361092" y="1705345"/>
              <a:chExt cx="466508" cy="2019529"/>
            </a:xfrm>
          </p:grpSpPr>
          <p:grpSp>
            <p:nvGrpSpPr>
              <p:cNvPr id="69" name="Grouper 68"/>
              <p:cNvGrpSpPr/>
              <p:nvPr/>
            </p:nvGrpSpPr>
            <p:grpSpPr>
              <a:xfrm>
                <a:off x="3365599" y="1838652"/>
                <a:ext cx="462001" cy="1886222"/>
                <a:chOff x="3662233" y="2582389"/>
                <a:chExt cx="1604762" cy="6307979"/>
              </a:xfrm>
            </p:grpSpPr>
            <p:sp>
              <p:nvSpPr>
                <p:cNvPr id="85" name="Ellipse 124"/>
                <p:cNvSpPr/>
                <p:nvPr/>
              </p:nvSpPr>
              <p:spPr>
                <a:xfrm rot="16200000">
                  <a:off x="1310624" y="4933998"/>
                  <a:ext cx="6307979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6" name="Ellipse 85"/>
                <p:cNvSpPr/>
                <p:nvPr/>
              </p:nvSpPr>
              <p:spPr>
                <a:xfrm rot="16200000">
                  <a:off x="4242875" y="5239927"/>
                  <a:ext cx="399490" cy="13827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9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cxnSp>
            <p:nvCxnSpPr>
              <p:cNvPr id="70" name="Connecteur droit 69"/>
              <p:cNvCxnSpPr/>
              <p:nvPr/>
            </p:nvCxnSpPr>
            <p:spPr>
              <a:xfrm flipH="1">
                <a:off x="3822419" y="1721844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Ellipse 74"/>
              <p:cNvSpPr/>
              <p:nvPr/>
            </p:nvSpPr>
            <p:spPr>
              <a:xfrm rot="16200000">
                <a:off x="3530540" y="1669536"/>
                <a:ext cx="119456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76" name="Connecteur droit 75"/>
              <p:cNvCxnSpPr/>
              <p:nvPr/>
            </p:nvCxnSpPr>
            <p:spPr>
              <a:xfrm flipH="1">
                <a:off x="3818030" y="1721559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 flipH="1">
                <a:off x="3367617" y="1705345"/>
                <a:ext cx="1534" cy="158997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eur droit 38"/>
            <p:cNvCxnSpPr/>
            <p:nvPr/>
          </p:nvCxnSpPr>
          <p:spPr>
            <a:xfrm flipH="1">
              <a:off x="2984390" y="3484233"/>
              <a:ext cx="0" cy="88913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e 52"/>
            <p:cNvSpPr/>
            <p:nvPr/>
          </p:nvSpPr>
          <p:spPr>
            <a:xfrm>
              <a:off x="2953645" y="3478610"/>
              <a:ext cx="57020" cy="541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>
              <a:off x="2952417" y="4319265"/>
              <a:ext cx="57020" cy="541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6" name="Grouper 95"/>
            <p:cNvGrpSpPr/>
            <p:nvPr/>
          </p:nvGrpSpPr>
          <p:grpSpPr>
            <a:xfrm>
              <a:off x="1937104" y="2528428"/>
              <a:ext cx="223704" cy="2688476"/>
              <a:chOff x="1033659" y="1460350"/>
              <a:chExt cx="306934" cy="3688731"/>
            </a:xfrm>
          </p:grpSpPr>
          <p:cxnSp>
            <p:nvCxnSpPr>
              <p:cNvPr id="102" name="Connecteur droit avec flèche 101"/>
              <p:cNvCxnSpPr/>
              <p:nvPr/>
            </p:nvCxnSpPr>
            <p:spPr>
              <a:xfrm flipV="1">
                <a:off x="1340593" y="1748321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Rectangle 102"/>
                  <p:cNvSpPr/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Rectangle 1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8333" b="-1463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4" name="Grouper 103"/>
            <p:cNvGrpSpPr>
              <a:grpSpLocks/>
            </p:cNvGrpSpPr>
            <p:nvPr/>
          </p:nvGrpSpPr>
          <p:grpSpPr>
            <a:xfrm>
              <a:off x="1728216" y="3497570"/>
              <a:ext cx="864000" cy="864000"/>
              <a:chOff x="112537" y="1143124"/>
              <a:chExt cx="1440160" cy="1440160"/>
            </a:xfrm>
          </p:grpSpPr>
          <p:sp>
            <p:nvSpPr>
              <p:cNvPr id="105" name="Ellipse 104"/>
              <p:cNvSpPr/>
              <p:nvPr/>
            </p:nvSpPr>
            <p:spPr>
              <a:xfrm>
                <a:off x="112537" y="1143124"/>
                <a:ext cx="1440160" cy="14401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alpha val="59000"/>
                    </a:schemeClr>
                  </a:gs>
                  <a:gs pos="73000">
                    <a:schemeClr val="accent1">
                      <a:lumMod val="60000"/>
                      <a:lumOff val="40000"/>
                      <a:alpha val="59000"/>
                    </a:schemeClr>
                  </a:gs>
                  <a:gs pos="83000">
                    <a:schemeClr val="accent1">
                      <a:lumMod val="60000"/>
                      <a:lumOff val="40000"/>
                      <a:alpha val="59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58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grpSp>
            <p:nvGrpSpPr>
              <p:cNvPr id="106" name="Grouper 105"/>
              <p:cNvGrpSpPr/>
              <p:nvPr/>
            </p:nvGrpSpPr>
            <p:grpSpPr>
              <a:xfrm>
                <a:off x="117065" y="1770598"/>
                <a:ext cx="1433991" cy="309608"/>
                <a:chOff x="118608" y="3075394"/>
                <a:chExt cx="873363" cy="252523"/>
              </a:xfrm>
            </p:grpSpPr>
            <p:sp>
              <p:nvSpPr>
                <p:cNvPr id="107" name="Forme libre 106"/>
                <p:cNvSpPr/>
                <p:nvPr/>
              </p:nvSpPr>
              <p:spPr>
                <a:xfrm>
                  <a:off x="137138" y="3075394"/>
                  <a:ext cx="847560" cy="103369"/>
                </a:xfrm>
                <a:custGeom>
                  <a:avLst/>
                  <a:gdLst>
                    <a:gd name="connsiteX0" fmla="*/ 0 w 1327709"/>
                    <a:gd name="connsiteY0" fmla="*/ 120854 h 142800"/>
                    <a:gd name="connsiteX1" fmla="*/ 676656 w 1327709"/>
                    <a:gd name="connsiteY1" fmla="*/ 153 h 142800"/>
                    <a:gd name="connsiteX2" fmla="*/ 1327709 w 1327709"/>
                    <a:gd name="connsiteY2" fmla="*/ 142800 h 142800"/>
                    <a:gd name="connsiteX0" fmla="*/ 0 w 1327709"/>
                    <a:gd name="connsiteY0" fmla="*/ 124503 h 146449"/>
                    <a:gd name="connsiteX1" fmla="*/ 654710 w 1327709"/>
                    <a:gd name="connsiteY1" fmla="*/ 145 h 146449"/>
                    <a:gd name="connsiteX2" fmla="*/ 1327709 w 1327709"/>
                    <a:gd name="connsiteY2" fmla="*/ 146449 h 146449"/>
                    <a:gd name="connsiteX0" fmla="*/ 0 w 1327709"/>
                    <a:gd name="connsiteY0" fmla="*/ 124358 h 146304"/>
                    <a:gd name="connsiteX1" fmla="*/ 654710 w 1327709"/>
                    <a:gd name="connsiteY1" fmla="*/ 0 h 146304"/>
                    <a:gd name="connsiteX2" fmla="*/ 1327709 w 1327709"/>
                    <a:gd name="connsiteY2" fmla="*/ 146304 h 146304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42 h 146488"/>
                    <a:gd name="connsiteX1" fmla="*/ 654710 w 1320394"/>
                    <a:gd name="connsiteY1" fmla="*/ 184 h 146488"/>
                    <a:gd name="connsiteX2" fmla="*/ 1320394 w 1320394"/>
                    <a:gd name="connsiteY2" fmla="*/ 146488 h 146488"/>
                    <a:gd name="connsiteX0" fmla="*/ 0 w 1320394"/>
                    <a:gd name="connsiteY0" fmla="*/ 109027 h 130973"/>
                    <a:gd name="connsiteX1" fmla="*/ 654710 w 1320394"/>
                    <a:gd name="connsiteY1" fmla="*/ 256 h 130973"/>
                    <a:gd name="connsiteX2" fmla="*/ 1320394 w 1320394"/>
                    <a:gd name="connsiteY2" fmla="*/ 130973 h 13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0394" h="130973">
                      <a:moveTo>
                        <a:pt x="0" y="109027"/>
                      </a:moveTo>
                      <a:cubicBezTo>
                        <a:pt x="106984" y="32216"/>
                        <a:pt x="434644" y="-3402"/>
                        <a:pt x="654710" y="256"/>
                      </a:cubicBezTo>
                      <a:cubicBezTo>
                        <a:pt x="874776" y="3914"/>
                        <a:pt x="1314299" y="81595"/>
                        <a:pt x="1320394" y="130973"/>
                      </a:cubicBezTo>
                    </a:path>
                  </a:pathLst>
                </a:custGeom>
                <a:noFill/>
                <a:ln w="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8" name="Ellipse 104"/>
                <p:cNvSpPr/>
                <p:nvPr/>
              </p:nvSpPr>
              <p:spPr>
                <a:xfrm rot="16200000">
                  <a:off x="480713" y="2816658"/>
                  <a:ext cx="149154" cy="873363"/>
                </a:xfrm>
                <a:custGeom>
                  <a:avLst/>
                  <a:gdLst>
                    <a:gd name="connsiteX0" fmla="*/ 0 w 346099"/>
                    <a:gd name="connsiteY0" fmla="*/ 689652 h 1379304"/>
                    <a:gd name="connsiteX1" fmla="*/ 173050 w 346099"/>
                    <a:gd name="connsiteY1" fmla="*/ 0 h 1379304"/>
                    <a:gd name="connsiteX2" fmla="*/ 346100 w 346099"/>
                    <a:gd name="connsiteY2" fmla="*/ 689652 h 1379304"/>
                    <a:gd name="connsiteX3" fmla="*/ 173050 w 346099"/>
                    <a:gd name="connsiteY3" fmla="*/ 1379304 h 1379304"/>
                    <a:gd name="connsiteX4" fmla="*/ 0 w 346099"/>
                    <a:gd name="connsiteY4" fmla="*/ 689652 h 1379304"/>
                    <a:gd name="connsiteX0" fmla="*/ 0 w 194681"/>
                    <a:gd name="connsiteY0" fmla="*/ 708822 h 1417644"/>
                    <a:gd name="connsiteX1" fmla="*/ 173050 w 194681"/>
                    <a:gd name="connsiteY1" fmla="*/ 19170 h 1417644"/>
                    <a:gd name="connsiteX2" fmla="*/ 173050 w 194681"/>
                    <a:gd name="connsiteY2" fmla="*/ 1398474 h 1417644"/>
                    <a:gd name="connsiteX3" fmla="*/ 0 w 194681"/>
                    <a:gd name="connsiteY3" fmla="*/ 708822 h 1417644"/>
                    <a:gd name="connsiteX0" fmla="*/ 173050 w 264490"/>
                    <a:gd name="connsiteY0" fmla="*/ 1341993 h 1361163"/>
                    <a:gd name="connsiteX1" fmla="*/ 0 w 264490"/>
                    <a:gd name="connsiteY1" fmla="*/ 652341 h 1361163"/>
                    <a:gd name="connsiteX2" fmla="*/ 264490 w 264490"/>
                    <a:gd name="connsiteY2" fmla="*/ 54129 h 1361163"/>
                    <a:gd name="connsiteX0" fmla="*/ 173283 w 215147"/>
                    <a:gd name="connsiteY0" fmla="*/ 1388846 h 1403765"/>
                    <a:gd name="connsiteX1" fmla="*/ 233 w 215147"/>
                    <a:gd name="connsiteY1" fmla="*/ 699194 h 1403765"/>
                    <a:gd name="connsiteX2" fmla="*/ 215147 w 215147"/>
                    <a:gd name="connsiteY2" fmla="*/ 40391 h 1403765"/>
                    <a:gd name="connsiteX0" fmla="*/ 173283 w 215147"/>
                    <a:gd name="connsiteY0" fmla="*/ 1362501 h 1377322"/>
                    <a:gd name="connsiteX1" fmla="*/ 233 w 215147"/>
                    <a:gd name="connsiteY1" fmla="*/ 672849 h 1377322"/>
                    <a:gd name="connsiteX2" fmla="*/ 215147 w 215147"/>
                    <a:gd name="connsiteY2" fmla="*/ 41588 h 1377322"/>
                    <a:gd name="connsiteX0" fmla="*/ 180589 w 222453"/>
                    <a:gd name="connsiteY0" fmla="*/ 1363091 h 1377675"/>
                    <a:gd name="connsiteX1" fmla="*/ 223 w 222453"/>
                    <a:gd name="connsiteY1" fmla="*/ 662470 h 1377675"/>
                    <a:gd name="connsiteX2" fmla="*/ 222453 w 222453"/>
                    <a:gd name="connsiteY2" fmla="*/ 42178 h 1377675"/>
                    <a:gd name="connsiteX0" fmla="*/ 180866 w 222730"/>
                    <a:gd name="connsiteY0" fmla="*/ 1369799 h 1387131"/>
                    <a:gd name="connsiteX1" fmla="*/ 500 w 222730"/>
                    <a:gd name="connsiteY1" fmla="*/ 669178 h 1387131"/>
                    <a:gd name="connsiteX2" fmla="*/ 222730 w 222730"/>
                    <a:gd name="connsiteY2" fmla="*/ 48886 h 1387131"/>
                    <a:gd name="connsiteX0" fmla="*/ 181200 w 223064"/>
                    <a:gd name="connsiteY0" fmla="*/ 1369799 h 1393829"/>
                    <a:gd name="connsiteX1" fmla="*/ 834 w 223064"/>
                    <a:gd name="connsiteY1" fmla="*/ 669178 h 1393829"/>
                    <a:gd name="connsiteX2" fmla="*/ 223064 w 223064"/>
                    <a:gd name="connsiteY2" fmla="*/ 48886 h 1393829"/>
                    <a:gd name="connsiteX0" fmla="*/ 187930 w 222479"/>
                    <a:gd name="connsiteY0" fmla="*/ 1359407 h 1379972"/>
                    <a:gd name="connsiteX1" fmla="*/ 249 w 222479"/>
                    <a:gd name="connsiteY1" fmla="*/ 662440 h 1379972"/>
                    <a:gd name="connsiteX2" fmla="*/ 222479 w 222479"/>
                    <a:gd name="connsiteY2" fmla="*/ 42148 h 1379972"/>
                    <a:gd name="connsiteX0" fmla="*/ 187997 w 222546"/>
                    <a:gd name="connsiteY0" fmla="*/ 1359407 h 1371739"/>
                    <a:gd name="connsiteX1" fmla="*/ 316 w 222546"/>
                    <a:gd name="connsiteY1" fmla="*/ 662440 h 1371739"/>
                    <a:gd name="connsiteX2" fmla="*/ 222546 w 222546"/>
                    <a:gd name="connsiteY2" fmla="*/ 42148 h 1371739"/>
                    <a:gd name="connsiteX0" fmla="*/ 187699 w 222248"/>
                    <a:gd name="connsiteY0" fmla="*/ 1362000 h 1375250"/>
                    <a:gd name="connsiteX1" fmla="*/ 18 w 222248"/>
                    <a:gd name="connsiteY1" fmla="*/ 665033 h 1375250"/>
                    <a:gd name="connsiteX2" fmla="*/ 222248 w 222248"/>
                    <a:gd name="connsiteY2" fmla="*/ 44741 h 1375250"/>
                    <a:gd name="connsiteX0" fmla="*/ 187835 w 211411"/>
                    <a:gd name="connsiteY0" fmla="*/ 1359407 h 1371739"/>
                    <a:gd name="connsiteX1" fmla="*/ 154 w 211411"/>
                    <a:gd name="connsiteY1" fmla="*/ 662440 h 1371739"/>
                    <a:gd name="connsiteX2" fmla="*/ 211411 w 211411"/>
                    <a:gd name="connsiteY2" fmla="*/ 42148 h 1371739"/>
                    <a:gd name="connsiteX0" fmla="*/ 187683 w 187683"/>
                    <a:gd name="connsiteY0" fmla="*/ 1369325 h 1381688"/>
                    <a:gd name="connsiteX1" fmla="*/ 2 w 187683"/>
                    <a:gd name="connsiteY1" fmla="*/ 672358 h 1381688"/>
                    <a:gd name="connsiteX2" fmla="*/ 185282 w 187683"/>
                    <a:gd name="connsiteY2" fmla="*/ 41675 h 1381688"/>
                    <a:gd name="connsiteX0" fmla="*/ 187683 w 187683"/>
                    <a:gd name="connsiteY0" fmla="*/ 1362999 h 1375362"/>
                    <a:gd name="connsiteX1" fmla="*/ 2 w 187683"/>
                    <a:gd name="connsiteY1" fmla="*/ 666032 h 1375362"/>
                    <a:gd name="connsiteX2" fmla="*/ 185282 w 187683"/>
                    <a:gd name="connsiteY2" fmla="*/ 35349 h 1375362"/>
                    <a:gd name="connsiteX0" fmla="*/ 187683 w 187683"/>
                    <a:gd name="connsiteY0" fmla="*/ 1347211 h 1359574"/>
                    <a:gd name="connsiteX1" fmla="*/ 2 w 187683"/>
                    <a:gd name="connsiteY1" fmla="*/ 650244 h 1359574"/>
                    <a:gd name="connsiteX2" fmla="*/ 185282 w 187683"/>
                    <a:gd name="connsiteY2" fmla="*/ 19561 h 1359574"/>
                    <a:gd name="connsiteX0" fmla="*/ 187683 w 187683"/>
                    <a:gd name="connsiteY0" fmla="*/ 1355273 h 1367661"/>
                    <a:gd name="connsiteX1" fmla="*/ 2 w 187683"/>
                    <a:gd name="connsiteY1" fmla="*/ 658306 h 1367661"/>
                    <a:gd name="connsiteX2" fmla="*/ 185282 w 187683"/>
                    <a:gd name="connsiteY2" fmla="*/ 19351 h 1367661"/>
                    <a:gd name="connsiteX0" fmla="*/ 187683 w 188680"/>
                    <a:gd name="connsiteY0" fmla="*/ 1355273 h 1367661"/>
                    <a:gd name="connsiteX1" fmla="*/ 2 w 188680"/>
                    <a:gd name="connsiteY1" fmla="*/ 658306 h 1367661"/>
                    <a:gd name="connsiteX2" fmla="*/ 188680 w 188680"/>
                    <a:gd name="connsiteY2" fmla="*/ 19351 h 1367661"/>
                    <a:gd name="connsiteX0" fmla="*/ 187683 w 188680"/>
                    <a:gd name="connsiteY0" fmla="*/ 1338676 h 1351064"/>
                    <a:gd name="connsiteX1" fmla="*/ 2 w 188680"/>
                    <a:gd name="connsiteY1" fmla="*/ 641709 h 1351064"/>
                    <a:gd name="connsiteX2" fmla="*/ 188680 w 188680"/>
                    <a:gd name="connsiteY2" fmla="*/ 2754 h 1351064"/>
                    <a:gd name="connsiteX0" fmla="*/ 187683 w 187683"/>
                    <a:gd name="connsiteY0" fmla="*/ 1362631 h 1375019"/>
                    <a:gd name="connsiteX1" fmla="*/ 2 w 187683"/>
                    <a:gd name="connsiteY1" fmla="*/ 665664 h 1375019"/>
                    <a:gd name="connsiteX2" fmla="*/ 168293 w 187683"/>
                    <a:gd name="connsiteY2" fmla="*/ 2625 h 1375019"/>
                    <a:gd name="connsiteX0" fmla="*/ 187683 w 187683"/>
                    <a:gd name="connsiteY0" fmla="*/ 1355786 h 1368174"/>
                    <a:gd name="connsiteX1" fmla="*/ 2 w 187683"/>
                    <a:gd name="connsiteY1" fmla="*/ 658819 h 1368174"/>
                    <a:gd name="connsiteX2" fmla="*/ 171690 w 187683"/>
                    <a:gd name="connsiteY2" fmla="*/ 2661 h 136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7683" h="1368174">
                      <a:moveTo>
                        <a:pt x="187683" y="1355786"/>
                      </a:moveTo>
                      <a:cubicBezTo>
                        <a:pt x="67401" y="1459761"/>
                        <a:pt x="402" y="881473"/>
                        <a:pt x="2" y="658819"/>
                      </a:cubicBezTo>
                      <a:cubicBezTo>
                        <a:pt x="-398" y="436165"/>
                        <a:pt x="55003" y="-39772"/>
                        <a:pt x="171690" y="2661"/>
                      </a:cubicBezTo>
                    </a:path>
                  </a:pathLst>
                </a:custGeom>
                <a:noFill/>
                <a:ln w="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109" name="Accolade fermante 108"/>
            <p:cNvSpPr/>
            <p:nvPr/>
          </p:nvSpPr>
          <p:spPr>
            <a:xfrm flipH="1">
              <a:off x="1522906" y="3528589"/>
              <a:ext cx="119996" cy="778819"/>
            </a:xfrm>
            <a:prstGeom prst="rightBrace">
              <a:avLst/>
            </a:prstGeom>
            <a:ln w="22225">
              <a:solidFill>
                <a:schemeClr val="tx2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Rectangle 109"/>
                <p:cNvSpPr/>
                <p:nvPr/>
              </p:nvSpPr>
              <p:spPr>
                <a:xfrm>
                  <a:off x="1058209" y="3746370"/>
                  <a:ext cx="524695" cy="2312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</a:rPr>
                          <m:t>2</m:t>
                        </m:r>
                        <m:r>
                          <a:rPr lang="fr-FR" sz="1600" b="0" i="1" smtClean="0">
                            <a:latin typeface="Cambria Math" charset="0"/>
                          </a:rPr>
                          <m:t>𝑀</m:t>
                        </m:r>
                      </m:oMath>
                    </m:oMathPara>
                  </a14:m>
                  <a:endParaRPr lang="fr-FR" sz="1600" dirty="0"/>
                </a:p>
              </p:txBody>
            </p:sp>
          </mc:Choice>
          <mc:Fallback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209" y="3746370"/>
                  <a:ext cx="524695" cy="23123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3157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9" name="Grouper 118"/>
          <p:cNvGrpSpPr/>
          <p:nvPr/>
        </p:nvGrpSpPr>
        <p:grpSpPr>
          <a:xfrm>
            <a:off x="6169143" y="3017914"/>
            <a:ext cx="1965574" cy="1708588"/>
            <a:chOff x="6169143" y="3346538"/>
            <a:chExt cx="1965574" cy="1708588"/>
          </a:xfrm>
        </p:grpSpPr>
        <p:sp>
          <p:nvSpPr>
            <p:cNvPr id="120" name="Forme libre 119"/>
            <p:cNvSpPr/>
            <p:nvPr/>
          </p:nvSpPr>
          <p:spPr>
            <a:xfrm>
              <a:off x="6169143" y="3346538"/>
              <a:ext cx="1965574" cy="1708588"/>
            </a:xfrm>
            <a:custGeom>
              <a:avLst/>
              <a:gdLst>
                <a:gd name="connsiteX0" fmla="*/ 0 w 2019718"/>
                <a:gd name="connsiteY0" fmla="*/ 967669 h 1249023"/>
                <a:gd name="connsiteX1" fmla="*/ 773723 w 2019718"/>
                <a:gd name="connsiteY1" fmla="*/ 3027 h 1249023"/>
                <a:gd name="connsiteX2" fmla="*/ 2019718 w 2019718"/>
                <a:gd name="connsiteY2" fmla="*/ 1249023 h 1249023"/>
                <a:gd name="connsiteX0" fmla="*/ 0 w 2019718"/>
                <a:gd name="connsiteY0" fmla="*/ 959899 h 1241253"/>
                <a:gd name="connsiteX1" fmla="*/ 1047262 w 2019718"/>
                <a:gd name="connsiteY1" fmla="*/ 3072 h 1241253"/>
                <a:gd name="connsiteX2" fmla="*/ 2019718 w 2019718"/>
                <a:gd name="connsiteY2" fmla="*/ 1241253 h 1241253"/>
                <a:gd name="connsiteX0" fmla="*/ 0 w 2019718"/>
                <a:gd name="connsiteY0" fmla="*/ 969766 h 1251120"/>
                <a:gd name="connsiteX1" fmla="*/ 492369 w 2019718"/>
                <a:gd name="connsiteY1" fmla="*/ 624773 h 1251120"/>
                <a:gd name="connsiteX2" fmla="*/ 1047262 w 2019718"/>
                <a:gd name="connsiteY2" fmla="*/ 12939 h 1251120"/>
                <a:gd name="connsiteX3" fmla="*/ 2019718 w 2019718"/>
                <a:gd name="connsiteY3" fmla="*/ 1251120 h 1251120"/>
                <a:gd name="connsiteX0" fmla="*/ 0 w 2019718"/>
                <a:gd name="connsiteY0" fmla="*/ 4731 h 1716301"/>
                <a:gd name="connsiteX1" fmla="*/ 492369 w 2019718"/>
                <a:gd name="connsiteY1" fmla="*/ 1089954 h 1716301"/>
                <a:gd name="connsiteX2" fmla="*/ 1047262 w 2019718"/>
                <a:gd name="connsiteY2" fmla="*/ 478120 h 1716301"/>
                <a:gd name="connsiteX3" fmla="*/ 2019718 w 2019718"/>
                <a:gd name="connsiteY3" fmla="*/ 1716301 h 1716301"/>
                <a:gd name="connsiteX0" fmla="*/ 2614 w 2022332"/>
                <a:gd name="connsiteY0" fmla="*/ 12220 h 1723790"/>
                <a:gd name="connsiteX1" fmla="*/ 494983 w 2022332"/>
                <a:gd name="connsiteY1" fmla="*/ 1097443 h 1723790"/>
                <a:gd name="connsiteX2" fmla="*/ 1049876 w 2022332"/>
                <a:gd name="connsiteY2" fmla="*/ 485609 h 1723790"/>
                <a:gd name="connsiteX3" fmla="*/ 2022332 w 2022332"/>
                <a:gd name="connsiteY3" fmla="*/ 1723790 h 1723790"/>
                <a:gd name="connsiteX0" fmla="*/ 3279 w 1944844"/>
                <a:gd name="connsiteY0" fmla="*/ 12285 h 1716040"/>
                <a:gd name="connsiteX1" fmla="*/ 417495 w 1944844"/>
                <a:gd name="connsiteY1" fmla="*/ 1089693 h 1716040"/>
                <a:gd name="connsiteX2" fmla="*/ 972388 w 1944844"/>
                <a:gd name="connsiteY2" fmla="*/ 477859 h 1716040"/>
                <a:gd name="connsiteX3" fmla="*/ 1944844 w 1944844"/>
                <a:gd name="connsiteY3" fmla="*/ 1716040 h 1716040"/>
                <a:gd name="connsiteX0" fmla="*/ 2121 w 1943686"/>
                <a:gd name="connsiteY0" fmla="*/ 17090 h 1720845"/>
                <a:gd name="connsiteX1" fmla="*/ 416337 w 1943686"/>
                <a:gd name="connsiteY1" fmla="*/ 1094498 h 1720845"/>
                <a:gd name="connsiteX2" fmla="*/ 971230 w 1943686"/>
                <a:gd name="connsiteY2" fmla="*/ 482664 h 1720845"/>
                <a:gd name="connsiteX3" fmla="*/ 1943686 w 1943686"/>
                <a:gd name="connsiteY3" fmla="*/ 1720845 h 1720845"/>
                <a:gd name="connsiteX0" fmla="*/ 1963 w 1966974"/>
                <a:gd name="connsiteY0" fmla="*/ 17265 h 1705389"/>
                <a:gd name="connsiteX1" fmla="*/ 439625 w 1966974"/>
                <a:gd name="connsiteY1" fmla="*/ 1079042 h 1705389"/>
                <a:gd name="connsiteX2" fmla="*/ 994518 w 1966974"/>
                <a:gd name="connsiteY2" fmla="*/ 467208 h 1705389"/>
                <a:gd name="connsiteX3" fmla="*/ 1966974 w 1966974"/>
                <a:gd name="connsiteY3" fmla="*/ 1705389 h 1705389"/>
                <a:gd name="connsiteX0" fmla="*/ 445 w 1965456"/>
                <a:gd name="connsiteY0" fmla="*/ 18575 h 1706699"/>
                <a:gd name="connsiteX1" fmla="*/ 438107 w 1965456"/>
                <a:gd name="connsiteY1" fmla="*/ 1080352 h 1706699"/>
                <a:gd name="connsiteX2" fmla="*/ 993000 w 1965456"/>
                <a:gd name="connsiteY2" fmla="*/ 468518 h 1706699"/>
                <a:gd name="connsiteX3" fmla="*/ 1965456 w 1965456"/>
                <a:gd name="connsiteY3" fmla="*/ 1706699 h 1706699"/>
                <a:gd name="connsiteX0" fmla="*/ 445 w 1965456"/>
                <a:gd name="connsiteY0" fmla="*/ 18575 h 1706699"/>
                <a:gd name="connsiteX1" fmla="*/ 438107 w 1965456"/>
                <a:gd name="connsiteY1" fmla="*/ 1080352 h 1706699"/>
                <a:gd name="connsiteX2" fmla="*/ 993000 w 1965456"/>
                <a:gd name="connsiteY2" fmla="*/ 468518 h 1706699"/>
                <a:gd name="connsiteX3" fmla="*/ 1965456 w 1965456"/>
                <a:gd name="connsiteY3" fmla="*/ 1706699 h 1706699"/>
                <a:gd name="connsiteX0" fmla="*/ 561 w 1965572"/>
                <a:gd name="connsiteY0" fmla="*/ 21028 h 1709152"/>
                <a:gd name="connsiteX1" fmla="*/ 438223 w 1965572"/>
                <a:gd name="connsiteY1" fmla="*/ 1082805 h 1709152"/>
                <a:gd name="connsiteX2" fmla="*/ 993116 w 1965572"/>
                <a:gd name="connsiteY2" fmla="*/ 470971 h 1709152"/>
                <a:gd name="connsiteX3" fmla="*/ 1965572 w 1965572"/>
                <a:gd name="connsiteY3" fmla="*/ 1709152 h 1709152"/>
                <a:gd name="connsiteX0" fmla="*/ 563 w 1965574"/>
                <a:gd name="connsiteY0" fmla="*/ 20464 h 1708588"/>
                <a:gd name="connsiteX1" fmla="*/ 438225 w 1965574"/>
                <a:gd name="connsiteY1" fmla="*/ 1082241 h 1708588"/>
                <a:gd name="connsiteX2" fmla="*/ 993118 w 1965574"/>
                <a:gd name="connsiteY2" fmla="*/ 470407 h 1708588"/>
                <a:gd name="connsiteX3" fmla="*/ 1965574 w 1965574"/>
                <a:gd name="connsiteY3" fmla="*/ 1708588 h 1708588"/>
                <a:gd name="connsiteX0" fmla="*/ 563 w 1965574"/>
                <a:gd name="connsiteY0" fmla="*/ 20464 h 1708588"/>
                <a:gd name="connsiteX1" fmla="*/ 438225 w 1965574"/>
                <a:gd name="connsiteY1" fmla="*/ 1082241 h 1708588"/>
                <a:gd name="connsiteX2" fmla="*/ 993118 w 1965574"/>
                <a:gd name="connsiteY2" fmla="*/ 470407 h 1708588"/>
                <a:gd name="connsiteX3" fmla="*/ 1965574 w 1965574"/>
                <a:gd name="connsiteY3" fmla="*/ 1708588 h 1708588"/>
                <a:gd name="connsiteX0" fmla="*/ 563 w 1965574"/>
                <a:gd name="connsiteY0" fmla="*/ 20464 h 1708588"/>
                <a:gd name="connsiteX1" fmla="*/ 438225 w 1965574"/>
                <a:gd name="connsiteY1" fmla="*/ 1082241 h 1708588"/>
                <a:gd name="connsiteX2" fmla="*/ 993118 w 1965574"/>
                <a:gd name="connsiteY2" fmla="*/ 470407 h 1708588"/>
                <a:gd name="connsiteX3" fmla="*/ 1965574 w 1965574"/>
                <a:gd name="connsiteY3" fmla="*/ 1708588 h 1708588"/>
                <a:gd name="connsiteX0" fmla="*/ 563 w 1965574"/>
                <a:gd name="connsiteY0" fmla="*/ 20464 h 1708588"/>
                <a:gd name="connsiteX1" fmla="*/ 438225 w 1965574"/>
                <a:gd name="connsiteY1" fmla="*/ 1082241 h 1708588"/>
                <a:gd name="connsiteX2" fmla="*/ 993118 w 1965574"/>
                <a:gd name="connsiteY2" fmla="*/ 470407 h 1708588"/>
                <a:gd name="connsiteX3" fmla="*/ 1965574 w 1965574"/>
                <a:gd name="connsiteY3" fmla="*/ 1708588 h 170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5574" h="1708588">
                  <a:moveTo>
                    <a:pt x="563" y="20464"/>
                  </a:moveTo>
                  <a:cubicBezTo>
                    <a:pt x="-12463" y="-175107"/>
                    <a:pt x="202194" y="1095866"/>
                    <a:pt x="438225" y="1082241"/>
                  </a:cubicBezTo>
                  <a:cubicBezTo>
                    <a:pt x="628400" y="1071263"/>
                    <a:pt x="762537" y="454522"/>
                    <a:pt x="993118" y="470407"/>
                  </a:cubicBezTo>
                  <a:cubicBezTo>
                    <a:pt x="1268229" y="489360"/>
                    <a:pt x="1965574" y="1708588"/>
                    <a:pt x="1965574" y="1708588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6574368" y="4396987"/>
              <a:ext cx="72000" cy="7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2225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2" name="Arc 121"/>
            <p:cNvSpPr/>
            <p:nvPr/>
          </p:nvSpPr>
          <p:spPr>
            <a:xfrm rot="218688" flipV="1">
              <a:off x="6340439" y="4018897"/>
              <a:ext cx="540000" cy="540000"/>
            </a:xfrm>
            <a:prstGeom prst="arc">
              <a:avLst>
                <a:gd name="adj1" fmla="val 12825967"/>
                <a:gd name="adj2" fmla="val 19949959"/>
              </a:avLst>
            </a:prstGeom>
            <a:ln w="19050">
              <a:solidFill>
                <a:schemeClr val="tx1"/>
              </a:solidFill>
              <a:headEnd type="triangle" w="lg" len="med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6169143" y="1548193"/>
                <a:ext cx="23119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→    </m:t>
                      </m:r>
                      <m:sSub>
                        <m:sSub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𝑓𝑙𝑢𝑥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∼∫</m:t>
                      </m:r>
                      <m:sSup>
                        <m:sSup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𝐹</m:t>
                          </m:r>
                        </m:e>
                        <m:sup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charset="0"/>
                        </a:rPr>
                        <m:t>∼</m:t>
                      </m:r>
                      <m:f>
                        <m:f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143" y="1548193"/>
                <a:ext cx="2311980" cy="5539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er 13"/>
          <p:cNvGrpSpPr/>
          <p:nvPr/>
        </p:nvGrpSpPr>
        <p:grpSpPr>
          <a:xfrm>
            <a:off x="6450464" y="1502280"/>
            <a:ext cx="2643972" cy="1862231"/>
            <a:chOff x="6450464" y="1502280"/>
            <a:chExt cx="2643972" cy="1862231"/>
          </a:xfrm>
        </p:grpSpPr>
        <p:grpSp>
          <p:nvGrpSpPr>
            <p:cNvPr id="123" name="Grouper 122"/>
            <p:cNvGrpSpPr/>
            <p:nvPr/>
          </p:nvGrpSpPr>
          <p:grpSpPr>
            <a:xfrm>
              <a:off x="6975554" y="1502280"/>
              <a:ext cx="2118882" cy="1147651"/>
              <a:chOff x="2847622" y="3464047"/>
              <a:chExt cx="2118882" cy="1147651"/>
            </a:xfrm>
          </p:grpSpPr>
          <p:sp>
            <p:nvSpPr>
              <p:cNvPr id="124" name="Ellipse 123"/>
              <p:cNvSpPr/>
              <p:nvPr/>
            </p:nvSpPr>
            <p:spPr>
              <a:xfrm>
                <a:off x="3947980" y="3464047"/>
                <a:ext cx="435056" cy="692679"/>
              </a:xfrm>
              <a:prstGeom prst="ellipse">
                <a:avLst/>
              </a:prstGeom>
              <a:noFill/>
              <a:ln w="3492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1600" b="1" dirty="0" err="1" smtClean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25" name="Connecteur en angle 124"/>
              <p:cNvCxnSpPr/>
              <p:nvPr/>
            </p:nvCxnSpPr>
            <p:spPr>
              <a:xfrm rot="5400000">
                <a:off x="4086832" y="4255136"/>
                <a:ext cx="193014" cy="0"/>
              </a:xfrm>
              <a:prstGeom prst="bentConnector3">
                <a:avLst>
                  <a:gd name="adj1" fmla="val 59050"/>
                </a:avLst>
              </a:prstGeom>
              <a:ln>
                <a:solidFill>
                  <a:schemeClr val="accent5">
                    <a:lumMod val="75000"/>
                  </a:schemeClr>
                </a:solidFill>
                <a:headEnd type="none"/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26" name="ZoneTexte 125"/>
              <p:cNvSpPr txBox="1"/>
              <p:nvPr/>
            </p:nvSpPr>
            <p:spPr>
              <a:xfrm>
                <a:off x="2847622" y="4303921"/>
                <a:ext cx="2118882" cy="307777"/>
              </a:xfrm>
              <a:prstGeom prst="rect">
                <a:avLst/>
              </a:prstGeom>
              <a:noFill/>
              <a:ln w="22225">
                <a:solidFill>
                  <a:schemeClr val="accent5">
                    <a:lumMod val="75000"/>
                  </a:schemeClr>
                </a:soli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fr-FR" sz="1400" smtClean="0"/>
                  <a:t>Contraction-</a:t>
                </a:r>
                <a:r>
                  <a:rPr lang="fr-FR" sz="1400" dirty="0" err="1" smtClean="0"/>
                  <a:t>resistant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term</a:t>
                </a:r>
                <a:endParaRPr lang="fr-FR" sz="1400" b="1" dirty="0"/>
              </a:p>
            </p:txBody>
          </p:sp>
        </p:grpSp>
        <p:sp>
          <p:nvSpPr>
            <p:cNvPr id="13" name="Forme libre 12"/>
            <p:cNvSpPr/>
            <p:nvPr/>
          </p:nvSpPr>
          <p:spPr>
            <a:xfrm>
              <a:off x="6450464" y="2637100"/>
              <a:ext cx="1785612" cy="727411"/>
            </a:xfrm>
            <a:custGeom>
              <a:avLst/>
              <a:gdLst>
                <a:gd name="connsiteX0" fmla="*/ 1849902 w 1849902"/>
                <a:gd name="connsiteY0" fmla="*/ 0 h 893298"/>
                <a:gd name="connsiteX1" fmla="*/ 1519311 w 1849902"/>
                <a:gd name="connsiteY1" fmla="*/ 548640 h 893298"/>
                <a:gd name="connsiteX2" fmla="*/ 0 w 1849902"/>
                <a:gd name="connsiteY2" fmla="*/ 893298 h 893298"/>
                <a:gd name="connsiteX0" fmla="*/ 1821767 w 1821767"/>
                <a:gd name="connsiteY0" fmla="*/ 0 h 808892"/>
                <a:gd name="connsiteX1" fmla="*/ 1491176 w 1821767"/>
                <a:gd name="connsiteY1" fmla="*/ 548640 h 808892"/>
                <a:gd name="connsiteX2" fmla="*/ 0 w 1821767"/>
                <a:gd name="connsiteY2" fmla="*/ 808892 h 808892"/>
                <a:gd name="connsiteX0" fmla="*/ 1821767 w 1821767"/>
                <a:gd name="connsiteY0" fmla="*/ 0 h 808892"/>
                <a:gd name="connsiteX1" fmla="*/ 1547447 w 1821767"/>
                <a:gd name="connsiteY1" fmla="*/ 485335 h 808892"/>
                <a:gd name="connsiteX2" fmla="*/ 0 w 1821767"/>
                <a:gd name="connsiteY2" fmla="*/ 808892 h 808892"/>
                <a:gd name="connsiteX0" fmla="*/ 1821767 w 1821767"/>
                <a:gd name="connsiteY0" fmla="*/ 0 h 808892"/>
                <a:gd name="connsiteX1" fmla="*/ 1547447 w 1821767"/>
                <a:gd name="connsiteY1" fmla="*/ 485335 h 808892"/>
                <a:gd name="connsiteX2" fmla="*/ 0 w 1821767"/>
                <a:gd name="connsiteY2" fmla="*/ 808892 h 808892"/>
                <a:gd name="connsiteX0" fmla="*/ 1821767 w 1821767"/>
                <a:gd name="connsiteY0" fmla="*/ 0 h 808892"/>
                <a:gd name="connsiteX1" fmla="*/ 1547447 w 1821767"/>
                <a:gd name="connsiteY1" fmla="*/ 485335 h 808892"/>
                <a:gd name="connsiteX2" fmla="*/ 0 w 1821767"/>
                <a:gd name="connsiteY2" fmla="*/ 808892 h 808892"/>
                <a:gd name="connsiteX0" fmla="*/ 1821767 w 1821767"/>
                <a:gd name="connsiteY0" fmla="*/ 0 h 808892"/>
                <a:gd name="connsiteX1" fmla="*/ 0 w 1821767"/>
                <a:gd name="connsiteY1" fmla="*/ 808892 h 808892"/>
                <a:gd name="connsiteX0" fmla="*/ 1821767 w 1821767"/>
                <a:gd name="connsiteY0" fmla="*/ 0 h 808892"/>
                <a:gd name="connsiteX1" fmla="*/ 0 w 1821767"/>
                <a:gd name="connsiteY1" fmla="*/ 808892 h 808892"/>
                <a:gd name="connsiteX0" fmla="*/ 1785553 w 1785553"/>
                <a:gd name="connsiteY0" fmla="*/ 0 h 727411"/>
                <a:gd name="connsiteX1" fmla="*/ 0 w 1785553"/>
                <a:gd name="connsiteY1" fmla="*/ 727411 h 727411"/>
                <a:gd name="connsiteX0" fmla="*/ 1785553 w 1785612"/>
                <a:gd name="connsiteY0" fmla="*/ 0 h 727411"/>
                <a:gd name="connsiteX1" fmla="*/ 0 w 1785612"/>
                <a:gd name="connsiteY1" fmla="*/ 727411 h 72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5612" h="727411">
                  <a:moveTo>
                    <a:pt x="1785553" y="0"/>
                  </a:moveTo>
                  <a:cubicBezTo>
                    <a:pt x="1793932" y="360166"/>
                    <a:pt x="915073" y="493994"/>
                    <a:pt x="0" y="727411"/>
                  </a:cubicBezTo>
                </a:path>
              </a:pathLst>
            </a:custGeom>
            <a:noFill/>
            <a:ln w="25400">
              <a:solidFill>
                <a:schemeClr val="accent5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7" name="Rectangle à coins arrondis 126"/>
          <p:cNvSpPr/>
          <p:nvPr/>
        </p:nvSpPr>
        <p:spPr>
          <a:xfrm>
            <a:off x="264640" y="5073914"/>
            <a:ext cx="8579224" cy="14128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200" u="sng" dirty="0">
                <a:solidFill>
                  <a:schemeClr val="accent1">
                    <a:lumMod val="75000"/>
                  </a:schemeClr>
                </a:solidFill>
              </a:rPr>
              <a:t>Expectation: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 smtClean="0">
                <a:solidFill>
                  <a:schemeClr val="tx1"/>
                </a:solidFill>
              </a:rPr>
              <a:t>meta-stable</a:t>
            </a:r>
            <a:r>
              <a:rPr lang="fr-FR" sz="2200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Gravitational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Solitons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dirty="0" err="1" smtClean="0">
                <a:solidFill>
                  <a:schemeClr val="tx1"/>
                </a:solidFill>
              </a:rPr>
              <a:t>with</a:t>
            </a:r>
            <a:r>
              <a:rPr lang="fr-FR" sz="2200" dirty="0" smtClean="0">
                <a:solidFill>
                  <a:schemeClr val="tx1"/>
                </a:solidFill>
              </a:rPr>
              <a:t> </a:t>
            </a:r>
            <a:r>
              <a:rPr lang="fr-FR" sz="2200" dirty="0">
                <a:solidFill>
                  <a:schemeClr val="tx1"/>
                </a:solidFill>
              </a:rPr>
              <a:t>compact dimensions and EM flux </a:t>
            </a:r>
            <a:r>
              <a:rPr lang="fr-FR" sz="2200" dirty="0" err="1" smtClean="0">
                <a:solidFill>
                  <a:schemeClr val="tx1"/>
                </a:solidFill>
              </a:rPr>
              <a:t>could</a:t>
            </a:r>
            <a:r>
              <a:rPr lang="fr-FR" sz="2200" dirty="0" smtClean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exist</a:t>
            </a:r>
            <a:r>
              <a:rPr lang="fr-FR" sz="22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200" u="sng" dirty="0">
                <a:solidFill>
                  <a:schemeClr val="accent1">
                    <a:lumMod val="75000"/>
                  </a:schemeClr>
                </a:solidFill>
              </a:rPr>
              <a:t>Question:</a:t>
            </a:r>
            <a:r>
              <a:rPr lang="fr-FR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200" dirty="0">
                <a:solidFill>
                  <a:schemeClr val="tx1"/>
                </a:solidFill>
              </a:rPr>
              <a:t>Can </a:t>
            </a:r>
            <a:r>
              <a:rPr lang="fr-FR" sz="2200" dirty="0" err="1">
                <a:solidFill>
                  <a:schemeClr val="tx1"/>
                </a:solidFill>
              </a:rPr>
              <a:t>we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actually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construct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them</a:t>
            </a:r>
            <a:r>
              <a:rPr lang="fr-FR" sz="2200" dirty="0">
                <a:solidFill>
                  <a:schemeClr val="tx1"/>
                </a:solidFill>
              </a:rPr>
              <a:t>? </a:t>
            </a:r>
            <a:r>
              <a:rPr lang="fr-FR" sz="2200" dirty="0" err="1">
                <a:solidFill>
                  <a:schemeClr val="tx1"/>
                </a:solidFill>
              </a:rPr>
              <a:t>What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is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their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physics</a:t>
            </a:r>
            <a:r>
              <a:rPr lang="fr-FR" sz="2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Ellipse 6"/>
          <p:cNvSpPr/>
          <p:nvPr/>
        </p:nvSpPr>
        <p:spPr>
          <a:xfrm>
            <a:off x="7117400" y="3442672"/>
            <a:ext cx="72000" cy="7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1664879" y="3046796"/>
            <a:ext cx="735539" cy="1086752"/>
            <a:chOff x="1664879" y="3046796"/>
            <a:chExt cx="735539" cy="1086752"/>
          </a:xfrm>
        </p:grpSpPr>
        <p:sp>
          <p:nvSpPr>
            <p:cNvPr id="63" name="Double flèche verticale 62"/>
            <p:cNvSpPr/>
            <p:nvPr/>
          </p:nvSpPr>
          <p:spPr>
            <a:xfrm rot="2052841">
              <a:off x="1683472" y="3734492"/>
              <a:ext cx="175014" cy="399056"/>
            </a:xfrm>
            <a:prstGeom prst="upDownArrow">
              <a:avLst/>
            </a:prstGeom>
            <a:solidFill>
              <a:schemeClr val="accent2">
                <a:lumMod val="75000"/>
              </a:schemeClr>
            </a:solidFill>
            <a:ln w="41275"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4" name="Double flèche verticale 63"/>
            <p:cNvSpPr/>
            <p:nvPr/>
          </p:nvSpPr>
          <p:spPr>
            <a:xfrm rot="19547159" flipH="1">
              <a:off x="2225404" y="3734492"/>
              <a:ext cx="175014" cy="399056"/>
            </a:xfrm>
            <a:prstGeom prst="upDownArrow">
              <a:avLst/>
            </a:prstGeom>
            <a:solidFill>
              <a:schemeClr val="accent2">
                <a:lumMod val="75000"/>
              </a:schemeClr>
            </a:solidFill>
            <a:ln w="41275"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5" name="Double flèche verticale 64"/>
            <p:cNvSpPr/>
            <p:nvPr/>
          </p:nvSpPr>
          <p:spPr>
            <a:xfrm rot="19547159" flipV="1">
              <a:off x="1664879" y="3046796"/>
              <a:ext cx="175014" cy="399056"/>
            </a:xfrm>
            <a:prstGeom prst="upDownArrow">
              <a:avLst/>
            </a:prstGeom>
            <a:solidFill>
              <a:schemeClr val="accent2">
                <a:lumMod val="75000"/>
              </a:schemeClr>
            </a:solidFill>
            <a:ln w="41275"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6" name="Double flèche verticale 65"/>
            <p:cNvSpPr/>
            <p:nvPr/>
          </p:nvSpPr>
          <p:spPr>
            <a:xfrm rot="2052841" flipH="1" flipV="1">
              <a:off x="2225403" y="3046796"/>
              <a:ext cx="175014" cy="399056"/>
            </a:xfrm>
            <a:prstGeom prst="upDownArrow">
              <a:avLst/>
            </a:prstGeom>
            <a:solidFill>
              <a:schemeClr val="accent2">
                <a:lumMod val="75000"/>
              </a:schemeClr>
            </a:solidFill>
            <a:ln w="41275"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1384777" y="2789493"/>
            <a:ext cx="1132713" cy="1264308"/>
            <a:chOff x="1384777" y="2789493"/>
            <a:chExt cx="1132713" cy="1264308"/>
          </a:xfrm>
        </p:grpSpPr>
        <p:sp>
          <p:nvSpPr>
            <p:cNvPr id="8" name="Ellipse 7"/>
            <p:cNvSpPr/>
            <p:nvPr/>
          </p:nvSpPr>
          <p:spPr>
            <a:xfrm>
              <a:off x="1545490" y="3081801"/>
              <a:ext cx="972000" cy="972000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  <a:alpha val="40000"/>
                  </a:schemeClr>
                </a:gs>
                <a:gs pos="35000">
                  <a:schemeClr val="accent5">
                    <a:lumMod val="40000"/>
                    <a:lumOff val="60000"/>
                    <a:alpha val="44000"/>
                  </a:schemeClr>
                </a:gs>
                <a:gs pos="100000">
                  <a:schemeClr val="accent5">
                    <a:lumMod val="20000"/>
                    <a:lumOff val="80000"/>
                    <a:alpha val="42000"/>
                  </a:schemeClr>
                </a:gs>
              </a:gsLst>
            </a:gradFill>
            <a:ln w="12700">
              <a:solidFill>
                <a:schemeClr val="accent5">
                  <a:lumMod val="7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1600" b="1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1" name="Arc 36"/>
            <p:cNvSpPr/>
            <p:nvPr/>
          </p:nvSpPr>
          <p:spPr>
            <a:xfrm rot="4454983" flipV="1">
              <a:off x="1567046" y="2911485"/>
              <a:ext cx="213435" cy="577974"/>
            </a:xfrm>
            <a:custGeom>
              <a:avLst/>
              <a:gdLst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3" fmla="*/ 190635 w 381269"/>
                <a:gd name="connsiteY3" fmla="*/ 139316 h 278631"/>
                <a:gd name="connsiteX4" fmla="*/ 120425 w 381269"/>
                <a:gd name="connsiteY4" fmla="*/ 9793 h 278631"/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3" fmla="*/ 70210 w 260845"/>
                <a:gd name="connsiteY3" fmla="*/ 139316 h 139317"/>
                <a:gd name="connsiteX4" fmla="*/ 0 w 260845"/>
                <a:gd name="connsiteY4" fmla="*/ 9793 h 139317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845" h="284757" stroke="0" extrusionOk="0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185432" y="173245"/>
                    <a:pt x="260845" y="284757"/>
                  </a:cubicBezTo>
                  <a:cubicBezTo>
                    <a:pt x="94776" y="169969"/>
                    <a:pt x="248147" y="94919"/>
                    <a:pt x="241798" y="0"/>
                  </a:cubicBezTo>
                  <a:lnTo>
                    <a:pt x="0" y="155233"/>
                  </a:lnTo>
                  <a:close/>
                </a:path>
                <a:path w="260845" h="284757" fill="none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260845" y="229306"/>
                    <a:pt x="260845" y="284757"/>
                  </a:cubicBezTo>
                </a:path>
              </a:pathLst>
            </a:custGeom>
            <a:ln w="41275">
              <a:solidFill>
                <a:schemeClr val="accent5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ZoneTexte 71"/>
                <p:cNvSpPr txBox="1"/>
                <p:nvPr/>
              </p:nvSpPr>
              <p:spPr>
                <a:xfrm flipH="1">
                  <a:off x="1615274" y="2789493"/>
                  <a:ext cx="2151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𝑄</m:t>
                        </m:r>
                      </m:oMath>
                    </m:oMathPara>
                  </a14:m>
                  <a:endParaRPr lang="fr-FR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2" name="ZoneTexte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615274" y="2789493"/>
                  <a:ext cx="215123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37143" r="-34286" b="-3111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5076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/>
          <a:p>
            <a:fld id="{BDA19FDC-5252-EC45-9DFC-32822CD1F481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3714" y="1653214"/>
            <a:ext cx="8418458" cy="35394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Vacuum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solitons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gravity</a:t>
            </a: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Charged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solitons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gravity</a:t>
            </a: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Solitons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that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resolve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Schwarzschild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horizon</a:t>
            </a:r>
          </a:p>
          <a:p>
            <a:pPr marL="742950" indent="-742950">
              <a:buFont typeface="+mj-lt"/>
              <a:buAutoNum type="arabicPeriod"/>
            </a:pP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Some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gravitational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properties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433714" y="3520388"/>
            <a:ext cx="8418458" cy="196426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33714" y="2596445"/>
            <a:ext cx="8418458" cy="79022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33714" y="1616765"/>
            <a:ext cx="8418458" cy="79022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75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" name="Shape 66"/>
              <p:cNvSpPr txBox="1">
                <a:spLocks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u="sng" dirty="0" smtClean="0">
                    <a:sym typeface="Wingdings"/>
                  </a:rPr>
                  <a:t>Challenge:</a:t>
                </a:r>
                <a:r>
                  <a:rPr lang="fr-FR" sz="2200" b="1" dirty="0" smtClean="0">
                    <a:sym typeface="Wingdings"/>
                  </a:rPr>
                  <a:t> Einstein Maxwell </a:t>
                </a:r>
                <a:r>
                  <a:rPr lang="fr-FR" sz="2200" b="1" dirty="0" err="1" smtClean="0">
                    <a:sym typeface="Wingdings"/>
                  </a:rPr>
                  <a:t>equations</a:t>
                </a:r>
                <a:r>
                  <a:rPr lang="fr-FR" sz="2200" u="sng" dirty="0" smtClean="0">
                    <a:sym typeface="Wingdings"/>
                  </a:rPr>
                  <a:t>  </a:t>
                </a:r>
                <a:endParaRPr lang="fr-FR" sz="2200" u="sng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dirty="0" err="1" smtClean="0">
                    <a:sym typeface="Wingdings"/>
                  </a:rPr>
                  <a:t>Electrostatic</a:t>
                </a:r>
                <a:r>
                  <a:rPr lang="fr-FR" sz="2200" dirty="0" smtClean="0">
                    <a:sym typeface="Wingdings"/>
                  </a:rPr>
                  <a:t> Ernst </a:t>
                </a:r>
                <a:r>
                  <a:rPr lang="fr-FR" sz="2200" dirty="0" err="1" smtClean="0">
                    <a:sym typeface="Wingdings"/>
                  </a:rPr>
                  <a:t>formalism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smtClean="0">
                    <a:sym typeface="Wingdings"/>
                  </a:rPr>
                  <a:t>in 4d:</a:t>
                </a: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12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dirty="0" smtClean="0">
                    <a:sym typeface="Wingdings"/>
                  </a:rPr>
                  <a:t>Solution-</a:t>
                </a:r>
                <a:r>
                  <a:rPr lang="fr-FR" sz="2200" dirty="0" err="1" smtClean="0">
                    <a:sym typeface="Wingdings"/>
                  </a:rPr>
                  <a:t>generating</a:t>
                </a:r>
                <a:r>
                  <a:rPr lang="fr-FR" sz="2200" dirty="0" smtClean="0">
                    <a:sym typeface="Wingdings"/>
                  </a:rPr>
                  <a:t> techniques: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u="sng" dirty="0" smtClean="0">
                    <a:sym typeface="Wingdings"/>
                  </a:rPr>
                  <a:t>Inverse </a:t>
                </a:r>
                <a:r>
                  <a:rPr lang="fr-FR" sz="1800" u="sng" dirty="0" err="1" smtClean="0">
                    <a:sym typeface="Wingdings"/>
                  </a:rPr>
                  <a:t>scattering</a:t>
                </a:r>
                <a:r>
                  <a:rPr lang="fr-FR" sz="1800" u="sng" dirty="0" smtClean="0">
                    <a:sym typeface="Wingdings"/>
                  </a:rPr>
                  <a:t>: </a:t>
                </a:r>
                <a:r>
                  <a:rPr lang="fr-FR" sz="1800" dirty="0" err="1" smtClean="0">
                    <a:sym typeface="Wingdings"/>
                  </a:rPr>
                  <a:t>Generic</a:t>
                </a:r>
                <a:r>
                  <a:rPr lang="fr-FR" sz="1800" dirty="0" smtClean="0">
                    <a:sym typeface="Wingdings"/>
                  </a:rPr>
                  <a:t> solutions </a:t>
                </a:r>
                <a:r>
                  <a:rPr lang="fr-FR" sz="1800" dirty="0" err="1" smtClean="0">
                    <a:sym typeface="Wingdings"/>
                  </a:rPr>
                  <a:t>with</a:t>
                </a:r>
                <a:r>
                  <a:rPr lang="fr-FR" sz="1800" dirty="0" smtClean="0">
                    <a:sym typeface="Wingdings"/>
                  </a:rPr>
                  <a:t> </a:t>
                </a:r>
                <a:r>
                  <a:rPr lang="fr-FR" sz="1800" b="1" dirty="0" smtClean="0">
                    <a:sym typeface="Wingdings"/>
                  </a:rPr>
                  <a:t>an </a:t>
                </a:r>
                <a:r>
                  <a:rPr lang="fr-FR" sz="1800" b="1" dirty="0" err="1" smtClean="0">
                    <a:sym typeface="Wingdings"/>
                  </a:rPr>
                  <a:t>arbitrary</a:t>
                </a:r>
                <a:r>
                  <a:rPr lang="fr-FR" sz="1800" b="1" dirty="0" smtClean="0">
                    <a:sym typeface="Wingdings"/>
                  </a:rPr>
                  <a:t> </a:t>
                </a:r>
                <a:r>
                  <a:rPr lang="fr-FR" sz="1800" b="1" dirty="0" err="1" smtClean="0">
                    <a:sym typeface="Wingdings"/>
                  </a:rPr>
                  <a:t>number</a:t>
                </a:r>
                <a:r>
                  <a:rPr lang="fr-FR" sz="1800" b="1" dirty="0" smtClean="0">
                    <a:sym typeface="Wingdings"/>
                  </a:rPr>
                  <a:t> of sources </a:t>
                </a:r>
                <a:r>
                  <a:rPr lang="fr-FR" sz="1800" dirty="0" smtClean="0">
                    <a:sym typeface="Wingdings"/>
                  </a:rPr>
                  <a:t>(BH </a:t>
                </a:r>
                <a:r>
                  <a:rPr lang="fr-FR" sz="1800" dirty="0" err="1" smtClean="0">
                    <a:sym typeface="Wingdings"/>
                  </a:rPr>
                  <a:t>here</a:t>
                </a:r>
                <a:r>
                  <a:rPr lang="fr-FR" sz="1800" dirty="0" smtClean="0">
                    <a:sym typeface="Wingdings"/>
                  </a:rPr>
                  <a:t>) </a:t>
                </a:r>
                <a:r>
                  <a:rPr lang="fr-FR" sz="1800" dirty="0" err="1" smtClean="0">
                    <a:sym typeface="Wingdings"/>
                  </a:rPr>
                  <a:t>induced</a:t>
                </a:r>
                <a:r>
                  <a:rPr lang="fr-FR" sz="1800" dirty="0" smtClean="0">
                    <a:sym typeface="Wingdings"/>
                  </a:rPr>
                  <a:t> by a mass </a:t>
                </a:r>
                <a:r>
                  <a:rPr lang="fr-FR" sz="1800" dirty="0" err="1" smtClean="0">
                    <a:sym typeface="Wingdings"/>
                  </a:rPr>
                  <a:t>parameter</a:t>
                </a:r>
                <a:r>
                  <a:rPr lang="fr-FR" sz="180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fr-FR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800" dirty="0" smtClean="0">
                    <a:sym typeface="Wingdings"/>
                  </a:rPr>
                  <a:t> and a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fr-FR" sz="18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33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  <a:blipFill rotWithShape="0">
                <a:blip r:embed="rId3"/>
                <a:stretch>
                  <a:fillRect l="-268" t="-1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Electrostatic</a:t>
            </a:r>
            <a:r>
              <a:rPr lang="fr-FR" dirty="0" smtClean="0"/>
              <a:t> Ernst </a:t>
            </a:r>
            <a:r>
              <a:rPr lang="fr-FR" dirty="0" err="1" smtClean="0"/>
              <a:t>Formalism</a:t>
            </a:r>
            <a:r>
              <a:rPr lang="fr-FR" dirty="0" smtClean="0"/>
              <a:t> in 4d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631001" y="1182152"/>
            <a:ext cx="827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Ernst ‘68</a:t>
            </a:r>
            <a:endParaRPr lang="fr-FR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ZoneTexte 74"/>
              <p:cNvSpPr txBox="1"/>
              <p:nvPr/>
            </p:nvSpPr>
            <p:spPr>
              <a:xfrm>
                <a:off x="442379" y="1535426"/>
                <a:ext cx="4836004" cy="107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r>
                        <a:rPr lang="fr-FR" i="1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charset="0"/>
                            </a:rPr>
                            <m:t>𝑍</m:t>
                          </m:r>
                        </m:den>
                      </m:f>
                      <m:r>
                        <a:rPr lang="fr-FR" i="1">
                          <a:latin typeface="Cambria Math" charset="0"/>
                        </a:rPr>
                        <m:t> </m:t>
                      </m:r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charset="0"/>
                        </a:rPr>
                        <m:t>+</m:t>
                      </m:r>
                      <m:r>
                        <a:rPr lang="fr-FR" b="0" i="1" smtClean="0">
                          <a:latin typeface="Cambria Math" charset="0"/>
                        </a:rPr>
                        <m:t>𝑍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𝜈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fr-FR" b="0" i="1" dirty="0" smtClean="0">
                  <a:solidFill>
                    <a:schemeClr val="accent1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𝐹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charset="0"/>
                        </a:rPr>
                        <m:t>𝑑𝐴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∧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𝑑𝑡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                                                        </m:t>
                      </m:r>
                    </m:oMath>
                  </m:oMathPara>
                </a14:m>
                <a:endParaRPr lang="fr-FR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/>
                <a:endParaRPr lang="fr-FR" b="1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79" y="1535426"/>
                <a:ext cx="4836004" cy="1072601"/>
              </a:xfrm>
              <a:prstGeom prst="rect">
                <a:avLst/>
              </a:prstGeom>
              <a:blipFill rotWithShape="0">
                <a:blip r:embed="rId4"/>
                <a:stretch>
                  <a:fillRect b="-210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Rectangle 208"/>
          <p:cNvSpPr/>
          <p:nvPr/>
        </p:nvSpPr>
        <p:spPr>
          <a:xfrm>
            <a:off x="5570421" y="3232250"/>
            <a:ext cx="19292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Ruiz, 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</a:rPr>
              <a:t>Manko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, Martin ‘95</a:t>
            </a:r>
            <a:endParaRPr lang="fr-FR" sz="1400" dirty="0"/>
          </a:p>
        </p:txBody>
      </p:sp>
      <p:grpSp>
        <p:nvGrpSpPr>
          <p:cNvPr id="240" name="Grouper 239"/>
          <p:cNvGrpSpPr/>
          <p:nvPr/>
        </p:nvGrpSpPr>
        <p:grpSpPr>
          <a:xfrm>
            <a:off x="6389726" y="3496928"/>
            <a:ext cx="1166957" cy="2896986"/>
            <a:chOff x="7531615" y="3472135"/>
            <a:chExt cx="1166957" cy="2896986"/>
          </a:xfrm>
        </p:grpSpPr>
        <p:grpSp>
          <p:nvGrpSpPr>
            <p:cNvPr id="241" name="Grouper 240"/>
            <p:cNvGrpSpPr/>
            <p:nvPr/>
          </p:nvGrpSpPr>
          <p:grpSpPr>
            <a:xfrm>
              <a:off x="8055498" y="3472135"/>
              <a:ext cx="223704" cy="2688476"/>
              <a:chOff x="1033659" y="1460350"/>
              <a:chExt cx="306934" cy="3688731"/>
            </a:xfrm>
          </p:grpSpPr>
          <p:cxnSp>
            <p:nvCxnSpPr>
              <p:cNvPr id="247" name="Connecteur droit avec flèche 246"/>
              <p:cNvCxnSpPr/>
              <p:nvPr/>
            </p:nvCxnSpPr>
            <p:spPr>
              <a:xfrm flipV="1">
                <a:off x="1340593" y="1748321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Rectangle 247"/>
                  <p:cNvSpPr/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Rectangle 1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r="-8333" b="-1463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2" name="Ellipse 241"/>
            <p:cNvSpPr/>
            <p:nvPr/>
          </p:nvSpPr>
          <p:spPr>
            <a:xfrm>
              <a:off x="7911343" y="6035696"/>
              <a:ext cx="787229" cy="27935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3" name="Connecteur droit avec flèche 242"/>
            <p:cNvCxnSpPr/>
            <p:nvPr/>
          </p:nvCxnSpPr>
          <p:spPr>
            <a:xfrm>
              <a:off x="8278716" y="6169240"/>
              <a:ext cx="304569" cy="104897"/>
            </a:xfrm>
            <a:prstGeom prst="straightConnector1">
              <a:avLst/>
            </a:prstGeom>
            <a:ln cap="rnd">
              <a:solidFill>
                <a:schemeClr val="tx1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4" name="Rectangle 243"/>
                <p:cNvSpPr/>
                <p:nvPr/>
              </p:nvSpPr>
              <p:spPr>
                <a:xfrm>
                  <a:off x="8387142" y="5950560"/>
                  <a:ext cx="254414" cy="246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SzPct val="11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oMath>
                    </m:oMathPara>
                  </a14:m>
                  <a:endParaRPr lang="fr-FR" sz="1600" dirty="0"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44" name="Rectangle 2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142" y="5950560"/>
                  <a:ext cx="254414" cy="24675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12195" b="-4146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5" name="Arc 36"/>
            <p:cNvSpPr/>
            <p:nvPr/>
          </p:nvSpPr>
          <p:spPr>
            <a:xfrm rot="4129721" flipV="1">
              <a:off x="7755893" y="6170294"/>
              <a:ext cx="190113" cy="207541"/>
            </a:xfrm>
            <a:custGeom>
              <a:avLst/>
              <a:gdLst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3" fmla="*/ 190635 w 381269"/>
                <a:gd name="connsiteY3" fmla="*/ 139316 h 278631"/>
                <a:gd name="connsiteX4" fmla="*/ 120425 w 381269"/>
                <a:gd name="connsiteY4" fmla="*/ 9793 h 278631"/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3" fmla="*/ 70210 w 260845"/>
                <a:gd name="connsiteY3" fmla="*/ 139316 h 139317"/>
                <a:gd name="connsiteX4" fmla="*/ 0 w 260845"/>
                <a:gd name="connsiteY4" fmla="*/ 9793 h 139317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845" h="284757" stroke="0" extrusionOk="0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185432" y="173245"/>
                    <a:pt x="260845" y="284757"/>
                  </a:cubicBezTo>
                  <a:cubicBezTo>
                    <a:pt x="94776" y="169969"/>
                    <a:pt x="248147" y="94919"/>
                    <a:pt x="241798" y="0"/>
                  </a:cubicBezTo>
                  <a:lnTo>
                    <a:pt x="0" y="155233"/>
                  </a:lnTo>
                  <a:close/>
                </a:path>
                <a:path w="260845" h="284757" fill="none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260845" y="229306"/>
                    <a:pt x="260845" y="284757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6" name="Rectangle 245"/>
                <p:cNvSpPr/>
                <p:nvPr/>
              </p:nvSpPr>
              <p:spPr>
                <a:xfrm>
                  <a:off x="7531615" y="6032634"/>
                  <a:ext cx="273341" cy="246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SzPct val="11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oMath>
                    </m:oMathPara>
                  </a14:m>
                  <a:endParaRPr lang="fr-FR" sz="1600" dirty="0"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46" name="Rectangle 2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1615" y="6032634"/>
                  <a:ext cx="273341" cy="24675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20000" b="-525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er 9"/>
          <p:cNvGrpSpPr/>
          <p:nvPr/>
        </p:nvGrpSpPr>
        <p:grpSpPr>
          <a:xfrm>
            <a:off x="5314867" y="1649305"/>
            <a:ext cx="3558200" cy="703286"/>
            <a:chOff x="5314867" y="1649305"/>
            <a:chExt cx="3558200" cy="7032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2"/>
                <p:cNvSpPr/>
                <p:nvPr/>
              </p:nvSpPr>
              <p:spPr>
                <a:xfrm>
                  <a:off x="5314867" y="1789149"/>
                  <a:ext cx="4379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>
                            <a:latin typeface="Cambria Math" charset="0"/>
                          </a:rPr>
                          <m:t>⇒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867" y="1789149"/>
                  <a:ext cx="437940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Rectangle à coins arrondis 79"/>
            <p:cNvSpPr/>
            <p:nvPr/>
          </p:nvSpPr>
          <p:spPr>
            <a:xfrm>
              <a:off x="5907785" y="1649305"/>
              <a:ext cx="2965282" cy="70328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41275"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200" dirty="0">
                <a:solidFill>
                  <a:schemeClr val="tx1"/>
                </a:solidFill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6064303" y="1679514"/>
              <a:ext cx="26967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Non-</a:t>
              </a:r>
              <a:r>
                <a:rPr lang="fr-FR" dirty="0" err="1" smtClean="0"/>
                <a:t>linear</a:t>
              </a:r>
              <a:r>
                <a:rPr lang="fr-FR" dirty="0" smtClean="0"/>
                <a:t> Ernst </a:t>
              </a:r>
              <a:r>
                <a:rPr lang="fr-FR" dirty="0" err="1" smtClean="0"/>
                <a:t>equations</a:t>
              </a:r>
              <a:endParaRPr lang="fr-FR" dirty="0" smtClean="0"/>
            </a:p>
            <a:p>
              <a:r>
                <a:rPr lang="fr-FR" dirty="0" smtClean="0"/>
                <a:t>but </a:t>
              </a:r>
              <a:r>
                <a:rPr lang="fr-FR" b="1" dirty="0" err="1" smtClean="0"/>
                <a:t>integrable</a:t>
              </a:r>
              <a:r>
                <a:rPr lang="fr-FR" dirty="0" smtClean="0"/>
                <a:t>!</a:t>
              </a:r>
              <a:endParaRPr lang="fr-FR" dirty="0"/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6254859" y="3715718"/>
            <a:ext cx="1389109" cy="2227752"/>
            <a:chOff x="6254859" y="3715718"/>
            <a:chExt cx="1389109" cy="2227752"/>
          </a:xfrm>
        </p:grpSpPr>
        <p:grpSp>
          <p:nvGrpSpPr>
            <p:cNvPr id="249" name="Grouper 248"/>
            <p:cNvGrpSpPr/>
            <p:nvPr/>
          </p:nvGrpSpPr>
          <p:grpSpPr>
            <a:xfrm>
              <a:off x="6254859" y="3882498"/>
              <a:ext cx="1183638" cy="2060972"/>
              <a:chOff x="6576132" y="3881151"/>
              <a:chExt cx="1183638" cy="2060972"/>
            </a:xfrm>
          </p:grpSpPr>
          <p:grpSp>
            <p:nvGrpSpPr>
              <p:cNvPr id="250" name="Grouper 249"/>
              <p:cNvGrpSpPr/>
              <p:nvPr/>
            </p:nvGrpSpPr>
            <p:grpSpPr>
              <a:xfrm>
                <a:off x="7165770" y="3881151"/>
                <a:ext cx="594000" cy="2060972"/>
                <a:chOff x="7165770" y="3881151"/>
                <a:chExt cx="594000" cy="2060972"/>
              </a:xfrm>
            </p:grpSpPr>
            <p:grpSp>
              <p:nvGrpSpPr>
                <p:cNvPr id="253" name="Grouper 252"/>
                <p:cNvGrpSpPr/>
                <p:nvPr/>
              </p:nvGrpSpPr>
              <p:grpSpPr>
                <a:xfrm>
                  <a:off x="7410278" y="5199569"/>
                  <a:ext cx="91895" cy="320183"/>
                  <a:chOff x="2985084" y="2420888"/>
                  <a:chExt cx="146756" cy="1534315"/>
                </a:xfrm>
              </p:grpSpPr>
              <p:cxnSp>
                <p:nvCxnSpPr>
                  <p:cNvPr id="293" name="Connecteur droit 292"/>
                  <p:cNvCxnSpPr/>
                  <p:nvPr/>
                </p:nvCxnSpPr>
                <p:spPr>
                  <a:xfrm flipH="1">
                    <a:off x="2987824" y="2420888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Connecteur droit 293"/>
                  <p:cNvCxnSpPr/>
                  <p:nvPr/>
                </p:nvCxnSpPr>
                <p:spPr>
                  <a:xfrm flipH="1" flipV="1">
                    <a:off x="2987822" y="2513220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Connecteur droit 294"/>
                  <p:cNvCxnSpPr/>
                  <p:nvPr/>
                </p:nvCxnSpPr>
                <p:spPr>
                  <a:xfrm flipH="1">
                    <a:off x="2987824" y="2612730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Connecteur droit 295"/>
                  <p:cNvCxnSpPr/>
                  <p:nvPr/>
                </p:nvCxnSpPr>
                <p:spPr>
                  <a:xfrm flipH="1" flipV="1">
                    <a:off x="2987822" y="2705062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Connecteur droit 296"/>
                  <p:cNvCxnSpPr/>
                  <p:nvPr/>
                </p:nvCxnSpPr>
                <p:spPr>
                  <a:xfrm flipH="1">
                    <a:off x="2987824" y="2805443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Connecteur droit 297"/>
                  <p:cNvCxnSpPr/>
                  <p:nvPr/>
                </p:nvCxnSpPr>
                <p:spPr>
                  <a:xfrm flipH="1" flipV="1">
                    <a:off x="2987822" y="2897775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Connecteur droit 298"/>
                  <p:cNvCxnSpPr/>
                  <p:nvPr/>
                </p:nvCxnSpPr>
                <p:spPr>
                  <a:xfrm flipH="1">
                    <a:off x="2987824" y="2997285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Connecteur droit 299"/>
                  <p:cNvCxnSpPr/>
                  <p:nvPr/>
                </p:nvCxnSpPr>
                <p:spPr>
                  <a:xfrm flipH="1" flipV="1">
                    <a:off x="2987822" y="3089617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" name="Connecteur droit 300"/>
                  <p:cNvCxnSpPr/>
                  <p:nvPr/>
                </p:nvCxnSpPr>
                <p:spPr>
                  <a:xfrm flipH="1">
                    <a:off x="2985086" y="3186964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Connecteur droit 301"/>
                  <p:cNvCxnSpPr/>
                  <p:nvPr/>
                </p:nvCxnSpPr>
                <p:spPr>
                  <a:xfrm flipH="1" flipV="1">
                    <a:off x="2985084" y="3279296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Connecteur droit 302"/>
                  <p:cNvCxnSpPr/>
                  <p:nvPr/>
                </p:nvCxnSpPr>
                <p:spPr>
                  <a:xfrm flipH="1">
                    <a:off x="2985086" y="3378806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Connecteur droit 303"/>
                  <p:cNvCxnSpPr/>
                  <p:nvPr/>
                </p:nvCxnSpPr>
                <p:spPr>
                  <a:xfrm flipH="1" flipV="1">
                    <a:off x="2985084" y="3471138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Connecteur droit 304"/>
                  <p:cNvCxnSpPr/>
                  <p:nvPr/>
                </p:nvCxnSpPr>
                <p:spPr>
                  <a:xfrm flipH="1">
                    <a:off x="2985086" y="3571519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Connecteur droit 305"/>
                  <p:cNvCxnSpPr/>
                  <p:nvPr/>
                </p:nvCxnSpPr>
                <p:spPr>
                  <a:xfrm flipH="1" flipV="1">
                    <a:off x="2985084" y="3663851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Connecteur droit 306"/>
                  <p:cNvCxnSpPr/>
                  <p:nvPr/>
                </p:nvCxnSpPr>
                <p:spPr>
                  <a:xfrm flipH="1">
                    <a:off x="2985086" y="3763361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Connecteur droit 307"/>
                  <p:cNvCxnSpPr/>
                  <p:nvPr/>
                </p:nvCxnSpPr>
                <p:spPr>
                  <a:xfrm flipH="1" flipV="1">
                    <a:off x="2985084" y="3855693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Grouper 253"/>
                <p:cNvGrpSpPr/>
                <p:nvPr/>
              </p:nvGrpSpPr>
              <p:grpSpPr>
                <a:xfrm>
                  <a:off x="7416822" y="4427230"/>
                  <a:ext cx="91895" cy="164305"/>
                  <a:chOff x="2985084" y="2420888"/>
                  <a:chExt cx="146756" cy="1534315"/>
                </a:xfrm>
              </p:grpSpPr>
              <p:cxnSp>
                <p:nvCxnSpPr>
                  <p:cNvPr id="277" name="Connecteur droit 276"/>
                  <p:cNvCxnSpPr/>
                  <p:nvPr/>
                </p:nvCxnSpPr>
                <p:spPr>
                  <a:xfrm flipH="1">
                    <a:off x="2987824" y="2420888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Connecteur droit 277"/>
                  <p:cNvCxnSpPr/>
                  <p:nvPr/>
                </p:nvCxnSpPr>
                <p:spPr>
                  <a:xfrm flipH="1" flipV="1">
                    <a:off x="2987822" y="2513220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Connecteur droit 278"/>
                  <p:cNvCxnSpPr/>
                  <p:nvPr/>
                </p:nvCxnSpPr>
                <p:spPr>
                  <a:xfrm flipH="1">
                    <a:off x="2987824" y="2612730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Connecteur droit 279"/>
                  <p:cNvCxnSpPr/>
                  <p:nvPr/>
                </p:nvCxnSpPr>
                <p:spPr>
                  <a:xfrm flipH="1" flipV="1">
                    <a:off x="2987822" y="2705062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Connecteur droit 280"/>
                  <p:cNvCxnSpPr/>
                  <p:nvPr/>
                </p:nvCxnSpPr>
                <p:spPr>
                  <a:xfrm flipH="1">
                    <a:off x="2987824" y="2805443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Connecteur droit 281"/>
                  <p:cNvCxnSpPr/>
                  <p:nvPr/>
                </p:nvCxnSpPr>
                <p:spPr>
                  <a:xfrm flipH="1" flipV="1">
                    <a:off x="2987822" y="2897775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Connecteur droit 282"/>
                  <p:cNvCxnSpPr/>
                  <p:nvPr/>
                </p:nvCxnSpPr>
                <p:spPr>
                  <a:xfrm flipH="1">
                    <a:off x="2987824" y="2997285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Connecteur droit 283"/>
                  <p:cNvCxnSpPr/>
                  <p:nvPr/>
                </p:nvCxnSpPr>
                <p:spPr>
                  <a:xfrm flipH="1" flipV="1">
                    <a:off x="2987822" y="3089617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Connecteur droit 284"/>
                  <p:cNvCxnSpPr/>
                  <p:nvPr/>
                </p:nvCxnSpPr>
                <p:spPr>
                  <a:xfrm flipH="1">
                    <a:off x="2985086" y="3186964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Connecteur droit 285"/>
                  <p:cNvCxnSpPr/>
                  <p:nvPr/>
                </p:nvCxnSpPr>
                <p:spPr>
                  <a:xfrm flipH="1" flipV="1">
                    <a:off x="2985084" y="3279296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Connecteur droit 286"/>
                  <p:cNvCxnSpPr/>
                  <p:nvPr/>
                </p:nvCxnSpPr>
                <p:spPr>
                  <a:xfrm flipH="1">
                    <a:off x="2985086" y="3378806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Connecteur droit 287"/>
                  <p:cNvCxnSpPr/>
                  <p:nvPr/>
                </p:nvCxnSpPr>
                <p:spPr>
                  <a:xfrm flipH="1" flipV="1">
                    <a:off x="2985084" y="3471138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Connecteur droit 288"/>
                  <p:cNvCxnSpPr/>
                  <p:nvPr/>
                </p:nvCxnSpPr>
                <p:spPr>
                  <a:xfrm flipH="1">
                    <a:off x="2985086" y="3571519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Connecteur droit 289"/>
                  <p:cNvCxnSpPr/>
                  <p:nvPr/>
                </p:nvCxnSpPr>
                <p:spPr>
                  <a:xfrm flipH="1" flipV="1">
                    <a:off x="2985084" y="3663851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Connecteur droit 290"/>
                  <p:cNvCxnSpPr/>
                  <p:nvPr/>
                </p:nvCxnSpPr>
                <p:spPr>
                  <a:xfrm flipH="1">
                    <a:off x="2985086" y="3763361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Connecteur droit 291"/>
                  <p:cNvCxnSpPr/>
                  <p:nvPr/>
                </p:nvCxnSpPr>
                <p:spPr>
                  <a:xfrm flipH="1" flipV="1">
                    <a:off x="2985084" y="3855693"/>
                    <a:ext cx="144016" cy="99510"/>
                  </a:xfrm>
                  <a:prstGeom prst="line">
                    <a:avLst/>
                  </a:prstGeom>
                  <a:ln w="15875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er 254"/>
                <p:cNvGrpSpPr>
                  <a:grpSpLocks noChangeAspect="1"/>
                </p:cNvGrpSpPr>
                <p:nvPr/>
              </p:nvGrpSpPr>
              <p:grpSpPr>
                <a:xfrm>
                  <a:off x="7188004" y="3881151"/>
                  <a:ext cx="540000" cy="540000"/>
                  <a:chOff x="112537" y="1143124"/>
                  <a:chExt cx="1440160" cy="1440160"/>
                </a:xfrm>
              </p:grpSpPr>
              <p:sp>
                <p:nvSpPr>
                  <p:cNvPr id="273" name="Ellipse 272"/>
                  <p:cNvSpPr/>
                  <p:nvPr/>
                </p:nvSpPr>
                <p:spPr>
                  <a:xfrm>
                    <a:off x="112537" y="1143124"/>
                    <a:ext cx="1440160" cy="1440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65000"/>
                          <a:lumOff val="35000"/>
                          <a:alpha val="70000"/>
                        </a:schemeClr>
                      </a:gs>
                      <a:gs pos="73000">
                        <a:schemeClr val="tx1">
                          <a:lumMod val="85000"/>
                          <a:lumOff val="15000"/>
                          <a:alpha val="70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  <a:alpha val="6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  <a:alpha val="64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/>
                  </a:p>
                </p:txBody>
              </p:sp>
              <p:grpSp>
                <p:nvGrpSpPr>
                  <p:cNvPr id="274" name="Grouper 273"/>
                  <p:cNvGrpSpPr/>
                  <p:nvPr/>
                </p:nvGrpSpPr>
                <p:grpSpPr>
                  <a:xfrm>
                    <a:off x="117065" y="1770598"/>
                    <a:ext cx="1433991" cy="309608"/>
                    <a:chOff x="118608" y="3075394"/>
                    <a:chExt cx="873363" cy="252523"/>
                  </a:xfrm>
                </p:grpSpPr>
                <p:sp>
                  <p:nvSpPr>
                    <p:cNvPr id="275" name="Forme libre 274"/>
                    <p:cNvSpPr/>
                    <p:nvPr/>
                  </p:nvSpPr>
                  <p:spPr>
                    <a:xfrm>
                      <a:off x="137138" y="3075394"/>
                      <a:ext cx="847560" cy="103369"/>
                    </a:xfrm>
                    <a:custGeom>
                      <a:avLst/>
                      <a:gdLst>
                        <a:gd name="connsiteX0" fmla="*/ 0 w 1327709"/>
                        <a:gd name="connsiteY0" fmla="*/ 120854 h 142800"/>
                        <a:gd name="connsiteX1" fmla="*/ 676656 w 1327709"/>
                        <a:gd name="connsiteY1" fmla="*/ 153 h 142800"/>
                        <a:gd name="connsiteX2" fmla="*/ 1327709 w 1327709"/>
                        <a:gd name="connsiteY2" fmla="*/ 142800 h 142800"/>
                        <a:gd name="connsiteX0" fmla="*/ 0 w 1327709"/>
                        <a:gd name="connsiteY0" fmla="*/ 124503 h 146449"/>
                        <a:gd name="connsiteX1" fmla="*/ 654710 w 1327709"/>
                        <a:gd name="connsiteY1" fmla="*/ 145 h 146449"/>
                        <a:gd name="connsiteX2" fmla="*/ 1327709 w 1327709"/>
                        <a:gd name="connsiteY2" fmla="*/ 146449 h 146449"/>
                        <a:gd name="connsiteX0" fmla="*/ 0 w 1327709"/>
                        <a:gd name="connsiteY0" fmla="*/ 124358 h 146304"/>
                        <a:gd name="connsiteX1" fmla="*/ 654710 w 1327709"/>
                        <a:gd name="connsiteY1" fmla="*/ 0 h 146304"/>
                        <a:gd name="connsiteX2" fmla="*/ 1327709 w 1327709"/>
                        <a:gd name="connsiteY2" fmla="*/ 146304 h 146304"/>
                        <a:gd name="connsiteX0" fmla="*/ 0 w 1327709"/>
                        <a:gd name="connsiteY0" fmla="*/ 124889 h 146835"/>
                        <a:gd name="connsiteX1" fmla="*/ 654710 w 1327709"/>
                        <a:gd name="connsiteY1" fmla="*/ 531 h 146835"/>
                        <a:gd name="connsiteX2" fmla="*/ 1327709 w 1327709"/>
                        <a:gd name="connsiteY2" fmla="*/ 146835 h 146835"/>
                        <a:gd name="connsiteX0" fmla="*/ 0 w 1327709"/>
                        <a:gd name="connsiteY0" fmla="*/ 124889 h 146835"/>
                        <a:gd name="connsiteX1" fmla="*/ 654710 w 1327709"/>
                        <a:gd name="connsiteY1" fmla="*/ 531 h 146835"/>
                        <a:gd name="connsiteX2" fmla="*/ 1327709 w 1327709"/>
                        <a:gd name="connsiteY2" fmla="*/ 146835 h 146835"/>
                        <a:gd name="connsiteX0" fmla="*/ 0 w 1320394"/>
                        <a:gd name="connsiteY0" fmla="*/ 124504 h 146450"/>
                        <a:gd name="connsiteX1" fmla="*/ 654710 w 1320394"/>
                        <a:gd name="connsiteY1" fmla="*/ 146 h 146450"/>
                        <a:gd name="connsiteX2" fmla="*/ 1320394 w 1320394"/>
                        <a:gd name="connsiteY2" fmla="*/ 146450 h 146450"/>
                        <a:gd name="connsiteX0" fmla="*/ 0 w 1320394"/>
                        <a:gd name="connsiteY0" fmla="*/ 124504 h 146450"/>
                        <a:gd name="connsiteX1" fmla="*/ 654710 w 1320394"/>
                        <a:gd name="connsiteY1" fmla="*/ 146 h 146450"/>
                        <a:gd name="connsiteX2" fmla="*/ 1320394 w 1320394"/>
                        <a:gd name="connsiteY2" fmla="*/ 146450 h 146450"/>
                        <a:gd name="connsiteX0" fmla="*/ 0 w 1320394"/>
                        <a:gd name="connsiteY0" fmla="*/ 124542 h 146488"/>
                        <a:gd name="connsiteX1" fmla="*/ 654710 w 1320394"/>
                        <a:gd name="connsiteY1" fmla="*/ 184 h 146488"/>
                        <a:gd name="connsiteX2" fmla="*/ 1320394 w 1320394"/>
                        <a:gd name="connsiteY2" fmla="*/ 146488 h 146488"/>
                        <a:gd name="connsiteX0" fmla="*/ 0 w 1320394"/>
                        <a:gd name="connsiteY0" fmla="*/ 109027 h 130973"/>
                        <a:gd name="connsiteX1" fmla="*/ 654710 w 1320394"/>
                        <a:gd name="connsiteY1" fmla="*/ 256 h 130973"/>
                        <a:gd name="connsiteX2" fmla="*/ 1320394 w 1320394"/>
                        <a:gd name="connsiteY2" fmla="*/ 130973 h 1309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0394" h="130973">
                          <a:moveTo>
                            <a:pt x="0" y="109027"/>
                          </a:moveTo>
                          <a:cubicBezTo>
                            <a:pt x="106984" y="32216"/>
                            <a:pt x="434644" y="-3402"/>
                            <a:pt x="654710" y="256"/>
                          </a:cubicBezTo>
                          <a:cubicBezTo>
                            <a:pt x="874776" y="3914"/>
                            <a:pt x="1314299" y="81595"/>
                            <a:pt x="1320394" y="130973"/>
                          </a:cubicBezTo>
                        </a:path>
                      </a:pathLst>
                    </a:custGeom>
                    <a:noFill/>
                    <a:ln w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276" name="Ellipse 104"/>
                    <p:cNvSpPr/>
                    <p:nvPr/>
                  </p:nvSpPr>
                  <p:spPr>
                    <a:xfrm rot="16200000">
                      <a:off x="480713" y="2816658"/>
                      <a:ext cx="149154" cy="873363"/>
                    </a:xfrm>
                    <a:custGeom>
                      <a:avLst/>
                      <a:gdLst>
                        <a:gd name="connsiteX0" fmla="*/ 0 w 346099"/>
                        <a:gd name="connsiteY0" fmla="*/ 689652 h 1379304"/>
                        <a:gd name="connsiteX1" fmla="*/ 173050 w 346099"/>
                        <a:gd name="connsiteY1" fmla="*/ 0 h 1379304"/>
                        <a:gd name="connsiteX2" fmla="*/ 346100 w 346099"/>
                        <a:gd name="connsiteY2" fmla="*/ 689652 h 1379304"/>
                        <a:gd name="connsiteX3" fmla="*/ 173050 w 346099"/>
                        <a:gd name="connsiteY3" fmla="*/ 1379304 h 1379304"/>
                        <a:gd name="connsiteX4" fmla="*/ 0 w 346099"/>
                        <a:gd name="connsiteY4" fmla="*/ 689652 h 1379304"/>
                        <a:gd name="connsiteX0" fmla="*/ 0 w 194681"/>
                        <a:gd name="connsiteY0" fmla="*/ 708822 h 1417644"/>
                        <a:gd name="connsiteX1" fmla="*/ 173050 w 194681"/>
                        <a:gd name="connsiteY1" fmla="*/ 19170 h 1417644"/>
                        <a:gd name="connsiteX2" fmla="*/ 173050 w 194681"/>
                        <a:gd name="connsiteY2" fmla="*/ 1398474 h 1417644"/>
                        <a:gd name="connsiteX3" fmla="*/ 0 w 194681"/>
                        <a:gd name="connsiteY3" fmla="*/ 708822 h 1417644"/>
                        <a:gd name="connsiteX0" fmla="*/ 173050 w 264490"/>
                        <a:gd name="connsiteY0" fmla="*/ 1341993 h 1361163"/>
                        <a:gd name="connsiteX1" fmla="*/ 0 w 264490"/>
                        <a:gd name="connsiteY1" fmla="*/ 652341 h 1361163"/>
                        <a:gd name="connsiteX2" fmla="*/ 264490 w 264490"/>
                        <a:gd name="connsiteY2" fmla="*/ 54129 h 1361163"/>
                        <a:gd name="connsiteX0" fmla="*/ 173283 w 215147"/>
                        <a:gd name="connsiteY0" fmla="*/ 1388846 h 1403765"/>
                        <a:gd name="connsiteX1" fmla="*/ 233 w 215147"/>
                        <a:gd name="connsiteY1" fmla="*/ 699194 h 1403765"/>
                        <a:gd name="connsiteX2" fmla="*/ 215147 w 215147"/>
                        <a:gd name="connsiteY2" fmla="*/ 40391 h 1403765"/>
                        <a:gd name="connsiteX0" fmla="*/ 173283 w 215147"/>
                        <a:gd name="connsiteY0" fmla="*/ 1362501 h 1377322"/>
                        <a:gd name="connsiteX1" fmla="*/ 233 w 215147"/>
                        <a:gd name="connsiteY1" fmla="*/ 672849 h 1377322"/>
                        <a:gd name="connsiteX2" fmla="*/ 215147 w 215147"/>
                        <a:gd name="connsiteY2" fmla="*/ 41588 h 1377322"/>
                        <a:gd name="connsiteX0" fmla="*/ 180589 w 222453"/>
                        <a:gd name="connsiteY0" fmla="*/ 1363091 h 1377675"/>
                        <a:gd name="connsiteX1" fmla="*/ 223 w 222453"/>
                        <a:gd name="connsiteY1" fmla="*/ 662470 h 1377675"/>
                        <a:gd name="connsiteX2" fmla="*/ 222453 w 222453"/>
                        <a:gd name="connsiteY2" fmla="*/ 42178 h 1377675"/>
                        <a:gd name="connsiteX0" fmla="*/ 180866 w 222730"/>
                        <a:gd name="connsiteY0" fmla="*/ 1369799 h 1387131"/>
                        <a:gd name="connsiteX1" fmla="*/ 500 w 222730"/>
                        <a:gd name="connsiteY1" fmla="*/ 669178 h 1387131"/>
                        <a:gd name="connsiteX2" fmla="*/ 222730 w 222730"/>
                        <a:gd name="connsiteY2" fmla="*/ 48886 h 1387131"/>
                        <a:gd name="connsiteX0" fmla="*/ 181200 w 223064"/>
                        <a:gd name="connsiteY0" fmla="*/ 1369799 h 1393829"/>
                        <a:gd name="connsiteX1" fmla="*/ 834 w 223064"/>
                        <a:gd name="connsiteY1" fmla="*/ 669178 h 1393829"/>
                        <a:gd name="connsiteX2" fmla="*/ 223064 w 223064"/>
                        <a:gd name="connsiteY2" fmla="*/ 48886 h 1393829"/>
                        <a:gd name="connsiteX0" fmla="*/ 187930 w 222479"/>
                        <a:gd name="connsiteY0" fmla="*/ 1359407 h 1379972"/>
                        <a:gd name="connsiteX1" fmla="*/ 249 w 222479"/>
                        <a:gd name="connsiteY1" fmla="*/ 662440 h 1379972"/>
                        <a:gd name="connsiteX2" fmla="*/ 222479 w 222479"/>
                        <a:gd name="connsiteY2" fmla="*/ 42148 h 1379972"/>
                        <a:gd name="connsiteX0" fmla="*/ 187997 w 222546"/>
                        <a:gd name="connsiteY0" fmla="*/ 1359407 h 1371739"/>
                        <a:gd name="connsiteX1" fmla="*/ 316 w 222546"/>
                        <a:gd name="connsiteY1" fmla="*/ 662440 h 1371739"/>
                        <a:gd name="connsiteX2" fmla="*/ 222546 w 222546"/>
                        <a:gd name="connsiteY2" fmla="*/ 42148 h 1371739"/>
                        <a:gd name="connsiteX0" fmla="*/ 187699 w 222248"/>
                        <a:gd name="connsiteY0" fmla="*/ 1362000 h 1375250"/>
                        <a:gd name="connsiteX1" fmla="*/ 18 w 222248"/>
                        <a:gd name="connsiteY1" fmla="*/ 665033 h 1375250"/>
                        <a:gd name="connsiteX2" fmla="*/ 222248 w 222248"/>
                        <a:gd name="connsiteY2" fmla="*/ 44741 h 1375250"/>
                        <a:gd name="connsiteX0" fmla="*/ 187835 w 211411"/>
                        <a:gd name="connsiteY0" fmla="*/ 1359407 h 1371739"/>
                        <a:gd name="connsiteX1" fmla="*/ 154 w 211411"/>
                        <a:gd name="connsiteY1" fmla="*/ 662440 h 1371739"/>
                        <a:gd name="connsiteX2" fmla="*/ 211411 w 211411"/>
                        <a:gd name="connsiteY2" fmla="*/ 42148 h 1371739"/>
                        <a:gd name="connsiteX0" fmla="*/ 187683 w 187683"/>
                        <a:gd name="connsiteY0" fmla="*/ 1369325 h 1381688"/>
                        <a:gd name="connsiteX1" fmla="*/ 2 w 187683"/>
                        <a:gd name="connsiteY1" fmla="*/ 672358 h 1381688"/>
                        <a:gd name="connsiteX2" fmla="*/ 185282 w 187683"/>
                        <a:gd name="connsiteY2" fmla="*/ 41675 h 1381688"/>
                        <a:gd name="connsiteX0" fmla="*/ 187683 w 187683"/>
                        <a:gd name="connsiteY0" fmla="*/ 1362999 h 1375362"/>
                        <a:gd name="connsiteX1" fmla="*/ 2 w 187683"/>
                        <a:gd name="connsiteY1" fmla="*/ 666032 h 1375362"/>
                        <a:gd name="connsiteX2" fmla="*/ 185282 w 187683"/>
                        <a:gd name="connsiteY2" fmla="*/ 35349 h 1375362"/>
                        <a:gd name="connsiteX0" fmla="*/ 187683 w 187683"/>
                        <a:gd name="connsiteY0" fmla="*/ 1347211 h 1359574"/>
                        <a:gd name="connsiteX1" fmla="*/ 2 w 187683"/>
                        <a:gd name="connsiteY1" fmla="*/ 650244 h 1359574"/>
                        <a:gd name="connsiteX2" fmla="*/ 185282 w 187683"/>
                        <a:gd name="connsiteY2" fmla="*/ 19561 h 1359574"/>
                        <a:gd name="connsiteX0" fmla="*/ 187683 w 187683"/>
                        <a:gd name="connsiteY0" fmla="*/ 1355273 h 1367661"/>
                        <a:gd name="connsiteX1" fmla="*/ 2 w 187683"/>
                        <a:gd name="connsiteY1" fmla="*/ 658306 h 1367661"/>
                        <a:gd name="connsiteX2" fmla="*/ 185282 w 187683"/>
                        <a:gd name="connsiteY2" fmla="*/ 19351 h 1367661"/>
                        <a:gd name="connsiteX0" fmla="*/ 187683 w 188680"/>
                        <a:gd name="connsiteY0" fmla="*/ 1355273 h 1367661"/>
                        <a:gd name="connsiteX1" fmla="*/ 2 w 188680"/>
                        <a:gd name="connsiteY1" fmla="*/ 658306 h 1367661"/>
                        <a:gd name="connsiteX2" fmla="*/ 188680 w 188680"/>
                        <a:gd name="connsiteY2" fmla="*/ 19351 h 1367661"/>
                        <a:gd name="connsiteX0" fmla="*/ 187683 w 188680"/>
                        <a:gd name="connsiteY0" fmla="*/ 1338676 h 1351064"/>
                        <a:gd name="connsiteX1" fmla="*/ 2 w 188680"/>
                        <a:gd name="connsiteY1" fmla="*/ 641709 h 1351064"/>
                        <a:gd name="connsiteX2" fmla="*/ 188680 w 188680"/>
                        <a:gd name="connsiteY2" fmla="*/ 2754 h 1351064"/>
                        <a:gd name="connsiteX0" fmla="*/ 187683 w 187683"/>
                        <a:gd name="connsiteY0" fmla="*/ 1362631 h 1375019"/>
                        <a:gd name="connsiteX1" fmla="*/ 2 w 187683"/>
                        <a:gd name="connsiteY1" fmla="*/ 665664 h 1375019"/>
                        <a:gd name="connsiteX2" fmla="*/ 168293 w 187683"/>
                        <a:gd name="connsiteY2" fmla="*/ 2625 h 1375019"/>
                        <a:gd name="connsiteX0" fmla="*/ 187683 w 187683"/>
                        <a:gd name="connsiteY0" fmla="*/ 1355786 h 1368174"/>
                        <a:gd name="connsiteX1" fmla="*/ 2 w 187683"/>
                        <a:gd name="connsiteY1" fmla="*/ 658819 h 1368174"/>
                        <a:gd name="connsiteX2" fmla="*/ 171690 w 187683"/>
                        <a:gd name="connsiteY2" fmla="*/ 2661 h 13681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7683" h="1368174">
                          <a:moveTo>
                            <a:pt x="187683" y="1355786"/>
                          </a:moveTo>
                          <a:cubicBezTo>
                            <a:pt x="67401" y="1459761"/>
                            <a:pt x="402" y="881473"/>
                            <a:pt x="2" y="658819"/>
                          </a:cubicBezTo>
                          <a:cubicBezTo>
                            <a:pt x="-398" y="436165"/>
                            <a:pt x="55003" y="-39772"/>
                            <a:pt x="171690" y="2661"/>
                          </a:cubicBezTo>
                        </a:path>
                      </a:pathLst>
                    </a:custGeom>
                    <a:noFill/>
                    <a:ln w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</p:grpSp>
            <p:grpSp>
              <p:nvGrpSpPr>
                <p:cNvPr id="258" name="Grouper 257"/>
                <p:cNvGrpSpPr>
                  <a:grpSpLocks noChangeAspect="1"/>
                </p:cNvGrpSpPr>
                <p:nvPr/>
              </p:nvGrpSpPr>
              <p:grpSpPr>
                <a:xfrm>
                  <a:off x="7165770" y="4593729"/>
                  <a:ext cx="594000" cy="594000"/>
                  <a:chOff x="112537" y="1143124"/>
                  <a:chExt cx="1440160" cy="1440160"/>
                </a:xfrm>
              </p:grpSpPr>
              <p:sp>
                <p:nvSpPr>
                  <p:cNvPr id="269" name="Ellipse 268"/>
                  <p:cNvSpPr/>
                  <p:nvPr/>
                </p:nvSpPr>
                <p:spPr>
                  <a:xfrm>
                    <a:off x="112537" y="1143124"/>
                    <a:ext cx="1440160" cy="1440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65000"/>
                          <a:lumOff val="35000"/>
                          <a:alpha val="70000"/>
                        </a:schemeClr>
                      </a:gs>
                      <a:gs pos="73000">
                        <a:schemeClr val="tx1">
                          <a:lumMod val="85000"/>
                          <a:lumOff val="15000"/>
                          <a:alpha val="70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  <a:alpha val="6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  <a:alpha val="64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/>
                  </a:p>
                </p:txBody>
              </p:sp>
              <p:grpSp>
                <p:nvGrpSpPr>
                  <p:cNvPr id="270" name="Grouper 269"/>
                  <p:cNvGrpSpPr/>
                  <p:nvPr/>
                </p:nvGrpSpPr>
                <p:grpSpPr>
                  <a:xfrm>
                    <a:off x="117065" y="1770598"/>
                    <a:ext cx="1433991" cy="309608"/>
                    <a:chOff x="118608" y="3075394"/>
                    <a:chExt cx="873363" cy="252523"/>
                  </a:xfrm>
                </p:grpSpPr>
                <p:sp>
                  <p:nvSpPr>
                    <p:cNvPr id="271" name="Forme libre 270"/>
                    <p:cNvSpPr/>
                    <p:nvPr/>
                  </p:nvSpPr>
                  <p:spPr>
                    <a:xfrm>
                      <a:off x="137138" y="3075394"/>
                      <a:ext cx="847560" cy="103369"/>
                    </a:xfrm>
                    <a:custGeom>
                      <a:avLst/>
                      <a:gdLst>
                        <a:gd name="connsiteX0" fmla="*/ 0 w 1327709"/>
                        <a:gd name="connsiteY0" fmla="*/ 120854 h 142800"/>
                        <a:gd name="connsiteX1" fmla="*/ 676656 w 1327709"/>
                        <a:gd name="connsiteY1" fmla="*/ 153 h 142800"/>
                        <a:gd name="connsiteX2" fmla="*/ 1327709 w 1327709"/>
                        <a:gd name="connsiteY2" fmla="*/ 142800 h 142800"/>
                        <a:gd name="connsiteX0" fmla="*/ 0 w 1327709"/>
                        <a:gd name="connsiteY0" fmla="*/ 124503 h 146449"/>
                        <a:gd name="connsiteX1" fmla="*/ 654710 w 1327709"/>
                        <a:gd name="connsiteY1" fmla="*/ 145 h 146449"/>
                        <a:gd name="connsiteX2" fmla="*/ 1327709 w 1327709"/>
                        <a:gd name="connsiteY2" fmla="*/ 146449 h 146449"/>
                        <a:gd name="connsiteX0" fmla="*/ 0 w 1327709"/>
                        <a:gd name="connsiteY0" fmla="*/ 124358 h 146304"/>
                        <a:gd name="connsiteX1" fmla="*/ 654710 w 1327709"/>
                        <a:gd name="connsiteY1" fmla="*/ 0 h 146304"/>
                        <a:gd name="connsiteX2" fmla="*/ 1327709 w 1327709"/>
                        <a:gd name="connsiteY2" fmla="*/ 146304 h 146304"/>
                        <a:gd name="connsiteX0" fmla="*/ 0 w 1327709"/>
                        <a:gd name="connsiteY0" fmla="*/ 124889 h 146835"/>
                        <a:gd name="connsiteX1" fmla="*/ 654710 w 1327709"/>
                        <a:gd name="connsiteY1" fmla="*/ 531 h 146835"/>
                        <a:gd name="connsiteX2" fmla="*/ 1327709 w 1327709"/>
                        <a:gd name="connsiteY2" fmla="*/ 146835 h 146835"/>
                        <a:gd name="connsiteX0" fmla="*/ 0 w 1327709"/>
                        <a:gd name="connsiteY0" fmla="*/ 124889 h 146835"/>
                        <a:gd name="connsiteX1" fmla="*/ 654710 w 1327709"/>
                        <a:gd name="connsiteY1" fmla="*/ 531 h 146835"/>
                        <a:gd name="connsiteX2" fmla="*/ 1327709 w 1327709"/>
                        <a:gd name="connsiteY2" fmla="*/ 146835 h 146835"/>
                        <a:gd name="connsiteX0" fmla="*/ 0 w 1320394"/>
                        <a:gd name="connsiteY0" fmla="*/ 124504 h 146450"/>
                        <a:gd name="connsiteX1" fmla="*/ 654710 w 1320394"/>
                        <a:gd name="connsiteY1" fmla="*/ 146 h 146450"/>
                        <a:gd name="connsiteX2" fmla="*/ 1320394 w 1320394"/>
                        <a:gd name="connsiteY2" fmla="*/ 146450 h 146450"/>
                        <a:gd name="connsiteX0" fmla="*/ 0 w 1320394"/>
                        <a:gd name="connsiteY0" fmla="*/ 124504 h 146450"/>
                        <a:gd name="connsiteX1" fmla="*/ 654710 w 1320394"/>
                        <a:gd name="connsiteY1" fmla="*/ 146 h 146450"/>
                        <a:gd name="connsiteX2" fmla="*/ 1320394 w 1320394"/>
                        <a:gd name="connsiteY2" fmla="*/ 146450 h 146450"/>
                        <a:gd name="connsiteX0" fmla="*/ 0 w 1320394"/>
                        <a:gd name="connsiteY0" fmla="*/ 124542 h 146488"/>
                        <a:gd name="connsiteX1" fmla="*/ 654710 w 1320394"/>
                        <a:gd name="connsiteY1" fmla="*/ 184 h 146488"/>
                        <a:gd name="connsiteX2" fmla="*/ 1320394 w 1320394"/>
                        <a:gd name="connsiteY2" fmla="*/ 146488 h 146488"/>
                        <a:gd name="connsiteX0" fmla="*/ 0 w 1320394"/>
                        <a:gd name="connsiteY0" fmla="*/ 109027 h 130973"/>
                        <a:gd name="connsiteX1" fmla="*/ 654710 w 1320394"/>
                        <a:gd name="connsiteY1" fmla="*/ 256 h 130973"/>
                        <a:gd name="connsiteX2" fmla="*/ 1320394 w 1320394"/>
                        <a:gd name="connsiteY2" fmla="*/ 130973 h 1309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0394" h="130973">
                          <a:moveTo>
                            <a:pt x="0" y="109027"/>
                          </a:moveTo>
                          <a:cubicBezTo>
                            <a:pt x="106984" y="32216"/>
                            <a:pt x="434644" y="-3402"/>
                            <a:pt x="654710" y="256"/>
                          </a:cubicBezTo>
                          <a:cubicBezTo>
                            <a:pt x="874776" y="3914"/>
                            <a:pt x="1314299" y="81595"/>
                            <a:pt x="1320394" y="130973"/>
                          </a:cubicBezTo>
                        </a:path>
                      </a:pathLst>
                    </a:custGeom>
                    <a:noFill/>
                    <a:ln w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272" name="Ellipse 104"/>
                    <p:cNvSpPr/>
                    <p:nvPr/>
                  </p:nvSpPr>
                  <p:spPr>
                    <a:xfrm rot="16200000">
                      <a:off x="480713" y="2816658"/>
                      <a:ext cx="149154" cy="873363"/>
                    </a:xfrm>
                    <a:custGeom>
                      <a:avLst/>
                      <a:gdLst>
                        <a:gd name="connsiteX0" fmla="*/ 0 w 346099"/>
                        <a:gd name="connsiteY0" fmla="*/ 689652 h 1379304"/>
                        <a:gd name="connsiteX1" fmla="*/ 173050 w 346099"/>
                        <a:gd name="connsiteY1" fmla="*/ 0 h 1379304"/>
                        <a:gd name="connsiteX2" fmla="*/ 346100 w 346099"/>
                        <a:gd name="connsiteY2" fmla="*/ 689652 h 1379304"/>
                        <a:gd name="connsiteX3" fmla="*/ 173050 w 346099"/>
                        <a:gd name="connsiteY3" fmla="*/ 1379304 h 1379304"/>
                        <a:gd name="connsiteX4" fmla="*/ 0 w 346099"/>
                        <a:gd name="connsiteY4" fmla="*/ 689652 h 1379304"/>
                        <a:gd name="connsiteX0" fmla="*/ 0 w 194681"/>
                        <a:gd name="connsiteY0" fmla="*/ 708822 h 1417644"/>
                        <a:gd name="connsiteX1" fmla="*/ 173050 w 194681"/>
                        <a:gd name="connsiteY1" fmla="*/ 19170 h 1417644"/>
                        <a:gd name="connsiteX2" fmla="*/ 173050 w 194681"/>
                        <a:gd name="connsiteY2" fmla="*/ 1398474 h 1417644"/>
                        <a:gd name="connsiteX3" fmla="*/ 0 w 194681"/>
                        <a:gd name="connsiteY3" fmla="*/ 708822 h 1417644"/>
                        <a:gd name="connsiteX0" fmla="*/ 173050 w 264490"/>
                        <a:gd name="connsiteY0" fmla="*/ 1341993 h 1361163"/>
                        <a:gd name="connsiteX1" fmla="*/ 0 w 264490"/>
                        <a:gd name="connsiteY1" fmla="*/ 652341 h 1361163"/>
                        <a:gd name="connsiteX2" fmla="*/ 264490 w 264490"/>
                        <a:gd name="connsiteY2" fmla="*/ 54129 h 1361163"/>
                        <a:gd name="connsiteX0" fmla="*/ 173283 w 215147"/>
                        <a:gd name="connsiteY0" fmla="*/ 1388846 h 1403765"/>
                        <a:gd name="connsiteX1" fmla="*/ 233 w 215147"/>
                        <a:gd name="connsiteY1" fmla="*/ 699194 h 1403765"/>
                        <a:gd name="connsiteX2" fmla="*/ 215147 w 215147"/>
                        <a:gd name="connsiteY2" fmla="*/ 40391 h 1403765"/>
                        <a:gd name="connsiteX0" fmla="*/ 173283 w 215147"/>
                        <a:gd name="connsiteY0" fmla="*/ 1362501 h 1377322"/>
                        <a:gd name="connsiteX1" fmla="*/ 233 w 215147"/>
                        <a:gd name="connsiteY1" fmla="*/ 672849 h 1377322"/>
                        <a:gd name="connsiteX2" fmla="*/ 215147 w 215147"/>
                        <a:gd name="connsiteY2" fmla="*/ 41588 h 1377322"/>
                        <a:gd name="connsiteX0" fmla="*/ 180589 w 222453"/>
                        <a:gd name="connsiteY0" fmla="*/ 1363091 h 1377675"/>
                        <a:gd name="connsiteX1" fmla="*/ 223 w 222453"/>
                        <a:gd name="connsiteY1" fmla="*/ 662470 h 1377675"/>
                        <a:gd name="connsiteX2" fmla="*/ 222453 w 222453"/>
                        <a:gd name="connsiteY2" fmla="*/ 42178 h 1377675"/>
                        <a:gd name="connsiteX0" fmla="*/ 180866 w 222730"/>
                        <a:gd name="connsiteY0" fmla="*/ 1369799 h 1387131"/>
                        <a:gd name="connsiteX1" fmla="*/ 500 w 222730"/>
                        <a:gd name="connsiteY1" fmla="*/ 669178 h 1387131"/>
                        <a:gd name="connsiteX2" fmla="*/ 222730 w 222730"/>
                        <a:gd name="connsiteY2" fmla="*/ 48886 h 1387131"/>
                        <a:gd name="connsiteX0" fmla="*/ 181200 w 223064"/>
                        <a:gd name="connsiteY0" fmla="*/ 1369799 h 1393829"/>
                        <a:gd name="connsiteX1" fmla="*/ 834 w 223064"/>
                        <a:gd name="connsiteY1" fmla="*/ 669178 h 1393829"/>
                        <a:gd name="connsiteX2" fmla="*/ 223064 w 223064"/>
                        <a:gd name="connsiteY2" fmla="*/ 48886 h 1393829"/>
                        <a:gd name="connsiteX0" fmla="*/ 187930 w 222479"/>
                        <a:gd name="connsiteY0" fmla="*/ 1359407 h 1379972"/>
                        <a:gd name="connsiteX1" fmla="*/ 249 w 222479"/>
                        <a:gd name="connsiteY1" fmla="*/ 662440 h 1379972"/>
                        <a:gd name="connsiteX2" fmla="*/ 222479 w 222479"/>
                        <a:gd name="connsiteY2" fmla="*/ 42148 h 1379972"/>
                        <a:gd name="connsiteX0" fmla="*/ 187997 w 222546"/>
                        <a:gd name="connsiteY0" fmla="*/ 1359407 h 1371739"/>
                        <a:gd name="connsiteX1" fmla="*/ 316 w 222546"/>
                        <a:gd name="connsiteY1" fmla="*/ 662440 h 1371739"/>
                        <a:gd name="connsiteX2" fmla="*/ 222546 w 222546"/>
                        <a:gd name="connsiteY2" fmla="*/ 42148 h 1371739"/>
                        <a:gd name="connsiteX0" fmla="*/ 187699 w 222248"/>
                        <a:gd name="connsiteY0" fmla="*/ 1362000 h 1375250"/>
                        <a:gd name="connsiteX1" fmla="*/ 18 w 222248"/>
                        <a:gd name="connsiteY1" fmla="*/ 665033 h 1375250"/>
                        <a:gd name="connsiteX2" fmla="*/ 222248 w 222248"/>
                        <a:gd name="connsiteY2" fmla="*/ 44741 h 1375250"/>
                        <a:gd name="connsiteX0" fmla="*/ 187835 w 211411"/>
                        <a:gd name="connsiteY0" fmla="*/ 1359407 h 1371739"/>
                        <a:gd name="connsiteX1" fmla="*/ 154 w 211411"/>
                        <a:gd name="connsiteY1" fmla="*/ 662440 h 1371739"/>
                        <a:gd name="connsiteX2" fmla="*/ 211411 w 211411"/>
                        <a:gd name="connsiteY2" fmla="*/ 42148 h 1371739"/>
                        <a:gd name="connsiteX0" fmla="*/ 187683 w 187683"/>
                        <a:gd name="connsiteY0" fmla="*/ 1369325 h 1381688"/>
                        <a:gd name="connsiteX1" fmla="*/ 2 w 187683"/>
                        <a:gd name="connsiteY1" fmla="*/ 672358 h 1381688"/>
                        <a:gd name="connsiteX2" fmla="*/ 185282 w 187683"/>
                        <a:gd name="connsiteY2" fmla="*/ 41675 h 1381688"/>
                        <a:gd name="connsiteX0" fmla="*/ 187683 w 187683"/>
                        <a:gd name="connsiteY0" fmla="*/ 1362999 h 1375362"/>
                        <a:gd name="connsiteX1" fmla="*/ 2 w 187683"/>
                        <a:gd name="connsiteY1" fmla="*/ 666032 h 1375362"/>
                        <a:gd name="connsiteX2" fmla="*/ 185282 w 187683"/>
                        <a:gd name="connsiteY2" fmla="*/ 35349 h 1375362"/>
                        <a:gd name="connsiteX0" fmla="*/ 187683 w 187683"/>
                        <a:gd name="connsiteY0" fmla="*/ 1347211 h 1359574"/>
                        <a:gd name="connsiteX1" fmla="*/ 2 w 187683"/>
                        <a:gd name="connsiteY1" fmla="*/ 650244 h 1359574"/>
                        <a:gd name="connsiteX2" fmla="*/ 185282 w 187683"/>
                        <a:gd name="connsiteY2" fmla="*/ 19561 h 1359574"/>
                        <a:gd name="connsiteX0" fmla="*/ 187683 w 187683"/>
                        <a:gd name="connsiteY0" fmla="*/ 1355273 h 1367661"/>
                        <a:gd name="connsiteX1" fmla="*/ 2 w 187683"/>
                        <a:gd name="connsiteY1" fmla="*/ 658306 h 1367661"/>
                        <a:gd name="connsiteX2" fmla="*/ 185282 w 187683"/>
                        <a:gd name="connsiteY2" fmla="*/ 19351 h 1367661"/>
                        <a:gd name="connsiteX0" fmla="*/ 187683 w 188680"/>
                        <a:gd name="connsiteY0" fmla="*/ 1355273 h 1367661"/>
                        <a:gd name="connsiteX1" fmla="*/ 2 w 188680"/>
                        <a:gd name="connsiteY1" fmla="*/ 658306 h 1367661"/>
                        <a:gd name="connsiteX2" fmla="*/ 188680 w 188680"/>
                        <a:gd name="connsiteY2" fmla="*/ 19351 h 1367661"/>
                        <a:gd name="connsiteX0" fmla="*/ 187683 w 188680"/>
                        <a:gd name="connsiteY0" fmla="*/ 1338676 h 1351064"/>
                        <a:gd name="connsiteX1" fmla="*/ 2 w 188680"/>
                        <a:gd name="connsiteY1" fmla="*/ 641709 h 1351064"/>
                        <a:gd name="connsiteX2" fmla="*/ 188680 w 188680"/>
                        <a:gd name="connsiteY2" fmla="*/ 2754 h 1351064"/>
                        <a:gd name="connsiteX0" fmla="*/ 187683 w 187683"/>
                        <a:gd name="connsiteY0" fmla="*/ 1362631 h 1375019"/>
                        <a:gd name="connsiteX1" fmla="*/ 2 w 187683"/>
                        <a:gd name="connsiteY1" fmla="*/ 665664 h 1375019"/>
                        <a:gd name="connsiteX2" fmla="*/ 168293 w 187683"/>
                        <a:gd name="connsiteY2" fmla="*/ 2625 h 1375019"/>
                        <a:gd name="connsiteX0" fmla="*/ 187683 w 187683"/>
                        <a:gd name="connsiteY0" fmla="*/ 1355786 h 1368174"/>
                        <a:gd name="connsiteX1" fmla="*/ 2 w 187683"/>
                        <a:gd name="connsiteY1" fmla="*/ 658819 h 1368174"/>
                        <a:gd name="connsiteX2" fmla="*/ 171690 w 187683"/>
                        <a:gd name="connsiteY2" fmla="*/ 2661 h 13681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7683" h="1368174">
                          <a:moveTo>
                            <a:pt x="187683" y="1355786"/>
                          </a:moveTo>
                          <a:cubicBezTo>
                            <a:pt x="67401" y="1459761"/>
                            <a:pt x="402" y="881473"/>
                            <a:pt x="2" y="658819"/>
                          </a:cubicBezTo>
                          <a:cubicBezTo>
                            <a:pt x="-398" y="436165"/>
                            <a:pt x="55003" y="-39772"/>
                            <a:pt x="171690" y="2661"/>
                          </a:cubicBezTo>
                        </a:path>
                      </a:pathLst>
                    </a:custGeom>
                    <a:noFill/>
                    <a:ln w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</p:grpSp>
            <p:grpSp>
              <p:nvGrpSpPr>
                <p:cNvPr id="259" name="Grouper 258"/>
                <p:cNvGrpSpPr>
                  <a:grpSpLocks noChangeAspect="1"/>
                </p:cNvGrpSpPr>
                <p:nvPr/>
              </p:nvGrpSpPr>
              <p:grpSpPr>
                <a:xfrm>
                  <a:off x="7232338" y="5495842"/>
                  <a:ext cx="460887" cy="446281"/>
                  <a:chOff x="63763" y="1143124"/>
                  <a:chExt cx="1487293" cy="1440160"/>
                </a:xfrm>
              </p:grpSpPr>
              <p:sp>
                <p:nvSpPr>
                  <p:cNvPr id="261" name="Ellipse 260"/>
                  <p:cNvSpPr/>
                  <p:nvPr/>
                </p:nvSpPr>
                <p:spPr>
                  <a:xfrm>
                    <a:off x="63763" y="1143124"/>
                    <a:ext cx="1440159" cy="1440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65000"/>
                          <a:lumOff val="35000"/>
                          <a:alpha val="70000"/>
                        </a:schemeClr>
                      </a:gs>
                      <a:gs pos="73000">
                        <a:schemeClr val="tx1">
                          <a:lumMod val="85000"/>
                          <a:lumOff val="15000"/>
                          <a:alpha val="70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  <a:alpha val="6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  <a:alpha val="64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/>
                  </a:p>
                </p:txBody>
              </p:sp>
              <p:grpSp>
                <p:nvGrpSpPr>
                  <p:cNvPr id="266" name="Grouper 265"/>
                  <p:cNvGrpSpPr/>
                  <p:nvPr/>
                </p:nvGrpSpPr>
                <p:grpSpPr>
                  <a:xfrm>
                    <a:off x="117065" y="1770598"/>
                    <a:ext cx="1433991" cy="309608"/>
                    <a:chOff x="118608" y="3075394"/>
                    <a:chExt cx="873363" cy="252523"/>
                  </a:xfrm>
                </p:grpSpPr>
                <p:sp>
                  <p:nvSpPr>
                    <p:cNvPr id="267" name="Forme libre 266"/>
                    <p:cNvSpPr/>
                    <p:nvPr/>
                  </p:nvSpPr>
                  <p:spPr>
                    <a:xfrm>
                      <a:off x="137138" y="3075394"/>
                      <a:ext cx="847560" cy="103369"/>
                    </a:xfrm>
                    <a:custGeom>
                      <a:avLst/>
                      <a:gdLst>
                        <a:gd name="connsiteX0" fmla="*/ 0 w 1327709"/>
                        <a:gd name="connsiteY0" fmla="*/ 120854 h 142800"/>
                        <a:gd name="connsiteX1" fmla="*/ 676656 w 1327709"/>
                        <a:gd name="connsiteY1" fmla="*/ 153 h 142800"/>
                        <a:gd name="connsiteX2" fmla="*/ 1327709 w 1327709"/>
                        <a:gd name="connsiteY2" fmla="*/ 142800 h 142800"/>
                        <a:gd name="connsiteX0" fmla="*/ 0 w 1327709"/>
                        <a:gd name="connsiteY0" fmla="*/ 124503 h 146449"/>
                        <a:gd name="connsiteX1" fmla="*/ 654710 w 1327709"/>
                        <a:gd name="connsiteY1" fmla="*/ 145 h 146449"/>
                        <a:gd name="connsiteX2" fmla="*/ 1327709 w 1327709"/>
                        <a:gd name="connsiteY2" fmla="*/ 146449 h 146449"/>
                        <a:gd name="connsiteX0" fmla="*/ 0 w 1327709"/>
                        <a:gd name="connsiteY0" fmla="*/ 124358 h 146304"/>
                        <a:gd name="connsiteX1" fmla="*/ 654710 w 1327709"/>
                        <a:gd name="connsiteY1" fmla="*/ 0 h 146304"/>
                        <a:gd name="connsiteX2" fmla="*/ 1327709 w 1327709"/>
                        <a:gd name="connsiteY2" fmla="*/ 146304 h 146304"/>
                        <a:gd name="connsiteX0" fmla="*/ 0 w 1327709"/>
                        <a:gd name="connsiteY0" fmla="*/ 124889 h 146835"/>
                        <a:gd name="connsiteX1" fmla="*/ 654710 w 1327709"/>
                        <a:gd name="connsiteY1" fmla="*/ 531 h 146835"/>
                        <a:gd name="connsiteX2" fmla="*/ 1327709 w 1327709"/>
                        <a:gd name="connsiteY2" fmla="*/ 146835 h 146835"/>
                        <a:gd name="connsiteX0" fmla="*/ 0 w 1327709"/>
                        <a:gd name="connsiteY0" fmla="*/ 124889 h 146835"/>
                        <a:gd name="connsiteX1" fmla="*/ 654710 w 1327709"/>
                        <a:gd name="connsiteY1" fmla="*/ 531 h 146835"/>
                        <a:gd name="connsiteX2" fmla="*/ 1327709 w 1327709"/>
                        <a:gd name="connsiteY2" fmla="*/ 146835 h 146835"/>
                        <a:gd name="connsiteX0" fmla="*/ 0 w 1320394"/>
                        <a:gd name="connsiteY0" fmla="*/ 124504 h 146450"/>
                        <a:gd name="connsiteX1" fmla="*/ 654710 w 1320394"/>
                        <a:gd name="connsiteY1" fmla="*/ 146 h 146450"/>
                        <a:gd name="connsiteX2" fmla="*/ 1320394 w 1320394"/>
                        <a:gd name="connsiteY2" fmla="*/ 146450 h 146450"/>
                        <a:gd name="connsiteX0" fmla="*/ 0 w 1320394"/>
                        <a:gd name="connsiteY0" fmla="*/ 124504 h 146450"/>
                        <a:gd name="connsiteX1" fmla="*/ 654710 w 1320394"/>
                        <a:gd name="connsiteY1" fmla="*/ 146 h 146450"/>
                        <a:gd name="connsiteX2" fmla="*/ 1320394 w 1320394"/>
                        <a:gd name="connsiteY2" fmla="*/ 146450 h 146450"/>
                        <a:gd name="connsiteX0" fmla="*/ 0 w 1320394"/>
                        <a:gd name="connsiteY0" fmla="*/ 124542 h 146488"/>
                        <a:gd name="connsiteX1" fmla="*/ 654710 w 1320394"/>
                        <a:gd name="connsiteY1" fmla="*/ 184 h 146488"/>
                        <a:gd name="connsiteX2" fmla="*/ 1320394 w 1320394"/>
                        <a:gd name="connsiteY2" fmla="*/ 146488 h 146488"/>
                        <a:gd name="connsiteX0" fmla="*/ 0 w 1320394"/>
                        <a:gd name="connsiteY0" fmla="*/ 109027 h 130973"/>
                        <a:gd name="connsiteX1" fmla="*/ 654710 w 1320394"/>
                        <a:gd name="connsiteY1" fmla="*/ 256 h 130973"/>
                        <a:gd name="connsiteX2" fmla="*/ 1320394 w 1320394"/>
                        <a:gd name="connsiteY2" fmla="*/ 130973 h 1309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0394" h="130973">
                          <a:moveTo>
                            <a:pt x="0" y="109027"/>
                          </a:moveTo>
                          <a:cubicBezTo>
                            <a:pt x="106984" y="32216"/>
                            <a:pt x="434644" y="-3402"/>
                            <a:pt x="654710" y="256"/>
                          </a:cubicBezTo>
                          <a:cubicBezTo>
                            <a:pt x="874776" y="3914"/>
                            <a:pt x="1314299" y="81595"/>
                            <a:pt x="1320394" y="130973"/>
                          </a:cubicBezTo>
                        </a:path>
                      </a:pathLst>
                    </a:custGeom>
                    <a:noFill/>
                    <a:ln w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268" name="Ellipse 104"/>
                    <p:cNvSpPr/>
                    <p:nvPr/>
                  </p:nvSpPr>
                  <p:spPr>
                    <a:xfrm rot="16200000">
                      <a:off x="480713" y="2816658"/>
                      <a:ext cx="149154" cy="873363"/>
                    </a:xfrm>
                    <a:custGeom>
                      <a:avLst/>
                      <a:gdLst>
                        <a:gd name="connsiteX0" fmla="*/ 0 w 346099"/>
                        <a:gd name="connsiteY0" fmla="*/ 689652 h 1379304"/>
                        <a:gd name="connsiteX1" fmla="*/ 173050 w 346099"/>
                        <a:gd name="connsiteY1" fmla="*/ 0 h 1379304"/>
                        <a:gd name="connsiteX2" fmla="*/ 346100 w 346099"/>
                        <a:gd name="connsiteY2" fmla="*/ 689652 h 1379304"/>
                        <a:gd name="connsiteX3" fmla="*/ 173050 w 346099"/>
                        <a:gd name="connsiteY3" fmla="*/ 1379304 h 1379304"/>
                        <a:gd name="connsiteX4" fmla="*/ 0 w 346099"/>
                        <a:gd name="connsiteY4" fmla="*/ 689652 h 1379304"/>
                        <a:gd name="connsiteX0" fmla="*/ 0 w 194681"/>
                        <a:gd name="connsiteY0" fmla="*/ 708822 h 1417644"/>
                        <a:gd name="connsiteX1" fmla="*/ 173050 w 194681"/>
                        <a:gd name="connsiteY1" fmla="*/ 19170 h 1417644"/>
                        <a:gd name="connsiteX2" fmla="*/ 173050 w 194681"/>
                        <a:gd name="connsiteY2" fmla="*/ 1398474 h 1417644"/>
                        <a:gd name="connsiteX3" fmla="*/ 0 w 194681"/>
                        <a:gd name="connsiteY3" fmla="*/ 708822 h 1417644"/>
                        <a:gd name="connsiteX0" fmla="*/ 173050 w 264490"/>
                        <a:gd name="connsiteY0" fmla="*/ 1341993 h 1361163"/>
                        <a:gd name="connsiteX1" fmla="*/ 0 w 264490"/>
                        <a:gd name="connsiteY1" fmla="*/ 652341 h 1361163"/>
                        <a:gd name="connsiteX2" fmla="*/ 264490 w 264490"/>
                        <a:gd name="connsiteY2" fmla="*/ 54129 h 1361163"/>
                        <a:gd name="connsiteX0" fmla="*/ 173283 w 215147"/>
                        <a:gd name="connsiteY0" fmla="*/ 1388846 h 1403765"/>
                        <a:gd name="connsiteX1" fmla="*/ 233 w 215147"/>
                        <a:gd name="connsiteY1" fmla="*/ 699194 h 1403765"/>
                        <a:gd name="connsiteX2" fmla="*/ 215147 w 215147"/>
                        <a:gd name="connsiteY2" fmla="*/ 40391 h 1403765"/>
                        <a:gd name="connsiteX0" fmla="*/ 173283 w 215147"/>
                        <a:gd name="connsiteY0" fmla="*/ 1362501 h 1377322"/>
                        <a:gd name="connsiteX1" fmla="*/ 233 w 215147"/>
                        <a:gd name="connsiteY1" fmla="*/ 672849 h 1377322"/>
                        <a:gd name="connsiteX2" fmla="*/ 215147 w 215147"/>
                        <a:gd name="connsiteY2" fmla="*/ 41588 h 1377322"/>
                        <a:gd name="connsiteX0" fmla="*/ 180589 w 222453"/>
                        <a:gd name="connsiteY0" fmla="*/ 1363091 h 1377675"/>
                        <a:gd name="connsiteX1" fmla="*/ 223 w 222453"/>
                        <a:gd name="connsiteY1" fmla="*/ 662470 h 1377675"/>
                        <a:gd name="connsiteX2" fmla="*/ 222453 w 222453"/>
                        <a:gd name="connsiteY2" fmla="*/ 42178 h 1377675"/>
                        <a:gd name="connsiteX0" fmla="*/ 180866 w 222730"/>
                        <a:gd name="connsiteY0" fmla="*/ 1369799 h 1387131"/>
                        <a:gd name="connsiteX1" fmla="*/ 500 w 222730"/>
                        <a:gd name="connsiteY1" fmla="*/ 669178 h 1387131"/>
                        <a:gd name="connsiteX2" fmla="*/ 222730 w 222730"/>
                        <a:gd name="connsiteY2" fmla="*/ 48886 h 1387131"/>
                        <a:gd name="connsiteX0" fmla="*/ 181200 w 223064"/>
                        <a:gd name="connsiteY0" fmla="*/ 1369799 h 1393829"/>
                        <a:gd name="connsiteX1" fmla="*/ 834 w 223064"/>
                        <a:gd name="connsiteY1" fmla="*/ 669178 h 1393829"/>
                        <a:gd name="connsiteX2" fmla="*/ 223064 w 223064"/>
                        <a:gd name="connsiteY2" fmla="*/ 48886 h 1393829"/>
                        <a:gd name="connsiteX0" fmla="*/ 187930 w 222479"/>
                        <a:gd name="connsiteY0" fmla="*/ 1359407 h 1379972"/>
                        <a:gd name="connsiteX1" fmla="*/ 249 w 222479"/>
                        <a:gd name="connsiteY1" fmla="*/ 662440 h 1379972"/>
                        <a:gd name="connsiteX2" fmla="*/ 222479 w 222479"/>
                        <a:gd name="connsiteY2" fmla="*/ 42148 h 1379972"/>
                        <a:gd name="connsiteX0" fmla="*/ 187997 w 222546"/>
                        <a:gd name="connsiteY0" fmla="*/ 1359407 h 1371739"/>
                        <a:gd name="connsiteX1" fmla="*/ 316 w 222546"/>
                        <a:gd name="connsiteY1" fmla="*/ 662440 h 1371739"/>
                        <a:gd name="connsiteX2" fmla="*/ 222546 w 222546"/>
                        <a:gd name="connsiteY2" fmla="*/ 42148 h 1371739"/>
                        <a:gd name="connsiteX0" fmla="*/ 187699 w 222248"/>
                        <a:gd name="connsiteY0" fmla="*/ 1362000 h 1375250"/>
                        <a:gd name="connsiteX1" fmla="*/ 18 w 222248"/>
                        <a:gd name="connsiteY1" fmla="*/ 665033 h 1375250"/>
                        <a:gd name="connsiteX2" fmla="*/ 222248 w 222248"/>
                        <a:gd name="connsiteY2" fmla="*/ 44741 h 1375250"/>
                        <a:gd name="connsiteX0" fmla="*/ 187835 w 211411"/>
                        <a:gd name="connsiteY0" fmla="*/ 1359407 h 1371739"/>
                        <a:gd name="connsiteX1" fmla="*/ 154 w 211411"/>
                        <a:gd name="connsiteY1" fmla="*/ 662440 h 1371739"/>
                        <a:gd name="connsiteX2" fmla="*/ 211411 w 211411"/>
                        <a:gd name="connsiteY2" fmla="*/ 42148 h 1371739"/>
                        <a:gd name="connsiteX0" fmla="*/ 187683 w 187683"/>
                        <a:gd name="connsiteY0" fmla="*/ 1369325 h 1381688"/>
                        <a:gd name="connsiteX1" fmla="*/ 2 w 187683"/>
                        <a:gd name="connsiteY1" fmla="*/ 672358 h 1381688"/>
                        <a:gd name="connsiteX2" fmla="*/ 185282 w 187683"/>
                        <a:gd name="connsiteY2" fmla="*/ 41675 h 1381688"/>
                        <a:gd name="connsiteX0" fmla="*/ 187683 w 187683"/>
                        <a:gd name="connsiteY0" fmla="*/ 1362999 h 1375362"/>
                        <a:gd name="connsiteX1" fmla="*/ 2 w 187683"/>
                        <a:gd name="connsiteY1" fmla="*/ 666032 h 1375362"/>
                        <a:gd name="connsiteX2" fmla="*/ 185282 w 187683"/>
                        <a:gd name="connsiteY2" fmla="*/ 35349 h 1375362"/>
                        <a:gd name="connsiteX0" fmla="*/ 187683 w 187683"/>
                        <a:gd name="connsiteY0" fmla="*/ 1347211 h 1359574"/>
                        <a:gd name="connsiteX1" fmla="*/ 2 w 187683"/>
                        <a:gd name="connsiteY1" fmla="*/ 650244 h 1359574"/>
                        <a:gd name="connsiteX2" fmla="*/ 185282 w 187683"/>
                        <a:gd name="connsiteY2" fmla="*/ 19561 h 1359574"/>
                        <a:gd name="connsiteX0" fmla="*/ 187683 w 187683"/>
                        <a:gd name="connsiteY0" fmla="*/ 1355273 h 1367661"/>
                        <a:gd name="connsiteX1" fmla="*/ 2 w 187683"/>
                        <a:gd name="connsiteY1" fmla="*/ 658306 h 1367661"/>
                        <a:gd name="connsiteX2" fmla="*/ 185282 w 187683"/>
                        <a:gd name="connsiteY2" fmla="*/ 19351 h 1367661"/>
                        <a:gd name="connsiteX0" fmla="*/ 187683 w 188680"/>
                        <a:gd name="connsiteY0" fmla="*/ 1355273 h 1367661"/>
                        <a:gd name="connsiteX1" fmla="*/ 2 w 188680"/>
                        <a:gd name="connsiteY1" fmla="*/ 658306 h 1367661"/>
                        <a:gd name="connsiteX2" fmla="*/ 188680 w 188680"/>
                        <a:gd name="connsiteY2" fmla="*/ 19351 h 1367661"/>
                        <a:gd name="connsiteX0" fmla="*/ 187683 w 188680"/>
                        <a:gd name="connsiteY0" fmla="*/ 1338676 h 1351064"/>
                        <a:gd name="connsiteX1" fmla="*/ 2 w 188680"/>
                        <a:gd name="connsiteY1" fmla="*/ 641709 h 1351064"/>
                        <a:gd name="connsiteX2" fmla="*/ 188680 w 188680"/>
                        <a:gd name="connsiteY2" fmla="*/ 2754 h 1351064"/>
                        <a:gd name="connsiteX0" fmla="*/ 187683 w 187683"/>
                        <a:gd name="connsiteY0" fmla="*/ 1362631 h 1375019"/>
                        <a:gd name="connsiteX1" fmla="*/ 2 w 187683"/>
                        <a:gd name="connsiteY1" fmla="*/ 665664 h 1375019"/>
                        <a:gd name="connsiteX2" fmla="*/ 168293 w 187683"/>
                        <a:gd name="connsiteY2" fmla="*/ 2625 h 1375019"/>
                        <a:gd name="connsiteX0" fmla="*/ 187683 w 187683"/>
                        <a:gd name="connsiteY0" fmla="*/ 1355786 h 1368174"/>
                        <a:gd name="connsiteX1" fmla="*/ 2 w 187683"/>
                        <a:gd name="connsiteY1" fmla="*/ 658819 h 1368174"/>
                        <a:gd name="connsiteX2" fmla="*/ 171690 w 187683"/>
                        <a:gd name="connsiteY2" fmla="*/ 2661 h 13681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7683" h="1368174">
                          <a:moveTo>
                            <a:pt x="187683" y="1355786"/>
                          </a:moveTo>
                          <a:cubicBezTo>
                            <a:pt x="67401" y="1459761"/>
                            <a:pt x="402" y="881473"/>
                            <a:pt x="2" y="658819"/>
                          </a:cubicBezTo>
                          <a:cubicBezTo>
                            <a:pt x="-398" y="436165"/>
                            <a:pt x="55003" y="-39772"/>
                            <a:pt x="171690" y="2661"/>
                          </a:cubicBezTo>
                        </a:path>
                      </a:pathLst>
                    </a:custGeom>
                    <a:noFill/>
                    <a:ln w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</p:grpSp>
          </p:grpSp>
          <p:sp>
            <p:nvSpPr>
              <p:cNvPr id="251" name="Accolade fermante 250"/>
              <p:cNvSpPr/>
              <p:nvPr/>
            </p:nvSpPr>
            <p:spPr>
              <a:xfrm flipH="1">
                <a:off x="7037691" y="3881151"/>
                <a:ext cx="119996" cy="483585"/>
              </a:xfrm>
              <a:prstGeom prst="rightBrace">
                <a:avLst/>
              </a:prstGeom>
              <a:ln w="22225">
                <a:solidFill>
                  <a:schemeClr val="tx2"/>
                </a:solidFill>
                <a:headEnd type="none"/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2" name="Rectangle 251"/>
                  <p:cNvSpPr/>
                  <p:nvPr/>
                </p:nvSpPr>
                <p:spPr>
                  <a:xfrm>
                    <a:off x="6576132" y="3965659"/>
                    <a:ext cx="574260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fr-FR" sz="1600" dirty="0"/>
                  </a:p>
                </p:txBody>
              </p:sp>
            </mc:Choice>
            <mc:Fallback>
              <p:sp>
                <p:nvSpPr>
                  <p:cNvPr id="252" name="Rectangle 2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6132" y="3965659"/>
                    <a:ext cx="574260" cy="338554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ZoneTexte 82"/>
                <p:cNvSpPr txBox="1"/>
                <p:nvPr/>
              </p:nvSpPr>
              <p:spPr>
                <a:xfrm flipH="1">
                  <a:off x="7368251" y="3715718"/>
                  <a:ext cx="2757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83" name="ZoneTexte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68251" y="3715718"/>
                  <a:ext cx="275717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8889" r="-8889" b="-3111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45820" y="3621195"/>
                <a:ext cx="59439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charset="2"/>
                  <a:buChar char="§"/>
                </a:pPr>
                <a:r>
                  <a:rPr lang="fr-FR" dirty="0" smtClean="0">
                    <a:sym typeface="Wingdings"/>
                  </a:rPr>
                  <a:t>   </a:t>
                </a:r>
                <a:r>
                  <a:rPr lang="fr-FR" u="sng" dirty="0" err="1" smtClean="0">
                    <a:sym typeface="Wingdings"/>
                  </a:rPr>
                  <a:t>Charged</a:t>
                </a:r>
                <a:r>
                  <a:rPr lang="fr-FR" u="sng" dirty="0" smtClean="0">
                    <a:sym typeface="Wingdings"/>
                  </a:rPr>
                  <a:t> Weyl </a:t>
                </a:r>
                <a:r>
                  <a:rPr lang="fr-FR" u="sng" dirty="0" err="1" smtClean="0">
                    <a:sym typeface="Wingdings"/>
                  </a:rPr>
                  <a:t>formalism</a:t>
                </a:r>
                <a:r>
                  <a:rPr lang="fr-FR" u="sng" dirty="0" smtClean="0">
                    <a:sym typeface="Wingdings"/>
                  </a:rPr>
                  <a:t>:</a:t>
                </a:r>
                <a:r>
                  <a:rPr lang="fr-FR" dirty="0" smtClean="0">
                    <a:sym typeface="Wingdings"/>
                  </a:rPr>
                  <a:t> </a:t>
                </a:r>
                <a:r>
                  <a:rPr lang="fr-FR" b="1" dirty="0" err="1" smtClean="0">
                    <a:sym typeface="Wingdings"/>
                  </a:rPr>
                  <a:t>Linear</a:t>
                </a:r>
                <a:r>
                  <a:rPr lang="fr-FR" dirty="0" smtClean="0">
                    <a:sym typeface="Wingdings"/>
                  </a:rPr>
                  <a:t> solutions for an      </a:t>
                </a:r>
                <a:r>
                  <a:rPr lang="fr-FR" dirty="0" err="1" smtClean="0">
                    <a:sym typeface="Wingdings"/>
                  </a:rPr>
                  <a:t>arbitrary</a:t>
                </a:r>
                <a:r>
                  <a:rPr lang="fr-FR" dirty="0" smtClean="0">
                    <a:sym typeface="Wingdings"/>
                  </a:rPr>
                  <a:t> </a:t>
                </a:r>
                <a:r>
                  <a:rPr lang="fr-FR" dirty="0" err="1" smtClean="0">
                    <a:sym typeface="Wingdings"/>
                  </a:rPr>
                  <a:t>number</a:t>
                </a:r>
                <a:r>
                  <a:rPr lang="fr-FR" dirty="0" smtClean="0">
                    <a:sym typeface="Wingdings"/>
                  </a:rPr>
                  <a:t> of sources </a:t>
                </a:r>
                <a:r>
                  <a:rPr lang="fr-FR" dirty="0" err="1" smtClean="0">
                    <a:sym typeface="Wingdings"/>
                  </a:rPr>
                  <a:t>with</a:t>
                </a:r>
                <a:r>
                  <a:rPr lang="fr-FR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charset="0"/>
                      </a:rPr>
                      <m:t>/</m:t>
                    </m:r>
                    <m:sSub>
                      <m:sSubPr>
                        <m:ctrlPr>
                          <a:rPr lang="fr-FR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charset="0"/>
                          </a:rPr>
                          <m:t>𝑄</m:t>
                        </m:r>
                      </m:e>
                      <m:sub>
                        <m:r>
                          <a:rPr lang="fr-FR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charset="0"/>
                      </a:rPr>
                      <m:t>=</m:t>
                    </m:r>
                    <m:r>
                      <a:rPr lang="fr-FR" b="0" i="1" smtClean="0">
                        <a:latin typeface="Cambria Math" charset="0"/>
                      </a:rPr>
                      <m:t>𝑐𝑠𝑡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20" y="3621195"/>
                <a:ext cx="5943906" cy="646331"/>
              </a:xfrm>
              <a:prstGeom prst="rect">
                <a:avLst/>
              </a:prstGeom>
              <a:blipFill rotWithShape="0">
                <a:blip r:embed="rId18"/>
                <a:stretch>
                  <a:fillRect l="-615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42687" y="4469634"/>
                <a:ext cx="4868192" cy="685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charset="0"/>
                        </a:rPr>
                        <m:t>𝑍</m:t>
                      </m:r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𝑏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 charset="0"/>
                            </a:rPr>
                            <m:t>𝑊</m:t>
                          </m:r>
                        </m:num>
                        <m:den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func>
                        </m:den>
                      </m:f>
                      <m:r>
                        <a:rPr lang="fr-FR" b="0" i="1" smtClean="0">
                          <a:latin typeface="Cambria Math" charset="0"/>
                        </a:rPr>
                        <m:t>,  </m:t>
                      </m:r>
                      <m:r>
                        <a:rPr lang="fr-FR" b="0" i="1" smtClean="0">
                          <a:latin typeface="Cambria Math" charset="0"/>
                        </a:rPr>
                        <m:t>𝐴</m:t>
                      </m:r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fr-FR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latin typeface="Cambria Math" charset="0"/>
                                        </a:rPr>
                                        <m:t>sinh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func>
                              <m:sSup>
                                <m:sSupPr>
                                  <m:ctrlPr>
                                    <a:rPr lang="fr-FR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fr-FR" b="0" i="1" smtClean="0">
                              <a:latin typeface="Cambria Math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7" y="4469634"/>
                <a:ext cx="4868192" cy="68531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4592443" y="4176903"/>
            <a:ext cx="1329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Bah, PH </a:t>
            </a:r>
            <a:r>
              <a:rPr lang="ur-PK" sz="1400" dirty="0" smtClean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20, ‘21</a:t>
            </a:r>
            <a:endParaRPr lang="fr-FR" sz="1400" dirty="0"/>
          </a:p>
        </p:txBody>
      </p:sp>
      <p:grpSp>
        <p:nvGrpSpPr>
          <p:cNvPr id="91" name="Grouper 90"/>
          <p:cNvGrpSpPr/>
          <p:nvPr/>
        </p:nvGrpSpPr>
        <p:grpSpPr>
          <a:xfrm>
            <a:off x="57951" y="4508149"/>
            <a:ext cx="3807569" cy="1198059"/>
            <a:chOff x="-93807" y="3991627"/>
            <a:chExt cx="3807569" cy="1198059"/>
          </a:xfrm>
        </p:grpSpPr>
        <p:sp>
          <p:nvSpPr>
            <p:cNvPr id="92" name="Ellipse 91"/>
            <p:cNvSpPr/>
            <p:nvPr/>
          </p:nvSpPr>
          <p:spPr>
            <a:xfrm>
              <a:off x="1604063" y="3991627"/>
              <a:ext cx="526418" cy="355454"/>
            </a:xfrm>
            <a:prstGeom prst="ellipse">
              <a:avLst/>
            </a:prstGeom>
            <a:noFill/>
            <a:ln w="3492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1600" b="1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93" name="Connecteur en angle 92"/>
            <p:cNvCxnSpPr/>
            <p:nvPr/>
          </p:nvCxnSpPr>
          <p:spPr>
            <a:xfrm rot="5400000">
              <a:off x="1642016" y="4566002"/>
              <a:ext cx="455116" cy="290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  <a:headEnd type="non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ZoneTexte 93"/>
                <p:cNvSpPr txBox="1"/>
                <p:nvPr/>
              </p:nvSpPr>
              <p:spPr>
                <a:xfrm>
                  <a:off x="-93807" y="4752194"/>
                  <a:ext cx="3807569" cy="437492"/>
                </a:xfrm>
                <a:prstGeom prst="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err="1" smtClean="0"/>
                    <a:t>Same</a:t>
                  </a:r>
                  <a:r>
                    <a:rPr lang="fr-FR" sz="1400" dirty="0" smtClean="0"/>
                    <a:t> as Weyl </a:t>
                  </a:r>
                  <a:r>
                    <a:rPr lang="fr-FR" sz="1400" dirty="0" err="1" smtClean="0"/>
                    <a:t>formalism</a:t>
                  </a:r>
                  <a:r>
                    <a:rPr lang="fr-FR" sz="1400" dirty="0" smtClean="0"/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400">
                              <a:latin typeface="Cambria Math" charset="0"/>
                            </a:rPr>
                            <m:t>Λ</m:t>
                          </m:r>
                        </m:sub>
                      </m:sSub>
                      <m:r>
                        <a:rPr lang="fr-FR" sz="14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fr-FR" sz="1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fr-FR" sz="1400" i="1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is-IS" sz="1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sz="14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latin typeface="Cambria Math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94" name="ZoneTexte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3807" y="4752194"/>
                  <a:ext cx="3807569" cy="43749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319" t="-55405" b="-91892"/>
                  </a:stretch>
                </a:blip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er 94"/>
          <p:cNvGrpSpPr/>
          <p:nvPr/>
        </p:nvGrpSpPr>
        <p:grpSpPr>
          <a:xfrm>
            <a:off x="4014159" y="4539333"/>
            <a:ext cx="2520658" cy="1590510"/>
            <a:chOff x="1917056" y="3697744"/>
            <a:chExt cx="2520658" cy="1590510"/>
          </a:xfrm>
        </p:grpSpPr>
        <p:sp>
          <p:nvSpPr>
            <p:cNvPr id="96" name="Ellipse 95"/>
            <p:cNvSpPr/>
            <p:nvPr/>
          </p:nvSpPr>
          <p:spPr>
            <a:xfrm>
              <a:off x="2982347" y="3697744"/>
              <a:ext cx="359550" cy="355454"/>
            </a:xfrm>
            <a:prstGeom prst="ellipse">
              <a:avLst/>
            </a:pr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1600" b="1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97" name="Connecteur en angle 96"/>
            <p:cNvCxnSpPr/>
            <p:nvPr/>
          </p:nvCxnSpPr>
          <p:spPr>
            <a:xfrm rot="5400000">
              <a:off x="2998929" y="4201945"/>
              <a:ext cx="332558" cy="3070"/>
            </a:xfrm>
            <a:prstGeom prst="bentConnector3">
              <a:avLst>
                <a:gd name="adj1" fmla="val 50000"/>
              </a:avLst>
            </a:prstGeom>
            <a:ln>
              <a:headEnd type="non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8" name="ZoneTexte 97"/>
                <p:cNvSpPr txBox="1"/>
                <p:nvPr/>
              </p:nvSpPr>
              <p:spPr>
                <a:xfrm>
                  <a:off x="1917056" y="4334147"/>
                  <a:ext cx="2520658" cy="954107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400" dirty="0" smtClean="0"/>
                    <a:t>Constant fixing charge-to-mass ratio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fr-FR" sz="14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fr-FR" sz="1400" i="1">
                          <a:latin typeface="Cambria Math" charset="0"/>
                        </a:rPr>
                        <m:t>/</m:t>
                      </m:r>
                      <m:sSub>
                        <m:sSubPr>
                          <m:ctrlPr>
                            <a:rPr lang="fr-FR" sz="1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charset="0"/>
                            </a:rPr>
                            <m:t>𝑄</m:t>
                          </m:r>
                        </m:e>
                        <m:sub>
                          <m:r>
                            <a:rPr lang="fr-FR" sz="140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fr-FR" sz="1400" dirty="0" smtClean="0"/>
                    <a:t>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fr-FR" sz="14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charset="0"/>
                            </a:rPr>
                            <m:t>cosh</m:t>
                          </m:r>
                        </m:fName>
                        <m:e>
                          <m:r>
                            <a:rPr lang="fr-FR" sz="1400" b="0" i="1" smtClean="0">
                              <a:latin typeface="Cambria Math" charset="0"/>
                            </a:rPr>
                            <m:t>𝑏</m:t>
                          </m:r>
                        </m:e>
                      </m:func>
                    </m:oMath>
                  </a14:m>
                  <a:r>
                    <a:rPr lang="fr-FR" sz="1400" dirty="0" smtClean="0"/>
                    <a:t>:</a:t>
                  </a:r>
                </a:p>
                <a:p>
                  <a:pPr marL="285750" indent="-285750">
                    <a:buFont typeface="Arial" charset="0"/>
                    <a:buChar char="•"/>
                  </a:pPr>
                  <a14:m>
                    <m:oMath xmlns:m="http://schemas.openxmlformats.org/officeDocument/2006/math">
                      <m:r>
                        <a:rPr lang="fr-FR" sz="1400" i="1">
                          <a:latin typeface="Cambria Math" charset="0"/>
                        </a:rPr>
                        <m:t>𝑏</m:t>
                      </m:r>
                      <m:r>
                        <a:rPr lang="fr-FR" sz="1400" b="0" i="1" smtClean="0">
                          <a:latin typeface="Cambria Math" charset="0"/>
                        </a:rPr>
                        <m:t>→∞</m:t>
                      </m:r>
                    </m:oMath>
                  </a14:m>
                  <a:r>
                    <a:rPr lang="fr-FR" sz="1400" dirty="0" smtClean="0"/>
                    <a:t> vacuum </a:t>
                  </a:r>
                  <a:r>
                    <a:rPr lang="fr-FR" sz="1400" dirty="0" err="1" smtClean="0"/>
                    <a:t>limit</a:t>
                  </a:r>
                  <a:r>
                    <a:rPr lang="fr-FR" sz="1400" dirty="0" smtClean="0"/>
                    <a:t> </a:t>
                  </a:r>
                </a:p>
                <a:p>
                  <a:pPr marL="285750" indent="-285750">
                    <a:buFont typeface="Arial" charset="0"/>
                    <a:buChar char="•"/>
                  </a:pPr>
                  <a14:m>
                    <m:oMath xmlns:m="http://schemas.openxmlformats.org/officeDocument/2006/math">
                      <m:r>
                        <a:rPr lang="fr-FR" sz="1400" i="1">
                          <a:latin typeface="Cambria Math" charset="0"/>
                        </a:rPr>
                        <m:t>𝑏</m:t>
                      </m:r>
                      <m:r>
                        <a:rPr lang="fr-FR" sz="1400" i="1">
                          <a:latin typeface="Cambria Math" charset="0"/>
                        </a:rPr>
                        <m:t>→0</m:t>
                      </m:r>
                    </m:oMath>
                  </a14:m>
                  <a:r>
                    <a:rPr lang="fr-FR" sz="1400" dirty="0"/>
                    <a:t> </a:t>
                  </a:r>
                  <a:r>
                    <a:rPr lang="fr-FR" sz="1400" dirty="0" smtClean="0"/>
                    <a:t>extremal limit</a:t>
                  </a:r>
                </a:p>
              </p:txBody>
            </p:sp>
          </mc:Choice>
          <mc:Fallback>
            <p:sp>
              <p:nvSpPr>
                <p:cNvPr id="98" name="ZoneTexte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7056" y="4334147"/>
                  <a:ext cx="2520658" cy="95410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481" t="-629" b="-5031"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0" name="Rectangle 99"/>
          <p:cNvSpPr/>
          <p:nvPr/>
        </p:nvSpPr>
        <p:spPr>
          <a:xfrm>
            <a:off x="59398" y="2507042"/>
            <a:ext cx="8903980" cy="10595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100"/>
          <p:cNvSpPr/>
          <p:nvPr/>
        </p:nvSpPr>
        <p:spPr>
          <a:xfrm>
            <a:off x="9287" y="3573148"/>
            <a:ext cx="6007471" cy="185731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ZoneTexte 101"/>
              <p:cNvSpPr txBox="1"/>
              <p:nvPr/>
            </p:nvSpPr>
            <p:spPr>
              <a:xfrm>
                <a:off x="219248" y="2819718"/>
                <a:ext cx="8823506" cy="1230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6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𝐷</m:t>
                                  </m:r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𝐷</m:t>
                                  </m:r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fr-FR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𝐷</m:t>
                              </m:r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𝐷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5</m:t>
                              </m:r>
                            </m:sub>
                          </m:sSub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𝜈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+</m:t>
                                  </m:r>
                                  <m:r>
                                    <a:rPr lang="fr-FR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chemeClr val="accent3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</m:t>
                      </m:r>
                    </m:oMath>
                  </m:oMathPara>
                </a14:m>
                <a:endParaRPr lang="fr-FR" b="0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𝐷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fr-F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𝜙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∧</m:t>
                          </m:r>
                          <m:r>
                            <a:rPr lang="fr-FR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𝐷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𝑑𝑡</m:t>
                          </m:r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∧</m:t>
                          </m:r>
                          <m:r>
                            <a:rPr lang="fr-FR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   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   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                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fr-FR" b="0" i="1" dirty="0" smtClean="0">
                  <a:solidFill>
                    <a:schemeClr val="tx1"/>
                  </a:solidFill>
                  <a:latin typeface="Cambria Math" charset="0"/>
                </a:endParaRPr>
              </a:p>
              <a:p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2" name="ZoneTexte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48" y="2819718"/>
                <a:ext cx="8823506" cy="1230145"/>
              </a:xfrm>
              <a:prstGeom prst="rect">
                <a:avLst/>
              </a:prstGeom>
              <a:blipFill rotWithShape="0">
                <a:blip r:embed="rId3"/>
                <a:stretch>
                  <a:fillRect b="-179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er 112"/>
          <p:cNvGrpSpPr/>
          <p:nvPr/>
        </p:nvGrpSpPr>
        <p:grpSpPr>
          <a:xfrm>
            <a:off x="6525787" y="3324546"/>
            <a:ext cx="2599526" cy="2978930"/>
            <a:chOff x="6525787" y="3324546"/>
            <a:chExt cx="2599526" cy="2978930"/>
          </a:xfrm>
        </p:grpSpPr>
        <p:grpSp>
          <p:nvGrpSpPr>
            <p:cNvPr id="114" name="Grouper 113"/>
            <p:cNvGrpSpPr/>
            <p:nvPr/>
          </p:nvGrpSpPr>
          <p:grpSpPr>
            <a:xfrm>
              <a:off x="7608000" y="3324546"/>
              <a:ext cx="1517313" cy="2978930"/>
              <a:chOff x="4979958" y="1412776"/>
              <a:chExt cx="1916117" cy="396495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0" name="Rectangle 129"/>
                  <p:cNvSpPr/>
                  <p:nvPr/>
                </p:nvSpPr>
                <p:spPr>
                  <a:xfrm>
                    <a:off x="4979958" y="1412776"/>
                    <a:ext cx="908005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fr-FR" sz="1400" dirty="0">
                        <a:solidFill>
                          <a:srgbClr val="C0000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a:t>-Circle:</a:t>
                    </a:r>
                  </a:p>
                </p:txBody>
              </p:sp>
            </mc:Choice>
            <mc:Fallback>
              <p:sp>
                <p:nvSpPr>
                  <p:cNvPr id="130" name="Rectangle 1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9958" y="1412776"/>
                    <a:ext cx="908005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7627" t="-2632" r="-15254" b="-6052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1" name="Grouper 130"/>
              <p:cNvGrpSpPr/>
              <p:nvPr/>
            </p:nvGrpSpPr>
            <p:grpSpPr>
              <a:xfrm>
                <a:off x="5163842" y="1696659"/>
                <a:ext cx="334066" cy="3670698"/>
                <a:chOff x="6544144" y="1430870"/>
                <a:chExt cx="334066" cy="3670698"/>
              </a:xfrm>
            </p:grpSpPr>
            <p:cxnSp>
              <p:nvCxnSpPr>
                <p:cNvPr id="179" name="Connecteur droit avec flèche 178"/>
                <p:cNvCxnSpPr/>
                <p:nvPr/>
              </p:nvCxnSpPr>
              <p:spPr>
                <a:xfrm flipV="1">
                  <a:off x="6804247" y="1700808"/>
                  <a:ext cx="0" cy="34007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80" name="Rectangle 179"/>
                    <p:cNvSpPr/>
                    <p:nvPr/>
                  </p:nvSpPr>
                  <p:spPr>
                    <a:xfrm>
                      <a:off x="6544144" y="1430870"/>
                      <a:ext cx="334066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SzPct val="1100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fr-FR" sz="1600" dirty="0"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180" name="Rectangle 17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4144" y="1430870"/>
                      <a:ext cx="334066" cy="338554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b="-119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2" name="Grouper 131"/>
              <p:cNvGrpSpPr/>
              <p:nvPr/>
            </p:nvGrpSpPr>
            <p:grpSpPr>
              <a:xfrm>
                <a:off x="5192214" y="1971134"/>
                <a:ext cx="466509" cy="961009"/>
                <a:chOff x="3361092" y="1705345"/>
                <a:chExt cx="466509" cy="1437239"/>
              </a:xfrm>
            </p:grpSpPr>
            <p:grpSp>
              <p:nvGrpSpPr>
                <p:cNvPr id="173" name="Grouper 172"/>
                <p:cNvGrpSpPr/>
                <p:nvPr/>
              </p:nvGrpSpPr>
              <p:grpSpPr>
                <a:xfrm>
                  <a:off x="3365600" y="1838652"/>
                  <a:ext cx="462001" cy="1303932"/>
                  <a:chOff x="3662235" y="2582388"/>
                  <a:chExt cx="1604762" cy="4360662"/>
                </a:xfrm>
              </p:grpSpPr>
              <p:sp>
                <p:nvSpPr>
                  <p:cNvPr id="177" name="Ellipse 124"/>
                  <p:cNvSpPr/>
                  <p:nvPr/>
                </p:nvSpPr>
                <p:spPr>
                  <a:xfrm rot="16200000">
                    <a:off x="2284285" y="3960338"/>
                    <a:ext cx="4360662" cy="1604762"/>
                  </a:xfrm>
                  <a:custGeom>
                    <a:avLst/>
                    <a:gdLst>
                      <a:gd name="connsiteX0" fmla="*/ 0 w 1595238"/>
                      <a:gd name="connsiteY0" fmla="*/ 293688 h 587375"/>
                      <a:gd name="connsiteX1" fmla="*/ 797619 w 1595238"/>
                      <a:gd name="connsiteY1" fmla="*/ 0 h 587375"/>
                      <a:gd name="connsiteX2" fmla="*/ 1595238 w 1595238"/>
                      <a:gd name="connsiteY2" fmla="*/ 293688 h 587375"/>
                      <a:gd name="connsiteX3" fmla="*/ 797619 w 1595238"/>
                      <a:gd name="connsiteY3" fmla="*/ 587376 h 587375"/>
                      <a:gd name="connsiteX4" fmla="*/ 0 w 1595238"/>
                      <a:gd name="connsiteY4" fmla="*/ 293688 h 587375"/>
                      <a:gd name="connsiteX0" fmla="*/ 0 w 1675652"/>
                      <a:gd name="connsiteY0" fmla="*/ 293688 h 588068"/>
                      <a:gd name="connsiteX1" fmla="*/ 797619 w 1675652"/>
                      <a:gd name="connsiteY1" fmla="*/ 0 h 588068"/>
                      <a:gd name="connsiteX2" fmla="*/ 1595238 w 1675652"/>
                      <a:gd name="connsiteY2" fmla="*/ 293688 h 588068"/>
                      <a:gd name="connsiteX3" fmla="*/ 1557982 w 1675652"/>
                      <a:gd name="connsiteY3" fmla="*/ 372794 h 588068"/>
                      <a:gd name="connsiteX4" fmla="*/ 797619 w 1675652"/>
                      <a:gd name="connsiteY4" fmla="*/ 587376 h 588068"/>
                      <a:gd name="connsiteX5" fmla="*/ 0 w 1675652"/>
                      <a:gd name="connsiteY5" fmla="*/ 293688 h 588068"/>
                      <a:gd name="connsiteX0" fmla="*/ 0 w 2253974"/>
                      <a:gd name="connsiteY0" fmla="*/ 293688 h 619238"/>
                      <a:gd name="connsiteX1" fmla="*/ 797619 w 2253974"/>
                      <a:gd name="connsiteY1" fmla="*/ 0 h 619238"/>
                      <a:gd name="connsiteX2" fmla="*/ 1595238 w 2253974"/>
                      <a:gd name="connsiteY2" fmla="*/ 293688 h 619238"/>
                      <a:gd name="connsiteX3" fmla="*/ 2236077 w 2253974"/>
                      <a:gd name="connsiteY3" fmla="*/ 578277 h 619238"/>
                      <a:gd name="connsiteX4" fmla="*/ 797619 w 2253974"/>
                      <a:gd name="connsiteY4" fmla="*/ 587376 h 619238"/>
                      <a:gd name="connsiteX5" fmla="*/ 0 w 2253974"/>
                      <a:gd name="connsiteY5" fmla="*/ 293688 h 619238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587376"/>
                      <a:gd name="connsiteX1" fmla="*/ 797619 w 2253974"/>
                      <a:gd name="connsiteY1" fmla="*/ 0 h 587376"/>
                      <a:gd name="connsiteX2" fmla="*/ 1595238 w 2253974"/>
                      <a:gd name="connsiteY2" fmla="*/ 293688 h 587376"/>
                      <a:gd name="connsiteX3" fmla="*/ 2236077 w 2253974"/>
                      <a:gd name="connsiteY3" fmla="*/ 578277 h 587376"/>
                      <a:gd name="connsiteX4" fmla="*/ 797619 w 2253974"/>
                      <a:gd name="connsiteY4" fmla="*/ 587376 h 587376"/>
                      <a:gd name="connsiteX5" fmla="*/ 0 w 2253974"/>
                      <a:gd name="connsiteY5" fmla="*/ 293688 h 587376"/>
                      <a:gd name="connsiteX0" fmla="*/ 0 w 2342071"/>
                      <a:gd name="connsiteY0" fmla="*/ 323887 h 617575"/>
                      <a:gd name="connsiteX1" fmla="*/ 797619 w 2342071"/>
                      <a:gd name="connsiteY1" fmla="*/ 30199 h 617575"/>
                      <a:gd name="connsiteX2" fmla="*/ 2252784 w 2342071"/>
                      <a:gd name="connsiteY2" fmla="*/ 51622 h 617575"/>
                      <a:gd name="connsiteX3" fmla="*/ 2236077 w 2342071"/>
                      <a:gd name="connsiteY3" fmla="*/ 608476 h 617575"/>
                      <a:gd name="connsiteX4" fmla="*/ 797619 w 2342071"/>
                      <a:gd name="connsiteY4" fmla="*/ 617575 h 617575"/>
                      <a:gd name="connsiteX5" fmla="*/ 0 w 2342071"/>
                      <a:gd name="connsiteY5" fmla="*/ 323887 h 617575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21423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42071"/>
                      <a:gd name="connsiteY0" fmla="*/ 304239 h 597927"/>
                      <a:gd name="connsiteX1" fmla="*/ 797619 w 2342071"/>
                      <a:gd name="connsiteY1" fmla="*/ 10551 h 597927"/>
                      <a:gd name="connsiteX2" fmla="*/ 2252784 w 2342071"/>
                      <a:gd name="connsiteY2" fmla="*/ 16562 h 597927"/>
                      <a:gd name="connsiteX3" fmla="*/ 2236077 w 2342071"/>
                      <a:gd name="connsiteY3" fmla="*/ 588828 h 597927"/>
                      <a:gd name="connsiteX4" fmla="*/ 797619 w 2342071"/>
                      <a:gd name="connsiteY4" fmla="*/ 597927 h 597927"/>
                      <a:gd name="connsiteX5" fmla="*/ 0 w 2342071"/>
                      <a:gd name="connsiteY5" fmla="*/ 304239 h 597927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6011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31389"/>
                      <a:gd name="connsiteY0" fmla="*/ 293688 h 588551"/>
                      <a:gd name="connsiteX1" fmla="*/ 797619 w 2331389"/>
                      <a:gd name="connsiteY1" fmla="*/ 0 h 588551"/>
                      <a:gd name="connsiteX2" fmla="*/ 2252784 w 2331389"/>
                      <a:gd name="connsiteY2" fmla="*/ 6011 h 588551"/>
                      <a:gd name="connsiteX3" fmla="*/ 2210972 w 2331389"/>
                      <a:gd name="connsiteY3" fmla="*/ 588551 h 588551"/>
                      <a:gd name="connsiteX4" fmla="*/ 797619 w 2331389"/>
                      <a:gd name="connsiteY4" fmla="*/ 587376 h 588551"/>
                      <a:gd name="connsiteX5" fmla="*/ 0 w 2331389"/>
                      <a:gd name="connsiteY5" fmla="*/ 293688 h 588551"/>
                      <a:gd name="connsiteX0" fmla="*/ 0 w 2341704"/>
                      <a:gd name="connsiteY0" fmla="*/ 293688 h 588551"/>
                      <a:gd name="connsiteX1" fmla="*/ 797619 w 2341704"/>
                      <a:gd name="connsiteY1" fmla="*/ 0 h 588551"/>
                      <a:gd name="connsiteX2" fmla="*/ 2252784 w 2341704"/>
                      <a:gd name="connsiteY2" fmla="*/ 6011 h 588551"/>
                      <a:gd name="connsiteX3" fmla="*/ 2210972 w 2341704"/>
                      <a:gd name="connsiteY3" fmla="*/ 588551 h 588551"/>
                      <a:gd name="connsiteX4" fmla="*/ 797619 w 2341704"/>
                      <a:gd name="connsiteY4" fmla="*/ 587376 h 588551"/>
                      <a:gd name="connsiteX5" fmla="*/ 0 w 2341704"/>
                      <a:gd name="connsiteY5" fmla="*/ 293688 h 588551"/>
                      <a:gd name="connsiteX0" fmla="*/ 0 w 2250934"/>
                      <a:gd name="connsiteY0" fmla="*/ 293688 h 588551"/>
                      <a:gd name="connsiteX1" fmla="*/ 797619 w 2250934"/>
                      <a:gd name="connsiteY1" fmla="*/ 0 h 588551"/>
                      <a:gd name="connsiteX2" fmla="*/ 1861190 w 2250934"/>
                      <a:gd name="connsiteY2" fmla="*/ 158 h 588551"/>
                      <a:gd name="connsiteX3" fmla="*/ 2210972 w 2250934"/>
                      <a:gd name="connsiteY3" fmla="*/ 588551 h 588551"/>
                      <a:gd name="connsiteX4" fmla="*/ 797619 w 2250934"/>
                      <a:gd name="connsiteY4" fmla="*/ 587376 h 588551"/>
                      <a:gd name="connsiteX5" fmla="*/ 0 w 2250934"/>
                      <a:gd name="connsiteY5" fmla="*/ 293688 h 588551"/>
                      <a:gd name="connsiteX0" fmla="*/ 0 w 1911966"/>
                      <a:gd name="connsiteY0" fmla="*/ 293688 h 594405"/>
                      <a:gd name="connsiteX1" fmla="*/ 797619 w 1911966"/>
                      <a:gd name="connsiteY1" fmla="*/ 0 h 594405"/>
                      <a:gd name="connsiteX2" fmla="*/ 1861190 w 1911966"/>
                      <a:gd name="connsiteY2" fmla="*/ 158 h 594405"/>
                      <a:gd name="connsiteX3" fmla="*/ 1692687 w 1911966"/>
                      <a:gd name="connsiteY3" fmla="*/ 594405 h 594405"/>
                      <a:gd name="connsiteX4" fmla="*/ 797619 w 1911966"/>
                      <a:gd name="connsiteY4" fmla="*/ 587376 h 594405"/>
                      <a:gd name="connsiteX5" fmla="*/ 0 w 1911966"/>
                      <a:gd name="connsiteY5" fmla="*/ 293688 h 594405"/>
                      <a:gd name="connsiteX0" fmla="*/ 0 w 1817145"/>
                      <a:gd name="connsiteY0" fmla="*/ 293688 h 594405"/>
                      <a:gd name="connsiteX1" fmla="*/ 797619 w 1817145"/>
                      <a:gd name="connsiteY1" fmla="*/ 0 h 594405"/>
                      <a:gd name="connsiteX2" fmla="*/ 1722980 w 1817145"/>
                      <a:gd name="connsiteY2" fmla="*/ 158 h 594405"/>
                      <a:gd name="connsiteX3" fmla="*/ 1692687 w 1817145"/>
                      <a:gd name="connsiteY3" fmla="*/ 594405 h 594405"/>
                      <a:gd name="connsiteX4" fmla="*/ 797619 w 1817145"/>
                      <a:gd name="connsiteY4" fmla="*/ 587376 h 594405"/>
                      <a:gd name="connsiteX5" fmla="*/ 0 w 1817145"/>
                      <a:gd name="connsiteY5" fmla="*/ 293688 h 594405"/>
                      <a:gd name="connsiteX0" fmla="*/ 0 w 1817145"/>
                      <a:gd name="connsiteY0" fmla="*/ 298140 h 598857"/>
                      <a:gd name="connsiteX1" fmla="*/ 797619 w 1817145"/>
                      <a:gd name="connsiteY1" fmla="*/ 4452 h 598857"/>
                      <a:gd name="connsiteX2" fmla="*/ 1722980 w 1817145"/>
                      <a:gd name="connsiteY2" fmla="*/ 4610 h 598857"/>
                      <a:gd name="connsiteX3" fmla="*/ 1692687 w 1817145"/>
                      <a:gd name="connsiteY3" fmla="*/ 598857 h 598857"/>
                      <a:gd name="connsiteX4" fmla="*/ 797619 w 1817145"/>
                      <a:gd name="connsiteY4" fmla="*/ 591828 h 598857"/>
                      <a:gd name="connsiteX5" fmla="*/ 0 w 1817145"/>
                      <a:gd name="connsiteY5" fmla="*/ 298140 h 598857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7150" h="594248">
                        <a:moveTo>
                          <a:pt x="5" y="293531"/>
                        </a:moveTo>
                        <a:cubicBezTo>
                          <a:pt x="1668" y="204084"/>
                          <a:pt x="492008" y="70567"/>
                          <a:pt x="797623" y="25191"/>
                        </a:cubicBezTo>
                        <a:cubicBezTo>
                          <a:pt x="1086121" y="15107"/>
                          <a:pt x="1414531" y="-52"/>
                          <a:pt x="1722985" y="1"/>
                        </a:cubicBezTo>
                        <a:cubicBezTo>
                          <a:pt x="1849712" y="62133"/>
                          <a:pt x="1857010" y="535025"/>
                          <a:pt x="1692692" y="594248"/>
                        </a:cubicBezTo>
                        <a:lnTo>
                          <a:pt x="787643" y="561871"/>
                        </a:lnTo>
                        <a:cubicBezTo>
                          <a:pt x="395008" y="504301"/>
                          <a:pt x="-1658" y="382978"/>
                          <a:pt x="5" y="29353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50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78" name="Ellipse 177"/>
                  <p:cNvSpPr/>
                  <p:nvPr/>
                </p:nvSpPr>
                <p:spPr>
                  <a:xfrm rot="16200000">
                    <a:off x="4242333" y="3865505"/>
                    <a:ext cx="399490" cy="13827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49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rgbClr val="C0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cxnSp>
              <p:nvCxnSpPr>
                <p:cNvPr id="174" name="Connecteur droit 173"/>
                <p:cNvCxnSpPr/>
                <p:nvPr/>
              </p:nvCxnSpPr>
              <p:spPr>
                <a:xfrm flipH="1">
                  <a:off x="3822419" y="1721844"/>
                  <a:ext cx="1534" cy="15899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Ellipse 174"/>
                <p:cNvSpPr/>
                <p:nvPr/>
              </p:nvSpPr>
              <p:spPr>
                <a:xfrm rot="16200000">
                  <a:off x="3530540" y="1669536"/>
                  <a:ext cx="119456" cy="4583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1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76" name="Connecteur droit 175"/>
                <p:cNvCxnSpPr/>
                <p:nvPr/>
              </p:nvCxnSpPr>
              <p:spPr>
                <a:xfrm flipH="1">
                  <a:off x="3367617" y="1705345"/>
                  <a:ext cx="1534" cy="15899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ouper 132"/>
              <p:cNvGrpSpPr/>
              <p:nvPr/>
            </p:nvGrpSpPr>
            <p:grpSpPr>
              <a:xfrm flipV="1">
                <a:off x="5186936" y="4546517"/>
                <a:ext cx="466508" cy="804454"/>
                <a:chOff x="3361092" y="1705345"/>
                <a:chExt cx="466508" cy="1279309"/>
              </a:xfrm>
            </p:grpSpPr>
            <p:grpSp>
              <p:nvGrpSpPr>
                <p:cNvPr id="166" name="Grouper 165"/>
                <p:cNvGrpSpPr/>
                <p:nvPr/>
              </p:nvGrpSpPr>
              <p:grpSpPr>
                <a:xfrm>
                  <a:off x="3365599" y="1838652"/>
                  <a:ext cx="462001" cy="1146002"/>
                  <a:chOff x="3662233" y="2582389"/>
                  <a:chExt cx="1604762" cy="3832506"/>
                </a:xfrm>
              </p:grpSpPr>
              <p:sp>
                <p:nvSpPr>
                  <p:cNvPr id="171" name="Ellipse 124"/>
                  <p:cNvSpPr/>
                  <p:nvPr/>
                </p:nvSpPr>
                <p:spPr>
                  <a:xfrm rot="16200000">
                    <a:off x="2548361" y="3696261"/>
                    <a:ext cx="3832506" cy="1604762"/>
                  </a:xfrm>
                  <a:custGeom>
                    <a:avLst/>
                    <a:gdLst>
                      <a:gd name="connsiteX0" fmla="*/ 0 w 1595238"/>
                      <a:gd name="connsiteY0" fmla="*/ 293688 h 587375"/>
                      <a:gd name="connsiteX1" fmla="*/ 797619 w 1595238"/>
                      <a:gd name="connsiteY1" fmla="*/ 0 h 587375"/>
                      <a:gd name="connsiteX2" fmla="*/ 1595238 w 1595238"/>
                      <a:gd name="connsiteY2" fmla="*/ 293688 h 587375"/>
                      <a:gd name="connsiteX3" fmla="*/ 797619 w 1595238"/>
                      <a:gd name="connsiteY3" fmla="*/ 587376 h 587375"/>
                      <a:gd name="connsiteX4" fmla="*/ 0 w 1595238"/>
                      <a:gd name="connsiteY4" fmla="*/ 293688 h 587375"/>
                      <a:gd name="connsiteX0" fmla="*/ 0 w 1675652"/>
                      <a:gd name="connsiteY0" fmla="*/ 293688 h 588068"/>
                      <a:gd name="connsiteX1" fmla="*/ 797619 w 1675652"/>
                      <a:gd name="connsiteY1" fmla="*/ 0 h 588068"/>
                      <a:gd name="connsiteX2" fmla="*/ 1595238 w 1675652"/>
                      <a:gd name="connsiteY2" fmla="*/ 293688 h 588068"/>
                      <a:gd name="connsiteX3" fmla="*/ 1557982 w 1675652"/>
                      <a:gd name="connsiteY3" fmla="*/ 372794 h 588068"/>
                      <a:gd name="connsiteX4" fmla="*/ 797619 w 1675652"/>
                      <a:gd name="connsiteY4" fmla="*/ 587376 h 588068"/>
                      <a:gd name="connsiteX5" fmla="*/ 0 w 1675652"/>
                      <a:gd name="connsiteY5" fmla="*/ 293688 h 588068"/>
                      <a:gd name="connsiteX0" fmla="*/ 0 w 2253974"/>
                      <a:gd name="connsiteY0" fmla="*/ 293688 h 619238"/>
                      <a:gd name="connsiteX1" fmla="*/ 797619 w 2253974"/>
                      <a:gd name="connsiteY1" fmla="*/ 0 h 619238"/>
                      <a:gd name="connsiteX2" fmla="*/ 1595238 w 2253974"/>
                      <a:gd name="connsiteY2" fmla="*/ 293688 h 619238"/>
                      <a:gd name="connsiteX3" fmla="*/ 2236077 w 2253974"/>
                      <a:gd name="connsiteY3" fmla="*/ 578277 h 619238"/>
                      <a:gd name="connsiteX4" fmla="*/ 797619 w 2253974"/>
                      <a:gd name="connsiteY4" fmla="*/ 587376 h 619238"/>
                      <a:gd name="connsiteX5" fmla="*/ 0 w 2253974"/>
                      <a:gd name="connsiteY5" fmla="*/ 293688 h 619238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587376"/>
                      <a:gd name="connsiteX1" fmla="*/ 797619 w 2253974"/>
                      <a:gd name="connsiteY1" fmla="*/ 0 h 587376"/>
                      <a:gd name="connsiteX2" fmla="*/ 1595238 w 2253974"/>
                      <a:gd name="connsiteY2" fmla="*/ 293688 h 587376"/>
                      <a:gd name="connsiteX3" fmla="*/ 2236077 w 2253974"/>
                      <a:gd name="connsiteY3" fmla="*/ 578277 h 587376"/>
                      <a:gd name="connsiteX4" fmla="*/ 797619 w 2253974"/>
                      <a:gd name="connsiteY4" fmla="*/ 587376 h 587376"/>
                      <a:gd name="connsiteX5" fmla="*/ 0 w 2253974"/>
                      <a:gd name="connsiteY5" fmla="*/ 293688 h 587376"/>
                      <a:gd name="connsiteX0" fmla="*/ 0 w 2342071"/>
                      <a:gd name="connsiteY0" fmla="*/ 323887 h 617575"/>
                      <a:gd name="connsiteX1" fmla="*/ 797619 w 2342071"/>
                      <a:gd name="connsiteY1" fmla="*/ 30199 h 617575"/>
                      <a:gd name="connsiteX2" fmla="*/ 2252784 w 2342071"/>
                      <a:gd name="connsiteY2" fmla="*/ 51622 h 617575"/>
                      <a:gd name="connsiteX3" fmla="*/ 2236077 w 2342071"/>
                      <a:gd name="connsiteY3" fmla="*/ 608476 h 617575"/>
                      <a:gd name="connsiteX4" fmla="*/ 797619 w 2342071"/>
                      <a:gd name="connsiteY4" fmla="*/ 617575 h 617575"/>
                      <a:gd name="connsiteX5" fmla="*/ 0 w 2342071"/>
                      <a:gd name="connsiteY5" fmla="*/ 323887 h 617575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21423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42071"/>
                      <a:gd name="connsiteY0" fmla="*/ 304239 h 597927"/>
                      <a:gd name="connsiteX1" fmla="*/ 797619 w 2342071"/>
                      <a:gd name="connsiteY1" fmla="*/ 10551 h 597927"/>
                      <a:gd name="connsiteX2" fmla="*/ 2252784 w 2342071"/>
                      <a:gd name="connsiteY2" fmla="*/ 16562 h 597927"/>
                      <a:gd name="connsiteX3" fmla="*/ 2236077 w 2342071"/>
                      <a:gd name="connsiteY3" fmla="*/ 588828 h 597927"/>
                      <a:gd name="connsiteX4" fmla="*/ 797619 w 2342071"/>
                      <a:gd name="connsiteY4" fmla="*/ 597927 h 597927"/>
                      <a:gd name="connsiteX5" fmla="*/ 0 w 2342071"/>
                      <a:gd name="connsiteY5" fmla="*/ 304239 h 597927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6011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31389"/>
                      <a:gd name="connsiteY0" fmla="*/ 293688 h 588551"/>
                      <a:gd name="connsiteX1" fmla="*/ 797619 w 2331389"/>
                      <a:gd name="connsiteY1" fmla="*/ 0 h 588551"/>
                      <a:gd name="connsiteX2" fmla="*/ 2252784 w 2331389"/>
                      <a:gd name="connsiteY2" fmla="*/ 6011 h 588551"/>
                      <a:gd name="connsiteX3" fmla="*/ 2210972 w 2331389"/>
                      <a:gd name="connsiteY3" fmla="*/ 588551 h 588551"/>
                      <a:gd name="connsiteX4" fmla="*/ 797619 w 2331389"/>
                      <a:gd name="connsiteY4" fmla="*/ 587376 h 588551"/>
                      <a:gd name="connsiteX5" fmla="*/ 0 w 2331389"/>
                      <a:gd name="connsiteY5" fmla="*/ 293688 h 588551"/>
                      <a:gd name="connsiteX0" fmla="*/ 0 w 2341704"/>
                      <a:gd name="connsiteY0" fmla="*/ 293688 h 588551"/>
                      <a:gd name="connsiteX1" fmla="*/ 797619 w 2341704"/>
                      <a:gd name="connsiteY1" fmla="*/ 0 h 588551"/>
                      <a:gd name="connsiteX2" fmla="*/ 2252784 w 2341704"/>
                      <a:gd name="connsiteY2" fmla="*/ 6011 h 588551"/>
                      <a:gd name="connsiteX3" fmla="*/ 2210972 w 2341704"/>
                      <a:gd name="connsiteY3" fmla="*/ 588551 h 588551"/>
                      <a:gd name="connsiteX4" fmla="*/ 797619 w 2341704"/>
                      <a:gd name="connsiteY4" fmla="*/ 587376 h 588551"/>
                      <a:gd name="connsiteX5" fmla="*/ 0 w 2341704"/>
                      <a:gd name="connsiteY5" fmla="*/ 293688 h 588551"/>
                      <a:gd name="connsiteX0" fmla="*/ 0 w 2250934"/>
                      <a:gd name="connsiteY0" fmla="*/ 293688 h 588551"/>
                      <a:gd name="connsiteX1" fmla="*/ 797619 w 2250934"/>
                      <a:gd name="connsiteY1" fmla="*/ 0 h 588551"/>
                      <a:gd name="connsiteX2" fmla="*/ 1861190 w 2250934"/>
                      <a:gd name="connsiteY2" fmla="*/ 158 h 588551"/>
                      <a:gd name="connsiteX3" fmla="*/ 2210972 w 2250934"/>
                      <a:gd name="connsiteY3" fmla="*/ 588551 h 588551"/>
                      <a:gd name="connsiteX4" fmla="*/ 797619 w 2250934"/>
                      <a:gd name="connsiteY4" fmla="*/ 587376 h 588551"/>
                      <a:gd name="connsiteX5" fmla="*/ 0 w 2250934"/>
                      <a:gd name="connsiteY5" fmla="*/ 293688 h 588551"/>
                      <a:gd name="connsiteX0" fmla="*/ 0 w 1911966"/>
                      <a:gd name="connsiteY0" fmla="*/ 293688 h 594405"/>
                      <a:gd name="connsiteX1" fmla="*/ 797619 w 1911966"/>
                      <a:gd name="connsiteY1" fmla="*/ 0 h 594405"/>
                      <a:gd name="connsiteX2" fmla="*/ 1861190 w 1911966"/>
                      <a:gd name="connsiteY2" fmla="*/ 158 h 594405"/>
                      <a:gd name="connsiteX3" fmla="*/ 1692687 w 1911966"/>
                      <a:gd name="connsiteY3" fmla="*/ 594405 h 594405"/>
                      <a:gd name="connsiteX4" fmla="*/ 797619 w 1911966"/>
                      <a:gd name="connsiteY4" fmla="*/ 587376 h 594405"/>
                      <a:gd name="connsiteX5" fmla="*/ 0 w 1911966"/>
                      <a:gd name="connsiteY5" fmla="*/ 293688 h 594405"/>
                      <a:gd name="connsiteX0" fmla="*/ 0 w 1817145"/>
                      <a:gd name="connsiteY0" fmla="*/ 293688 h 594405"/>
                      <a:gd name="connsiteX1" fmla="*/ 797619 w 1817145"/>
                      <a:gd name="connsiteY1" fmla="*/ 0 h 594405"/>
                      <a:gd name="connsiteX2" fmla="*/ 1722980 w 1817145"/>
                      <a:gd name="connsiteY2" fmla="*/ 158 h 594405"/>
                      <a:gd name="connsiteX3" fmla="*/ 1692687 w 1817145"/>
                      <a:gd name="connsiteY3" fmla="*/ 594405 h 594405"/>
                      <a:gd name="connsiteX4" fmla="*/ 797619 w 1817145"/>
                      <a:gd name="connsiteY4" fmla="*/ 587376 h 594405"/>
                      <a:gd name="connsiteX5" fmla="*/ 0 w 1817145"/>
                      <a:gd name="connsiteY5" fmla="*/ 293688 h 594405"/>
                      <a:gd name="connsiteX0" fmla="*/ 0 w 1817145"/>
                      <a:gd name="connsiteY0" fmla="*/ 298140 h 598857"/>
                      <a:gd name="connsiteX1" fmla="*/ 797619 w 1817145"/>
                      <a:gd name="connsiteY1" fmla="*/ 4452 h 598857"/>
                      <a:gd name="connsiteX2" fmla="*/ 1722980 w 1817145"/>
                      <a:gd name="connsiteY2" fmla="*/ 4610 h 598857"/>
                      <a:gd name="connsiteX3" fmla="*/ 1692687 w 1817145"/>
                      <a:gd name="connsiteY3" fmla="*/ 598857 h 598857"/>
                      <a:gd name="connsiteX4" fmla="*/ 797619 w 1817145"/>
                      <a:gd name="connsiteY4" fmla="*/ 591828 h 598857"/>
                      <a:gd name="connsiteX5" fmla="*/ 0 w 1817145"/>
                      <a:gd name="connsiteY5" fmla="*/ 298140 h 598857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7150" h="594248">
                        <a:moveTo>
                          <a:pt x="5" y="293531"/>
                        </a:moveTo>
                        <a:cubicBezTo>
                          <a:pt x="1668" y="204084"/>
                          <a:pt x="492008" y="70567"/>
                          <a:pt x="797623" y="25191"/>
                        </a:cubicBezTo>
                        <a:cubicBezTo>
                          <a:pt x="1086121" y="15107"/>
                          <a:pt x="1414531" y="-52"/>
                          <a:pt x="1722985" y="1"/>
                        </a:cubicBezTo>
                        <a:cubicBezTo>
                          <a:pt x="1849712" y="62133"/>
                          <a:pt x="1857010" y="535025"/>
                          <a:pt x="1692692" y="594248"/>
                        </a:cubicBezTo>
                        <a:lnTo>
                          <a:pt x="787643" y="561871"/>
                        </a:lnTo>
                        <a:cubicBezTo>
                          <a:pt x="395008" y="504301"/>
                          <a:pt x="-1658" y="382978"/>
                          <a:pt x="5" y="29353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50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72" name="Ellipse 171"/>
                  <p:cNvSpPr/>
                  <p:nvPr/>
                </p:nvSpPr>
                <p:spPr>
                  <a:xfrm rot="16200000">
                    <a:off x="4260667" y="3732777"/>
                    <a:ext cx="399491" cy="13827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49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rgbClr val="C0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cxnSp>
              <p:nvCxnSpPr>
                <p:cNvPr id="167" name="Connecteur droit 166"/>
                <p:cNvCxnSpPr/>
                <p:nvPr/>
              </p:nvCxnSpPr>
              <p:spPr>
                <a:xfrm flipH="1">
                  <a:off x="3822419" y="1721844"/>
                  <a:ext cx="1534" cy="15899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Ellipse 167"/>
                <p:cNvSpPr/>
                <p:nvPr/>
              </p:nvSpPr>
              <p:spPr>
                <a:xfrm rot="16200000">
                  <a:off x="3530540" y="1669536"/>
                  <a:ext cx="119456" cy="4583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1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69" name="Connecteur droit 168"/>
                <p:cNvCxnSpPr/>
                <p:nvPr/>
              </p:nvCxnSpPr>
              <p:spPr>
                <a:xfrm flipH="1">
                  <a:off x="3818030" y="1721559"/>
                  <a:ext cx="1534" cy="15899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Connecteur droit 169"/>
                <p:cNvCxnSpPr/>
                <p:nvPr/>
              </p:nvCxnSpPr>
              <p:spPr>
                <a:xfrm flipH="1">
                  <a:off x="3367617" y="1705345"/>
                  <a:ext cx="1534" cy="15899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4" name="Connecteur droit 133"/>
              <p:cNvCxnSpPr/>
              <p:nvPr/>
            </p:nvCxnSpPr>
            <p:spPr>
              <a:xfrm>
                <a:off x="5423945" y="2914394"/>
                <a:ext cx="0" cy="479689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5" name="Rectangle 134"/>
                  <p:cNvSpPr/>
                  <p:nvPr/>
                </p:nvSpPr>
                <p:spPr>
                  <a:xfrm>
                    <a:off x="5988070" y="1412776"/>
                    <a:ext cx="908005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fr-FR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rPr>
                      <a:t>-Circle:</a:t>
                    </a:r>
                  </a:p>
                </p:txBody>
              </p:sp>
            </mc:Choice>
            <mc:Fallback>
              <p:sp>
                <p:nvSpPr>
                  <p:cNvPr id="135" name="Rectangle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8070" y="1412776"/>
                    <a:ext cx="908005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8475" t="-2632" r="-15254" b="-6052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6" name="Grouper 135"/>
              <p:cNvGrpSpPr/>
              <p:nvPr/>
            </p:nvGrpSpPr>
            <p:grpSpPr>
              <a:xfrm>
                <a:off x="6160407" y="1721001"/>
                <a:ext cx="334066" cy="3646356"/>
                <a:chOff x="6532597" y="1455212"/>
                <a:chExt cx="334066" cy="3646356"/>
              </a:xfrm>
            </p:grpSpPr>
            <p:cxnSp>
              <p:nvCxnSpPr>
                <p:cNvPr id="164" name="Connecteur droit avec flèche 163"/>
                <p:cNvCxnSpPr/>
                <p:nvPr/>
              </p:nvCxnSpPr>
              <p:spPr>
                <a:xfrm flipV="1">
                  <a:off x="6804247" y="1700808"/>
                  <a:ext cx="0" cy="34007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65" name="Rectangle 164"/>
                    <p:cNvSpPr/>
                    <p:nvPr/>
                  </p:nvSpPr>
                  <p:spPr>
                    <a:xfrm>
                      <a:off x="6532597" y="1455212"/>
                      <a:ext cx="334066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buSzPct val="110000"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fr-FR" sz="1600" dirty="0"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165" name="Rectangle 16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32597" y="1455212"/>
                      <a:ext cx="334066" cy="338554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b="-119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7" name="Grouper 136"/>
              <p:cNvGrpSpPr/>
              <p:nvPr/>
            </p:nvGrpSpPr>
            <p:grpSpPr>
              <a:xfrm>
                <a:off x="6145373" y="1988600"/>
                <a:ext cx="579571" cy="1438387"/>
                <a:chOff x="3351163" y="813240"/>
                <a:chExt cx="476438" cy="1748734"/>
              </a:xfrm>
            </p:grpSpPr>
            <p:cxnSp>
              <p:nvCxnSpPr>
                <p:cNvPr id="158" name="Connecteur droit 157"/>
                <p:cNvCxnSpPr/>
                <p:nvPr/>
              </p:nvCxnSpPr>
              <p:spPr>
                <a:xfrm flipH="1">
                  <a:off x="3822432" y="813240"/>
                  <a:ext cx="1534" cy="158997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9" name="Grouper 158"/>
                <p:cNvGrpSpPr/>
                <p:nvPr/>
              </p:nvGrpSpPr>
              <p:grpSpPr>
                <a:xfrm>
                  <a:off x="3354163" y="899946"/>
                  <a:ext cx="466978" cy="1662028"/>
                  <a:chOff x="3622513" y="-556866"/>
                  <a:chExt cx="1622051" cy="5558223"/>
                </a:xfrm>
              </p:grpSpPr>
              <p:sp>
                <p:nvSpPr>
                  <p:cNvPr id="162" name="Ellipse 124"/>
                  <p:cNvSpPr/>
                  <p:nvPr/>
                </p:nvSpPr>
                <p:spPr>
                  <a:xfrm rot="16200000">
                    <a:off x="1654427" y="1411220"/>
                    <a:ext cx="5558223" cy="1622051"/>
                  </a:xfrm>
                  <a:custGeom>
                    <a:avLst/>
                    <a:gdLst>
                      <a:gd name="connsiteX0" fmla="*/ 0 w 1595238"/>
                      <a:gd name="connsiteY0" fmla="*/ 293688 h 587375"/>
                      <a:gd name="connsiteX1" fmla="*/ 797619 w 1595238"/>
                      <a:gd name="connsiteY1" fmla="*/ 0 h 587375"/>
                      <a:gd name="connsiteX2" fmla="*/ 1595238 w 1595238"/>
                      <a:gd name="connsiteY2" fmla="*/ 293688 h 587375"/>
                      <a:gd name="connsiteX3" fmla="*/ 797619 w 1595238"/>
                      <a:gd name="connsiteY3" fmla="*/ 587376 h 587375"/>
                      <a:gd name="connsiteX4" fmla="*/ 0 w 1595238"/>
                      <a:gd name="connsiteY4" fmla="*/ 293688 h 587375"/>
                      <a:gd name="connsiteX0" fmla="*/ 0 w 1675652"/>
                      <a:gd name="connsiteY0" fmla="*/ 293688 h 588068"/>
                      <a:gd name="connsiteX1" fmla="*/ 797619 w 1675652"/>
                      <a:gd name="connsiteY1" fmla="*/ 0 h 588068"/>
                      <a:gd name="connsiteX2" fmla="*/ 1595238 w 1675652"/>
                      <a:gd name="connsiteY2" fmla="*/ 293688 h 588068"/>
                      <a:gd name="connsiteX3" fmla="*/ 1557982 w 1675652"/>
                      <a:gd name="connsiteY3" fmla="*/ 372794 h 588068"/>
                      <a:gd name="connsiteX4" fmla="*/ 797619 w 1675652"/>
                      <a:gd name="connsiteY4" fmla="*/ 587376 h 588068"/>
                      <a:gd name="connsiteX5" fmla="*/ 0 w 1675652"/>
                      <a:gd name="connsiteY5" fmla="*/ 293688 h 588068"/>
                      <a:gd name="connsiteX0" fmla="*/ 0 w 2253974"/>
                      <a:gd name="connsiteY0" fmla="*/ 293688 h 619238"/>
                      <a:gd name="connsiteX1" fmla="*/ 797619 w 2253974"/>
                      <a:gd name="connsiteY1" fmla="*/ 0 h 619238"/>
                      <a:gd name="connsiteX2" fmla="*/ 1595238 w 2253974"/>
                      <a:gd name="connsiteY2" fmla="*/ 293688 h 619238"/>
                      <a:gd name="connsiteX3" fmla="*/ 2236077 w 2253974"/>
                      <a:gd name="connsiteY3" fmla="*/ 578277 h 619238"/>
                      <a:gd name="connsiteX4" fmla="*/ 797619 w 2253974"/>
                      <a:gd name="connsiteY4" fmla="*/ 587376 h 619238"/>
                      <a:gd name="connsiteX5" fmla="*/ 0 w 2253974"/>
                      <a:gd name="connsiteY5" fmla="*/ 293688 h 619238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587376"/>
                      <a:gd name="connsiteX1" fmla="*/ 797619 w 2253974"/>
                      <a:gd name="connsiteY1" fmla="*/ 0 h 587376"/>
                      <a:gd name="connsiteX2" fmla="*/ 1595238 w 2253974"/>
                      <a:gd name="connsiteY2" fmla="*/ 293688 h 587376"/>
                      <a:gd name="connsiteX3" fmla="*/ 2236077 w 2253974"/>
                      <a:gd name="connsiteY3" fmla="*/ 578277 h 587376"/>
                      <a:gd name="connsiteX4" fmla="*/ 797619 w 2253974"/>
                      <a:gd name="connsiteY4" fmla="*/ 587376 h 587376"/>
                      <a:gd name="connsiteX5" fmla="*/ 0 w 2253974"/>
                      <a:gd name="connsiteY5" fmla="*/ 293688 h 587376"/>
                      <a:gd name="connsiteX0" fmla="*/ 0 w 2342071"/>
                      <a:gd name="connsiteY0" fmla="*/ 323887 h 617575"/>
                      <a:gd name="connsiteX1" fmla="*/ 797619 w 2342071"/>
                      <a:gd name="connsiteY1" fmla="*/ 30199 h 617575"/>
                      <a:gd name="connsiteX2" fmla="*/ 2252784 w 2342071"/>
                      <a:gd name="connsiteY2" fmla="*/ 51622 h 617575"/>
                      <a:gd name="connsiteX3" fmla="*/ 2236077 w 2342071"/>
                      <a:gd name="connsiteY3" fmla="*/ 608476 h 617575"/>
                      <a:gd name="connsiteX4" fmla="*/ 797619 w 2342071"/>
                      <a:gd name="connsiteY4" fmla="*/ 617575 h 617575"/>
                      <a:gd name="connsiteX5" fmla="*/ 0 w 2342071"/>
                      <a:gd name="connsiteY5" fmla="*/ 323887 h 617575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21423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42071"/>
                      <a:gd name="connsiteY0" fmla="*/ 304239 h 597927"/>
                      <a:gd name="connsiteX1" fmla="*/ 797619 w 2342071"/>
                      <a:gd name="connsiteY1" fmla="*/ 10551 h 597927"/>
                      <a:gd name="connsiteX2" fmla="*/ 2252784 w 2342071"/>
                      <a:gd name="connsiteY2" fmla="*/ 16562 h 597927"/>
                      <a:gd name="connsiteX3" fmla="*/ 2236077 w 2342071"/>
                      <a:gd name="connsiteY3" fmla="*/ 588828 h 597927"/>
                      <a:gd name="connsiteX4" fmla="*/ 797619 w 2342071"/>
                      <a:gd name="connsiteY4" fmla="*/ 597927 h 597927"/>
                      <a:gd name="connsiteX5" fmla="*/ 0 w 2342071"/>
                      <a:gd name="connsiteY5" fmla="*/ 304239 h 597927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6011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31389"/>
                      <a:gd name="connsiteY0" fmla="*/ 293688 h 588551"/>
                      <a:gd name="connsiteX1" fmla="*/ 797619 w 2331389"/>
                      <a:gd name="connsiteY1" fmla="*/ 0 h 588551"/>
                      <a:gd name="connsiteX2" fmla="*/ 2252784 w 2331389"/>
                      <a:gd name="connsiteY2" fmla="*/ 6011 h 588551"/>
                      <a:gd name="connsiteX3" fmla="*/ 2210972 w 2331389"/>
                      <a:gd name="connsiteY3" fmla="*/ 588551 h 588551"/>
                      <a:gd name="connsiteX4" fmla="*/ 797619 w 2331389"/>
                      <a:gd name="connsiteY4" fmla="*/ 587376 h 588551"/>
                      <a:gd name="connsiteX5" fmla="*/ 0 w 2331389"/>
                      <a:gd name="connsiteY5" fmla="*/ 293688 h 588551"/>
                      <a:gd name="connsiteX0" fmla="*/ 0 w 2341704"/>
                      <a:gd name="connsiteY0" fmla="*/ 293688 h 588551"/>
                      <a:gd name="connsiteX1" fmla="*/ 797619 w 2341704"/>
                      <a:gd name="connsiteY1" fmla="*/ 0 h 588551"/>
                      <a:gd name="connsiteX2" fmla="*/ 2252784 w 2341704"/>
                      <a:gd name="connsiteY2" fmla="*/ 6011 h 588551"/>
                      <a:gd name="connsiteX3" fmla="*/ 2210972 w 2341704"/>
                      <a:gd name="connsiteY3" fmla="*/ 588551 h 588551"/>
                      <a:gd name="connsiteX4" fmla="*/ 797619 w 2341704"/>
                      <a:gd name="connsiteY4" fmla="*/ 587376 h 588551"/>
                      <a:gd name="connsiteX5" fmla="*/ 0 w 2341704"/>
                      <a:gd name="connsiteY5" fmla="*/ 293688 h 588551"/>
                      <a:gd name="connsiteX0" fmla="*/ 0 w 2250934"/>
                      <a:gd name="connsiteY0" fmla="*/ 293688 h 588551"/>
                      <a:gd name="connsiteX1" fmla="*/ 797619 w 2250934"/>
                      <a:gd name="connsiteY1" fmla="*/ 0 h 588551"/>
                      <a:gd name="connsiteX2" fmla="*/ 1861190 w 2250934"/>
                      <a:gd name="connsiteY2" fmla="*/ 158 h 588551"/>
                      <a:gd name="connsiteX3" fmla="*/ 2210972 w 2250934"/>
                      <a:gd name="connsiteY3" fmla="*/ 588551 h 588551"/>
                      <a:gd name="connsiteX4" fmla="*/ 797619 w 2250934"/>
                      <a:gd name="connsiteY4" fmla="*/ 587376 h 588551"/>
                      <a:gd name="connsiteX5" fmla="*/ 0 w 2250934"/>
                      <a:gd name="connsiteY5" fmla="*/ 293688 h 588551"/>
                      <a:gd name="connsiteX0" fmla="*/ 0 w 1911966"/>
                      <a:gd name="connsiteY0" fmla="*/ 293688 h 594405"/>
                      <a:gd name="connsiteX1" fmla="*/ 797619 w 1911966"/>
                      <a:gd name="connsiteY1" fmla="*/ 0 h 594405"/>
                      <a:gd name="connsiteX2" fmla="*/ 1861190 w 1911966"/>
                      <a:gd name="connsiteY2" fmla="*/ 158 h 594405"/>
                      <a:gd name="connsiteX3" fmla="*/ 1692687 w 1911966"/>
                      <a:gd name="connsiteY3" fmla="*/ 594405 h 594405"/>
                      <a:gd name="connsiteX4" fmla="*/ 797619 w 1911966"/>
                      <a:gd name="connsiteY4" fmla="*/ 587376 h 594405"/>
                      <a:gd name="connsiteX5" fmla="*/ 0 w 1911966"/>
                      <a:gd name="connsiteY5" fmla="*/ 293688 h 594405"/>
                      <a:gd name="connsiteX0" fmla="*/ 0 w 1817145"/>
                      <a:gd name="connsiteY0" fmla="*/ 293688 h 594405"/>
                      <a:gd name="connsiteX1" fmla="*/ 797619 w 1817145"/>
                      <a:gd name="connsiteY1" fmla="*/ 0 h 594405"/>
                      <a:gd name="connsiteX2" fmla="*/ 1722980 w 1817145"/>
                      <a:gd name="connsiteY2" fmla="*/ 158 h 594405"/>
                      <a:gd name="connsiteX3" fmla="*/ 1692687 w 1817145"/>
                      <a:gd name="connsiteY3" fmla="*/ 594405 h 594405"/>
                      <a:gd name="connsiteX4" fmla="*/ 797619 w 1817145"/>
                      <a:gd name="connsiteY4" fmla="*/ 587376 h 594405"/>
                      <a:gd name="connsiteX5" fmla="*/ 0 w 1817145"/>
                      <a:gd name="connsiteY5" fmla="*/ 293688 h 594405"/>
                      <a:gd name="connsiteX0" fmla="*/ 0 w 1817145"/>
                      <a:gd name="connsiteY0" fmla="*/ 298140 h 598857"/>
                      <a:gd name="connsiteX1" fmla="*/ 797619 w 1817145"/>
                      <a:gd name="connsiteY1" fmla="*/ 4452 h 598857"/>
                      <a:gd name="connsiteX2" fmla="*/ 1722980 w 1817145"/>
                      <a:gd name="connsiteY2" fmla="*/ 4610 h 598857"/>
                      <a:gd name="connsiteX3" fmla="*/ 1692687 w 1817145"/>
                      <a:gd name="connsiteY3" fmla="*/ 598857 h 598857"/>
                      <a:gd name="connsiteX4" fmla="*/ 797619 w 1817145"/>
                      <a:gd name="connsiteY4" fmla="*/ 591828 h 598857"/>
                      <a:gd name="connsiteX5" fmla="*/ 0 w 1817145"/>
                      <a:gd name="connsiteY5" fmla="*/ 298140 h 598857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4091386"/>
                      <a:gd name="connsiteY0" fmla="*/ 293531 h 594248"/>
                      <a:gd name="connsiteX1" fmla="*/ 797623 w 4091386"/>
                      <a:gd name="connsiteY1" fmla="*/ 25191 h 594248"/>
                      <a:gd name="connsiteX2" fmla="*/ 4086454 w 4091386"/>
                      <a:gd name="connsiteY2" fmla="*/ 1 h 594248"/>
                      <a:gd name="connsiteX3" fmla="*/ 1692692 w 4091386"/>
                      <a:gd name="connsiteY3" fmla="*/ 594248 h 594248"/>
                      <a:gd name="connsiteX4" fmla="*/ 787643 w 4091386"/>
                      <a:gd name="connsiteY4" fmla="*/ 561871 h 594248"/>
                      <a:gd name="connsiteX5" fmla="*/ 5 w 4091386"/>
                      <a:gd name="connsiteY5" fmla="*/ 293531 h 594248"/>
                      <a:gd name="connsiteX0" fmla="*/ 5 w 4197443"/>
                      <a:gd name="connsiteY0" fmla="*/ 293531 h 594248"/>
                      <a:gd name="connsiteX1" fmla="*/ 797623 w 4197443"/>
                      <a:gd name="connsiteY1" fmla="*/ 25191 h 594248"/>
                      <a:gd name="connsiteX2" fmla="*/ 4086454 w 4197443"/>
                      <a:gd name="connsiteY2" fmla="*/ 1 h 594248"/>
                      <a:gd name="connsiteX3" fmla="*/ 4088986 w 4197443"/>
                      <a:gd name="connsiteY3" fmla="*/ 594248 h 594248"/>
                      <a:gd name="connsiteX4" fmla="*/ 787643 w 4197443"/>
                      <a:gd name="connsiteY4" fmla="*/ 561871 h 594248"/>
                      <a:gd name="connsiteX5" fmla="*/ 5 w 4197443"/>
                      <a:gd name="connsiteY5" fmla="*/ 293531 h 594248"/>
                      <a:gd name="connsiteX0" fmla="*/ 5 w 4207804"/>
                      <a:gd name="connsiteY0" fmla="*/ 299933 h 600650"/>
                      <a:gd name="connsiteX1" fmla="*/ 797623 w 4207804"/>
                      <a:gd name="connsiteY1" fmla="*/ 31593 h 600650"/>
                      <a:gd name="connsiteX2" fmla="*/ 4108337 w 4207804"/>
                      <a:gd name="connsiteY2" fmla="*/ 0 h 600650"/>
                      <a:gd name="connsiteX3" fmla="*/ 4088986 w 4207804"/>
                      <a:gd name="connsiteY3" fmla="*/ 600650 h 600650"/>
                      <a:gd name="connsiteX4" fmla="*/ 787643 w 4207804"/>
                      <a:gd name="connsiteY4" fmla="*/ 568273 h 600650"/>
                      <a:gd name="connsiteX5" fmla="*/ 5 w 4207804"/>
                      <a:gd name="connsiteY5" fmla="*/ 299933 h 600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07804" h="600650">
                        <a:moveTo>
                          <a:pt x="5" y="299933"/>
                        </a:moveTo>
                        <a:cubicBezTo>
                          <a:pt x="1668" y="210486"/>
                          <a:pt x="492008" y="76969"/>
                          <a:pt x="797623" y="31593"/>
                        </a:cubicBezTo>
                        <a:cubicBezTo>
                          <a:pt x="1086121" y="21509"/>
                          <a:pt x="3799883" y="-53"/>
                          <a:pt x="4108337" y="0"/>
                        </a:cubicBezTo>
                        <a:cubicBezTo>
                          <a:pt x="4235064" y="62132"/>
                          <a:pt x="4253304" y="541427"/>
                          <a:pt x="4088986" y="600650"/>
                        </a:cubicBezTo>
                        <a:lnTo>
                          <a:pt x="787643" y="568273"/>
                        </a:lnTo>
                        <a:cubicBezTo>
                          <a:pt x="395008" y="510703"/>
                          <a:pt x="-1658" y="389380"/>
                          <a:pt x="5" y="29993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3">
                          <a:lumMod val="40000"/>
                          <a:lumOff val="60000"/>
                          <a:alpha val="48000"/>
                        </a:schemeClr>
                      </a:gs>
                      <a:gs pos="83000">
                        <a:schemeClr val="accent3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3">
                          <a:lumMod val="20000"/>
                          <a:lumOff val="80000"/>
                          <a:alpha val="48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63" name="Ellipse 162"/>
                  <p:cNvSpPr/>
                  <p:nvPr/>
                </p:nvSpPr>
                <p:spPr>
                  <a:xfrm rot="16200000">
                    <a:off x="4242563" y="2974486"/>
                    <a:ext cx="399490" cy="143518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3">
                          <a:lumMod val="40000"/>
                          <a:lumOff val="60000"/>
                          <a:alpha val="47000"/>
                        </a:schemeClr>
                      </a:gs>
                      <a:gs pos="83000">
                        <a:schemeClr val="accent3">
                          <a:lumMod val="40000"/>
                          <a:lumOff val="60000"/>
                          <a:alpha val="48000"/>
                        </a:schemeClr>
                      </a:gs>
                      <a:gs pos="100000">
                        <a:schemeClr val="accent3">
                          <a:lumMod val="20000"/>
                          <a:lumOff val="80000"/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chemeClr val="accent3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60" name="Ellipse 159"/>
                <p:cNvSpPr/>
                <p:nvPr/>
              </p:nvSpPr>
              <p:spPr>
                <a:xfrm rot="16200000">
                  <a:off x="3538697" y="722276"/>
                  <a:ext cx="119456" cy="4583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3">
                        <a:lumMod val="40000"/>
                        <a:lumOff val="60000"/>
                        <a:alpha val="47000"/>
                      </a:schemeClr>
                    </a:gs>
                    <a:gs pos="83000">
                      <a:schemeClr val="accent3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alpha val="51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61" name="Connecteur droit 160"/>
                <p:cNvCxnSpPr/>
                <p:nvPr/>
              </p:nvCxnSpPr>
              <p:spPr>
                <a:xfrm flipH="1">
                  <a:off x="3351163" y="813240"/>
                  <a:ext cx="1534" cy="158997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8" name="Connecteur droit 137"/>
              <p:cNvCxnSpPr/>
              <p:nvPr/>
            </p:nvCxnSpPr>
            <p:spPr>
              <a:xfrm>
                <a:off x="6430935" y="3464758"/>
                <a:ext cx="432" cy="573003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Ellipse 138"/>
              <p:cNvSpPr/>
              <p:nvPr/>
            </p:nvSpPr>
            <p:spPr>
              <a:xfrm>
                <a:off x="6394931" y="3392751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Ellipse 139"/>
              <p:cNvSpPr/>
              <p:nvPr/>
            </p:nvSpPr>
            <p:spPr>
              <a:xfrm>
                <a:off x="5386781" y="2896139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1" name="Connecteur droit 140"/>
              <p:cNvCxnSpPr/>
              <p:nvPr/>
            </p:nvCxnSpPr>
            <p:spPr>
              <a:xfrm>
                <a:off x="5423945" y="4107017"/>
                <a:ext cx="0" cy="396437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Ellipse 141"/>
              <p:cNvSpPr/>
              <p:nvPr/>
            </p:nvSpPr>
            <p:spPr>
              <a:xfrm>
                <a:off x="5389265" y="4513756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43" name="Grouper 142"/>
              <p:cNvGrpSpPr/>
              <p:nvPr/>
            </p:nvGrpSpPr>
            <p:grpSpPr>
              <a:xfrm>
                <a:off x="5185943" y="3426987"/>
                <a:ext cx="478649" cy="647505"/>
                <a:chOff x="7812361" y="2902290"/>
                <a:chExt cx="288032" cy="361906"/>
              </a:xfrm>
            </p:grpSpPr>
            <p:sp>
              <p:nvSpPr>
                <p:cNvPr id="154" name="Ellipse 153"/>
                <p:cNvSpPr/>
                <p:nvPr/>
              </p:nvSpPr>
              <p:spPr>
                <a:xfrm rot="16200000">
                  <a:off x="7910601" y="2939227"/>
                  <a:ext cx="91551" cy="288032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lumMod val="20000"/>
                        <a:lumOff val="80000"/>
                        <a:alpha val="47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7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8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55" name="Forme libre 154"/>
                <p:cNvSpPr/>
                <p:nvPr/>
              </p:nvSpPr>
              <p:spPr>
                <a:xfrm>
                  <a:off x="7820610" y="3041592"/>
                  <a:ext cx="275730" cy="34645"/>
                </a:xfrm>
                <a:custGeom>
                  <a:avLst/>
                  <a:gdLst>
                    <a:gd name="connsiteX0" fmla="*/ 0 w 1327709"/>
                    <a:gd name="connsiteY0" fmla="*/ 120854 h 142800"/>
                    <a:gd name="connsiteX1" fmla="*/ 676656 w 1327709"/>
                    <a:gd name="connsiteY1" fmla="*/ 153 h 142800"/>
                    <a:gd name="connsiteX2" fmla="*/ 1327709 w 1327709"/>
                    <a:gd name="connsiteY2" fmla="*/ 142800 h 142800"/>
                    <a:gd name="connsiteX0" fmla="*/ 0 w 1327709"/>
                    <a:gd name="connsiteY0" fmla="*/ 124503 h 146449"/>
                    <a:gd name="connsiteX1" fmla="*/ 654710 w 1327709"/>
                    <a:gd name="connsiteY1" fmla="*/ 145 h 146449"/>
                    <a:gd name="connsiteX2" fmla="*/ 1327709 w 1327709"/>
                    <a:gd name="connsiteY2" fmla="*/ 146449 h 146449"/>
                    <a:gd name="connsiteX0" fmla="*/ 0 w 1327709"/>
                    <a:gd name="connsiteY0" fmla="*/ 124358 h 146304"/>
                    <a:gd name="connsiteX1" fmla="*/ 654710 w 1327709"/>
                    <a:gd name="connsiteY1" fmla="*/ 0 h 146304"/>
                    <a:gd name="connsiteX2" fmla="*/ 1327709 w 1327709"/>
                    <a:gd name="connsiteY2" fmla="*/ 146304 h 146304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42 h 146488"/>
                    <a:gd name="connsiteX1" fmla="*/ 654710 w 1320394"/>
                    <a:gd name="connsiteY1" fmla="*/ 184 h 146488"/>
                    <a:gd name="connsiteX2" fmla="*/ 1320394 w 1320394"/>
                    <a:gd name="connsiteY2" fmla="*/ 146488 h 146488"/>
                    <a:gd name="connsiteX0" fmla="*/ 0 w 1320394"/>
                    <a:gd name="connsiteY0" fmla="*/ 109027 h 130973"/>
                    <a:gd name="connsiteX1" fmla="*/ 654710 w 1320394"/>
                    <a:gd name="connsiteY1" fmla="*/ 256 h 130973"/>
                    <a:gd name="connsiteX2" fmla="*/ 1320394 w 1320394"/>
                    <a:gd name="connsiteY2" fmla="*/ 130973 h 13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0394" h="130973">
                      <a:moveTo>
                        <a:pt x="0" y="109027"/>
                      </a:moveTo>
                      <a:cubicBezTo>
                        <a:pt x="106984" y="32216"/>
                        <a:pt x="434644" y="-3402"/>
                        <a:pt x="654710" y="256"/>
                      </a:cubicBezTo>
                      <a:cubicBezTo>
                        <a:pt x="874776" y="3914"/>
                        <a:pt x="1314299" y="81595"/>
                        <a:pt x="1320394" y="130973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6" name="Ellipse 155"/>
                <p:cNvSpPr/>
                <p:nvPr/>
              </p:nvSpPr>
              <p:spPr>
                <a:xfrm>
                  <a:off x="7814688" y="2902290"/>
                  <a:ext cx="285703" cy="3619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  <a:alpha val="48000"/>
                      </a:schemeClr>
                    </a:gs>
                    <a:gs pos="73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7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7" name="Ellipse 104"/>
                <p:cNvSpPr/>
                <p:nvPr/>
              </p:nvSpPr>
              <p:spPr>
                <a:xfrm rot="16200000">
                  <a:off x="7931650" y="2959170"/>
                  <a:ext cx="49990" cy="284124"/>
                </a:xfrm>
                <a:custGeom>
                  <a:avLst/>
                  <a:gdLst>
                    <a:gd name="connsiteX0" fmla="*/ 0 w 346099"/>
                    <a:gd name="connsiteY0" fmla="*/ 689652 h 1379304"/>
                    <a:gd name="connsiteX1" fmla="*/ 173050 w 346099"/>
                    <a:gd name="connsiteY1" fmla="*/ 0 h 1379304"/>
                    <a:gd name="connsiteX2" fmla="*/ 346100 w 346099"/>
                    <a:gd name="connsiteY2" fmla="*/ 689652 h 1379304"/>
                    <a:gd name="connsiteX3" fmla="*/ 173050 w 346099"/>
                    <a:gd name="connsiteY3" fmla="*/ 1379304 h 1379304"/>
                    <a:gd name="connsiteX4" fmla="*/ 0 w 346099"/>
                    <a:gd name="connsiteY4" fmla="*/ 689652 h 1379304"/>
                    <a:gd name="connsiteX0" fmla="*/ 0 w 194681"/>
                    <a:gd name="connsiteY0" fmla="*/ 708822 h 1417644"/>
                    <a:gd name="connsiteX1" fmla="*/ 173050 w 194681"/>
                    <a:gd name="connsiteY1" fmla="*/ 19170 h 1417644"/>
                    <a:gd name="connsiteX2" fmla="*/ 173050 w 194681"/>
                    <a:gd name="connsiteY2" fmla="*/ 1398474 h 1417644"/>
                    <a:gd name="connsiteX3" fmla="*/ 0 w 194681"/>
                    <a:gd name="connsiteY3" fmla="*/ 708822 h 1417644"/>
                    <a:gd name="connsiteX0" fmla="*/ 173050 w 264490"/>
                    <a:gd name="connsiteY0" fmla="*/ 1341993 h 1361163"/>
                    <a:gd name="connsiteX1" fmla="*/ 0 w 264490"/>
                    <a:gd name="connsiteY1" fmla="*/ 652341 h 1361163"/>
                    <a:gd name="connsiteX2" fmla="*/ 264490 w 264490"/>
                    <a:gd name="connsiteY2" fmla="*/ 54129 h 1361163"/>
                    <a:gd name="connsiteX0" fmla="*/ 173283 w 215147"/>
                    <a:gd name="connsiteY0" fmla="*/ 1388846 h 1403765"/>
                    <a:gd name="connsiteX1" fmla="*/ 233 w 215147"/>
                    <a:gd name="connsiteY1" fmla="*/ 699194 h 1403765"/>
                    <a:gd name="connsiteX2" fmla="*/ 215147 w 215147"/>
                    <a:gd name="connsiteY2" fmla="*/ 40391 h 1403765"/>
                    <a:gd name="connsiteX0" fmla="*/ 173283 w 215147"/>
                    <a:gd name="connsiteY0" fmla="*/ 1362501 h 1377322"/>
                    <a:gd name="connsiteX1" fmla="*/ 233 w 215147"/>
                    <a:gd name="connsiteY1" fmla="*/ 672849 h 1377322"/>
                    <a:gd name="connsiteX2" fmla="*/ 215147 w 215147"/>
                    <a:gd name="connsiteY2" fmla="*/ 41588 h 1377322"/>
                    <a:gd name="connsiteX0" fmla="*/ 180589 w 222453"/>
                    <a:gd name="connsiteY0" fmla="*/ 1363091 h 1377675"/>
                    <a:gd name="connsiteX1" fmla="*/ 223 w 222453"/>
                    <a:gd name="connsiteY1" fmla="*/ 662470 h 1377675"/>
                    <a:gd name="connsiteX2" fmla="*/ 222453 w 222453"/>
                    <a:gd name="connsiteY2" fmla="*/ 42178 h 1377675"/>
                    <a:gd name="connsiteX0" fmla="*/ 180866 w 222730"/>
                    <a:gd name="connsiteY0" fmla="*/ 1369799 h 1387131"/>
                    <a:gd name="connsiteX1" fmla="*/ 500 w 222730"/>
                    <a:gd name="connsiteY1" fmla="*/ 669178 h 1387131"/>
                    <a:gd name="connsiteX2" fmla="*/ 222730 w 222730"/>
                    <a:gd name="connsiteY2" fmla="*/ 48886 h 1387131"/>
                    <a:gd name="connsiteX0" fmla="*/ 181200 w 223064"/>
                    <a:gd name="connsiteY0" fmla="*/ 1369799 h 1393829"/>
                    <a:gd name="connsiteX1" fmla="*/ 834 w 223064"/>
                    <a:gd name="connsiteY1" fmla="*/ 669178 h 1393829"/>
                    <a:gd name="connsiteX2" fmla="*/ 223064 w 223064"/>
                    <a:gd name="connsiteY2" fmla="*/ 48886 h 1393829"/>
                    <a:gd name="connsiteX0" fmla="*/ 187930 w 222479"/>
                    <a:gd name="connsiteY0" fmla="*/ 1359407 h 1379972"/>
                    <a:gd name="connsiteX1" fmla="*/ 249 w 222479"/>
                    <a:gd name="connsiteY1" fmla="*/ 662440 h 1379972"/>
                    <a:gd name="connsiteX2" fmla="*/ 222479 w 222479"/>
                    <a:gd name="connsiteY2" fmla="*/ 42148 h 1379972"/>
                    <a:gd name="connsiteX0" fmla="*/ 187997 w 222546"/>
                    <a:gd name="connsiteY0" fmla="*/ 1359407 h 1371739"/>
                    <a:gd name="connsiteX1" fmla="*/ 316 w 222546"/>
                    <a:gd name="connsiteY1" fmla="*/ 662440 h 1371739"/>
                    <a:gd name="connsiteX2" fmla="*/ 222546 w 222546"/>
                    <a:gd name="connsiteY2" fmla="*/ 42148 h 1371739"/>
                    <a:gd name="connsiteX0" fmla="*/ 187699 w 222248"/>
                    <a:gd name="connsiteY0" fmla="*/ 1362000 h 1375250"/>
                    <a:gd name="connsiteX1" fmla="*/ 18 w 222248"/>
                    <a:gd name="connsiteY1" fmla="*/ 665033 h 1375250"/>
                    <a:gd name="connsiteX2" fmla="*/ 222248 w 222248"/>
                    <a:gd name="connsiteY2" fmla="*/ 44741 h 1375250"/>
                    <a:gd name="connsiteX0" fmla="*/ 187835 w 211411"/>
                    <a:gd name="connsiteY0" fmla="*/ 1359407 h 1371739"/>
                    <a:gd name="connsiteX1" fmla="*/ 154 w 211411"/>
                    <a:gd name="connsiteY1" fmla="*/ 662440 h 1371739"/>
                    <a:gd name="connsiteX2" fmla="*/ 211411 w 211411"/>
                    <a:gd name="connsiteY2" fmla="*/ 42148 h 1371739"/>
                    <a:gd name="connsiteX0" fmla="*/ 187683 w 187683"/>
                    <a:gd name="connsiteY0" fmla="*/ 1369325 h 1381688"/>
                    <a:gd name="connsiteX1" fmla="*/ 2 w 187683"/>
                    <a:gd name="connsiteY1" fmla="*/ 672358 h 1381688"/>
                    <a:gd name="connsiteX2" fmla="*/ 185282 w 187683"/>
                    <a:gd name="connsiteY2" fmla="*/ 41675 h 1381688"/>
                    <a:gd name="connsiteX0" fmla="*/ 187683 w 187683"/>
                    <a:gd name="connsiteY0" fmla="*/ 1362999 h 1375362"/>
                    <a:gd name="connsiteX1" fmla="*/ 2 w 187683"/>
                    <a:gd name="connsiteY1" fmla="*/ 666032 h 1375362"/>
                    <a:gd name="connsiteX2" fmla="*/ 185282 w 187683"/>
                    <a:gd name="connsiteY2" fmla="*/ 35349 h 1375362"/>
                    <a:gd name="connsiteX0" fmla="*/ 187683 w 187683"/>
                    <a:gd name="connsiteY0" fmla="*/ 1347211 h 1359574"/>
                    <a:gd name="connsiteX1" fmla="*/ 2 w 187683"/>
                    <a:gd name="connsiteY1" fmla="*/ 650244 h 1359574"/>
                    <a:gd name="connsiteX2" fmla="*/ 185282 w 187683"/>
                    <a:gd name="connsiteY2" fmla="*/ 19561 h 1359574"/>
                    <a:gd name="connsiteX0" fmla="*/ 187683 w 187683"/>
                    <a:gd name="connsiteY0" fmla="*/ 1355273 h 1367661"/>
                    <a:gd name="connsiteX1" fmla="*/ 2 w 187683"/>
                    <a:gd name="connsiteY1" fmla="*/ 658306 h 1367661"/>
                    <a:gd name="connsiteX2" fmla="*/ 185282 w 187683"/>
                    <a:gd name="connsiteY2" fmla="*/ 19351 h 1367661"/>
                    <a:gd name="connsiteX0" fmla="*/ 187683 w 188680"/>
                    <a:gd name="connsiteY0" fmla="*/ 1355273 h 1367661"/>
                    <a:gd name="connsiteX1" fmla="*/ 2 w 188680"/>
                    <a:gd name="connsiteY1" fmla="*/ 658306 h 1367661"/>
                    <a:gd name="connsiteX2" fmla="*/ 188680 w 188680"/>
                    <a:gd name="connsiteY2" fmla="*/ 19351 h 1367661"/>
                    <a:gd name="connsiteX0" fmla="*/ 187683 w 188680"/>
                    <a:gd name="connsiteY0" fmla="*/ 1338676 h 1351064"/>
                    <a:gd name="connsiteX1" fmla="*/ 2 w 188680"/>
                    <a:gd name="connsiteY1" fmla="*/ 641709 h 1351064"/>
                    <a:gd name="connsiteX2" fmla="*/ 188680 w 188680"/>
                    <a:gd name="connsiteY2" fmla="*/ 2754 h 1351064"/>
                    <a:gd name="connsiteX0" fmla="*/ 187683 w 187683"/>
                    <a:gd name="connsiteY0" fmla="*/ 1362631 h 1375019"/>
                    <a:gd name="connsiteX1" fmla="*/ 2 w 187683"/>
                    <a:gd name="connsiteY1" fmla="*/ 665664 h 1375019"/>
                    <a:gd name="connsiteX2" fmla="*/ 168293 w 187683"/>
                    <a:gd name="connsiteY2" fmla="*/ 2625 h 1375019"/>
                    <a:gd name="connsiteX0" fmla="*/ 187683 w 187683"/>
                    <a:gd name="connsiteY0" fmla="*/ 1355786 h 1368174"/>
                    <a:gd name="connsiteX1" fmla="*/ 2 w 187683"/>
                    <a:gd name="connsiteY1" fmla="*/ 658819 h 1368174"/>
                    <a:gd name="connsiteX2" fmla="*/ 171690 w 187683"/>
                    <a:gd name="connsiteY2" fmla="*/ 2661 h 136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7683" h="1368174">
                      <a:moveTo>
                        <a:pt x="187683" y="1355786"/>
                      </a:moveTo>
                      <a:cubicBezTo>
                        <a:pt x="67401" y="1459761"/>
                        <a:pt x="402" y="881473"/>
                        <a:pt x="2" y="658819"/>
                      </a:cubicBezTo>
                      <a:cubicBezTo>
                        <a:pt x="-398" y="436165"/>
                        <a:pt x="55003" y="-39772"/>
                        <a:pt x="171690" y="2661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144" name="Ellipse 143"/>
              <p:cNvSpPr/>
              <p:nvPr/>
            </p:nvSpPr>
            <p:spPr>
              <a:xfrm>
                <a:off x="5386781" y="4035888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5386782" y="3389097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46" name="Grouper 145"/>
              <p:cNvGrpSpPr/>
              <p:nvPr/>
            </p:nvGrpSpPr>
            <p:grpSpPr>
              <a:xfrm>
                <a:off x="6165553" y="4081053"/>
                <a:ext cx="530761" cy="1296678"/>
                <a:chOff x="6220477" y="4070679"/>
                <a:chExt cx="407007" cy="1296678"/>
              </a:xfrm>
            </p:grpSpPr>
            <p:cxnSp>
              <p:nvCxnSpPr>
                <p:cNvPr id="149" name="Connecteur droit 148"/>
                <p:cNvCxnSpPr/>
                <p:nvPr/>
              </p:nvCxnSpPr>
              <p:spPr>
                <a:xfrm flipH="1" flipV="1">
                  <a:off x="6619131" y="5231347"/>
                  <a:ext cx="1338" cy="123424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0" name="Grouper 149"/>
                <p:cNvGrpSpPr/>
                <p:nvPr/>
              </p:nvGrpSpPr>
              <p:grpSpPr>
                <a:xfrm>
                  <a:off x="6220477" y="4070679"/>
                  <a:ext cx="407007" cy="1193195"/>
                  <a:chOff x="6220477" y="4070679"/>
                  <a:chExt cx="407007" cy="1193195"/>
                </a:xfrm>
              </p:grpSpPr>
              <p:sp>
                <p:nvSpPr>
                  <p:cNvPr id="152" name="Ellipse 124"/>
                  <p:cNvSpPr/>
                  <p:nvPr/>
                </p:nvSpPr>
                <p:spPr>
                  <a:xfrm rot="5400000" flipV="1">
                    <a:off x="5829350" y="4465740"/>
                    <a:ext cx="1193195" cy="403073"/>
                  </a:xfrm>
                  <a:custGeom>
                    <a:avLst/>
                    <a:gdLst>
                      <a:gd name="connsiteX0" fmla="*/ 0 w 1595238"/>
                      <a:gd name="connsiteY0" fmla="*/ 293688 h 587375"/>
                      <a:gd name="connsiteX1" fmla="*/ 797619 w 1595238"/>
                      <a:gd name="connsiteY1" fmla="*/ 0 h 587375"/>
                      <a:gd name="connsiteX2" fmla="*/ 1595238 w 1595238"/>
                      <a:gd name="connsiteY2" fmla="*/ 293688 h 587375"/>
                      <a:gd name="connsiteX3" fmla="*/ 797619 w 1595238"/>
                      <a:gd name="connsiteY3" fmla="*/ 587376 h 587375"/>
                      <a:gd name="connsiteX4" fmla="*/ 0 w 1595238"/>
                      <a:gd name="connsiteY4" fmla="*/ 293688 h 587375"/>
                      <a:gd name="connsiteX0" fmla="*/ 0 w 1675652"/>
                      <a:gd name="connsiteY0" fmla="*/ 293688 h 588068"/>
                      <a:gd name="connsiteX1" fmla="*/ 797619 w 1675652"/>
                      <a:gd name="connsiteY1" fmla="*/ 0 h 588068"/>
                      <a:gd name="connsiteX2" fmla="*/ 1595238 w 1675652"/>
                      <a:gd name="connsiteY2" fmla="*/ 293688 h 588068"/>
                      <a:gd name="connsiteX3" fmla="*/ 1557982 w 1675652"/>
                      <a:gd name="connsiteY3" fmla="*/ 372794 h 588068"/>
                      <a:gd name="connsiteX4" fmla="*/ 797619 w 1675652"/>
                      <a:gd name="connsiteY4" fmla="*/ 587376 h 588068"/>
                      <a:gd name="connsiteX5" fmla="*/ 0 w 1675652"/>
                      <a:gd name="connsiteY5" fmla="*/ 293688 h 588068"/>
                      <a:gd name="connsiteX0" fmla="*/ 0 w 2253974"/>
                      <a:gd name="connsiteY0" fmla="*/ 293688 h 619238"/>
                      <a:gd name="connsiteX1" fmla="*/ 797619 w 2253974"/>
                      <a:gd name="connsiteY1" fmla="*/ 0 h 619238"/>
                      <a:gd name="connsiteX2" fmla="*/ 1595238 w 2253974"/>
                      <a:gd name="connsiteY2" fmla="*/ 293688 h 619238"/>
                      <a:gd name="connsiteX3" fmla="*/ 2236077 w 2253974"/>
                      <a:gd name="connsiteY3" fmla="*/ 578277 h 619238"/>
                      <a:gd name="connsiteX4" fmla="*/ 797619 w 2253974"/>
                      <a:gd name="connsiteY4" fmla="*/ 587376 h 619238"/>
                      <a:gd name="connsiteX5" fmla="*/ 0 w 2253974"/>
                      <a:gd name="connsiteY5" fmla="*/ 293688 h 619238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587376"/>
                      <a:gd name="connsiteX1" fmla="*/ 797619 w 2253974"/>
                      <a:gd name="connsiteY1" fmla="*/ 0 h 587376"/>
                      <a:gd name="connsiteX2" fmla="*/ 1595238 w 2253974"/>
                      <a:gd name="connsiteY2" fmla="*/ 293688 h 587376"/>
                      <a:gd name="connsiteX3" fmla="*/ 2236077 w 2253974"/>
                      <a:gd name="connsiteY3" fmla="*/ 578277 h 587376"/>
                      <a:gd name="connsiteX4" fmla="*/ 797619 w 2253974"/>
                      <a:gd name="connsiteY4" fmla="*/ 587376 h 587376"/>
                      <a:gd name="connsiteX5" fmla="*/ 0 w 2253974"/>
                      <a:gd name="connsiteY5" fmla="*/ 293688 h 587376"/>
                      <a:gd name="connsiteX0" fmla="*/ 0 w 2342071"/>
                      <a:gd name="connsiteY0" fmla="*/ 323887 h 617575"/>
                      <a:gd name="connsiteX1" fmla="*/ 797619 w 2342071"/>
                      <a:gd name="connsiteY1" fmla="*/ 30199 h 617575"/>
                      <a:gd name="connsiteX2" fmla="*/ 2252784 w 2342071"/>
                      <a:gd name="connsiteY2" fmla="*/ 51622 h 617575"/>
                      <a:gd name="connsiteX3" fmla="*/ 2236077 w 2342071"/>
                      <a:gd name="connsiteY3" fmla="*/ 608476 h 617575"/>
                      <a:gd name="connsiteX4" fmla="*/ 797619 w 2342071"/>
                      <a:gd name="connsiteY4" fmla="*/ 617575 h 617575"/>
                      <a:gd name="connsiteX5" fmla="*/ 0 w 2342071"/>
                      <a:gd name="connsiteY5" fmla="*/ 323887 h 617575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21423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42071"/>
                      <a:gd name="connsiteY0" fmla="*/ 304239 h 597927"/>
                      <a:gd name="connsiteX1" fmla="*/ 797619 w 2342071"/>
                      <a:gd name="connsiteY1" fmla="*/ 10551 h 597927"/>
                      <a:gd name="connsiteX2" fmla="*/ 2252784 w 2342071"/>
                      <a:gd name="connsiteY2" fmla="*/ 16562 h 597927"/>
                      <a:gd name="connsiteX3" fmla="*/ 2236077 w 2342071"/>
                      <a:gd name="connsiteY3" fmla="*/ 588828 h 597927"/>
                      <a:gd name="connsiteX4" fmla="*/ 797619 w 2342071"/>
                      <a:gd name="connsiteY4" fmla="*/ 597927 h 597927"/>
                      <a:gd name="connsiteX5" fmla="*/ 0 w 2342071"/>
                      <a:gd name="connsiteY5" fmla="*/ 304239 h 597927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6011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31389"/>
                      <a:gd name="connsiteY0" fmla="*/ 293688 h 588551"/>
                      <a:gd name="connsiteX1" fmla="*/ 797619 w 2331389"/>
                      <a:gd name="connsiteY1" fmla="*/ 0 h 588551"/>
                      <a:gd name="connsiteX2" fmla="*/ 2252784 w 2331389"/>
                      <a:gd name="connsiteY2" fmla="*/ 6011 h 588551"/>
                      <a:gd name="connsiteX3" fmla="*/ 2210972 w 2331389"/>
                      <a:gd name="connsiteY3" fmla="*/ 588551 h 588551"/>
                      <a:gd name="connsiteX4" fmla="*/ 797619 w 2331389"/>
                      <a:gd name="connsiteY4" fmla="*/ 587376 h 588551"/>
                      <a:gd name="connsiteX5" fmla="*/ 0 w 2331389"/>
                      <a:gd name="connsiteY5" fmla="*/ 293688 h 588551"/>
                      <a:gd name="connsiteX0" fmla="*/ 0 w 2341704"/>
                      <a:gd name="connsiteY0" fmla="*/ 293688 h 588551"/>
                      <a:gd name="connsiteX1" fmla="*/ 797619 w 2341704"/>
                      <a:gd name="connsiteY1" fmla="*/ 0 h 588551"/>
                      <a:gd name="connsiteX2" fmla="*/ 2252784 w 2341704"/>
                      <a:gd name="connsiteY2" fmla="*/ 6011 h 588551"/>
                      <a:gd name="connsiteX3" fmla="*/ 2210972 w 2341704"/>
                      <a:gd name="connsiteY3" fmla="*/ 588551 h 588551"/>
                      <a:gd name="connsiteX4" fmla="*/ 797619 w 2341704"/>
                      <a:gd name="connsiteY4" fmla="*/ 587376 h 588551"/>
                      <a:gd name="connsiteX5" fmla="*/ 0 w 2341704"/>
                      <a:gd name="connsiteY5" fmla="*/ 293688 h 588551"/>
                      <a:gd name="connsiteX0" fmla="*/ 0 w 2250934"/>
                      <a:gd name="connsiteY0" fmla="*/ 293688 h 588551"/>
                      <a:gd name="connsiteX1" fmla="*/ 797619 w 2250934"/>
                      <a:gd name="connsiteY1" fmla="*/ 0 h 588551"/>
                      <a:gd name="connsiteX2" fmla="*/ 1861190 w 2250934"/>
                      <a:gd name="connsiteY2" fmla="*/ 158 h 588551"/>
                      <a:gd name="connsiteX3" fmla="*/ 2210972 w 2250934"/>
                      <a:gd name="connsiteY3" fmla="*/ 588551 h 588551"/>
                      <a:gd name="connsiteX4" fmla="*/ 797619 w 2250934"/>
                      <a:gd name="connsiteY4" fmla="*/ 587376 h 588551"/>
                      <a:gd name="connsiteX5" fmla="*/ 0 w 2250934"/>
                      <a:gd name="connsiteY5" fmla="*/ 293688 h 588551"/>
                      <a:gd name="connsiteX0" fmla="*/ 0 w 1911966"/>
                      <a:gd name="connsiteY0" fmla="*/ 293688 h 594405"/>
                      <a:gd name="connsiteX1" fmla="*/ 797619 w 1911966"/>
                      <a:gd name="connsiteY1" fmla="*/ 0 h 594405"/>
                      <a:gd name="connsiteX2" fmla="*/ 1861190 w 1911966"/>
                      <a:gd name="connsiteY2" fmla="*/ 158 h 594405"/>
                      <a:gd name="connsiteX3" fmla="*/ 1692687 w 1911966"/>
                      <a:gd name="connsiteY3" fmla="*/ 594405 h 594405"/>
                      <a:gd name="connsiteX4" fmla="*/ 797619 w 1911966"/>
                      <a:gd name="connsiteY4" fmla="*/ 587376 h 594405"/>
                      <a:gd name="connsiteX5" fmla="*/ 0 w 1911966"/>
                      <a:gd name="connsiteY5" fmla="*/ 293688 h 594405"/>
                      <a:gd name="connsiteX0" fmla="*/ 0 w 1817145"/>
                      <a:gd name="connsiteY0" fmla="*/ 293688 h 594405"/>
                      <a:gd name="connsiteX1" fmla="*/ 797619 w 1817145"/>
                      <a:gd name="connsiteY1" fmla="*/ 0 h 594405"/>
                      <a:gd name="connsiteX2" fmla="*/ 1722980 w 1817145"/>
                      <a:gd name="connsiteY2" fmla="*/ 158 h 594405"/>
                      <a:gd name="connsiteX3" fmla="*/ 1692687 w 1817145"/>
                      <a:gd name="connsiteY3" fmla="*/ 594405 h 594405"/>
                      <a:gd name="connsiteX4" fmla="*/ 797619 w 1817145"/>
                      <a:gd name="connsiteY4" fmla="*/ 587376 h 594405"/>
                      <a:gd name="connsiteX5" fmla="*/ 0 w 1817145"/>
                      <a:gd name="connsiteY5" fmla="*/ 293688 h 594405"/>
                      <a:gd name="connsiteX0" fmla="*/ 0 w 1817145"/>
                      <a:gd name="connsiteY0" fmla="*/ 298140 h 598857"/>
                      <a:gd name="connsiteX1" fmla="*/ 797619 w 1817145"/>
                      <a:gd name="connsiteY1" fmla="*/ 4452 h 598857"/>
                      <a:gd name="connsiteX2" fmla="*/ 1722980 w 1817145"/>
                      <a:gd name="connsiteY2" fmla="*/ 4610 h 598857"/>
                      <a:gd name="connsiteX3" fmla="*/ 1692687 w 1817145"/>
                      <a:gd name="connsiteY3" fmla="*/ 598857 h 598857"/>
                      <a:gd name="connsiteX4" fmla="*/ 797619 w 1817145"/>
                      <a:gd name="connsiteY4" fmla="*/ 591828 h 598857"/>
                      <a:gd name="connsiteX5" fmla="*/ 0 w 1817145"/>
                      <a:gd name="connsiteY5" fmla="*/ 298140 h 598857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7150" h="594248">
                        <a:moveTo>
                          <a:pt x="5" y="293531"/>
                        </a:moveTo>
                        <a:cubicBezTo>
                          <a:pt x="1668" y="204084"/>
                          <a:pt x="492008" y="70567"/>
                          <a:pt x="797623" y="25191"/>
                        </a:cubicBezTo>
                        <a:cubicBezTo>
                          <a:pt x="1086121" y="15107"/>
                          <a:pt x="1414531" y="-52"/>
                          <a:pt x="1722985" y="1"/>
                        </a:cubicBezTo>
                        <a:cubicBezTo>
                          <a:pt x="1849712" y="62133"/>
                          <a:pt x="1857010" y="535025"/>
                          <a:pt x="1692692" y="594248"/>
                        </a:cubicBezTo>
                        <a:lnTo>
                          <a:pt x="787643" y="561871"/>
                        </a:lnTo>
                        <a:cubicBezTo>
                          <a:pt x="395008" y="504301"/>
                          <a:pt x="-1658" y="382978"/>
                          <a:pt x="5" y="29353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3">
                          <a:lumMod val="40000"/>
                          <a:lumOff val="60000"/>
                          <a:alpha val="48000"/>
                        </a:schemeClr>
                      </a:gs>
                      <a:gs pos="83000">
                        <a:schemeClr val="accent3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3">
                          <a:lumMod val="20000"/>
                          <a:lumOff val="80000"/>
                          <a:alpha val="48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53" name="Ellipse 152"/>
                  <p:cNvSpPr/>
                  <p:nvPr/>
                </p:nvSpPr>
                <p:spPr>
                  <a:xfrm rot="5400000" flipV="1">
                    <a:off x="6374057" y="5017308"/>
                    <a:ext cx="92730" cy="39989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3">
                          <a:lumMod val="40000"/>
                          <a:lumOff val="60000"/>
                          <a:alpha val="47000"/>
                        </a:schemeClr>
                      </a:gs>
                      <a:gs pos="83000">
                        <a:schemeClr val="accent3">
                          <a:lumMod val="40000"/>
                          <a:lumOff val="60000"/>
                          <a:alpha val="48000"/>
                        </a:schemeClr>
                      </a:gs>
                      <a:gs pos="100000">
                        <a:schemeClr val="accent3">
                          <a:lumMod val="20000"/>
                          <a:lumOff val="80000"/>
                          <a:alpha val="51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cxnSp>
              <p:nvCxnSpPr>
                <p:cNvPr id="151" name="Connecteur droit 150"/>
                <p:cNvCxnSpPr/>
                <p:nvPr/>
              </p:nvCxnSpPr>
              <p:spPr>
                <a:xfrm flipH="1" flipV="1">
                  <a:off x="6226170" y="5243933"/>
                  <a:ext cx="1338" cy="123424"/>
                </a:xfrm>
                <a:prstGeom prst="line">
                  <a:avLst/>
                </a:prstGeom>
                <a:ln w="25400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Ellipse 146"/>
              <p:cNvSpPr/>
              <p:nvPr/>
            </p:nvSpPr>
            <p:spPr>
              <a:xfrm>
                <a:off x="6395363" y="4037761"/>
                <a:ext cx="72007" cy="720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8" name="Ellipse 147"/>
              <p:cNvSpPr/>
              <p:nvPr/>
            </p:nvSpPr>
            <p:spPr>
              <a:xfrm rot="5400000" flipV="1">
                <a:off x="6378444" y="4391910"/>
                <a:ext cx="107470" cy="474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5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16" name="Grouper 115"/>
            <p:cNvGrpSpPr>
              <a:grpSpLocks noChangeAspect="1"/>
            </p:cNvGrpSpPr>
            <p:nvPr/>
          </p:nvGrpSpPr>
          <p:grpSpPr>
            <a:xfrm>
              <a:off x="6717844" y="4464731"/>
              <a:ext cx="844375" cy="1275955"/>
              <a:chOff x="112537" y="1143124"/>
              <a:chExt cx="1440160" cy="1440160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112537" y="1143124"/>
                <a:ext cx="1440160" cy="14401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alpha val="59000"/>
                    </a:schemeClr>
                  </a:gs>
                  <a:gs pos="73000">
                    <a:schemeClr val="accent1">
                      <a:lumMod val="60000"/>
                      <a:lumOff val="40000"/>
                      <a:alpha val="59000"/>
                    </a:schemeClr>
                  </a:gs>
                  <a:gs pos="83000">
                    <a:schemeClr val="accent1">
                      <a:lumMod val="60000"/>
                      <a:lumOff val="40000"/>
                      <a:alpha val="59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58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grpSp>
            <p:nvGrpSpPr>
              <p:cNvPr id="119" name="Grouper 118"/>
              <p:cNvGrpSpPr/>
              <p:nvPr/>
            </p:nvGrpSpPr>
            <p:grpSpPr>
              <a:xfrm>
                <a:off x="117065" y="1770598"/>
                <a:ext cx="1433991" cy="309608"/>
                <a:chOff x="118608" y="3075394"/>
                <a:chExt cx="873363" cy="252523"/>
              </a:xfrm>
            </p:grpSpPr>
            <p:sp>
              <p:nvSpPr>
                <p:cNvPr id="120" name="Forme libre 119"/>
                <p:cNvSpPr/>
                <p:nvPr/>
              </p:nvSpPr>
              <p:spPr>
                <a:xfrm>
                  <a:off x="137138" y="3075394"/>
                  <a:ext cx="847560" cy="103369"/>
                </a:xfrm>
                <a:custGeom>
                  <a:avLst/>
                  <a:gdLst>
                    <a:gd name="connsiteX0" fmla="*/ 0 w 1327709"/>
                    <a:gd name="connsiteY0" fmla="*/ 120854 h 142800"/>
                    <a:gd name="connsiteX1" fmla="*/ 676656 w 1327709"/>
                    <a:gd name="connsiteY1" fmla="*/ 153 h 142800"/>
                    <a:gd name="connsiteX2" fmla="*/ 1327709 w 1327709"/>
                    <a:gd name="connsiteY2" fmla="*/ 142800 h 142800"/>
                    <a:gd name="connsiteX0" fmla="*/ 0 w 1327709"/>
                    <a:gd name="connsiteY0" fmla="*/ 124503 h 146449"/>
                    <a:gd name="connsiteX1" fmla="*/ 654710 w 1327709"/>
                    <a:gd name="connsiteY1" fmla="*/ 145 h 146449"/>
                    <a:gd name="connsiteX2" fmla="*/ 1327709 w 1327709"/>
                    <a:gd name="connsiteY2" fmla="*/ 146449 h 146449"/>
                    <a:gd name="connsiteX0" fmla="*/ 0 w 1327709"/>
                    <a:gd name="connsiteY0" fmla="*/ 124358 h 146304"/>
                    <a:gd name="connsiteX1" fmla="*/ 654710 w 1327709"/>
                    <a:gd name="connsiteY1" fmla="*/ 0 h 146304"/>
                    <a:gd name="connsiteX2" fmla="*/ 1327709 w 1327709"/>
                    <a:gd name="connsiteY2" fmla="*/ 146304 h 146304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42 h 146488"/>
                    <a:gd name="connsiteX1" fmla="*/ 654710 w 1320394"/>
                    <a:gd name="connsiteY1" fmla="*/ 184 h 146488"/>
                    <a:gd name="connsiteX2" fmla="*/ 1320394 w 1320394"/>
                    <a:gd name="connsiteY2" fmla="*/ 146488 h 146488"/>
                    <a:gd name="connsiteX0" fmla="*/ 0 w 1320394"/>
                    <a:gd name="connsiteY0" fmla="*/ 109027 h 130973"/>
                    <a:gd name="connsiteX1" fmla="*/ 654710 w 1320394"/>
                    <a:gd name="connsiteY1" fmla="*/ 256 h 130973"/>
                    <a:gd name="connsiteX2" fmla="*/ 1320394 w 1320394"/>
                    <a:gd name="connsiteY2" fmla="*/ 130973 h 13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0394" h="130973">
                      <a:moveTo>
                        <a:pt x="0" y="109027"/>
                      </a:moveTo>
                      <a:cubicBezTo>
                        <a:pt x="106984" y="32216"/>
                        <a:pt x="434644" y="-3402"/>
                        <a:pt x="654710" y="256"/>
                      </a:cubicBezTo>
                      <a:cubicBezTo>
                        <a:pt x="874776" y="3914"/>
                        <a:pt x="1314299" y="81595"/>
                        <a:pt x="1320394" y="130973"/>
                      </a:cubicBezTo>
                    </a:path>
                  </a:pathLst>
                </a:custGeom>
                <a:noFill/>
                <a:ln w="0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1" name="Ellipse 104"/>
                <p:cNvSpPr/>
                <p:nvPr/>
              </p:nvSpPr>
              <p:spPr>
                <a:xfrm rot="16200000">
                  <a:off x="480713" y="2816658"/>
                  <a:ext cx="149154" cy="873363"/>
                </a:xfrm>
                <a:custGeom>
                  <a:avLst/>
                  <a:gdLst>
                    <a:gd name="connsiteX0" fmla="*/ 0 w 346099"/>
                    <a:gd name="connsiteY0" fmla="*/ 689652 h 1379304"/>
                    <a:gd name="connsiteX1" fmla="*/ 173050 w 346099"/>
                    <a:gd name="connsiteY1" fmla="*/ 0 h 1379304"/>
                    <a:gd name="connsiteX2" fmla="*/ 346100 w 346099"/>
                    <a:gd name="connsiteY2" fmla="*/ 689652 h 1379304"/>
                    <a:gd name="connsiteX3" fmla="*/ 173050 w 346099"/>
                    <a:gd name="connsiteY3" fmla="*/ 1379304 h 1379304"/>
                    <a:gd name="connsiteX4" fmla="*/ 0 w 346099"/>
                    <a:gd name="connsiteY4" fmla="*/ 689652 h 1379304"/>
                    <a:gd name="connsiteX0" fmla="*/ 0 w 194681"/>
                    <a:gd name="connsiteY0" fmla="*/ 708822 h 1417644"/>
                    <a:gd name="connsiteX1" fmla="*/ 173050 w 194681"/>
                    <a:gd name="connsiteY1" fmla="*/ 19170 h 1417644"/>
                    <a:gd name="connsiteX2" fmla="*/ 173050 w 194681"/>
                    <a:gd name="connsiteY2" fmla="*/ 1398474 h 1417644"/>
                    <a:gd name="connsiteX3" fmla="*/ 0 w 194681"/>
                    <a:gd name="connsiteY3" fmla="*/ 708822 h 1417644"/>
                    <a:gd name="connsiteX0" fmla="*/ 173050 w 264490"/>
                    <a:gd name="connsiteY0" fmla="*/ 1341993 h 1361163"/>
                    <a:gd name="connsiteX1" fmla="*/ 0 w 264490"/>
                    <a:gd name="connsiteY1" fmla="*/ 652341 h 1361163"/>
                    <a:gd name="connsiteX2" fmla="*/ 264490 w 264490"/>
                    <a:gd name="connsiteY2" fmla="*/ 54129 h 1361163"/>
                    <a:gd name="connsiteX0" fmla="*/ 173283 w 215147"/>
                    <a:gd name="connsiteY0" fmla="*/ 1388846 h 1403765"/>
                    <a:gd name="connsiteX1" fmla="*/ 233 w 215147"/>
                    <a:gd name="connsiteY1" fmla="*/ 699194 h 1403765"/>
                    <a:gd name="connsiteX2" fmla="*/ 215147 w 215147"/>
                    <a:gd name="connsiteY2" fmla="*/ 40391 h 1403765"/>
                    <a:gd name="connsiteX0" fmla="*/ 173283 w 215147"/>
                    <a:gd name="connsiteY0" fmla="*/ 1362501 h 1377322"/>
                    <a:gd name="connsiteX1" fmla="*/ 233 w 215147"/>
                    <a:gd name="connsiteY1" fmla="*/ 672849 h 1377322"/>
                    <a:gd name="connsiteX2" fmla="*/ 215147 w 215147"/>
                    <a:gd name="connsiteY2" fmla="*/ 41588 h 1377322"/>
                    <a:gd name="connsiteX0" fmla="*/ 180589 w 222453"/>
                    <a:gd name="connsiteY0" fmla="*/ 1363091 h 1377675"/>
                    <a:gd name="connsiteX1" fmla="*/ 223 w 222453"/>
                    <a:gd name="connsiteY1" fmla="*/ 662470 h 1377675"/>
                    <a:gd name="connsiteX2" fmla="*/ 222453 w 222453"/>
                    <a:gd name="connsiteY2" fmla="*/ 42178 h 1377675"/>
                    <a:gd name="connsiteX0" fmla="*/ 180866 w 222730"/>
                    <a:gd name="connsiteY0" fmla="*/ 1369799 h 1387131"/>
                    <a:gd name="connsiteX1" fmla="*/ 500 w 222730"/>
                    <a:gd name="connsiteY1" fmla="*/ 669178 h 1387131"/>
                    <a:gd name="connsiteX2" fmla="*/ 222730 w 222730"/>
                    <a:gd name="connsiteY2" fmla="*/ 48886 h 1387131"/>
                    <a:gd name="connsiteX0" fmla="*/ 181200 w 223064"/>
                    <a:gd name="connsiteY0" fmla="*/ 1369799 h 1393829"/>
                    <a:gd name="connsiteX1" fmla="*/ 834 w 223064"/>
                    <a:gd name="connsiteY1" fmla="*/ 669178 h 1393829"/>
                    <a:gd name="connsiteX2" fmla="*/ 223064 w 223064"/>
                    <a:gd name="connsiteY2" fmla="*/ 48886 h 1393829"/>
                    <a:gd name="connsiteX0" fmla="*/ 187930 w 222479"/>
                    <a:gd name="connsiteY0" fmla="*/ 1359407 h 1379972"/>
                    <a:gd name="connsiteX1" fmla="*/ 249 w 222479"/>
                    <a:gd name="connsiteY1" fmla="*/ 662440 h 1379972"/>
                    <a:gd name="connsiteX2" fmla="*/ 222479 w 222479"/>
                    <a:gd name="connsiteY2" fmla="*/ 42148 h 1379972"/>
                    <a:gd name="connsiteX0" fmla="*/ 187997 w 222546"/>
                    <a:gd name="connsiteY0" fmla="*/ 1359407 h 1371739"/>
                    <a:gd name="connsiteX1" fmla="*/ 316 w 222546"/>
                    <a:gd name="connsiteY1" fmla="*/ 662440 h 1371739"/>
                    <a:gd name="connsiteX2" fmla="*/ 222546 w 222546"/>
                    <a:gd name="connsiteY2" fmla="*/ 42148 h 1371739"/>
                    <a:gd name="connsiteX0" fmla="*/ 187699 w 222248"/>
                    <a:gd name="connsiteY0" fmla="*/ 1362000 h 1375250"/>
                    <a:gd name="connsiteX1" fmla="*/ 18 w 222248"/>
                    <a:gd name="connsiteY1" fmla="*/ 665033 h 1375250"/>
                    <a:gd name="connsiteX2" fmla="*/ 222248 w 222248"/>
                    <a:gd name="connsiteY2" fmla="*/ 44741 h 1375250"/>
                    <a:gd name="connsiteX0" fmla="*/ 187835 w 211411"/>
                    <a:gd name="connsiteY0" fmla="*/ 1359407 h 1371739"/>
                    <a:gd name="connsiteX1" fmla="*/ 154 w 211411"/>
                    <a:gd name="connsiteY1" fmla="*/ 662440 h 1371739"/>
                    <a:gd name="connsiteX2" fmla="*/ 211411 w 211411"/>
                    <a:gd name="connsiteY2" fmla="*/ 42148 h 1371739"/>
                    <a:gd name="connsiteX0" fmla="*/ 187683 w 187683"/>
                    <a:gd name="connsiteY0" fmla="*/ 1369325 h 1381688"/>
                    <a:gd name="connsiteX1" fmla="*/ 2 w 187683"/>
                    <a:gd name="connsiteY1" fmla="*/ 672358 h 1381688"/>
                    <a:gd name="connsiteX2" fmla="*/ 185282 w 187683"/>
                    <a:gd name="connsiteY2" fmla="*/ 41675 h 1381688"/>
                    <a:gd name="connsiteX0" fmla="*/ 187683 w 187683"/>
                    <a:gd name="connsiteY0" fmla="*/ 1362999 h 1375362"/>
                    <a:gd name="connsiteX1" fmla="*/ 2 w 187683"/>
                    <a:gd name="connsiteY1" fmla="*/ 666032 h 1375362"/>
                    <a:gd name="connsiteX2" fmla="*/ 185282 w 187683"/>
                    <a:gd name="connsiteY2" fmla="*/ 35349 h 1375362"/>
                    <a:gd name="connsiteX0" fmla="*/ 187683 w 187683"/>
                    <a:gd name="connsiteY0" fmla="*/ 1347211 h 1359574"/>
                    <a:gd name="connsiteX1" fmla="*/ 2 w 187683"/>
                    <a:gd name="connsiteY1" fmla="*/ 650244 h 1359574"/>
                    <a:gd name="connsiteX2" fmla="*/ 185282 w 187683"/>
                    <a:gd name="connsiteY2" fmla="*/ 19561 h 1359574"/>
                    <a:gd name="connsiteX0" fmla="*/ 187683 w 187683"/>
                    <a:gd name="connsiteY0" fmla="*/ 1355273 h 1367661"/>
                    <a:gd name="connsiteX1" fmla="*/ 2 w 187683"/>
                    <a:gd name="connsiteY1" fmla="*/ 658306 h 1367661"/>
                    <a:gd name="connsiteX2" fmla="*/ 185282 w 187683"/>
                    <a:gd name="connsiteY2" fmla="*/ 19351 h 1367661"/>
                    <a:gd name="connsiteX0" fmla="*/ 187683 w 188680"/>
                    <a:gd name="connsiteY0" fmla="*/ 1355273 h 1367661"/>
                    <a:gd name="connsiteX1" fmla="*/ 2 w 188680"/>
                    <a:gd name="connsiteY1" fmla="*/ 658306 h 1367661"/>
                    <a:gd name="connsiteX2" fmla="*/ 188680 w 188680"/>
                    <a:gd name="connsiteY2" fmla="*/ 19351 h 1367661"/>
                    <a:gd name="connsiteX0" fmla="*/ 187683 w 188680"/>
                    <a:gd name="connsiteY0" fmla="*/ 1338676 h 1351064"/>
                    <a:gd name="connsiteX1" fmla="*/ 2 w 188680"/>
                    <a:gd name="connsiteY1" fmla="*/ 641709 h 1351064"/>
                    <a:gd name="connsiteX2" fmla="*/ 188680 w 188680"/>
                    <a:gd name="connsiteY2" fmla="*/ 2754 h 1351064"/>
                    <a:gd name="connsiteX0" fmla="*/ 187683 w 187683"/>
                    <a:gd name="connsiteY0" fmla="*/ 1362631 h 1375019"/>
                    <a:gd name="connsiteX1" fmla="*/ 2 w 187683"/>
                    <a:gd name="connsiteY1" fmla="*/ 665664 h 1375019"/>
                    <a:gd name="connsiteX2" fmla="*/ 168293 w 187683"/>
                    <a:gd name="connsiteY2" fmla="*/ 2625 h 1375019"/>
                    <a:gd name="connsiteX0" fmla="*/ 187683 w 187683"/>
                    <a:gd name="connsiteY0" fmla="*/ 1355786 h 1368174"/>
                    <a:gd name="connsiteX1" fmla="*/ 2 w 187683"/>
                    <a:gd name="connsiteY1" fmla="*/ 658819 h 1368174"/>
                    <a:gd name="connsiteX2" fmla="*/ 171690 w 187683"/>
                    <a:gd name="connsiteY2" fmla="*/ 2661 h 136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7683" h="1368174">
                      <a:moveTo>
                        <a:pt x="187683" y="1355786"/>
                      </a:moveTo>
                      <a:cubicBezTo>
                        <a:pt x="67401" y="1459761"/>
                        <a:pt x="402" y="881473"/>
                        <a:pt x="2" y="658819"/>
                      </a:cubicBezTo>
                      <a:cubicBezTo>
                        <a:pt x="-398" y="436165"/>
                        <a:pt x="55003" y="-39772"/>
                        <a:pt x="171690" y="2661"/>
                      </a:cubicBezTo>
                    </a:path>
                  </a:pathLst>
                </a:custGeom>
                <a:noFill/>
                <a:ln w="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117" name="Accolade fermante 116"/>
            <p:cNvSpPr/>
            <p:nvPr/>
          </p:nvSpPr>
          <p:spPr>
            <a:xfrm flipH="1">
              <a:off x="6525787" y="4465414"/>
              <a:ext cx="119996" cy="1254296"/>
            </a:xfrm>
            <a:prstGeom prst="rightBrace">
              <a:avLst/>
            </a:prstGeom>
            <a:ln w="22225">
              <a:solidFill>
                <a:schemeClr val="tx2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Shape 66"/>
              <p:cNvSpPr txBox="1">
                <a:spLocks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u="sng" dirty="0" smtClean="0">
                    <a:sym typeface="Wingdings"/>
                  </a:rPr>
                  <a:t>Classification</a:t>
                </a:r>
                <a:r>
                  <a:rPr lang="fr-FR" sz="2200" dirty="0" smtClean="0">
                    <a:sym typeface="Wingdings"/>
                  </a:rPr>
                  <a:t> of </a:t>
                </a:r>
                <a:r>
                  <a:rPr lang="fr-FR" sz="2200" dirty="0" err="1" smtClean="0">
                    <a:sym typeface="Wingdings"/>
                  </a:rPr>
                  <a:t>higher</a:t>
                </a:r>
                <a:r>
                  <a:rPr lang="fr-FR" sz="2200" dirty="0" err="1">
                    <a:sym typeface="Wingdings"/>
                  </a:rPr>
                  <a:t>-</a:t>
                </a:r>
                <a:r>
                  <a:rPr lang="fr-FR" sz="2200" dirty="0" err="1" smtClean="0">
                    <a:sym typeface="Wingdings"/>
                  </a:rPr>
                  <a:t>dimensional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framework</a:t>
                </a:r>
                <a:r>
                  <a:rPr lang="fr-FR" sz="2200" dirty="0" err="1" smtClean="0">
                    <a:sym typeface="Wingdings"/>
                  </a:rPr>
                  <a:t>s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with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specific</a:t>
                </a:r>
                <a:r>
                  <a:rPr lang="fr-FR" sz="2200" dirty="0" smtClean="0">
                    <a:sym typeface="Wingdings"/>
                  </a:rPr>
                  <a:t> gauge </a:t>
                </a:r>
                <a:r>
                  <a:rPr lang="fr-FR" sz="2200" dirty="0" err="1" smtClean="0">
                    <a:sym typeface="Wingdings"/>
                  </a:rPr>
                  <a:t>fields</a:t>
                </a:r>
                <a:r>
                  <a:rPr lang="fr-FR" sz="2200" dirty="0" smtClean="0">
                    <a:sym typeface="Wingdings"/>
                  </a:rPr>
                  <a:t> for </a:t>
                </a:r>
                <a:r>
                  <a:rPr lang="fr-FR" sz="2200" dirty="0" err="1" smtClean="0">
                    <a:sym typeface="Wingdings"/>
                  </a:rPr>
                  <a:t>which</a:t>
                </a:r>
                <a:r>
                  <a:rPr lang="fr-FR" sz="2200" dirty="0" smtClean="0">
                    <a:sym typeface="Wingdings"/>
                  </a:rPr>
                  <a:t> EOM admit </a:t>
                </a:r>
                <a:r>
                  <a:rPr lang="fr-FR" sz="2200" b="1" dirty="0" smtClean="0">
                    <a:sym typeface="Wingdings"/>
                  </a:rPr>
                  <a:t>a </a:t>
                </a:r>
                <a:r>
                  <a:rPr lang="fr-FR" sz="2200" b="1" dirty="0" err="1" smtClean="0">
                    <a:sym typeface="Wingdings"/>
                  </a:rPr>
                  <a:t>decomposition</a:t>
                </a:r>
                <a:r>
                  <a:rPr lang="fr-FR" sz="2200" b="1" dirty="0" smtClean="0">
                    <a:sym typeface="Wingdings"/>
                  </a:rPr>
                  <a:t> in set of Ernst Equations: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b="1" dirty="0" smtClean="0">
                    <a:sym typeface="Wingdings"/>
                  </a:rPr>
                  <a:t>M-</a:t>
                </a:r>
                <a:r>
                  <a:rPr lang="fr-FR" sz="1800" b="1" dirty="0" err="1" smtClean="0">
                    <a:sym typeface="Wingdings"/>
                  </a:rPr>
                  <a:t>theory</a:t>
                </a:r>
                <a:r>
                  <a:rPr lang="fr-FR" sz="1800" b="1" dirty="0" smtClean="0">
                    <a:sym typeface="Wingdings"/>
                  </a:rPr>
                  <a:t> </a:t>
                </a:r>
                <a:r>
                  <a:rPr lang="fr-FR" sz="1800" dirty="0" smtClean="0">
                    <a:sym typeface="Wingdings"/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𝑇</m:t>
                        </m:r>
                      </m:e>
                      <m:sup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6</m:t>
                        </m:r>
                      </m:sup>
                    </m:sSup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×</m:t>
                    </m:r>
                    <m:sSup>
                      <m:sSupPr>
                        <m:ctrlPr>
                          <a:rPr lang="fr-FR" sz="180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𝑆</m:t>
                        </m:r>
                      </m:e>
                      <m:sup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sz="1800" dirty="0" smtClean="0">
                    <a:sym typeface="Wingdings"/>
                  </a:rPr>
                  <a:t> </a:t>
                </a:r>
                <a:r>
                  <a:rPr lang="fr-FR" sz="1800" dirty="0" err="1" smtClean="0">
                    <a:sym typeface="Wingdings"/>
                  </a:rPr>
                  <a:t>with</a:t>
                </a:r>
                <a:r>
                  <a:rPr lang="fr-FR" sz="1800" dirty="0" smtClean="0">
                    <a:sym typeface="Wingdings"/>
                  </a:rPr>
                  <a:t> M2-M2-M2-KKm flux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b="1" dirty="0" smtClean="0">
                    <a:sym typeface="Wingdings"/>
                  </a:rPr>
                  <a:t>Type IIB </a:t>
                </a:r>
                <a:r>
                  <a:rPr lang="fr-FR" sz="1800" dirty="0" smtClean="0">
                    <a:sym typeface="Wingdings"/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1800" b="0" i="1">
                            <a:latin typeface="Cambria Math" charset="0"/>
                            <a:sym typeface="Wingdings"/>
                          </a:rPr>
                          <m:t>𝑇</m:t>
                        </m:r>
                      </m:e>
                      <m:sup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4</m:t>
                        </m:r>
                      </m:sup>
                    </m:sSup>
                    <m:r>
                      <a:rPr lang="fr-FR" sz="1800" b="0" i="1">
                        <a:latin typeface="Cambria Math" charset="0"/>
                        <a:sym typeface="Wingdings"/>
                      </a:rPr>
                      <m:t>×</m:t>
                    </m:r>
                    <m:sSup>
                      <m:sSupPr>
                        <m:ctrlPr>
                          <a:rPr lang="fr-FR" sz="1800" i="1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1800" b="0" i="1">
                            <a:latin typeface="Cambria Math" charset="0"/>
                            <a:sym typeface="Wingdings"/>
                          </a:rPr>
                          <m:t>𝑆</m:t>
                        </m:r>
                      </m:e>
                      <m:sup>
                        <m:r>
                          <a:rPr lang="fr-FR" sz="1800" b="0" i="1">
                            <a:latin typeface="Cambria Math" charset="0"/>
                            <a:sym typeface="Wingdings"/>
                          </a:rPr>
                          <m:t>1</m:t>
                        </m:r>
                      </m:sup>
                    </m:sSup>
                    <m:r>
                      <a:rPr lang="fr-FR" sz="1800" b="0" i="1" smtClean="0">
                        <a:latin typeface="Cambria Math" charset="0"/>
                        <a:sym typeface="Wingdings"/>
                      </a:rPr>
                      <m:t>×</m:t>
                    </m:r>
                    <m:sSup>
                      <m:sSupPr>
                        <m:ctrlPr>
                          <a:rPr lang="fr-FR" sz="180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𝑆</m:t>
                        </m:r>
                      </m:e>
                      <m:sup>
                        <m:r>
                          <a:rPr lang="fr-FR" sz="1800" b="0" i="1" smtClean="0">
                            <a:latin typeface="Cambria Math" charset="0"/>
                            <a:sym typeface="Wingdings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sz="1800" dirty="0" smtClean="0">
                    <a:sym typeface="Wingdings"/>
                  </a:rPr>
                  <a:t> </a:t>
                </a:r>
                <a:r>
                  <a:rPr lang="fr-FR" sz="1800" dirty="0" err="1" smtClean="0">
                    <a:sym typeface="Wingdings"/>
                  </a:rPr>
                  <a:t>with</a:t>
                </a:r>
                <a:r>
                  <a:rPr lang="fr-FR" sz="1800" dirty="0" smtClean="0">
                    <a:sym typeface="Wingdings"/>
                  </a:rPr>
                  <a:t> D1-D5-P-KKm flux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endParaRPr lang="fr-FR" sz="2000" dirty="0" smtClean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smtClean="0">
                    <a:sym typeface="Wingdings"/>
                  </a:rPr>
                  <a:t>D1-D5 system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𝑆</m:t>
                        </m:r>
                      </m:e>
                      <m:sup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1</m:t>
                        </m:r>
                      </m:sup>
                    </m:sSup>
                    <m:r>
                      <a:rPr lang="fr-FR" sz="1800" i="1">
                        <a:latin typeface="Cambria Math" charset="0"/>
                        <a:sym typeface="Wingdings"/>
                      </a:rPr>
                      <m:t>×</m:t>
                    </m:r>
                    <m:sSup>
                      <m:sSupPr>
                        <m:ctrlPr>
                          <a:rPr lang="fr-FR" sz="1800" i="1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𝑆</m:t>
                        </m:r>
                      </m:e>
                      <m:sup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sz="1800" dirty="0" smtClean="0">
                    <a:sym typeface="Wingdings"/>
                  </a:rPr>
                  <a:t> and </a:t>
                </a:r>
                <a:r>
                  <a:rPr lang="fr-FR" sz="1800" dirty="0" err="1" smtClean="0">
                    <a:sym typeface="Wingdings"/>
                  </a:rPr>
                  <a:t>rigid</a:t>
                </a:r>
                <a:r>
                  <a:rPr lang="fr-FR" sz="180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𝑇</m:t>
                        </m:r>
                      </m:e>
                      <m:sup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4</m:t>
                        </m:r>
                      </m:sup>
                    </m:sSup>
                  </m:oMath>
                </a14:m>
                <a:endParaRPr lang="fr-FR" sz="1800" dirty="0" smtClean="0">
                  <a:sym typeface="Wingdings"/>
                </a:endParaRPr>
              </a:p>
            </p:txBody>
          </p:sp>
        </mc:Choice>
        <mc:Fallback>
          <p:sp>
            <p:nvSpPr>
              <p:cNvPr id="33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2698"/>
                <a:ext cx="9108504" cy="3850227"/>
              </a:xfrm>
              <a:prstGeom prst="rect">
                <a:avLst/>
              </a:prstGeom>
              <a:blipFill rotWithShape="0">
                <a:blip r:embed="rId8"/>
                <a:stretch>
                  <a:fillRect l="-268" t="-1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Generalized</a:t>
            </a:r>
            <a:r>
              <a:rPr lang="fr-FR" dirty="0" smtClean="0"/>
              <a:t> Ernst </a:t>
            </a:r>
            <a:r>
              <a:rPr lang="fr-FR" dirty="0" err="1" smtClean="0"/>
              <a:t>Formalism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139924" y="1101135"/>
            <a:ext cx="657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smtClean="0">
                <a:solidFill>
                  <a:schemeClr val="accent3">
                    <a:lumMod val="75000"/>
                  </a:schemeClr>
                </a:solidFill>
              </a:rPr>
              <a:t>PH ‘21</a:t>
            </a:r>
            <a:endParaRPr lang="fr-FR" sz="1400" dirty="0"/>
          </a:p>
        </p:txBody>
      </p:sp>
      <p:grpSp>
        <p:nvGrpSpPr>
          <p:cNvPr id="9" name="Grouper 8"/>
          <p:cNvGrpSpPr/>
          <p:nvPr/>
        </p:nvGrpSpPr>
        <p:grpSpPr>
          <a:xfrm>
            <a:off x="2935111" y="2182340"/>
            <a:ext cx="73378" cy="193399"/>
            <a:chOff x="2935111" y="2164175"/>
            <a:chExt cx="73378" cy="342618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935111" y="2164175"/>
              <a:ext cx="0" cy="342618"/>
            </a:xfrm>
            <a:prstGeom prst="line">
              <a:avLst/>
            </a:prstGeom>
            <a:ln w="31750" cmpd="sng">
              <a:prstDash val="sysDot"/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>
              <a:off x="3008489" y="2164175"/>
              <a:ext cx="0" cy="342618"/>
            </a:xfrm>
            <a:prstGeom prst="line">
              <a:avLst/>
            </a:prstGeom>
            <a:ln w="31750" cmpd="sng">
              <a:prstDash val="sysDot"/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Rectangle 103"/>
              <p:cNvSpPr/>
              <p:nvPr/>
            </p:nvSpPr>
            <p:spPr>
              <a:xfrm>
                <a:off x="637470" y="4039536"/>
                <a:ext cx="1061409" cy="530972"/>
              </a:xfrm>
              <a:prstGeom prst="rect">
                <a:avLst/>
              </a:prstGeom>
              <a:ln/>
              <a:effectLst>
                <a:glow rad="25400">
                  <a:schemeClr val="accent2">
                    <a:alpha val="40000"/>
                  </a:schemeClr>
                </a:glo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 smtClean="0"/>
                  <a:t>Sector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fr-FR" sz="1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charset="0"/>
                          </a:rPr>
                          <m:t>𝑍</m:t>
                        </m:r>
                      </m:e>
                      <m:sub>
                        <m:r>
                          <a:rPr lang="fr-FR" sz="1600" b="0" i="1" smtClean="0">
                            <a:latin typeface="Cambria Math" charset="0"/>
                          </a:rPr>
                          <m:t>𝐷</m:t>
                        </m:r>
                        <m:r>
                          <a:rPr lang="fr-FR" sz="1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fr-FR" sz="16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fr-FR" sz="1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fr-FR" sz="1600" b="0" i="1" smtClean="0">
                            <a:latin typeface="Cambria Math" charset="0"/>
                          </a:rPr>
                          <m:t>𝐷</m:t>
                        </m:r>
                        <m:r>
                          <a:rPr lang="fr-FR" sz="1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fr-FR" sz="16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fr-FR" sz="1600" dirty="0"/>
              </a:p>
            </p:txBody>
          </p:sp>
        </mc:Choice>
        <mc:Fallback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70" y="4039536"/>
                <a:ext cx="1061409" cy="530972"/>
              </a:xfrm>
              <a:prstGeom prst="rect">
                <a:avLst/>
              </a:prstGeom>
              <a:blipFill rotWithShape="0">
                <a:blip r:embed="rId9"/>
                <a:stretch>
                  <a:fillRect b="-3960"/>
                </a:stretch>
              </a:blipFill>
              <a:ln/>
              <a:effectLst>
                <a:glow rad="25400">
                  <a:schemeClr val="accent2"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105"/>
              <p:cNvSpPr/>
              <p:nvPr/>
            </p:nvSpPr>
            <p:spPr>
              <a:xfrm>
                <a:off x="637469" y="4645633"/>
                <a:ext cx="1061409" cy="530972"/>
              </a:xfrm>
              <a:prstGeom prst="rect">
                <a:avLst/>
              </a:prstGeom>
              <a:ln/>
              <a:effectLst>
                <a:glow rad="25400">
                  <a:schemeClr val="accent2">
                    <a:alpha val="40000"/>
                  </a:schemeClr>
                </a:glo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 smtClean="0"/>
                  <a:t>Sector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fr-FR" sz="1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charset="0"/>
                          </a:rPr>
                          <m:t>𝑍</m:t>
                        </m:r>
                      </m:e>
                      <m:sub>
                        <m:r>
                          <a:rPr lang="fr-FR" sz="1600" b="0" i="1" smtClean="0">
                            <a:latin typeface="Cambria Math" charset="0"/>
                          </a:rPr>
                          <m:t>𝐷</m:t>
                        </m:r>
                        <m:r>
                          <a:rPr lang="fr-FR" sz="1600" b="0" i="1" smtClean="0">
                            <a:latin typeface="Cambria Math" charset="0"/>
                          </a:rPr>
                          <m:t>5</m:t>
                        </m:r>
                      </m:sub>
                    </m:sSub>
                    <m:r>
                      <a:rPr lang="fr-FR" sz="16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fr-FR" sz="1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fr-FR" sz="1600" b="0" i="1" smtClean="0">
                            <a:latin typeface="Cambria Math" charset="0"/>
                          </a:rPr>
                          <m:t>𝐷</m:t>
                        </m:r>
                        <m:r>
                          <a:rPr lang="fr-FR" sz="1600" b="0" i="1" smtClean="0">
                            <a:latin typeface="Cambria Math" charset="0"/>
                          </a:rPr>
                          <m:t>5</m:t>
                        </m:r>
                      </m:sub>
                    </m:sSub>
                    <m:r>
                      <a:rPr lang="fr-FR" sz="16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fr-FR" sz="1600" dirty="0"/>
              </a:p>
            </p:txBody>
          </p:sp>
        </mc:Choice>
        <mc:Fallback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9" y="4645633"/>
                <a:ext cx="1061409" cy="530972"/>
              </a:xfrm>
              <a:prstGeom prst="rect">
                <a:avLst/>
              </a:prstGeom>
              <a:blipFill rotWithShape="0">
                <a:blip r:embed="rId10"/>
                <a:stretch>
                  <a:fillRect b="-4950"/>
                </a:stretch>
              </a:blipFill>
              <a:ln/>
              <a:effectLst>
                <a:glow rad="25400">
                  <a:schemeClr val="accent2"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Rectangle 106"/>
              <p:cNvSpPr/>
              <p:nvPr/>
            </p:nvSpPr>
            <p:spPr>
              <a:xfrm>
                <a:off x="626180" y="5498634"/>
                <a:ext cx="1061409" cy="362661"/>
              </a:xfrm>
              <a:prstGeom prst="rect">
                <a:avLst/>
              </a:prstGeom>
              <a:ln/>
              <a:effectLst>
                <a:glow rad="25400">
                  <a:schemeClr val="accent2">
                    <a:alpha val="40000"/>
                  </a:schemeClr>
                </a:glo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 smtClean="0"/>
                  <a:t>Sector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charset="0"/>
                          </a:rPr>
                          <m:t>𝑊</m:t>
                        </m:r>
                      </m:e>
                      <m:sub>
                        <m:r>
                          <a:rPr lang="fr-FR" sz="1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fr-FR" sz="1600" dirty="0"/>
              </a:p>
            </p:txBody>
          </p:sp>
        </mc:Choice>
        <mc:Fallback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80" y="5498634"/>
                <a:ext cx="1061409" cy="362661"/>
              </a:xfrm>
              <a:prstGeom prst="rect">
                <a:avLst/>
              </a:prstGeom>
              <a:blipFill rotWithShape="0">
                <a:blip r:embed="rId11"/>
                <a:stretch>
                  <a:fillRect b="-5479"/>
                </a:stretch>
              </a:blipFill>
              <a:ln/>
              <a:effectLst>
                <a:glow rad="25400">
                  <a:schemeClr val="accent2"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626180" y="5922094"/>
                <a:ext cx="1061409" cy="362661"/>
              </a:xfrm>
              <a:prstGeom prst="rect">
                <a:avLst/>
              </a:prstGeom>
              <a:ln/>
              <a:effectLst>
                <a:glow rad="25400">
                  <a:schemeClr val="accent2">
                    <a:alpha val="40000"/>
                  </a:schemeClr>
                </a:glo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 smtClean="0"/>
                  <a:t>Sector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charset="0"/>
                          </a:rPr>
                          <m:t>𝑊</m:t>
                        </m:r>
                      </m:e>
                      <m:sub>
                        <m:r>
                          <a:rPr lang="fr-FR" sz="1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fr-FR" sz="1600" dirty="0"/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80" y="5922094"/>
                <a:ext cx="1061409" cy="362661"/>
              </a:xfrm>
              <a:prstGeom prst="rect">
                <a:avLst/>
              </a:prstGeom>
              <a:blipFill rotWithShape="0">
                <a:blip r:embed="rId12"/>
                <a:stretch>
                  <a:fillRect b="-5405"/>
                </a:stretch>
              </a:blipFill>
              <a:ln/>
              <a:effectLst>
                <a:glow rad="25400">
                  <a:schemeClr val="accent2"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er 13"/>
          <p:cNvGrpSpPr/>
          <p:nvPr/>
        </p:nvGrpSpPr>
        <p:grpSpPr>
          <a:xfrm>
            <a:off x="1778653" y="3939734"/>
            <a:ext cx="2098635" cy="1309091"/>
            <a:chOff x="1778653" y="3939734"/>
            <a:chExt cx="2098635" cy="1309091"/>
          </a:xfrm>
        </p:grpSpPr>
        <p:sp>
          <p:nvSpPr>
            <p:cNvPr id="105" name="Rectangle 104"/>
            <p:cNvSpPr/>
            <p:nvPr/>
          </p:nvSpPr>
          <p:spPr>
            <a:xfrm>
              <a:off x="2057110" y="4425875"/>
              <a:ext cx="18201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/>
                <a:t>Ernst </a:t>
              </a:r>
              <a:r>
                <a:rPr lang="fr-FR" sz="1600" dirty="0" err="1" smtClean="0"/>
                <a:t>equations</a:t>
              </a:r>
              <a:endParaRPr lang="fr-FR" sz="1600" dirty="0"/>
            </a:p>
          </p:txBody>
        </p:sp>
        <p:sp>
          <p:nvSpPr>
            <p:cNvPr id="109" name="Accolade ouvrante 108"/>
            <p:cNvSpPr/>
            <p:nvPr/>
          </p:nvSpPr>
          <p:spPr>
            <a:xfrm flipH="1">
              <a:off x="1778653" y="3939734"/>
              <a:ext cx="235215" cy="1309091"/>
            </a:xfrm>
            <a:prstGeom prst="leftBrac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1777696" y="5434957"/>
            <a:ext cx="2097930" cy="894127"/>
            <a:chOff x="1777696" y="5434957"/>
            <a:chExt cx="2097930" cy="894127"/>
          </a:xfrm>
        </p:grpSpPr>
        <p:sp>
          <p:nvSpPr>
            <p:cNvPr id="110" name="Accolade ouvrante 109"/>
            <p:cNvSpPr/>
            <p:nvPr/>
          </p:nvSpPr>
          <p:spPr>
            <a:xfrm flipH="1">
              <a:off x="1777696" y="5434957"/>
              <a:ext cx="235215" cy="894127"/>
            </a:xfrm>
            <a:prstGeom prst="leftBrac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055448" y="5697557"/>
              <a:ext cx="18201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/>
                <a:t>Weyl </a:t>
              </a:r>
              <a:r>
                <a:rPr lang="fr-FR" sz="1600" dirty="0" err="1" smtClean="0"/>
                <a:t>equations</a:t>
              </a:r>
              <a:endParaRPr lang="fr-FR" sz="1600" dirty="0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3475151" y="4317796"/>
            <a:ext cx="2800397" cy="1782226"/>
            <a:chOff x="3475151" y="4317796"/>
            <a:chExt cx="2800397" cy="1782226"/>
          </a:xfrm>
        </p:grpSpPr>
        <p:sp>
          <p:nvSpPr>
            <p:cNvPr id="112" name="Accolade ouvrante 111"/>
            <p:cNvSpPr/>
            <p:nvPr/>
          </p:nvSpPr>
          <p:spPr>
            <a:xfrm flipH="1">
              <a:off x="3475151" y="4317796"/>
              <a:ext cx="235215" cy="178222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725833" y="4418332"/>
              <a:ext cx="254971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err="1" smtClean="0"/>
                <a:t>Solve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each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sector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independently</a:t>
              </a:r>
              <a:r>
                <a:rPr lang="fr-FR" sz="1600" dirty="0" smtClean="0"/>
                <a:t> and </a:t>
              </a:r>
              <a:r>
                <a:rPr lang="fr-FR" sz="1600" dirty="0" err="1" smtClean="0"/>
                <a:t>build</a:t>
              </a:r>
              <a:r>
                <a:rPr lang="fr-FR" sz="1600" dirty="0" smtClean="0"/>
                <a:t> </a:t>
              </a:r>
              <a:r>
                <a:rPr lang="fr-FR" sz="1600" b="1" dirty="0" err="1" smtClean="0"/>
                <a:t>Topological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Solitons</a:t>
              </a:r>
              <a:r>
                <a:rPr lang="fr-FR" sz="1600" b="1" dirty="0" smtClean="0"/>
                <a:t> </a:t>
              </a:r>
              <a:r>
                <a:rPr lang="fr-FR" sz="1600" b="1" dirty="0" err="1" smtClean="0"/>
                <a:t>supported</a:t>
              </a:r>
              <a:r>
                <a:rPr lang="fr-FR" sz="1600" b="1" dirty="0" smtClean="0"/>
                <a:t> by flux</a:t>
              </a:r>
              <a:r>
                <a:rPr lang="fr-FR" sz="1600" dirty="0" smtClean="0"/>
                <a:t> </a:t>
              </a:r>
              <a:r>
                <a:rPr lang="fr-FR" sz="1600" dirty="0" err="1" smtClean="0"/>
                <a:t>induced</a:t>
              </a:r>
              <a:r>
                <a:rPr lang="fr-FR" sz="1600" dirty="0" smtClean="0"/>
                <a:t> by </a:t>
              </a:r>
              <a:r>
                <a:rPr lang="fr-FR" sz="1600" dirty="0" err="1" smtClean="0"/>
                <a:t>degen</a:t>
              </a:r>
              <a:r>
                <a:rPr lang="fr-FR" sz="1600" dirty="0" err="1" smtClean="0"/>
                <a:t>eracy</a:t>
              </a:r>
              <a:r>
                <a:rPr lang="fr-FR" sz="1600" dirty="0" smtClean="0"/>
                <a:t> of compact dimensions</a:t>
              </a:r>
              <a:endParaRPr lang="fr-FR" sz="1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Rectangle 181"/>
              <p:cNvSpPr/>
              <p:nvPr/>
            </p:nvSpPr>
            <p:spPr>
              <a:xfrm>
                <a:off x="6051084" y="4928298"/>
                <a:ext cx="5246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charset="0"/>
                        </a:rPr>
                        <m:t>2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𝑀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182" name="Rectangle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084" y="4928298"/>
                <a:ext cx="524695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er 12"/>
          <p:cNvGrpSpPr/>
          <p:nvPr/>
        </p:nvGrpSpPr>
        <p:grpSpPr>
          <a:xfrm>
            <a:off x="7568783" y="4349248"/>
            <a:ext cx="919318" cy="523220"/>
            <a:chOff x="7568783" y="4349248"/>
            <a:chExt cx="919318" cy="52322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3" name="Rectangle 182"/>
                <p:cNvSpPr/>
                <p:nvPr/>
              </p:nvSpPr>
              <p:spPr>
                <a:xfrm>
                  <a:off x="7568783" y="4468328"/>
                  <a:ext cx="42492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183" name="Rectangle 1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8783" y="4468328"/>
                  <a:ext cx="424925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7942375" y="4349248"/>
                  <a:ext cx="54572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sz="1400" i="1">
                                <a:latin typeface="Cambria Math" charset="0"/>
                              </a:rPr>
                              <m:t>𝐷</m:t>
                            </m:r>
                            <m:r>
                              <a:rPr lang="fr-FR" sz="1400" i="1">
                                <a:latin typeface="Cambria Math" charset="0"/>
                              </a:rPr>
                              <m:t>1</m:t>
                            </m:r>
                            <m:r>
                              <a:rPr lang="fr-FR" sz="1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fr-FR" sz="1400" dirty="0" smtClean="0"/>
                </a:p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sz="1400" i="1">
                                <a:latin typeface="Cambria Math" charset="0"/>
                              </a:rPr>
                              <m:t>𝐷</m:t>
                            </m:r>
                            <m:r>
                              <a:rPr lang="fr-FR" sz="1400" i="1">
                                <a:latin typeface="Cambria Math" charset="0"/>
                              </a:rPr>
                              <m:t>5</m:t>
                            </m:r>
                            <m:r>
                              <a:rPr lang="fr-FR" sz="14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2375" y="4349248"/>
                  <a:ext cx="545726" cy="52322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er 11"/>
          <p:cNvGrpSpPr/>
          <p:nvPr/>
        </p:nvGrpSpPr>
        <p:grpSpPr>
          <a:xfrm>
            <a:off x="6515301" y="4109228"/>
            <a:ext cx="890950" cy="573500"/>
            <a:chOff x="6515301" y="4109228"/>
            <a:chExt cx="890950" cy="573500"/>
          </a:xfrm>
        </p:grpSpPr>
        <p:sp>
          <p:nvSpPr>
            <p:cNvPr id="184" name="Arc 36"/>
            <p:cNvSpPr/>
            <p:nvPr/>
          </p:nvSpPr>
          <p:spPr>
            <a:xfrm rot="4454983" flipV="1">
              <a:off x="6748056" y="4287024"/>
              <a:ext cx="213435" cy="577974"/>
            </a:xfrm>
            <a:custGeom>
              <a:avLst/>
              <a:gdLst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3" fmla="*/ 190635 w 381269"/>
                <a:gd name="connsiteY3" fmla="*/ 139316 h 278631"/>
                <a:gd name="connsiteX4" fmla="*/ 120425 w 381269"/>
                <a:gd name="connsiteY4" fmla="*/ 9793 h 278631"/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3" fmla="*/ 70210 w 260845"/>
                <a:gd name="connsiteY3" fmla="*/ 139316 h 139317"/>
                <a:gd name="connsiteX4" fmla="*/ 0 w 260845"/>
                <a:gd name="connsiteY4" fmla="*/ 9793 h 139317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845" h="284757" stroke="0" extrusionOk="0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185432" y="173245"/>
                    <a:pt x="260845" y="284757"/>
                  </a:cubicBezTo>
                  <a:cubicBezTo>
                    <a:pt x="94776" y="169969"/>
                    <a:pt x="248147" y="94919"/>
                    <a:pt x="241798" y="0"/>
                  </a:cubicBezTo>
                  <a:lnTo>
                    <a:pt x="0" y="155233"/>
                  </a:lnTo>
                  <a:close/>
                </a:path>
                <a:path w="260845" h="284757" fill="none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260845" y="229306"/>
                    <a:pt x="260845" y="284757"/>
                  </a:cubicBezTo>
                </a:path>
              </a:pathLst>
            </a:custGeom>
            <a:ln w="41275">
              <a:solidFill>
                <a:schemeClr val="accent5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5" name="ZoneTexte 184"/>
                <p:cNvSpPr txBox="1"/>
                <p:nvPr/>
              </p:nvSpPr>
              <p:spPr>
                <a:xfrm flipH="1">
                  <a:off x="6515301" y="4109228"/>
                  <a:ext cx="8909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𝐷</m:t>
                            </m:r>
                            <m: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fr-FR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𝐷</m:t>
                            </m:r>
                            <m:r>
                              <a:rPr lang="fr-FR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85" name="ZoneTexte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515301" y="4109228"/>
                  <a:ext cx="890950" cy="27699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8219" r="-3425" b="-2826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6" name="Grouper 185"/>
          <p:cNvGrpSpPr/>
          <p:nvPr/>
        </p:nvGrpSpPr>
        <p:grpSpPr>
          <a:xfrm>
            <a:off x="6389726" y="3496928"/>
            <a:ext cx="1166957" cy="2896986"/>
            <a:chOff x="7531615" y="3472135"/>
            <a:chExt cx="1166957" cy="2896986"/>
          </a:xfrm>
        </p:grpSpPr>
        <p:grpSp>
          <p:nvGrpSpPr>
            <p:cNvPr id="187" name="Grouper 186"/>
            <p:cNvGrpSpPr/>
            <p:nvPr/>
          </p:nvGrpSpPr>
          <p:grpSpPr>
            <a:xfrm>
              <a:off x="8055498" y="3472135"/>
              <a:ext cx="223704" cy="2688476"/>
              <a:chOff x="1033659" y="1460350"/>
              <a:chExt cx="306934" cy="3688731"/>
            </a:xfrm>
          </p:grpSpPr>
          <p:cxnSp>
            <p:nvCxnSpPr>
              <p:cNvPr id="193" name="Connecteur droit avec flèche 192"/>
              <p:cNvCxnSpPr/>
              <p:nvPr/>
            </p:nvCxnSpPr>
            <p:spPr>
              <a:xfrm flipV="1">
                <a:off x="1340593" y="1748321"/>
                <a:ext cx="0" cy="3400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Rectangle 194"/>
                  <p:cNvSpPr/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SzPct val="110000"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𝑧</m:t>
                          </m:r>
                        </m:oMath>
                      </m:oMathPara>
                    </a14:m>
                    <a:endParaRPr lang="fr-FR" sz="1600" dirty="0"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9" name="Rectangle 1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659" y="1460350"/>
                    <a:ext cx="303696" cy="338554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r="-8333" b="-1463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8" name="Ellipse 187"/>
            <p:cNvSpPr/>
            <p:nvPr/>
          </p:nvSpPr>
          <p:spPr>
            <a:xfrm>
              <a:off x="7911343" y="6035696"/>
              <a:ext cx="787229" cy="279351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9" name="Connecteur droit avec flèche 188"/>
            <p:cNvCxnSpPr/>
            <p:nvPr/>
          </p:nvCxnSpPr>
          <p:spPr>
            <a:xfrm>
              <a:off x="8278716" y="6169240"/>
              <a:ext cx="304569" cy="104897"/>
            </a:xfrm>
            <a:prstGeom prst="straightConnector1">
              <a:avLst/>
            </a:prstGeom>
            <a:ln cap="rnd">
              <a:solidFill>
                <a:schemeClr val="tx1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0" name="Rectangle 189"/>
                <p:cNvSpPr/>
                <p:nvPr/>
              </p:nvSpPr>
              <p:spPr>
                <a:xfrm>
                  <a:off x="8387142" y="5950560"/>
                  <a:ext cx="254414" cy="246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SzPct val="11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oMath>
                    </m:oMathPara>
                  </a14:m>
                  <a:endParaRPr lang="fr-FR" sz="1600" dirty="0"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90" name="Rectangle 1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7142" y="5950560"/>
                  <a:ext cx="254414" cy="24675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12195" b="-4146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1" name="Arc 36"/>
            <p:cNvSpPr/>
            <p:nvPr/>
          </p:nvSpPr>
          <p:spPr>
            <a:xfrm rot="4129721" flipV="1">
              <a:off x="7755893" y="6170294"/>
              <a:ext cx="190113" cy="207541"/>
            </a:xfrm>
            <a:custGeom>
              <a:avLst/>
              <a:gdLst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3" fmla="*/ 190635 w 381269"/>
                <a:gd name="connsiteY3" fmla="*/ 139316 h 278631"/>
                <a:gd name="connsiteX4" fmla="*/ 120425 w 381269"/>
                <a:gd name="connsiteY4" fmla="*/ 9793 h 278631"/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3" fmla="*/ 70210 w 260845"/>
                <a:gd name="connsiteY3" fmla="*/ 139316 h 139317"/>
                <a:gd name="connsiteX4" fmla="*/ 0 w 260845"/>
                <a:gd name="connsiteY4" fmla="*/ 9793 h 139317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845" h="284757" stroke="0" extrusionOk="0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185432" y="173245"/>
                    <a:pt x="260845" y="284757"/>
                  </a:cubicBezTo>
                  <a:cubicBezTo>
                    <a:pt x="94776" y="169969"/>
                    <a:pt x="248147" y="94919"/>
                    <a:pt x="241798" y="0"/>
                  </a:cubicBezTo>
                  <a:lnTo>
                    <a:pt x="0" y="155233"/>
                  </a:lnTo>
                  <a:close/>
                </a:path>
                <a:path w="260845" h="284757" fill="none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260845" y="229306"/>
                    <a:pt x="260845" y="284757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2" name="Rectangle 191"/>
                <p:cNvSpPr/>
                <p:nvPr/>
              </p:nvSpPr>
              <p:spPr>
                <a:xfrm>
                  <a:off x="7531615" y="6032634"/>
                  <a:ext cx="273341" cy="246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SzPct val="11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𝜙</m:t>
                        </m:r>
                      </m:oMath>
                    </m:oMathPara>
                  </a14:m>
                  <a:endParaRPr lang="fr-FR" sz="1600" dirty="0"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92" name="Rectangle 1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1615" y="6032634"/>
                  <a:ext cx="273341" cy="24675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r="-20000" b="-525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6" name="Rectangle 195"/>
          <p:cNvSpPr/>
          <p:nvPr/>
        </p:nvSpPr>
        <p:spPr>
          <a:xfrm>
            <a:off x="3747421" y="5871329"/>
            <a:ext cx="258373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Bah, PH  </a:t>
            </a:r>
            <a:r>
              <a:rPr lang="ur-PK" sz="130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20, </a:t>
            </a:r>
            <a:r>
              <a:rPr lang="ur-PK" sz="130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21, </a:t>
            </a:r>
            <a:r>
              <a:rPr lang="ur-PK" sz="1300" dirty="0" smtClean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 smtClean="0">
                <a:solidFill>
                  <a:schemeClr val="accent3">
                    <a:lumMod val="75000"/>
                  </a:schemeClr>
                </a:solidFill>
              </a:rPr>
              <a:t>22, ‘23; 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PH </a:t>
            </a:r>
            <a:r>
              <a:rPr lang="ur-PK" sz="1300" dirty="0" smtClean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21; </a:t>
            </a:r>
            <a:endParaRPr lang="fr-FR" sz="13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1300" dirty="0" smtClean="0">
                <a:solidFill>
                  <a:schemeClr val="accent3">
                    <a:lumMod val="75000"/>
                  </a:schemeClr>
                </a:solidFill>
              </a:rPr>
              <a:t>Bah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fr-FR" sz="1300" dirty="0" err="1">
                <a:solidFill>
                  <a:schemeClr val="accent3">
                    <a:lumMod val="75000"/>
                  </a:schemeClr>
                </a:solidFill>
              </a:rPr>
              <a:t>Weck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, PH ‘22</a:t>
            </a:r>
          </a:p>
        </p:txBody>
      </p:sp>
    </p:spTree>
    <p:extLst>
      <p:ext uri="{BB962C8B-B14F-4D97-AF65-F5344CB8AC3E}">
        <p14:creationId xmlns:p14="http://schemas.microsoft.com/office/powerpoint/2010/main" val="28524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 animBg="1"/>
      <p:bldP spid="106" grpId="0" animBg="1"/>
      <p:bldP spid="107" grpId="0" animBg="1"/>
      <p:bldP spid="108" grpId="0" animBg="1"/>
      <p:bldP spid="182" grpId="0"/>
      <p:bldP spid="19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A Topological Star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Shape 66"/>
              <p:cNvSpPr txBox="1">
                <a:spLocks/>
              </p:cNvSpPr>
              <p:nvPr/>
            </p:nvSpPr>
            <p:spPr>
              <a:xfrm>
                <a:off x="-14501" y="762571"/>
                <a:ext cx="9108504" cy="196398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dirty="0" smtClean="0">
                    <a:sym typeface="Wingdings"/>
                  </a:rPr>
                  <a:t>Source the </a:t>
                </a:r>
                <a:r>
                  <a:rPr lang="fr-FR" sz="2200" dirty="0" err="1" smtClean="0">
                    <a:sym typeface="Wingdings"/>
                  </a:rPr>
                  <a:t>previous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framework</a:t>
                </a:r>
                <a:r>
                  <a:rPr lang="fr-FR" sz="2200" dirty="0" smtClean="0">
                    <a:sym typeface="Wingdings"/>
                  </a:rPr>
                  <a:t> by </a:t>
                </a:r>
                <a:r>
                  <a:rPr lang="fr-FR" sz="2200" b="1" dirty="0" smtClean="0">
                    <a:sym typeface="Wingdings"/>
                  </a:rPr>
                  <a:t>a single </a:t>
                </a:r>
                <a:r>
                  <a:rPr lang="fr-FR" sz="2200" b="1" dirty="0" err="1" smtClean="0">
                    <a:sym typeface="Wingdings"/>
                  </a:rPr>
                  <a:t>charged</a:t>
                </a:r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b="1" dirty="0" err="1" smtClean="0">
                    <a:sym typeface="Wingdings"/>
                  </a:rPr>
                  <a:t>bubble</a:t>
                </a:r>
                <a:r>
                  <a:rPr lang="fr-FR" sz="2200" b="1" dirty="0" smtClean="0">
                    <a:sym typeface="Wingdings"/>
                  </a:rPr>
                  <a:t>  </a:t>
                </a:r>
                <a:endParaRPr lang="fr-FR" sz="2200" b="1" u="sng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1000" u="sng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dirty="0">
                    <a:sym typeface="Wingdings"/>
                  </a:rPr>
                  <a:t>The </a:t>
                </a:r>
                <a:r>
                  <a:rPr lang="fr-FR" sz="2200" dirty="0" err="1">
                    <a:sym typeface="Wingdings"/>
                  </a:rPr>
                  <a:t>metric</a:t>
                </a:r>
                <a:r>
                  <a:rPr lang="fr-FR" sz="2200" dirty="0">
                    <a:sym typeface="Wingding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fr-FR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fr-FR" sz="2200" i="1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fr-FR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fr-FR" sz="2200" i="1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endParaRPr lang="fr-FR" sz="22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dirty="0">
                    <a:sym typeface="Wingdings"/>
                  </a:rPr>
                  <a:t>Soliton </a:t>
                </a:r>
                <a:r>
                  <a:rPr lang="fr-FR" sz="2200" dirty="0" err="1">
                    <a:sym typeface="Wingdings"/>
                  </a:rPr>
                  <a:t>is</a:t>
                </a:r>
                <a:r>
                  <a:rPr lang="fr-FR" sz="2200" dirty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located</a:t>
                </a:r>
                <a:r>
                  <a:rPr lang="fr-FR" sz="2200" dirty="0" smtClean="0">
                    <a:sym typeface="Wingdings"/>
                  </a:rPr>
                  <a:t> at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charset="0"/>
                      </a:rPr>
                      <m:t>𝑟</m:t>
                    </m:r>
                    <m:r>
                      <a:rPr lang="fr-FR" sz="22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fr-FR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fr-FR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fr-FR" sz="2200" dirty="0">
                    <a:sym typeface="Wingdings"/>
                  </a:rPr>
                  <a:t> and carries </a:t>
                </a:r>
                <a:r>
                  <a:rPr lang="fr-FR" sz="2200" b="1" dirty="0" smtClean="0">
                    <a:sym typeface="Wingdings"/>
                  </a:rPr>
                  <a:t>D1-D5 charges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  <a:sym typeface="Wingdings"/>
                      </a:rPr>
                      <m:t>𝑄</m:t>
                    </m:r>
                    <m:r>
                      <a:rPr lang="fr-FR" sz="2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  <a:sym typeface="Wingdings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2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  <a:sym typeface="Wingdings"/>
                          </a:rPr>
                        </m:ctrlPr>
                      </m:radPr>
                      <m:deg/>
                      <m:e>
                        <m:r>
                          <a:rPr lang="fr-FR" sz="2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  <a:sym typeface="Wingdings"/>
                          </a:rPr>
                          <m:t>3</m:t>
                        </m:r>
                        <m:sSub>
                          <m:sSubPr>
                            <m:ctrlPr>
                              <a:rPr lang="fr-FR" sz="2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  <a:sym typeface="Wingdings"/>
                              </a:rPr>
                              <m:t>𝑟</m:t>
                            </m:r>
                          </m:e>
                          <m:sub>
                            <m:r>
                              <a:rPr lang="fr-FR" sz="2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  <a:sym typeface="Wingdings"/>
                              </a:rPr>
                              <m:t>𝑆</m:t>
                            </m:r>
                          </m:sub>
                        </m:sSub>
                        <m:sSub>
                          <m:sSubPr>
                            <m:ctrlPr>
                              <a:rPr lang="fr-FR" sz="2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  <a:sym typeface="Wingdings"/>
                              </a:rPr>
                              <m:t>𝑟</m:t>
                            </m:r>
                          </m:e>
                          <m:sub>
                            <m:r>
                              <a:rPr lang="fr-FR" sz="2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  <a:sym typeface="Wingdings"/>
                              </a:rPr>
                              <m:t>𝐵</m:t>
                            </m:r>
                          </m:sub>
                        </m:sSub>
                      </m:e>
                    </m:rad>
                  </m:oMath>
                </a14:m>
                <a:r>
                  <a:rPr lang="fr-FR" sz="1800" dirty="0">
                    <a:sym typeface="Wingdings"/>
                  </a:rPr>
                  <a:t> </a:t>
                </a:r>
              </a:p>
            </p:txBody>
          </p:sp>
        </mc:Choice>
        <mc:Fallback>
          <p:sp>
            <p:nvSpPr>
              <p:cNvPr id="83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01" y="762571"/>
                <a:ext cx="9108504" cy="1963984"/>
              </a:xfrm>
              <a:prstGeom prst="rect">
                <a:avLst/>
              </a:prstGeom>
              <a:blipFill rotWithShape="0">
                <a:blip r:embed="rId2"/>
                <a:stretch>
                  <a:fillRect l="-268" t="-2174" b="-434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/>
          <p:nvPr/>
        </p:nvSpPr>
        <p:spPr>
          <a:xfrm>
            <a:off x="7979562" y="7325020"/>
            <a:ext cx="561696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 err="1">
                <a:solidFill>
                  <a:schemeClr val="accent3">
                    <a:lumMod val="75000"/>
                  </a:schemeClr>
                </a:solidFill>
              </a:rPr>
              <a:t>Stotyn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, Mann ‘11, Bah, PH PRL ‘20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Shape 66"/>
              <p:cNvSpPr txBox="1">
                <a:spLocks/>
              </p:cNvSpPr>
              <p:nvPr/>
            </p:nvSpPr>
            <p:spPr>
              <a:xfrm>
                <a:off x="9520" y="3583572"/>
                <a:ext cx="4876307" cy="385022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b="1" dirty="0">
                    <a:sym typeface="Wingdings"/>
                  </a:rPr>
                  <a:t>Regularity </a:t>
                </a:r>
                <a14:m>
                  <m:oMath xmlns:m="http://schemas.openxmlformats.org/officeDocument/2006/math">
                    <m:r>
                      <a:rPr lang="fr-FR" sz="2200" i="1">
                        <a:latin typeface="Cambria Math" charset="0"/>
                        <a:sym typeface="Wingdings"/>
                      </a:rPr>
                      <m:t>⇒ </m:t>
                    </m:r>
                    <m:sSub>
                      <m:sSubPr>
                        <m:ctrlPr>
                          <a:rPr lang="fr-FR" sz="2200" i="1"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charset="0"/>
                            <a:sym typeface="Wingdings"/>
                          </a:rPr>
                          <m:t>𝑟</m:t>
                        </m:r>
                      </m:e>
                      <m:sub>
                        <m:r>
                          <a:rPr lang="fr-FR" sz="2200" i="1">
                            <a:latin typeface="Cambria Math" charset="0"/>
                            <a:sym typeface="Wingdings"/>
                          </a:rPr>
                          <m:t>𝐵</m:t>
                        </m:r>
                      </m:sub>
                    </m:sSub>
                    <m:r>
                      <a:rPr lang="fr-FR" sz="2200" i="1">
                        <a:latin typeface="Cambria Math" charset="0"/>
                        <a:sym typeface="Wingdings"/>
                      </a:rPr>
                      <m:t>,</m:t>
                    </m:r>
                    <m:sSub>
                      <m:sSubPr>
                        <m:ctrlPr>
                          <a:rPr lang="fr-FR" sz="2200" i="1"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fr-FR" sz="2200" i="1">
                            <a:latin typeface="Cambria Math" charset="0"/>
                            <a:sym typeface="Wingdings"/>
                          </a:rPr>
                          <m:t>𝑟</m:t>
                        </m:r>
                      </m:e>
                      <m:sub>
                        <m:r>
                          <a:rPr lang="fr-FR" sz="2200" i="1">
                            <a:latin typeface="Cambria Math" charset="0"/>
                            <a:sym typeface="Wingdings"/>
                          </a:rPr>
                          <m:t>𝑆</m:t>
                        </m:r>
                      </m:sub>
                    </m:sSub>
                    <m:r>
                      <a:rPr lang="fr-FR" sz="2200" i="1">
                        <a:latin typeface="Cambria Math" charset="0"/>
                        <a:sym typeface="Wingdings"/>
                      </a:rPr>
                      <m:t>∼</m:t>
                    </m:r>
                    <m:sSub>
                      <m:sSubPr>
                        <m:ctrlPr>
                          <a:rPr lang="fr-FR" sz="2200" i="1">
                            <a:solidFill>
                              <a:srgbClr val="C00000"/>
                            </a:solidFill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C00000"/>
                            </a:solidFill>
                            <a:latin typeface="Cambria Math" charset="0"/>
                            <a:sym typeface="Wingdings"/>
                          </a:rPr>
                          <m:t>𝑅</m:t>
                        </m:r>
                      </m:e>
                      <m:sub>
                        <m:r>
                          <a:rPr lang="fr-FR" sz="2200" i="1">
                            <a:solidFill>
                              <a:srgbClr val="C00000"/>
                            </a:solidFill>
                            <a:latin typeface="Cambria Math" charset="0"/>
                            <a:sym typeface="Wingdings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fr-FR" sz="2200" dirty="0"/>
                  <a:t> </a:t>
                </a: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dirty="0"/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1050" i="1" dirty="0">
                  <a:solidFill>
                    <a:srgbClr val="C00000"/>
                  </a:solidFill>
                  <a:latin typeface="Cambria Math" charset="0"/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200" i="1">
                            <a:solidFill>
                              <a:srgbClr val="C00000"/>
                            </a:solidFill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C00000"/>
                            </a:solidFill>
                            <a:latin typeface="Cambria Math" charset="0"/>
                            <a:sym typeface="Wingdings"/>
                          </a:rPr>
                          <m:t>𝑅</m:t>
                        </m:r>
                      </m:e>
                      <m:sub>
                        <m:r>
                          <a:rPr lang="fr-FR" sz="2200" i="1">
                            <a:solidFill>
                              <a:srgbClr val="C00000"/>
                            </a:solidFill>
                            <a:latin typeface="Cambria Math" charset="0"/>
                            <a:sym typeface="Wingdings"/>
                          </a:rPr>
                          <m:t>𝑦</m:t>
                        </m:r>
                      </m:sub>
                    </m:sSub>
                    <m:r>
                      <a:rPr lang="fr-FR" sz="2200" i="1">
                        <a:solidFill>
                          <a:srgbClr val="C00000"/>
                        </a:solidFill>
                        <a:latin typeface="Cambria Math" charset="0"/>
                        <a:sym typeface="Wingdings"/>
                      </a:rPr>
                      <m:t>∼</m:t>
                    </m:r>
                    <m:sSup>
                      <m:sSupPr>
                        <m:ctrlPr>
                          <a:rPr lang="fr-FR" sz="2200" i="1">
                            <a:solidFill>
                              <a:srgbClr val="C00000"/>
                            </a:solidFill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2200" i="1">
                            <a:solidFill>
                              <a:srgbClr val="C00000"/>
                            </a:solidFill>
                            <a:latin typeface="Cambria Math" charset="0"/>
                            <a:sym typeface="Wingdings"/>
                          </a:rPr>
                          <m:t>10</m:t>
                        </m:r>
                      </m:e>
                      <m:sup>
                        <m:r>
                          <a:rPr lang="fr-FR" sz="2200" i="1">
                            <a:solidFill>
                              <a:srgbClr val="C00000"/>
                            </a:solidFill>
                            <a:latin typeface="Cambria Math" charset="0"/>
                            <a:sym typeface="Wingdings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fr-FR" sz="2200" i="1">
                            <a:solidFill>
                              <a:srgbClr val="C00000"/>
                            </a:solidFill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fr-FR" sz="2200" i="1">
                            <a:solidFill>
                              <a:srgbClr val="C00000"/>
                            </a:solidFill>
                            <a:latin typeface="Cambria Math" charset="0"/>
                            <a:sym typeface="Wingdings"/>
                          </a:rPr>
                          <m:t>ℓ</m:t>
                        </m:r>
                      </m:e>
                      <m:sub>
                        <m:r>
                          <a:rPr lang="fr-FR" sz="2200" i="1">
                            <a:solidFill>
                              <a:srgbClr val="C00000"/>
                            </a:solidFill>
                            <a:latin typeface="Cambria Math" charset="0"/>
                            <a:sym typeface="Wingdings"/>
                          </a:rPr>
                          <m:t>𝑃</m:t>
                        </m:r>
                      </m:sub>
                    </m:sSub>
                    <m:r>
                      <a:rPr lang="fr-FR" sz="2200" i="1">
                        <a:latin typeface="Cambria Math" charset="0"/>
                        <a:sym typeface="Wingdings"/>
                      </a:rPr>
                      <m:t>⇒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248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" y="3583572"/>
                <a:ext cx="4876307" cy="3850227"/>
              </a:xfrm>
              <a:prstGeom prst="rect">
                <a:avLst/>
              </a:prstGeom>
              <a:blipFill rotWithShape="0">
                <a:blip r:embed="rId14"/>
                <a:stretch>
                  <a:fillRect l="-501" t="-112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491338" y="1793583"/>
                <a:ext cx="8259953" cy="751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charset="0"/>
                            </a:rPr>
                            <m:t>𝑠</m:t>
                          </m:r>
                        </m:e>
                        <m:sup>
                          <m:r>
                            <a:rPr lang="fr-FR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charset="0"/>
                        </a:rPr>
                        <m:t>=−</m:t>
                      </m:r>
                      <m:d>
                        <m:dPr>
                          <m:ctrlPr>
                            <a:rPr lang="is-I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i="1"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fr-FR" i="1"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s-I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fr-FR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is-I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i="1">
                                      <a:latin typeface="Cambria Math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is-IS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i="1">
                                      <a:latin typeface="Cambria Math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fr-FR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fr-F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𝜃</m:t>
                          </m:r>
                          <m:r>
                            <a:rPr lang="fr-F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8" y="1793583"/>
                <a:ext cx="8259953" cy="7512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er 13"/>
          <p:cNvGrpSpPr/>
          <p:nvPr/>
        </p:nvGrpSpPr>
        <p:grpSpPr>
          <a:xfrm>
            <a:off x="5087780" y="4141147"/>
            <a:ext cx="4042240" cy="2304481"/>
            <a:chOff x="5087780" y="4141145"/>
            <a:chExt cx="4042240" cy="2304481"/>
          </a:xfrm>
        </p:grpSpPr>
        <p:grpSp>
          <p:nvGrpSpPr>
            <p:cNvPr id="97" name="Grouper 96"/>
            <p:cNvGrpSpPr/>
            <p:nvPr/>
          </p:nvGrpSpPr>
          <p:grpSpPr>
            <a:xfrm>
              <a:off x="5087780" y="4141145"/>
              <a:ext cx="2102711" cy="1459370"/>
              <a:chOff x="1898441" y="3975135"/>
              <a:chExt cx="2544280" cy="2136664"/>
            </a:xfrm>
          </p:grpSpPr>
          <p:sp>
            <p:nvSpPr>
              <p:cNvPr id="119" name="Ellipse 118"/>
              <p:cNvSpPr/>
              <p:nvPr/>
            </p:nvSpPr>
            <p:spPr>
              <a:xfrm rot="16200000">
                <a:off x="2831681" y="5514322"/>
                <a:ext cx="715893" cy="44361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993442" y="4364296"/>
                <a:ext cx="823110" cy="14125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513751" y="4647705"/>
                <a:ext cx="576110" cy="14125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2" name="Forme libre 121"/>
              <p:cNvSpPr/>
              <p:nvPr/>
            </p:nvSpPr>
            <p:spPr>
              <a:xfrm flipH="1">
                <a:off x="2790792" y="4411164"/>
                <a:ext cx="747471" cy="1683088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1992 w 793402"/>
                  <a:gd name="connsiteY0" fmla="*/ 1187072 h 1187072"/>
                  <a:gd name="connsiteX1" fmla="*/ 8431 w 793402"/>
                  <a:gd name="connsiteY1" fmla="*/ 999739 h 1187072"/>
                  <a:gd name="connsiteX2" fmla="*/ 90892 w 793402"/>
                  <a:gd name="connsiteY2" fmla="*/ 183772 h 1187072"/>
                  <a:gd name="connsiteX3" fmla="*/ 793402 w 793402"/>
                  <a:gd name="connsiteY3" fmla="*/ 1835 h 1187072"/>
                  <a:gd name="connsiteX0" fmla="*/ 9578 w 800988"/>
                  <a:gd name="connsiteY0" fmla="*/ 1187072 h 1217468"/>
                  <a:gd name="connsiteX1" fmla="*/ 5492 w 800988"/>
                  <a:gd name="connsiteY1" fmla="*/ 1136081 h 1217468"/>
                  <a:gd name="connsiteX2" fmla="*/ 98478 w 800988"/>
                  <a:gd name="connsiteY2" fmla="*/ 183772 h 1217468"/>
                  <a:gd name="connsiteX3" fmla="*/ 800988 w 800988"/>
                  <a:gd name="connsiteY3" fmla="*/ 1835 h 1217468"/>
                  <a:gd name="connsiteX0" fmla="*/ 0 w 912449"/>
                  <a:gd name="connsiteY0" fmla="*/ 855306 h 1171599"/>
                  <a:gd name="connsiteX1" fmla="*/ 116953 w 912449"/>
                  <a:gd name="connsiteY1" fmla="*/ 1136081 h 1171599"/>
                  <a:gd name="connsiteX2" fmla="*/ 209939 w 912449"/>
                  <a:gd name="connsiteY2" fmla="*/ 183772 h 1171599"/>
                  <a:gd name="connsiteX3" fmla="*/ 912449 w 912449"/>
                  <a:gd name="connsiteY3" fmla="*/ 1835 h 1171599"/>
                  <a:gd name="connsiteX0" fmla="*/ 0 w 912449"/>
                  <a:gd name="connsiteY0" fmla="*/ 855306 h 1210200"/>
                  <a:gd name="connsiteX1" fmla="*/ 122215 w 912449"/>
                  <a:gd name="connsiteY1" fmla="*/ 1176984 h 1210200"/>
                  <a:gd name="connsiteX2" fmla="*/ 209939 w 912449"/>
                  <a:gd name="connsiteY2" fmla="*/ 183772 h 1210200"/>
                  <a:gd name="connsiteX3" fmla="*/ 912449 w 912449"/>
                  <a:gd name="connsiteY3" fmla="*/ 1835 h 1210200"/>
                  <a:gd name="connsiteX0" fmla="*/ 0 w 1707101"/>
                  <a:gd name="connsiteY0" fmla="*/ 228132 h 1193645"/>
                  <a:gd name="connsiteX1" fmla="*/ 916867 w 1707101"/>
                  <a:gd name="connsiteY1" fmla="*/ 1176984 h 1193645"/>
                  <a:gd name="connsiteX2" fmla="*/ 1004591 w 1707101"/>
                  <a:gd name="connsiteY2" fmla="*/ 183772 h 1193645"/>
                  <a:gd name="connsiteX3" fmla="*/ 1707101 w 1707101"/>
                  <a:gd name="connsiteY3" fmla="*/ 1835 h 1193645"/>
                  <a:gd name="connsiteX0" fmla="*/ 0 w 1286093"/>
                  <a:gd name="connsiteY0" fmla="*/ 187229 h 1193120"/>
                  <a:gd name="connsiteX1" fmla="*/ 495859 w 1286093"/>
                  <a:gd name="connsiteY1" fmla="*/ 1176984 h 1193120"/>
                  <a:gd name="connsiteX2" fmla="*/ 583583 w 1286093"/>
                  <a:gd name="connsiteY2" fmla="*/ 183772 h 1193120"/>
                  <a:gd name="connsiteX3" fmla="*/ 1286093 w 1286093"/>
                  <a:gd name="connsiteY3" fmla="*/ 1835 h 1193120"/>
                  <a:gd name="connsiteX0" fmla="*/ 0 w 1286093"/>
                  <a:gd name="connsiteY0" fmla="*/ 187229 h 1161712"/>
                  <a:gd name="connsiteX1" fmla="*/ 480071 w 1286093"/>
                  <a:gd name="connsiteY1" fmla="*/ 1145171 h 1161712"/>
                  <a:gd name="connsiteX2" fmla="*/ 583583 w 1286093"/>
                  <a:gd name="connsiteY2" fmla="*/ 183772 h 1161712"/>
                  <a:gd name="connsiteX3" fmla="*/ 1286093 w 1286093"/>
                  <a:gd name="connsiteY3" fmla="*/ 1835 h 1161712"/>
                  <a:gd name="connsiteX0" fmla="*/ 0 w 1286093"/>
                  <a:gd name="connsiteY0" fmla="*/ 187229 h 1235423"/>
                  <a:gd name="connsiteX1" fmla="*/ 416920 w 1286093"/>
                  <a:gd name="connsiteY1" fmla="*/ 1086090 h 1235423"/>
                  <a:gd name="connsiteX2" fmla="*/ 480071 w 1286093"/>
                  <a:gd name="connsiteY2" fmla="*/ 1145171 h 1235423"/>
                  <a:gd name="connsiteX3" fmla="*/ 583583 w 1286093"/>
                  <a:gd name="connsiteY3" fmla="*/ 183772 h 1235423"/>
                  <a:gd name="connsiteX4" fmla="*/ 1286093 w 1286093"/>
                  <a:gd name="connsiteY4" fmla="*/ 1835 h 1235423"/>
                  <a:gd name="connsiteX0" fmla="*/ 0 w 1286093"/>
                  <a:gd name="connsiteY0" fmla="*/ 187229 h 1220574"/>
                  <a:gd name="connsiteX1" fmla="*/ 343244 w 1286093"/>
                  <a:gd name="connsiteY1" fmla="*/ 1040643 h 1220574"/>
                  <a:gd name="connsiteX2" fmla="*/ 480071 w 1286093"/>
                  <a:gd name="connsiteY2" fmla="*/ 1145171 h 1220574"/>
                  <a:gd name="connsiteX3" fmla="*/ 583583 w 1286093"/>
                  <a:gd name="connsiteY3" fmla="*/ 183772 h 1220574"/>
                  <a:gd name="connsiteX4" fmla="*/ 1286093 w 1286093"/>
                  <a:gd name="connsiteY4" fmla="*/ 1835 h 1220574"/>
                  <a:gd name="connsiteX0" fmla="*/ 0 w 1286093"/>
                  <a:gd name="connsiteY0" fmla="*/ 187229 h 1220574"/>
                  <a:gd name="connsiteX1" fmla="*/ 343244 w 1286093"/>
                  <a:gd name="connsiteY1" fmla="*/ 1040643 h 1220574"/>
                  <a:gd name="connsiteX2" fmla="*/ 480071 w 1286093"/>
                  <a:gd name="connsiteY2" fmla="*/ 1145171 h 1220574"/>
                  <a:gd name="connsiteX3" fmla="*/ 583583 w 1286093"/>
                  <a:gd name="connsiteY3" fmla="*/ 183772 h 1220574"/>
                  <a:gd name="connsiteX4" fmla="*/ 1286093 w 1286093"/>
                  <a:gd name="connsiteY4" fmla="*/ 1835 h 1220574"/>
                  <a:gd name="connsiteX0" fmla="*/ 0 w 1286093"/>
                  <a:gd name="connsiteY0" fmla="*/ 187229 h 1195005"/>
                  <a:gd name="connsiteX1" fmla="*/ 343244 w 1286093"/>
                  <a:gd name="connsiteY1" fmla="*/ 1040643 h 1195005"/>
                  <a:gd name="connsiteX2" fmla="*/ 480071 w 1286093"/>
                  <a:gd name="connsiteY2" fmla="*/ 1145171 h 1195005"/>
                  <a:gd name="connsiteX3" fmla="*/ 583583 w 1286093"/>
                  <a:gd name="connsiteY3" fmla="*/ 183772 h 1195005"/>
                  <a:gd name="connsiteX4" fmla="*/ 1286093 w 1286093"/>
                  <a:gd name="connsiteY4" fmla="*/ 1835 h 1195005"/>
                  <a:gd name="connsiteX0" fmla="*/ 0 w 1286093"/>
                  <a:gd name="connsiteY0" fmla="*/ 187229 h 1193841"/>
                  <a:gd name="connsiteX1" fmla="*/ 343244 w 1286093"/>
                  <a:gd name="connsiteY1" fmla="*/ 1040643 h 1193841"/>
                  <a:gd name="connsiteX2" fmla="*/ 480071 w 1286093"/>
                  <a:gd name="connsiteY2" fmla="*/ 1145171 h 1193841"/>
                  <a:gd name="connsiteX3" fmla="*/ 583583 w 1286093"/>
                  <a:gd name="connsiteY3" fmla="*/ 183772 h 1193841"/>
                  <a:gd name="connsiteX4" fmla="*/ 1286093 w 1286093"/>
                  <a:gd name="connsiteY4" fmla="*/ 1835 h 1193841"/>
                  <a:gd name="connsiteX0" fmla="*/ 0 w 1286093"/>
                  <a:gd name="connsiteY0" fmla="*/ 187229 h 1211807"/>
                  <a:gd name="connsiteX1" fmla="*/ 437970 w 1286093"/>
                  <a:gd name="connsiteY1" fmla="*/ 1136083 h 1211807"/>
                  <a:gd name="connsiteX2" fmla="*/ 480071 w 1286093"/>
                  <a:gd name="connsiteY2" fmla="*/ 1145171 h 1211807"/>
                  <a:gd name="connsiteX3" fmla="*/ 583583 w 1286093"/>
                  <a:gd name="connsiteY3" fmla="*/ 183772 h 1211807"/>
                  <a:gd name="connsiteX4" fmla="*/ 1286093 w 1286093"/>
                  <a:gd name="connsiteY4" fmla="*/ 1835 h 1211807"/>
                  <a:gd name="connsiteX0" fmla="*/ 0 w 1286093"/>
                  <a:gd name="connsiteY0" fmla="*/ 187229 h 1161319"/>
                  <a:gd name="connsiteX1" fmla="*/ 437970 w 1286093"/>
                  <a:gd name="connsiteY1" fmla="*/ 1136083 h 1161319"/>
                  <a:gd name="connsiteX2" fmla="*/ 480071 w 1286093"/>
                  <a:gd name="connsiteY2" fmla="*/ 1145171 h 1161319"/>
                  <a:gd name="connsiteX3" fmla="*/ 583583 w 1286093"/>
                  <a:gd name="connsiteY3" fmla="*/ 183772 h 1161319"/>
                  <a:gd name="connsiteX4" fmla="*/ 1286093 w 1286093"/>
                  <a:gd name="connsiteY4" fmla="*/ 1835 h 1161319"/>
                  <a:gd name="connsiteX0" fmla="*/ 0 w 1286093"/>
                  <a:gd name="connsiteY0" fmla="*/ 187229 h 1152172"/>
                  <a:gd name="connsiteX1" fmla="*/ 437970 w 1286093"/>
                  <a:gd name="connsiteY1" fmla="*/ 1136083 h 1152172"/>
                  <a:gd name="connsiteX2" fmla="*/ 480071 w 1286093"/>
                  <a:gd name="connsiteY2" fmla="*/ 1145171 h 1152172"/>
                  <a:gd name="connsiteX3" fmla="*/ 583583 w 1286093"/>
                  <a:gd name="connsiteY3" fmla="*/ 183772 h 1152172"/>
                  <a:gd name="connsiteX4" fmla="*/ 1286093 w 1286093"/>
                  <a:gd name="connsiteY4" fmla="*/ 1835 h 1152172"/>
                  <a:gd name="connsiteX0" fmla="*/ 0 w 1286093"/>
                  <a:gd name="connsiteY0" fmla="*/ 187229 h 1152172"/>
                  <a:gd name="connsiteX1" fmla="*/ 380143 w 1286093"/>
                  <a:gd name="connsiteY1" fmla="*/ 101253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316502 w 1286093"/>
                  <a:gd name="connsiteY1" fmla="*/ 104001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316502 w 1286093"/>
                  <a:gd name="connsiteY1" fmla="*/ 104001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53423 w 1286093"/>
                  <a:gd name="connsiteY1" fmla="*/ 1077795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53423 w 1286093"/>
                  <a:gd name="connsiteY1" fmla="*/ 1077795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53423 w 1286093"/>
                  <a:gd name="connsiteY1" fmla="*/ 1077795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01715 w 1286093"/>
                  <a:gd name="connsiteY1" fmla="*/ 112932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01715 w 1286093"/>
                  <a:gd name="connsiteY1" fmla="*/ 112932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4717"/>
                  <a:gd name="connsiteX1" fmla="*/ 93761 w 1286093"/>
                  <a:gd name="connsiteY1" fmla="*/ 1153365 h 1154717"/>
                  <a:gd name="connsiteX2" fmla="*/ 437970 w 1286093"/>
                  <a:gd name="connsiteY2" fmla="*/ 1136083 h 1154717"/>
                  <a:gd name="connsiteX3" fmla="*/ 480071 w 1286093"/>
                  <a:gd name="connsiteY3" fmla="*/ 1145171 h 1154717"/>
                  <a:gd name="connsiteX4" fmla="*/ 583583 w 1286093"/>
                  <a:gd name="connsiteY4" fmla="*/ 183772 h 1154717"/>
                  <a:gd name="connsiteX5" fmla="*/ 1286093 w 1286093"/>
                  <a:gd name="connsiteY5" fmla="*/ 1835 h 1154717"/>
                  <a:gd name="connsiteX0" fmla="*/ 0 w 1286093"/>
                  <a:gd name="connsiteY0" fmla="*/ 187229 h 1155852"/>
                  <a:gd name="connsiteX1" fmla="*/ 93761 w 1286093"/>
                  <a:gd name="connsiteY1" fmla="*/ 1153365 h 1155852"/>
                  <a:gd name="connsiteX2" fmla="*/ 437970 w 1286093"/>
                  <a:gd name="connsiteY2" fmla="*/ 1136083 h 1155852"/>
                  <a:gd name="connsiteX3" fmla="*/ 480071 w 1286093"/>
                  <a:gd name="connsiteY3" fmla="*/ 1145171 h 1155852"/>
                  <a:gd name="connsiteX4" fmla="*/ 583583 w 1286093"/>
                  <a:gd name="connsiteY4" fmla="*/ 183772 h 1155852"/>
                  <a:gd name="connsiteX5" fmla="*/ 1286093 w 1286093"/>
                  <a:gd name="connsiteY5" fmla="*/ 1835 h 1155852"/>
                  <a:gd name="connsiteX0" fmla="*/ 0 w 1286093"/>
                  <a:gd name="connsiteY0" fmla="*/ 187229 h 1183397"/>
                  <a:gd name="connsiteX1" fmla="*/ 65917 w 1286093"/>
                  <a:gd name="connsiteY1" fmla="*/ 1094969 h 1183397"/>
                  <a:gd name="connsiteX2" fmla="*/ 93761 w 1286093"/>
                  <a:gd name="connsiteY2" fmla="*/ 1153365 h 1183397"/>
                  <a:gd name="connsiteX3" fmla="*/ 437970 w 1286093"/>
                  <a:gd name="connsiteY3" fmla="*/ 1136083 h 1183397"/>
                  <a:gd name="connsiteX4" fmla="*/ 480071 w 1286093"/>
                  <a:gd name="connsiteY4" fmla="*/ 1145171 h 1183397"/>
                  <a:gd name="connsiteX5" fmla="*/ 583583 w 1286093"/>
                  <a:gd name="connsiteY5" fmla="*/ 183772 h 1183397"/>
                  <a:gd name="connsiteX6" fmla="*/ 1286093 w 1286093"/>
                  <a:gd name="connsiteY6" fmla="*/ 1835 h 1183397"/>
                  <a:gd name="connsiteX0" fmla="*/ 0 w 1286093"/>
                  <a:gd name="connsiteY0" fmla="*/ 187229 h 1183397"/>
                  <a:gd name="connsiteX1" fmla="*/ 65917 w 1286093"/>
                  <a:gd name="connsiteY1" fmla="*/ 1094969 h 1183397"/>
                  <a:gd name="connsiteX2" fmla="*/ 93761 w 1286093"/>
                  <a:gd name="connsiteY2" fmla="*/ 1153365 h 1183397"/>
                  <a:gd name="connsiteX3" fmla="*/ 437970 w 1286093"/>
                  <a:gd name="connsiteY3" fmla="*/ 1136083 h 1183397"/>
                  <a:gd name="connsiteX4" fmla="*/ 480071 w 1286093"/>
                  <a:gd name="connsiteY4" fmla="*/ 1145171 h 1183397"/>
                  <a:gd name="connsiteX5" fmla="*/ 583583 w 1286093"/>
                  <a:gd name="connsiteY5" fmla="*/ 183772 h 1183397"/>
                  <a:gd name="connsiteX6" fmla="*/ 1286093 w 1286093"/>
                  <a:gd name="connsiteY6" fmla="*/ 1835 h 1183397"/>
                  <a:gd name="connsiteX0" fmla="*/ 0 w 1286093"/>
                  <a:gd name="connsiteY0" fmla="*/ 187229 h 1177355"/>
                  <a:gd name="connsiteX1" fmla="*/ 81827 w 1286093"/>
                  <a:gd name="connsiteY1" fmla="*/ 1084664 h 1177355"/>
                  <a:gd name="connsiteX2" fmla="*/ 93761 w 1286093"/>
                  <a:gd name="connsiteY2" fmla="*/ 1153365 h 1177355"/>
                  <a:gd name="connsiteX3" fmla="*/ 437970 w 1286093"/>
                  <a:gd name="connsiteY3" fmla="*/ 1136083 h 1177355"/>
                  <a:gd name="connsiteX4" fmla="*/ 480071 w 1286093"/>
                  <a:gd name="connsiteY4" fmla="*/ 1145171 h 1177355"/>
                  <a:gd name="connsiteX5" fmla="*/ 583583 w 1286093"/>
                  <a:gd name="connsiteY5" fmla="*/ 183772 h 1177355"/>
                  <a:gd name="connsiteX6" fmla="*/ 1286093 w 1286093"/>
                  <a:gd name="connsiteY6" fmla="*/ 1835 h 1177355"/>
                  <a:gd name="connsiteX0" fmla="*/ 0 w 1286093"/>
                  <a:gd name="connsiteY0" fmla="*/ 187229 h 1177355"/>
                  <a:gd name="connsiteX1" fmla="*/ 81827 w 1286093"/>
                  <a:gd name="connsiteY1" fmla="*/ 1084664 h 1177355"/>
                  <a:gd name="connsiteX2" fmla="*/ 93761 w 1286093"/>
                  <a:gd name="connsiteY2" fmla="*/ 1153365 h 1177355"/>
                  <a:gd name="connsiteX3" fmla="*/ 437970 w 1286093"/>
                  <a:gd name="connsiteY3" fmla="*/ 1136083 h 1177355"/>
                  <a:gd name="connsiteX4" fmla="*/ 480071 w 1286093"/>
                  <a:gd name="connsiteY4" fmla="*/ 1145171 h 1177355"/>
                  <a:gd name="connsiteX5" fmla="*/ 583583 w 1286093"/>
                  <a:gd name="connsiteY5" fmla="*/ 183772 h 1177355"/>
                  <a:gd name="connsiteX6" fmla="*/ 1286093 w 1286093"/>
                  <a:gd name="connsiteY6" fmla="*/ 1835 h 1177355"/>
                  <a:gd name="connsiteX0" fmla="*/ 0 w 1286093"/>
                  <a:gd name="connsiteY0" fmla="*/ 187229 h 1168571"/>
                  <a:gd name="connsiteX1" fmla="*/ 81827 w 1286093"/>
                  <a:gd name="connsiteY1" fmla="*/ 1084664 h 1168571"/>
                  <a:gd name="connsiteX2" fmla="*/ 93761 w 1286093"/>
                  <a:gd name="connsiteY2" fmla="*/ 1153365 h 1168571"/>
                  <a:gd name="connsiteX3" fmla="*/ 437970 w 1286093"/>
                  <a:gd name="connsiteY3" fmla="*/ 1136083 h 1168571"/>
                  <a:gd name="connsiteX4" fmla="*/ 480071 w 1286093"/>
                  <a:gd name="connsiteY4" fmla="*/ 1145171 h 1168571"/>
                  <a:gd name="connsiteX5" fmla="*/ 583583 w 1286093"/>
                  <a:gd name="connsiteY5" fmla="*/ 183772 h 1168571"/>
                  <a:gd name="connsiteX6" fmla="*/ 1286093 w 1286093"/>
                  <a:gd name="connsiteY6" fmla="*/ 1835 h 1168571"/>
                  <a:gd name="connsiteX0" fmla="*/ 0 w 1286093"/>
                  <a:gd name="connsiteY0" fmla="*/ 187229 h 1168571"/>
                  <a:gd name="connsiteX1" fmla="*/ 61939 w 1286093"/>
                  <a:gd name="connsiteY1" fmla="*/ 346144 h 1168571"/>
                  <a:gd name="connsiteX2" fmla="*/ 81827 w 1286093"/>
                  <a:gd name="connsiteY2" fmla="*/ 1084664 h 1168571"/>
                  <a:gd name="connsiteX3" fmla="*/ 93761 w 1286093"/>
                  <a:gd name="connsiteY3" fmla="*/ 1153365 h 1168571"/>
                  <a:gd name="connsiteX4" fmla="*/ 437970 w 1286093"/>
                  <a:gd name="connsiteY4" fmla="*/ 1136083 h 1168571"/>
                  <a:gd name="connsiteX5" fmla="*/ 480071 w 1286093"/>
                  <a:gd name="connsiteY5" fmla="*/ 1145171 h 1168571"/>
                  <a:gd name="connsiteX6" fmla="*/ 583583 w 1286093"/>
                  <a:gd name="connsiteY6" fmla="*/ 183772 h 1168571"/>
                  <a:gd name="connsiteX7" fmla="*/ 1286093 w 1286093"/>
                  <a:gd name="connsiteY7" fmla="*/ 1835 h 1168571"/>
                  <a:gd name="connsiteX0" fmla="*/ 554818 w 1224392"/>
                  <a:gd name="connsiteY0" fmla="*/ 111659 h 1168571"/>
                  <a:gd name="connsiteX1" fmla="*/ 238 w 1224392"/>
                  <a:gd name="connsiteY1" fmla="*/ 346144 h 1168571"/>
                  <a:gd name="connsiteX2" fmla="*/ 20126 w 1224392"/>
                  <a:gd name="connsiteY2" fmla="*/ 1084664 h 1168571"/>
                  <a:gd name="connsiteX3" fmla="*/ 32060 w 1224392"/>
                  <a:gd name="connsiteY3" fmla="*/ 1153365 h 1168571"/>
                  <a:gd name="connsiteX4" fmla="*/ 376269 w 1224392"/>
                  <a:gd name="connsiteY4" fmla="*/ 1136083 h 1168571"/>
                  <a:gd name="connsiteX5" fmla="*/ 418370 w 1224392"/>
                  <a:gd name="connsiteY5" fmla="*/ 1145171 h 1168571"/>
                  <a:gd name="connsiteX6" fmla="*/ 521882 w 1224392"/>
                  <a:gd name="connsiteY6" fmla="*/ 183772 h 1168571"/>
                  <a:gd name="connsiteX7" fmla="*/ 1224392 w 1224392"/>
                  <a:gd name="connsiteY7" fmla="*/ 1835 h 1168571"/>
                  <a:gd name="connsiteX0" fmla="*/ 570721 w 1240295"/>
                  <a:gd name="connsiteY0" fmla="*/ 111659 h 1168571"/>
                  <a:gd name="connsiteX1" fmla="*/ 231 w 1240295"/>
                  <a:gd name="connsiteY1" fmla="*/ 256834 h 1168571"/>
                  <a:gd name="connsiteX2" fmla="*/ 36029 w 1240295"/>
                  <a:gd name="connsiteY2" fmla="*/ 1084664 h 1168571"/>
                  <a:gd name="connsiteX3" fmla="*/ 47963 w 1240295"/>
                  <a:gd name="connsiteY3" fmla="*/ 1153365 h 1168571"/>
                  <a:gd name="connsiteX4" fmla="*/ 392172 w 1240295"/>
                  <a:gd name="connsiteY4" fmla="*/ 1136083 h 1168571"/>
                  <a:gd name="connsiteX5" fmla="*/ 434273 w 1240295"/>
                  <a:gd name="connsiteY5" fmla="*/ 1145171 h 1168571"/>
                  <a:gd name="connsiteX6" fmla="*/ 537785 w 1240295"/>
                  <a:gd name="connsiteY6" fmla="*/ 183772 h 1168571"/>
                  <a:gd name="connsiteX7" fmla="*/ 1240295 w 1240295"/>
                  <a:gd name="connsiteY7" fmla="*/ 1835 h 1168571"/>
                  <a:gd name="connsiteX0" fmla="*/ 601319 w 1270893"/>
                  <a:gd name="connsiteY0" fmla="*/ 111659 h 1168571"/>
                  <a:gd name="connsiteX1" fmla="*/ 30829 w 1270893"/>
                  <a:gd name="connsiteY1" fmla="*/ 256834 h 1168571"/>
                  <a:gd name="connsiteX2" fmla="*/ 66627 w 1270893"/>
                  <a:gd name="connsiteY2" fmla="*/ 1084664 h 1168571"/>
                  <a:gd name="connsiteX3" fmla="*/ 78561 w 1270893"/>
                  <a:gd name="connsiteY3" fmla="*/ 1153365 h 1168571"/>
                  <a:gd name="connsiteX4" fmla="*/ 422770 w 1270893"/>
                  <a:gd name="connsiteY4" fmla="*/ 1136083 h 1168571"/>
                  <a:gd name="connsiteX5" fmla="*/ 464871 w 1270893"/>
                  <a:gd name="connsiteY5" fmla="*/ 1145171 h 1168571"/>
                  <a:gd name="connsiteX6" fmla="*/ 568383 w 1270893"/>
                  <a:gd name="connsiteY6" fmla="*/ 183772 h 1168571"/>
                  <a:gd name="connsiteX7" fmla="*/ 1270893 w 1270893"/>
                  <a:gd name="connsiteY7" fmla="*/ 1835 h 1168571"/>
                  <a:gd name="connsiteX0" fmla="*/ 601319 w 1270893"/>
                  <a:gd name="connsiteY0" fmla="*/ 111659 h 1168571"/>
                  <a:gd name="connsiteX1" fmla="*/ 30829 w 1270893"/>
                  <a:gd name="connsiteY1" fmla="*/ 256834 h 1168571"/>
                  <a:gd name="connsiteX2" fmla="*/ 66627 w 1270893"/>
                  <a:gd name="connsiteY2" fmla="*/ 1084664 h 1168571"/>
                  <a:gd name="connsiteX3" fmla="*/ 78561 w 1270893"/>
                  <a:gd name="connsiteY3" fmla="*/ 1153365 h 1168571"/>
                  <a:gd name="connsiteX4" fmla="*/ 422770 w 1270893"/>
                  <a:gd name="connsiteY4" fmla="*/ 1136083 h 1168571"/>
                  <a:gd name="connsiteX5" fmla="*/ 464871 w 1270893"/>
                  <a:gd name="connsiteY5" fmla="*/ 1145171 h 1168571"/>
                  <a:gd name="connsiteX6" fmla="*/ 568383 w 1270893"/>
                  <a:gd name="connsiteY6" fmla="*/ 183772 h 1168571"/>
                  <a:gd name="connsiteX7" fmla="*/ 1270893 w 1270893"/>
                  <a:gd name="connsiteY7" fmla="*/ 1835 h 1168571"/>
                  <a:gd name="connsiteX0" fmla="*/ 609006 w 1278580"/>
                  <a:gd name="connsiteY0" fmla="*/ 111659 h 1168571"/>
                  <a:gd name="connsiteX1" fmla="*/ 30560 w 1278580"/>
                  <a:gd name="connsiteY1" fmla="*/ 263704 h 1168571"/>
                  <a:gd name="connsiteX2" fmla="*/ 74314 w 1278580"/>
                  <a:gd name="connsiteY2" fmla="*/ 1084664 h 1168571"/>
                  <a:gd name="connsiteX3" fmla="*/ 86248 w 1278580"/>
                  <a:gd name="connsiteY3" fmla="*/ 1153365 h 1168571"/>
                  <a:gd name="connsiteX4" fmla="*/ 430457 w 1278580"/>
                  <a:gd name="connsiteY4" fmla="*/ 1136083 h 1168571"/>
                  <a:gd name="connsiteX5" fmla="*/ 472558 w 1278580"/>
                  <a:gd name="connsiteY5" fmla="*/ 1145171 h 1168571"/>
                  <a:gd name="connsiteX6" fmla="*/ 576070 w 1278580"/>
                  <a:gd name="connsiteY6" fmla="*/ 183772 h 1168571"/>
                  <a:gd name="connsiteX7" fmla="*/ 1278580 w 1278580"/>
                  <a:gd name="connsiteY7" fmla="*/ 1835 h 1168571"/>
                  <a:gd name="connsiteX0" fmla="*/ 602018 w 1271592"/>
                  <a:gd name="connsiteY0" fmla="*/ 111659 h 1168571"/>
                  <a:gd name="connsiteX1" fmla="*/ 23572 w 1271592"/>
                  <a:gd name="connsiteY1" fmla="*/ 263704 h 1168571"/>
                  <a:gd name="connsiteX2" fmla="*/ 67326 w 1271592"/>
                  <a:gd name="connsiteY2" fmla="*/ 1084664 h 1168571"/>
                  <a:gd name="connsiteX3" fmla="*/ 79260 w 1271592"/>
                  <a:gd name="connsiteY3" fmla="*/ 1153365 h 1168571"/>
                  <a:gd name="connsiteX4" fmla="*/ 423469 w 1271592"/>
                  <a:gd name="connsiteY4" fmla="*/ 1136083 h 1168571"/>
                  <a:gd name="connsiteX5" fmla="*/ 465570 w 1271592"/>
                  <a:gd name="connsiteY5" fmla="*/ 1145171 h 1168571"/>
                  <a:gd name="connsiteX6" fmla="*/ 569082 w 1271592"/>
                  <a:gd name="connsiteY6" fmla="*/ 183772 h 1168571"/>
                  <a:gd name="connsiteX7" fmla="*/ 1271592 w 1271592"/>
                  <a:gd name="connsiteY7" fmla="*/ 1835 h 1168571"/>
                  <a:gd name="connsiteX0" fmla="*/ 626012 w 1295586"/>
                  <a:gd name="connsiteY0" fmla="*/ 111659 h 1168571"/>
                  <a:gd name="connsiteX1" fmla="*/ 43590 w 1295586"/>
                  <a:gd name="connsiteY1" fmla="*/ 170961 h 1168571"/>
                  <a:gd name="connsiteX2" fmla="*/ 47566 w 1295586"/>
                  <a:gd name="connsiteY2" fmla="*/ 263704 h 1168571"/>
                  <a:gd name="connsiteX3" fmla="*/ 91320 w 1295586"/>
                  <a:gd name="connsiteY3" fmla="*/ 1084664 h 1168571"/>
                  <a:gd name="connsiteX4" fmla="*/ 103254 w 1295586"/>
                  <a:gd name="connsiteY4" fmla="*/ 1153365 h 1168571"/>
                  <a:gd name="connsiteX5" fmla="*/ 447463 w 1295586"/>
                  <a:gd name="connsiteY5" fmla="*/ 1136083 h 1168571"/>
                  <a:gd name="connsiteX6" fmla="*/ 489564 w 1295586"/>
                  <a:gd name="connsiteY6" fmla="*/ 1145171 h 1168571"/>
                  <a:gd name="connsiteX7" fmla="*/ 593076 w 1295586"/>
                  <a:gd name="connsiteY7" fmla="*/ 183772 h 1168571"/>
                  <a:gd name="connsiteX8" fmla="*/ 1295586 w 1295586"/>
                  <a:gd name="connsiteY8" fmla="*/ 1835 h 1168571"/>
                  <a:gd name="connsiteX0" fmla="*/ 580854 w 1250428"/>
                  <a:gd name="connsiteY0" fmla="*/ 111659 h 1168571"/>
                  <a:gd name="connsiteX1" fmla="*/ 97870 w 1250428"/>
                  <a:gd name="connsiteY1" fmla="*/ 191571 h 1168571"/>
                  <a:gd name="connsiteX2" fmla="*/ 2408 w 1250428"/>
                  <a:gd name="connsiteY2" fmla="*/ 263704 h 1168571"/>
                  <a:gd name="connsiteX3" fmla="*/ 46162 w 1250428"/>
                  <a:gd name="connsiteY3" fmla="*/ 1084664 h 1168571"/>
                  <a:gd name="connsiteX4" fmla="*/ 58096 w 1250428"/>
                  <a:gd name="connsiteY4" fmla="*/ 1153365 h 1168571"/>
                  <a:gd name="connsiteX5" fmla="*/ 402305 w 1250428"/>
                  <a:gd name="connsiteY5" fmla="*/ 1136083 h 1168571"/>
                  <a:gd name="connsiteX6" fmla="*/ 444406 w 1250428"/>
                  <a:gd name="connsiteY6" fmla="*/ 1145171 h 1168571"/>
                  <a:gd name="connsiteX7" fmla="*/ 547918 w 1250428"/>
                  <a:gd name="connsiteY7" fmla="*/ 183772 h 1168571"/>
                  <a:gd name="connsiteX8" fmla="*/ 1250428 w 1250428"/>
                  <a:gd name="connsiteY8" fmla="*/ 1835 h 1168571"/>
                  <a:gd name="connsiteX0" fmla="*/ 625863 w 1250428"/>
                  <a:gd name="connsiteY0" fmla="*/ 115546 h 1168571"/>
                  <a:gd name="connsiteX1" fmla="*/ 97870 w 1250428"/>
                  <a:gd name="connsiteY1" fmla="*/ 191571 h 1168571"/>
                  <a:gd name="connsiteX2" fmla="*/ 2408 w 1250428"/>
                  <a:gd name="connsiteY2" fmla="*/ 263704 h 1168571"/>
                  <a:gd name="connsiteX3" fmla="*/ 46162 w 1250428"/>
                  <a:gd name="connsiteY3" fmla="*/ 1084664 h 1168571"/>
                  <a:gd name="connsiteX4" fmla="*/ 58096 w 1250428"/>
                  <a:gd name="connsiteY4" fmla="*/ 1153365 h 1168571"/>
                  <a:gd name="connsiteX5" fmla="*/ 402305 w 1250428"/>
                  <a:gd name="connsiteY5" fmla="*/ 1136083 h 1168571"/>
                  <a:gd name="connsiteX6" fmla="*/ 444406 w 1250428"/>
                  <a:gd name="connsiteY6" fmla="*/ 1145171 h 1168571"/>
                  <a:gd name="connsiteX7" fmla="*/ 547918 w 1250428"/>
                  <a:gd name="connsiteY7" fmla="*/ 183772 h 1168571"/>
                  <a:gd name="connsiteX8" fmla="*/ 1250428 w 1250428"/>
                  <a:gd name="connsiteY8" fmla="*/ 1835 h 1168571"/>
                  <a:gd name="connsiteX0" fmla="*/ 625863 w 1250428"/>
                  <a:gd name="connsiteY0" fmla="*/ 115546 h 1168571"/>
                  <a:gd name="connsiteX1" fmla="*/ 97870 w 1250428"/>
                  <a:gd name="connsiteY1" fmla="*/ 191571 h 1168571"/>
                  <a:gd name="connsiteX2" fmla="*/ 2408 w 1250428"/>
                  <a:gd name="connsiteY2" fmla="*/ 263704 h 1168571"/>
                  <a:gd name="connsiteX3" fmla="*/ 46162 w 1250428"/>
                  <a:gd name="connsiteY3" fmla="*/ 1084664 h 1168571"/>
                  <a:gd name="connsiteX4" fmla="*/ 58096 w 1250428"/>
                  <a:gd name="connsiteY4" fmla="*/ 1153365 h 1168571"/>
                  <a:gd name="connsiteX5" fmla="*/ 402305 w 1250428"/>
                  <a:gd name="connsiteY5" fmla="*/ 1136083 h 1168571"/>
                  <a:gd name="connsiteX6" fmla="*/ 444406 w 1250428"/>
                  <a:gd name="connsiteY6" fmla="*/ 1145171 h 1168571"/>
                  <a:gd name="connsiteX7" fmla="*/ 547918 w 1250428"/>
                  <a:gd name="connsiteY7" fmla="*/ 183772 h 1168571"/>
                  <a:gd name="connsiteX8" fmla="*/ 1250428 w 1250428"/>
                  <a:gd name="connsiteY8" fmla="*/ 1835 h 1168571"/>
                  <a:gd name="connsiteX0" fmla="*/ 761240 w 1385805"/>
                  <a:gd name="connsiteY0" fmla="*/ 115546 h 1168571"/>
                  <a:gd name="connsiteX1" fmla="*/ 26206 w 1385805"/>
                  <a:gd name="connsiteY1" fmla="*/ 168249 h 1168571"/>
                  <a:gd name="connsiteX2" fmla="*/ 137785 w 1385805"/>
                  <a:gd name="connsiteY2" fmla="*/ 263704 h 1168571"/>
                  <a:gd name="connsiteX3" fmla="*/ 181539 w 1385805"/>
                  <a:gd name="connsiteY3" fmla="*/ 1084664 h 1168571"/>
                  <a:gd name="connsiteX4" fmla="*/ 193473 w 1385805"/>
                  <a:gd name="connsiteY4" fmla="*/ 1153365 h 1168571"/>
                  <a:gd name="connsiteX5" fmla="*/ 537682 w 1385805"/>
                  <a:gd name="connsiteY5" fmla="*/ 1136083 h 1168571"/>
                  <a:gd name="connsiteX6" fmla="*/ 579783 w 1385805"/>
                  <a:gd name="connsiteY6" fmla="*/ 1145171 h 1168571"/>
                  <a:gd name="connsiteX7" fmla="*/ 683295 w 1385805"/>
                  <a:gd name="connsiteY7" fmla="*/ 183772 h 1168571"/>
                  <a:gd name="connsiteX8" fmla="*/ 1385805 w 1385805"/>
                  <a:gd name="connsiteY8" fmla="*/ 1835 h 1168571"/>
                  <a:gd name="connsiteX0" fmla="*/ 761240 w 1385805"/>
                  <a:gd name="connsiteY0" fmla="*/ 115546 h 1168571"/>
                  <a:gd name="connsiteX1" fmla="*/ 26206 w 1385805"/>
                  <a:gd name="connsiteY1" fmla="*/ 168249 h 1168571"/>
                  <a:gd name="connsiteX2" fmla="*/ 137785 w 1385805"/>
                  <a:gd name="connsiteY2" fmla="*/ 263704 h 1168571"/>
                  <a:gd name="connsiteX3" fmla="*/ 181539 w 1385805"/>
                  <a:gd name="connsiteY3" fmla="*/ 1084664 h 1168571"/>
                  <a:gd name="connsiteX4" fmla="*/ 193473 w 1385805"/>
                  <a:gd name="connsiteY4" fmla="*/ 1153365 h 1168571"/>
                  <a:gd name="connsiteX5" fmla="*/ 537682 w 1385805"/>
                  <a:gd name="connsiteY5" fmla="*/ 1136083 h 1168571"/>
                  <a:gd name="connsiteX6" fmla="*/ 579783 w 1385805"/>
                  <a:gd name="connsiteY6" fmla="*/ 1145171 h 1168571"/>
                  <a:gd name="connsiteX7" fmla="*/ 683295 w 1385805"/>
                  <a:gd name="connsiteY7" fmla="*/ 183772 h 1168571"/>
                  <a:gd name="connsiteX8" fmla="*/ 1385805 w 1385805"/>
                  <a:gd name="connsiteY8" fmla="*/ 1835 h 1168571"/>
                  <a:gd name="connsiteX0" fmla="*/ 725390 w 1349955"/>
                  <a:gd name="connsiteY0" fmla="*/ 115546 h 1168571"/>
                  <a:gd name="connsiteX1" fmla="*/ 30864 w 1349955"/>
                  <a:gd name="connsiteY1" fmla="*/ 133266 h 1168571"/>
                  <a:gd name="connsiteX2" fmla="*/ 101935 w 1349955"/>
                  <a:gd name="connsiteY2" fmla="*/ 263704 h 1168571"/>
                  <a:gd name="connsiteX3" fmla="*/ 145689 w 1349955"/>
                  <a:gd name="connsiteY3" fmla="*/ 1084664 h 1168571"/>
                  <a:gd name="connsiteX4" fmla="*/ 157623 w 1349955"/>
                  <a:gd name="connsiteY4" fmla="*/ 1153365 h 1168571"/>
                  <a:gd name="connsiteX5" fmla="*/ 501832 w 1349955"/>
                  <a:gd name="connsiteY5" fmla="*/ 1136083 h 1168571"/>
                  <a:gd name="connsiteX6" fmla="*/ 543933 w 1349955"/>
                  <a:gd name="connsiteY6" fmla="*/ 1145171 h 1168571"/>
                  <a:gd name="connsiteX7" fmla="*/ 647445 w 1349955"/>
                  <a:gd name="connsiteY7" fmla="*/ 183772 h 1168571"/>
                  <a:gd name="connsiteX8" fmla="*/ 1349955 w 1349955"/>
                  <a:gd name="connsiteY8" fmla="*/ 1835 h 1168571"/>
                  <a:gd name="connsiteX0" fmla="*/ 725390 w 1349955"/>
                  <a:gd name="connsiteY0" fmla="*/ 115546 h 1168571"/>
                  <a:gd name="connsiteX1" fmla="*/ 30864 w 1349955"/>
                  <a:gd name="connsiteY1" fmla="*/ 133266 h 1168571"/>
                  <a:gd name="connsiteX2" fmla="*/ 101935 w 1349955"/>
                  <a:gd name="connsiteY2" fmla="*/ 263704 h 1168571"/>
                  <a:gd name="connsiteX3" fmla="*/ 145689 w 1349955"/>
                  <a:gd name="connsiteY3" fmla="*/ 1084664 h 1168571"/>
                  <a:gd name="connsiteX4" fmla="*/ 157623 w 1349955"/>
                  <a:gd name="connsiteY4" fmla="*/ 1153365 h 1168571"/>
                  <a:gd name="connsiteX5" fmla="*/ 501832 w 1349955"/>
                  <a:gd name="connsiteY5" fmla="*/ 1136083 h 1168571"/>
                  <a:gd name="connsiteX6" fmla="*/ 543933 w 1349955"/>
                  <a:gd name="connsiteY6" fmla="*/ 1145171 h 1168571"/>
                  <a:gd name="connsiteX7" fmla="*/ 647445 w 1349955"/>
                  <a:gd name="connsiteY7" fmla="*/ 183772 h 1168571"/>
                  <a:gd name="connsiteX8" fmla="*/ 1349955 w 1349955"/>
                  <a:gd name="connsiteY8" fmla="*/ 1835 h 1168571"/>
                  <a:gd name="connsiteX0" fmla="*/ 696521 w 1321086"/>
                  <a:gd name="connsiteY0" fmla="*/ 115546 h 1168571"/>
                  <a:gd name="connsiteX1" fmla="*/ 1995 w 1321086"/>
                  <a:gd name="connsiteY1" fmla="*/ 133266 h 1168571"/>
                  <a:gd name="connsiteX2" fmla="*/ 73066 w 1321086"/>
                  <a:gd name="connsiteY2" fmla="*/ 263704 h 1168571"/>
                  <a:gd name="connsiteX3" fmla="*/ 116820 w 1321086"/>
                  <a:gd name="connsiteY3" fmla="*/ 1084664 h 1168571"/>
                  <a:gd name="connsiteX4" fmla="*/ 128754 w 1321086"/>
                  <a:gd name="connsiteY4" fmla="*/ 1153365 h 1168571"/>
                  <a:gd name="connsiteX5" fmla="*/ 472963 w 1321086"/>
                  <a:gd name="connsiteY5" fmla="*/ 1136083 h 1168571"/>
                  <a:gd name="connsiteX6" fmla="*/ 515064 w 1321086"/>
                  <a:gd name="connsiteY6" fmla="*/ 1145171 h 1168571"/>
                  <a:gd name="connsiteX7" fmla="*/ 618576 w 1321086"/>
                  <a:gd name="connsiteY7" fmla="*/ 183772 h 1168571"/>
                  <a:gd name="connsiteX8" fmla="*/ 1321086 w 1321086"/>
                  <a:gd name="connsiteY8" fmla="*/ 1835 h 1168571"/>
                  <a:gd name="connsiteX0" fmla="*/ 698998 w 1323563"/>
                  <a:gd name="connsiteY0" fmla="*/ 115546 h 1168571"/>
                  <a:gd name="connsiteX1" fmla="*/ 4472 w 1323563"/>
                  <a:gd name="connsiteY1" fmla="*/ 133266 h 1168571"/>
                  <a:gd name="connsiteX2" fmla="*/ 75543 w 1323563"/>
                  <a:gd name="connsiteY2" fmla="*/ 263704 h 1168571"/>
                  <a:gd name="connsiteX3" fmla="*/ 119297 w 1323563"/>
                  <a:gd name="connsiteY3" fmla="*/ 1084664 h 1168571"/>
                  <a:gd name="connsiteX4" fmla="*/ 131231 w 1323563"/>
                  <a:gd name="connsiteY4" fmla="*/ 1153365 h 1168571"/>
                  <a:gd name="connsiteX5" fmla="*/ 475440 w 1323563"/>
                  <a:gd name="connsiteY5" fmla="*/ 1136083 h 1168571"/>
                  <a:gd name="connsiteX6" fmla="*/ 517541 w 1323563"/>
                  <a:gd name="connsiteY6" fmla="*/ 1145171 h 1168571"/>
                  <a:gd name="connsiteX7" fmla="*/ 621053 w 1323563"/>
                  <a:gd name="connsiteY7" fmla="*/ 183772 h 1168571"/>
                  <a:gd name="connsiteX8" fmla="*/ 1323563 w 1323563"/>
                  <a:gd name="connsiteY8" fmla="*/ 1835 h 1168571"/>
                  <a:gd name="connsiteX0" fmla="*/ 698998 w 698998"/>
                  <a:gd name="connsiteY0" fmla="*/ 0 h 1053025"/>
                  <a:gd name="connsiteX1" fmla="*/ 4472 w 698998"/>
                  <a:gd name="connsiteY1" fmla="*/ 17720 h 1053025"/>
                  <a:gd name="connsiteX2" fmla="*/ 75543 w 698998"/>
                  <a:gd name="connsiteY2" fmla="*/ 148158 h 1053025"/>
                  <a:gd name="connsiteX3" fmla="*/ 119297 w 698998"/>
                  <a:gd name="connsiteY3" fmla="*/ 969118 h 1053025"/>
                  <a:gd name="connsiteX4" fmla="*/ 131231 w 698998"/>
                  <a:gd name="connsiteY4" fmla="*/ 1037819 h 1053025"/>
                  <a:gd name="connsiteX5" fmla="*/ 475440 w 698998"/>
                  <a:gd name="connsiteY5" fmla="*/ 1020537 h 1053025"/>
                  <a:gd name="connsiteX6" fmla="*/ 517541 w 698998"/>
                  <a:gd name="connsiteY6" fmla="*/ 1029625 h 1053025"/>
                  <a:gd name="connsiteX7" fmla="*/ 621053 w 698998"/>
                  <a:gd name="connsiteY7" fmla="*/ 68226 h 1053025"/>
                  <a:gd name="connsiteX0" fmla="*/ 698998 w 698998"/>
                  <a:gd name="connsiteY0" fmla="*/ 0 h 1112659"/>
                  <a:gd name="connsiteX1" fmla="*/ 4472 w 698998"/>
                  <a:gd name="connsiteY1" fmla="*/ 17720 h 1112659"/>
                  <a:gd name="connsiteX2" fmla="*/ 75543 w 698998"/>
                  <a:gd name="connsiteY2" fmla="*/ 148158 h 1112659"/>
                  <a:gd name="connsiteX3" fmla="*/ 119297 w 698998"/>
                  <a:gd name="connsiteY3" fmla="*/ 969118 h 1112659"/>
                  <a:gd name="connsiteX4" fmla="*/ 131231 w 698998"/>
                  <a:gd name="connsiteY4" fmla="*/ 1037819 h 1112659"/>
                  <a:gd name="connsiteX5" fmla="*/ 533087 w 698998"/>
                  <a:gd name="connsiteY5" fmla="*/ 1111808 h 1112659"/>
                  <a:gd name="connsiteX6" fmla="*/ 517541 w 698998"/>
                  <a:gd name="connsiteY6" fmla="*/ 1029625 h 1112659"/>
                  <a:gd name="connsiteX7" fmla="*/ 621053 w 698998"/>
                  <a:gd name="connsiteY7" fmla="*/ 68226 h 1112659"/>
                  <a:gd name="connsiteX0" fmla="*/ 698998 w 698998"/>
                  <a:gd name="connsiteY0" fmla="*/ 0 h 1120792"/>
                  <a:gd name="connsiteX1" fmla="*/ 4472 w 698998"/>
                  <a:gd name="connsiteY1" fmla="*/ 17720 h 1120792"/>
                  <a:gd name="connsiteX2" fmla="*/ 75543 w 698998"/>
                  <a:gd name="connsiteY2" fmla="*/ 148158 h 1120792"/>
                  <a:gd name="connsiteX3" fmla="*/ 119297 w 698998"/>
                  <a:gd name="connsiteY3" fmla="*/ 969118 h 1120792"/>
                  <a:gd name="connsiteX4" fmla="*/ 116819 w 698998"/>
                  <a:gd name="connsiteY4" fmla="*/ 1120792 h 1120792"/>
                  <a:gd name="connsiteX5" fmla="*/ 533087 w 698998"/>
                  <a:gd name="connsiteY5" fmla="*/ 1111808 h 1120792"/>
                  <a:gd name="connsiteX6" fmla="*/ 517541 w 698998"/>
                  <a:gd name="connsiteY6" fmla="*/ 1029625 h 1120792"/>
                  <a:gd name="connsiteX7" fmla="*/ 621053 w 698998"/>
                  <a:gd name="connsiteY7" fmla="*/ 68226 h 1120792"/>
                  <a:gd name="connsiteX0" fmla="*/ 698998 w 698998"/>
                  <a:gd name="connsiteY0" fmla="*/ 0 h 1122057"/>
                  <a:gd name="connsiteX1" fmla="*/ 4472 w 698998"/>
                  <a:gd name="connsiteY1" fmla="*/ 17720 h 1122057"/>
                  <a:gd name="connsiteX2" fmla="*/ 75543 w 698998"/>
                  <a:gd name="connsiteY2" fmla="*/ 148158 h 1122057"/>
                  <a:gd name="connsiteX3" fmla="*/ 119297 w 698998"/>
                  <a:gd name="connsiteY3" fmla="*/ 969118 h 1122057"/>
                  <a:gd name="connsiteX4" fmla="*/ 116819 w 698998"/>
                  <a:gd name="connsiteY4" fmla="*/ 1120792 h 1122057"/>
                  <a:gd name="connsiteX5" fmla="*/ 533087 w 698998"/>
                  <a:gd name="connsiteY5" fmla="*/ 1111808 h 1122057"/>
                  <a:gd name="connsiteX6" fmla="*/ 517541 w 698998"/>
                  <a:gd name="connsiteY6" fmla="*/ 1029625 h 1122057"/>
                  <a:gd name="connsiteX7" fmla="*/ 621053 w 698998"/>
                  <a:gd name="connsiteY7" fmla="*/ 68226 h 1122057"/>
                  <a:gd name="connsiteX0" fmla="*/ 698998 w 698998"/>
                  <a:gd name="connsiteY0" fmla="*/ 0 h 1123075"/>
                  <a:gd name="connsiteX1" fmla="*/ 4472 w 698998"/>
                  <a:gd name="connsiteY1" fmla="*/ 17720 h 1123075"/>
                  <a:gd name="connsiteX2" fmla="*/ 75543 w 698998"/>
                  <a:gd name="connsiteY2" fmla="*/ 148158 h 1123075"/>
                  <a:gd name="connsiteX3" fmla="*/ 119297 w 698998"/>
                  <a:gd name="connsiteY3" fmla="*/ 969118 h 1123075"/>
                  <a:gd name="connsiteX4" fmla="*/ 116819 w 698998"/>
                  <a:gd name="connsiteY4" fmla="*/ 1120792 h 1123075"/>
                  <a:gd name="connsiteX5" fmla="*/ 533087 w 698998"/>
                  <a:gd name="connsiteY5" fmla="*/ 1111808 h 1123075"/>
                  <a:gd name="connsiteX6" fmla="*/ 517541 w 698998"/>
                  <a:gd name="connsiteY6" fmla="*/ 1029625 h 1123075"/>
                  <a:gd name="connsiteX7" fmla="*/ 621053 w 698998"/>
                  <a:gd name="connsiteY7" fmla="*/ 68226 h 1123075"/>
                  <a:gd name="connsiteX0" fmla="*/ 698998 w 698998"/>
                  <a:gd name="connsiteY0" fmla="*/ 0 h 1129112"/>
                  <a:gd name="connsiteX1" fmla="*/ 4472 w 698998"/>
                  <a:gd name="connsiteY1" fmla="*/ 17720 h 1129112"/>
                  <a:gd name="connsiteX2" fmla="*/ 75543 w 698998"/>
                  <a:gd name="connsiteY2" fmla="*/ 148158 h 1129112"/>
                  <a:gd name="connsiteX3" fmla="*/ 119297 w 698998"/>
                  <a:gd name="connsiteY3" fmla="*/ 969118 h 1129112"/>
                  <a:gd name="connsiteX4" fmla="*/ 116819 w 698998"/>
                  <a:gd name="connsiteY4" fmla="*/ 1120792 h 1129112"/>
                  <a:gd name="connsiteX5" fmla="*/ 518675 w 698998"/>
                  <a:gd name="connsiteY5" fmla="*/ 1128403 h 1129112"/>
                  <a:gd name="connsiteX6" fmla="*/ 517541 w 698998"/>
                  <a:gd name="connsiteY6" fmla="*/ 1029625 h 1129112"/>
                  <a:gd name="connsiteX7" fmla="*/ 621053 w 698998"/>
                  <a:gd name="connsiteY7" fmla="*/ 68226 h 1129112"/>
                  <a:gd name="connsiteX0" fmla="*/ 698998 w 698998"/>
                  <a:gd name="connsiteY0" fmla="*/ 0 h 1123533"/>
                  <a:gd name="connsiteX1" fmla="*/ 4472 w 698998"/>
                  <a:gd name="connsiteY1" fmla="*/ 17720 h 1123533"/>
                  <a:gd name="connsiteX2" fmla="*/ 75543 w 698998"/>
                  <a:gd name="connsiteY2" fmla="*/ 148158 h 1123533"/>
                  <a:gd name="connsiteX3" fmla="*/ 119297 w 698998"/>
                  <a:gd name="connsiteY3" fmla="*/ 969118 h 1123533"/>
                  <a:gd name="connsiteX4" fmla="*/ 116819 w 698998"/>
                  <a:gd name="connsiteY4" fmla="*/ 1120792 h 1123533"/>
                  <a:gd name="connsiteX5" fmla="*/ 518675 w 698998"/>
                  <a:gd name="connsiteY5" fmla="*/ 1115957 h 1123533"/>
                  <a:gd name="connsiteX6" fmla="*/ 517541 w 698998"/>
                  <a:gd name="connsiteY6" fmla="*/ 1029625 h 1123533"/>
                  <a:gd name="connsiteX7" fmla="*/ 621053 w 698998"/>
                  <a:gd name="connsiteY7" fmla="*/ 68226 h 1123533"/>
                  <a:gd name="connsiteX0" fmla="*/ 698998 w 698998"/>
                  <a:gd name="connsiteY0" fmla="*/ 0 h 1359247"/>
                  <a:gd name="connsiteX1" fmla="*/ 4472 w 698998"/>
                  <a:gd name="connsiteY1" fmla="*/ 17720 h 1359247"/>
                  <a:gd name="connsiteX2" fmla="*/ 75543 w 698998"/>
                  <a:gd name="connsiteY2" fmla="*/ 148158 h 1359247"/>
                  <a:gd name="connsiteX3" fmla="*/ 119297 w 698998"/>
                  <a:gd name="connsiteY3" fmla="*/ 969118 h 1359247"/>
                  <a:gd name="connsiteX4" fmla="*/ 116819 w 698998"/>
                  <a:gd name="connsiteY4" fmla="*/ 1120792 h 1359247"/>
                  <a:gd name="connsiteX5" fmla="*/ 337726 w 698998"/>
                  <a:gd name="connsiteY5" fmla="*/ 1359246 h 1359247"/>
                  <a:gd name="connsiteX6" fmla="*/ 518675 w 698998"/>
                  <a:gd name="connsiteY6" fmla="*/ 1115957 h 1359247"/>
                  <a:gd name="connsiteX7" fmla="*/ 517541 w 698998"/>
                  <a:gd name="connsiteY7" fmla="*/ 1029625 h 1359247"/>
                  <a:gd name="connsiteX8" fmla="*/ 621053 w 698998"/>
                  <a:gd name="connsiteY8" fmla="*/ 68226 h 1359247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18675 w 698998"/>
                  <a:gd name="connsiteY6" fmla="*/ 1115957 h 1359246"/>
                  <a:gd name="connsiteX7" fmla="*/ 517541 w 698998"/>
                  <a:gd name="connsiteY7" fmla="*/ 1029625 h 1359246"/>
                  <a:gd name="connsiteX8" fmla="*/ 621053 w 698998"/>
                  <a:gd name="connsiteY8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18675 w 698998"/>
                  <a:gd name="connsiteY6" fmla="*/ 1115957 h 1359246"/>
                  <a:gd name="connsiteX7" fmla="*/ 517541 w 698998"/>
                  <a:gd name="connsiteY7" fmla="*/ 1029625 h 1359246"/>
                  <a:gd name="connsiteX8" fmla="*/ 621053 w 698998"/>
                  <a:gd name="connsiteY8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17541 w 698998"/>
                  <a:gd name="connsiteY6" fmla="*/ 1029625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17541 w 698998"/>
                  <a:gd name="connsiteY6" fmla="*/ 1029625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24984 w 698998"/>
                  <a:gd name="connsiteY6" fmla="*/ 1036696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24984 w 698998"/>
                  <a:gd name="connsiteY6" fmla="*/ 1036696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02654 w 698998"/>
                  <a:gd name="connsiteY6" fmla="*/ 1057909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37726 w 698998"/>
                  <a:gd name="connsiteY5" fmla="*/ 1359246 h 1359246"/>
                  <a:gd name="connsiteX6" fmla="*/ 513602 w 698998"/>
                  <a:gd name="connsiteY6" fmla="*/ 1042307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21303 w 698998"/>
                  <a:gd name="connsiteY5" fmla="*/ 1359246 h 1359246"/>
                  <a:gd name="connsiteX6" fmla="*/ 513602 w 698998"/>
                  <a:gd name="connsiteY6" fmla="*/ 1042307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21303 w 698998"/>
                  <a:gd name="connsiteY5" fmla="*/ 1359246 h 1359246"/>
                  <a:gd name="connsiteX6" fmla="*/ 513602 w 698998"/>
                  <a:gd name="connsiteY6" fmla="*/ 1042307 h 1359246"/>
                  <a:gd name="connsiteX7" fmla="*/ 621053 w 698998"/>
                  <a:gd name="connsiteY7" fmla="*/ 68226 h 1359246"/>
                  <a:gd name="connsiteX0" fmla="*/ 698998 w 698998"/>
                  <a:gd name="connsiteY0" fmla="*/ 0 h 1359246"/>
                  <a:gd name="connsiteX1" fmla="*/ 4472 w 698998"/>
                  <a:gd name="connsiteY1" fmla="*/ 17720 h 1359246"/>
                  <a:gd name="connsiteX2" fmla="*/ 75543 w 698998"/>
                  <a:gd name="connsiteY2" fmla="*/ 148158 h 1359246"/>
                  <a:gd name="connsiteX3" fmla="*/ 119297 w 698998"/>
                  <a:gd name="connsiteY3" fmla="*/ 969118 h 1359246"/>
                  <a:gd name="connsiteX4" fmla="*/ 116819 w 698998"/>
                  <a:gd name="connsiteY4" fmla="*/ 1120792 h 1359246"/>
                  <a:gd name="connsiteX5" fmla="*/ 321303 w 698998"/>
                  <a:gd name="connsiteY5" fmla="*/ 1359246 h 1359246"/>
                  <a:gd name="connsiteX6" fmla="*/ 513602 w 698998"/>
                  <a:gd name="connsiteY6" fmla="*/ 1042307 h 1359246"/>
                  <a:gd name="connsiteX7" fmla="*/ 621053 w 698998"/>
                  <a:gd name="connsiteY7" fmla="*/ 68226 h 1359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8998" h="1359246">
                    <a:moveTo>
                      <a:pt x="698998" y="0"/>
                    </a:moveTo>
                    <a:cubicBezTo>
                      <a:pt x="574923" y="68189"/>
                      <a:pt x="204401" y="54571"/>
                      <a:pt x="4472" y="17720"/>
                    </a:cubicBezTo>
                    <a:cubicBezTo>
                      <a:pt x="-10920" y="62496"/>
                      <a:pt x="13577" y="-4126"/>
                      <a:pt x="75543" y="148158"/>
                    </a:cubicBezTo>
                    <a:cubicBezTo>
                      <a:pt x="144866" y="283990"/>
                      <a:pt x="113993" y="834581"/>
                      <a:pt x="119297" y="969118"/>
                    </a:cubicBezTo>
                    <a:cubicBezTo>
                      <a:pt x="134924" y="1130141"/>
                      <a:pt x="90608" y="1086460"/>
                      <a:pt x="116819" y="1120792"/>
                    </a:cubicBezTo>
                    <a:cubicBezTo>
                      <a:pt x="151055" y="1146663"/>
                      <a:pt x="137194" y="1347690"/>
                      <a:pt x="321303" y="1359246"/>
                    </a:cubicBezTo>
                    <a:cubicBezTo>
                      <a:pt x="426412" y="1338851"/>
                      <a:pt x="559644" y="1218792"/>
                      <a:pt x="513602" y="1042307"/>
                    </a:cubicBezTo>
                    <a:cubicBezTo>
                      <a:pt x="504161" y="807067"/>
                      <a:pt x="490225" y="234543"/>
                      <a:pt x="621053" y="6822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3" name="Forme libre 122"/>
              <p:cNvSpPr/>
              <p:nvPr/>
            </p:nvSpPr>
            <p:spPr>
              <a:xfrm flipH="1">
                <a:off x="2818799" y="4411162"/>
                <a:ext cx="160199" cy="1313043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8150 w 799560"/>
                  <a:gd name="connsiteY0" fmla="*/ 1182058 h 1182058"/>
                  <a:gd name="connsiteX1" fmla="*/ 97050 w 799560"/>
                  <a:gd name="connsiteY1" fmla="*/ 178758 h 1182058"/>
                  <a:gd name="connsiteX2" fmla="*/ 799560 w 799560"/>
                  <a:gd name="connsiteY2" fmla="*/ 2394 h 1182058"/>
                  <a:gd name="connsiteX0" fmla="*/ 8150 w 97050"/>
                  <a:gd name="connsiteY0" fmla="*/ 1003300 h 1003300"/>
                  <a:gd name="connsiteX1" fmla="*/ 97050 w 97050"/>
                  <a:gd name="connsiteY1" fmla="*/ 0 h 1003300"/>
                  <a:gd name="connsiteX0" fmla="*/ 0 w 143760"/>
                  <a:gd name="connsiteY0" fmla="*/ 1056251 h 1056251"/>
                  <a:gd name="connsiteX1" fmla="*/ 143760 w 143760"/>
                  <a:gd name="connsiteY1" fmla="*/ 0 h 1056251"/>
                  <a:gd name="connsiteX0" fmla="*/ 9127 w 152887"/>
                  <a:gd name="connsiteY0" fmla="*/ 1056251 h 1056251"/>
                  <a:gd name="connsiteX1" fmla="*/ 152887 w 152887"/>
                  <a:gd name="connsiteY1" fmla="*/ 0 h 1056251"/>
                  <a:gd name="connsiteX0" fmla="*/ 10854 w 149809"/>
                  <a:gd name="connsiteY0" fmla="*/ 1060400 h 1060400"/>
                  <a:gd name="connsiteX1" fmla="*/ 149809 w 149809"/>
                  <a:gd name="connsiteY1" fmla="*/ 0 h 106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809" h="1060400">
                    <a:moveTo>
                      <a:pt x="10854" y="1060400"/>
                    </a:moveTo>
                    <a:cubicBezTo>
                      <a:pt x="14468" y="861268"/>
                      <a:pt x="-63003" y="134869"/>
                      <a:pt x="149809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Forme libre 123"/>
              <p:cNvSpPr/>
              <p:nvPr/>
            </p:nvSpPr>
            <p:spPr>
              <a:xfrm>
                <a:off x="3397885" y="4403788"/>
                <a:ext cx="163490" cy="1415784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8150 w 799560"/>
                  <a:gd name="connsiteY0" fmla="*/ 1182058 h 1182058"/>
                  <a:gd name="connsiteX1" fmla="*/ 97050 w 799560"/>
                  <a:gd name="connsiteY1" fmla="*/ 178758 h 1182058"/>
                  <a:gd name="connsiteX2" fmla="*/ 799560 w 799560"/>
                  <a:gd name="connsiteY2" fmla="*/ 2394 h 1182058"/>
                  <a:gd name="connsiteX0" fmla="*/ 8150 w 97050"/>
                  <a:gd name="connsiteY0" fmla="*/ 1003300 h 1003300"/>
                  <a:gd name="connsiteX1" fmla="*/ 97050 w 97050"/>
                  <a:gd name="connsiteY1" fmla="*/ 0 h 1003300"/>
                  <a:gd name="connsiteX0" fmla="*/ 0 w 143760"/>
                  <a:gd name="connsiteY0" fmla="*/ 1056251 h 1056251"/>
                  <a:gd name="connsiteX1" fmla="*/ 143760 w 143760"/>
                  <a:gd name="connsiteY1" fmla="*/ 0 h 1056251"/>
                  <a:gd name="connsiteX0" fmla="*/ 9127 w 152887"/>
                  <a:gd name="connsiteY0" fmla="*/ 1056251 h 1056251"/>
                  <a:gd name="connsiteX1" fmla="*/ 152887 w 152887"/>
                  <a:gd name="connsiteY1" fmla="*/ 0 h 1056251"/>
                  <a:gd name="connsiteX0" fmla="*/ 9127 w 152887"/>
                  <a:gd name="connsiteY0" fmla="*/ 1143373 h 1143373"/>
                  <a:gd name="connsiteX1" fmla="*/ 152887 w 152887"/>
                  <a:gd name="connsiteY1" fmla="*/ 0 h 1143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2887" h="1143373">
                    <a:moveTo>
                      <a:pt x="9127" y="1143373"/>
                    </a:moveTo>
                    <a:cubicBezTo>
                      <a:pt x="12741" y="944241"/>
                      <a:pt x="-59925" y="134869"/>
                      <a:pt x="152887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Forme libre 124"/>
              <p:cNvSpPr/>
              <p:nvPr/>
            </p:nvSpPr>
            <p:spPr>
              <a:xfrm>
                <a:off x="3190275" y="4322392"/>
                <a:ext cx="35720" cy="1789407"/>
              </a:xfrm>
              <a:custGeom>
                <a:avLst/>
                <a:gdLst>
                  <a:gd name="connsiteX0" fmla="*/ 18688 w 363244"/>
                  <a:gd name="connsiteY0" fmla="*/ 2120347 h 2120347"/>
                  <a:gd name="connsiteX1" fmla="*/ 5436 w 363244"/>
                  <a:gd name="connsiteY1" fmla="*/ 1258956 h 2120347"/>
                  <a:gd name="connsiteX2" fmla="*/ 5436 w 363244"/>
                  <a:gd name="connsiteY2" fmla="*/ 702365 h 2120347"/>
                  <a:gd name="connsiteX3" fmla="*/ 71696 w 363244"/>
                  <a:gd name="connsiteY3" fmla="*/ 397565 h 2120347"/>
                  <a:gd name="connsiteX4" fmla="*/ 363244 w 363244"/>
                  <a:gd name="connsiteY4" fmla="*/ 0 h 2120347"/>
                  <a:gd name="connsiteX0" fmla="*/ 20641 w 365197"/>
                  <a:gd name="connsiteY0" fmla="*/ 2120347 h 2120347"/>
                  <a:gd name="connsiteX1" fmla="*/ 7389 w 365197"/>
                  <a:gd name="connsiteY1" fmla="*/ 1258956 h 2120347"/>
                  <a:gd name="connsiteX2" fmla="*/ 7389 w 365197"/>
                  <a:gd name="connsiteY2" fmla="*/ 702365 h 2120347"/>
                  <a:gd name="connsiteX3" fmla="*/ 100154 w 365197"/>
                  <a:gd name="connsiteY3" fmla="*/ 318052 h 2120347"/>
                  <a:gd name="connsiteX4" fmla="*/ 365197 w 365197"/>
                  <a:gd name="connsiteY4" fmla="*/ 0 h 2120347"/>
                  <a:gd name="connsiteX0" fmla="*/ 8055 w 364722"/>
                  <a:gd name="connsiteY0" fmla="*/ 2138513 h 2138513"/>
                  <a:gd name="connsiteX1" fmla="*/ 6914 w 364722"/>
                  <a:gd name="connsiteY1" fmla="*/ 1258956 h 2138513"/>
                  <a:gd name="connsiteX2" fmla="*/ 6914 w 364722"/>
                  <a:gd name="connsiteY2" fmla="*/ 702365 h 2138513"/>
                  <a:gd name="connsiteX3" fmla="*/ 99679 w 364722"/>
                  <a:gd name="connsiteY3" fmla="*/ 318052 h 2138513"/>
                  <a:gd name="connsiteX4" fmla="*/ 364722 w 364722"/>
                  <a:gd name="connsiteY4" fmla="*/ 0 h 2138513"/>
                  <a:gd name="connsiteX0" fmla="*/ 10506 w 367173"/>
                  <a:gd name="connsiteY0" fmla="*/ 2138513 h 2138513"/>
                  <a:gd name="connsiteX1" fmla="*/ 3309 w 367173"/>
                  <a:gd name="connsiteY1" fmla="*/ 1265012 h 2138513"/>
                  <a:gd name="connsiteX2" fmla="*/ 9365 w 367173"/>
                  <a:gd name="connsiteY2" fmla="*/ 702365 h 2138513"/>
                  <a:gd name="connsiteX3" fmla="*/ 102130 w 367173"/>
                  <a:gd name="connsiteY3" fmla="*/ 318052 h 2138513"/>
                  <a:gd name="connsiteX4" fmla="*/ 367173 w 367173"/>
                  <a:gd name="connsiteY4" fmla="*/ 0 h 2138513"/>
                  <a:gd name="connsiteX0" fmla="*/ 10506 w 336895"/>
                  <a:gd name="connsiteY0" fmla="*/ 2102179 h 2102179"/>
                  <a:gd name="connsiteX1" fmla="*/ 3309 w 336895"/>
                  <a:gd name="connsiteY1" fmla="*/ 1228678 h 2102179"/>
                  <a:gd name="connsiteX2" fmla="*/ 9365 w 336895"/>
                  <a:gd name="connsiteY2" fmla="*/ 666031 h 2102179"/>
                  <a:gd name="connsiteX3" fmla="*/ 102130 w 336895"/>
                  <a:gd name="connsiteY3" fmla="*/ 281718 h 2102179"/>
                  <a:gd name="connsiteX4" fmla="*/ 336895 w 336895"/>
                  <a:gd name="connsiteY4" fmla="*/ 0 h 2102179"/>
                  <a:gd name="connsiteX0" fmla="*/ 10506 w 349006"/>
                  <a:gd name="connsiteY0" fmla="*/ 2108235 h 2108235"/>
                  <a:gd name="connsiteX1" fmla="*/ 3309 w 349006"/>
                  <a:gd name="connsiteY1" fmla="*/ 1234734 h 2108235"/>
                  <a:gd name="connsiteX2" fmla="*/ 9365 w 349006"/>
                  <a:gd name="connsiteY2" fmla="*/ 672087 h 2108235"/>
                  <a:gd name="connsiteX3" fmla="*/ 102130 w 349006"/>
                  <a:gd name="connsiteY3" fmla="*/ 287774 h 2108235"/>
                  <a:gd name="connsiteX4" fmla="*/ 349006 w 349006"/>
                  <a:gd name="connsiteY4" fmla="*/ 0 h 2108235"/>
                  <a:gd name="connsiteX0" fmla="*/ 10506 w 102130"/>
                  <a:gd name="connsiteY0" fmla="*/ 1820461 h 1820461"/>
                  <a:gd name="connsiteX1" fmla="*/ 3309 w 102130"/>
                  <a:gd name="connsiteY1" fmla="*/ 946960 h 1820461"/>
                  <a:gd name="connsiteX2" fmla="*/ 9365 w 102130"/>
                  <a:gd name="connsiteY2" fmla="*/ 384313 h 1820461"/>
                  <a:gd name="connsiteX3" fmla="*/ 102130 w 102130"/>
                  <a:gd name="connsiteY3" fmla="*/ 0 h 1820461"/>
                  <a:gd name="connsiteX0" fmla="*/ 10506 w 10506"/>
                  <a:gd name="connsiteY0" fmla="*/ 1436148 h 1436148"/>
                  <a:gd name="connsiteX1" fmla="*/ 3309 w 10506"/>
                  <a:gd name="connsiteY1" fmla="*/ 562647 h 1436148"/>
                  <a:gd name="connsiteX2" fmla="*/ 9365 w 10506"/>
                  <a:gd name="connsiteY2" fmla="*/ 0 h 1436148"/>
                  <a:gd name="connsiteX0" fmla="*/ 8356 w 29626"/>
                  <a:gd name="connsiteY0" fmla="*/ 1651301 h 1651301"/>
                  <a:gd name="connsiteX1" fmla="*/ 1159 w 29626"/>
                  <a:gd name="connsiteY1" fmla="*/ 777800 h 1651301"/>
                  <a:gd name="connsiteX2" fmla="*/ 29626 w 29626"/>
                  <a:gd name="connsiteY2" fmla="*/ 0 h 1651301"/>
                  <a:gd name="connsiteX0" fmla="*/ 16515 w 37785"/>
                  <a:gd name="connsiteY0" fmla="*/ 1651301 h 1651301"/>
                  <a:gd name="connsiteX1" fmla="*/ 9318 w 37785"/>
                  <a:gd name="connsiteY1" fmla="*/ 777800 h 1651301"/>
                  <a:gd name="connsiteX2" fmla="*/ 37785 w 37785"/>
                  <a:gd name="connsiteY2" fmla="*/ 0 h 1651301"/>
                  <a:gd name="connsiteX0" fmla="*/ 8356 w 29626"/>
                  <a:gd name="connsiteY0" fmla="*/ 1651301 h 1651301"/>
                  <a:gd name="connsiteX1" fmla="*/ 1159 w 29626"/>
                  <a:gd name="connsiteY1" fmla="*/ 777800 h 1651301"/>
                  <a:gd name="connsiteX2" fmla="*/ 29626 w 29626"/>
                  <a:gd name="connsiteY2" fmla="*/ 0 h 1651301"/>
                  <a:gd name="connsiteX0" fmla="*/ 8921 w 38392"/>
                  <a:gd name="connsiteY0" fmla="*/ 1667703 h 1667703"/>
                  <a:gd name="connsiteX1" fmla="*/ 1724 w 38392"/>
                  <a:gd name="connsiteY1" fmla="*/ 794202 h 1667703"/>
                  <a:gd name="connsiteX2" fmla="*/ 38392 w 38392"/>
                  <a:gd name="connsiteY2" fmla="*/ 0 h 1667703"/>
                  <a:gd name="connsiteX0" fmla="*/ 10865 w 40336"/>
                  <a:gd name="connsiteY0" fmla="*/ 1667703 h 1667703"/>
                  <a:gd name="connsiteX1" fmla="*/ 2109 w 40336"/>
                  <a:gd name="connsiteY1" fmla="*/ 1536708 h 1667703"/>
                  <a:gd name="connsiteX2" fmla="*/ 3668 w 40336"/>
                  <a:gd name="connsiteY2" fmla="*/ 794202 h 1667703"/>
                  <a:gd name="connsiteX3" fmla="*/ 40336 w 40336"/>
                  <a:gd name="connsiteY3" fmla="*/ 0 h 1667703"/>
                  <a:gd name="connsiteX0" fmla="*/ 208 w 42520"/>
                  <a:gd name="connsiteY0" fmla="*/ 2219895 h 2219895"/>
                  <a:gd name="connsiteX1" fmla="*/ 4293 w 42520"/>
                  <a:gd name="connsiteY1" fmla="*/ 1536708 h 2219895"/>
                  <a:gd name="connsiteX2" fmla="*/ 5852 w 42520"/>
                  <a:gd name="connsiteY2" fmla="*/ 794202 h 2219895"/>
                  <a:gd name="connsiteX3" fmla="*/ 42520 w 42520"/>
                  <a:gd name="connsiteY3" fmla="*/ 0 h 2219895"/>
                  <a:gd name="connsiteX0" fmla="*/ 30128 w 40336"/>
                  <a:gd name="connsiteY0" fmla="*/ 2213474 h 2213474"/>
                  <a:gd name="connsiteX1" fmla="*/ 2109 w 40336"/>
                  <a:gd name="connsiteY1" fmla="*/ 1536708 h 2213474"/>
                  <a:gd name="connsiteX2" fmla="*/ 3668 w 40336"/>
                  <a:gd name="connsiteY2" fmla="*/ 794202 h 2213474"/>
                  <a:gd name="connsiteX3" fmla="*/ 40336 w 40336"/>
                  <a:gd name="connsiteY3" fmla="*/ 0 h 2213474"/>
                  <a:gd name="connsiteX0" fmla="*/ 31140 w 42521"/>
                  <a:gd name="connsiteY0" fmla="*/ 2213474 h 2236828"/>
                  <a:gd name="connsiteX1" fmla="*/ 41647 w 42521"/>
                  <a:gd name="connsiteY1" fmla="*/ 2178792 h 2236828"/>
                  <a:gd name="connsiteX2" fmla="*/ 3121 w 42521"/>
                  <a:gd name="connsiteY2" fmla="*/ 1536708 h 2236828"/>
                  <a:gd name="connsiteX3" fmla="*/ 4680 w 42521"/>
                  <a:gd name="connsiteY3" fmla="*/ 794202 h 2236828"/>
                  <a:gd name="connsiteX4" fmla="*/ 41348 w 42521"/>
                  <a:gd name="connsiteY4" fmla="*/ 0 h 2236828"/>
                  <a:gd name="connsiteX0" fmla="*/ 31141 w 66731"/>
                  <a:gd name="connsiteY0" fmla="*/ 2213474 h 2236829"/>
                  <a:gd name="connsiteX1" fmla="*/ 41648 w 66731"/>
                  <a:gd name="connsiteY1" fmla="*/ 2178792 h 2236829"/>
                  <a:gd name="connsiteX2" fmla="*/ 3122 w 66731"/>
                  <a:gd name="connsiteY2" fmla="*/ 1536708 h 2236829"/>
                  <a:gd name="connsiteX3" fmla="*/ 4681 w 66731"/>
                  <a:gd name="connsiteY3" fmla="*/ 794202 h 2236829"/>
                  <a:gd name="connsiteX4" fmla="*/ 41349 w 66731"/>
                  <a:gd name="connsiteY4" fmla="*/ 0 h 2236829"/>
                  <a:gd name="connsiteX0" fmla="*/ 2 w 74117"/>
                  <a:gd name="connsiteY0" fmla="*/ 2226317 h 2241717"/>
                  <a:gd name="connsiteX1" fmla="*/ 49035 w 74117"/>
                  <a:gd name="connsiteY1" fmla="*/ 2178792 h 2241717"/>
                  <a:gd name="connsiteX2" fmla="*/ 10509 w 74117"/>
                  <a:gd name="connsiteY2" fmla="*/ 1536708 h 2241717"/>
                  <a:gd name="connsiteX3" fmla="*/ 12068 w 74117"/>
                  <a:gd name="connsiteY3" fmla="*/ 794202 h 2241717"/>
                  <a:gd name="connsiteX4" fmla="*/ 48736 w 74117"/>
                  <a:gd name="connsiteY4" fmla="*/ 0 h 2241717"/>
                  <a:gd name="connsiteX0" fmla="*/ 41649 w 66731"/>
                  <a:gd name="connsiteY0" fmla="*/ 2178792 h 2178792"/>
                  <a:gd name="connsiteX1" fmla="*/ 3123 w 66731"/>
                  <a:gd name="connsiteY1" fmla="*/ 1536708 h 2178792"/>
                  <a:gd name="connsiteX2" fmla="*/ 4682 w 66731"/>
                  <a:gd name="connsiteY2" fmla="*/ 794202 h 2178792"/>
                  <a:gd name="connsiteX3" fmla="*/ 41350 w 66731"/>
                  <a:gd name="connsiteY3" fmla="*/ 0 h 2178792"/>
                  <a:gd name="connsiteX0" fmla="*/ 0 w 44647"/>
                  <a:gd name="connsiteY0" fmla="*/ 2236579 h 2236579"/>
                  <a:gd name="connsiteX1" fmla="*/ 6420 w 44647"/>
                  <a:gd name="connsiteY1" fmla="*/ 1536708 h 2236579"/>
                  <a:gd name="connsiteX2" fmla="*/ 7979 w 44647"/>
                  <a:gd name="connsiteY2" fmla="*/ 794202 h 2236579"/>
                  <a:gd name="connsiteX3" fmla="*/ 44647 w 44647"/>
                  <a:gd name="connsiteY3" fmla="*/ 0 h 2236579"/>
                  <a:gd name="connsiteX0" fmla="*/ 0 w 44647"/>
                  <a:gd name="connsiteY0" fmla="*/ 2236579 h 2236579"/>
                  <a:gd name="connsiteX1" fmla="*/ 6420 w 44647"/>
                  <a:gd name="connsiteY1" fmla="*/ 1536708 h 2236579"/>
                  <a:gd name="connsiteX2" fmla="*/ 7979 w 44647"/>
                  <a:gd name="connsiteY2" fmla="*/ 794202 h 2236579"/>
                  <a:gd name="connsiteX3" fmla="*/ 44647 w 44647"/>
                  <a:gd name="connsiteY3" fmla="*/ 0 h 2236579"/>
                  <a:gd name="connsiteX0" fmla="*/ 0 w 44647"/>
                  <a:gd name="connsiteY0" fmla="*/ 2236579 h 2236579"/>
                  <a:gd name="connsiteX1" fmla="*/ 32103 w 44647"/>
                  <a:gd name="connsiteY1" fmla="*/ 1549549 h 2236579"/>
                  <a:gd name="connsiteX2" fmla="*/ 7979 w 44647"/>
                  <a:gd name="connsiteY2" fmla="*/ 794202 h 2236579"/>
                  <a:gd name="connsiteX3" fmla="*/ 44647 w 44647"/>
                  <a:gd name="connsiteY3" fmla="*/ 0 h 2236579"/>
                  <a:gd name="connsiteX0" fmla="*/ 0 w 44647"/>
                  <a:gd name="connsiteY0" fmla="*/ 2236579 h 2236579"/>
                  <a:gd name="connsiteX1" fmla="*/ 32103 w 44647"/>
                  <a:gd name="connsiteY1" fmla="*/ 1549549 h 2236579"/>
                  <a:gd name="connsiteX2" fmla="*/ 27242 w 44647"/>
                  <a:gd name="connsiteY2" fmla="*/ 800623 h 2236579"/>
                  <a:gd name="connsiteX3" fmla="*/ 44647 w 44647"/>
                  <a:gd name="connsiteY3" fmla="*/ 0 h 2236579"/>
                  <a:gd name="connsiteX0" fmla="*/ 0 w 44647"/>
                  <a:gd name="connsiteY0" fmla="*/ 2236579 h 2236579"/>
                  <a:gd name="connsiteX1" fmla="*/ 32103 w 44647"/>
                  <a:gd name="connsiteY1" fmla="*/ 1549549 h 2236579"/>
                  <a:gd name="connsiteX2" fmla="*/ 27242 w 44647"/>
                  <a:gd name="connsiteY2" fmla="*/ 800623 h 2236579"/>
                  <a:gd name="connsiteX3" fmla="*/ 44647 w 44647"/>
                  <a:gd name="connsiteY3" fmla="*/ 0 h 2236579"/>
                  <a:gd name="connsiteX0" fmla="*/ 0 w 44647"/>
                  <a:gd name="connsiteY0" fmla="*/ 2236579 h 2236579"/>
                  <a:gd name="connsiteX1" fmla="*/ 32103 w 44647"/>
                  <a:gd name="connsiteY1" fmla="*/ 1549549 h 2236579"/>
                  <a:gd name="connsiteX2" fmla="*/ 27242 w 44647"/>
                  <a:gd name="connsiteY2" fmla="*/ 800623 h 2236579"/>
                  <a:gd name="connsiteX3" fmla="*/ 44647 w 44647"/>
                  <a:gd name="connsiteY3" fmla="*/ 0 h 223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647" h="2236579">
                    <a:moveTo>
                      <a:pt x="0" y="2236579"/>
                    </a:moveTo>
                    <a:cubicBezTo>
                      <a:pt x="40276" y="2175153"/>
                      <a:pt x="23282" y="1865925"/>
                      <a:pt x="32103" y="1549549"/>
                    </a:cubicBezTo>
                    <a:cubicBezTo>
                      <a:pt x="28082" y="1323065"/>
                      <a:pt x="20871" y="1056741"/>
                      <a:pt x="27242" y="800623"/>
                    </a:cubicBezTo>
                    <a:cubicBezTo>
                      <a:pt x="32154" y="522673"/>
                      <a:pt x="1283" y="180238"/>
                      <a:pt x="44647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Forme libre 125"/>
              <p:cNvSpPr/>
              <p:nvPr/>
            </p:nvSpPr>
            <p:spPr>
              <a:xfrm>
                <a:off x="3099895" y="4461636"/>
                <a:ext cx="76272" cy="1630776"/>
              </a:xfrm>
              <a:custGeom>
                <a:avLst/>
                <a:gdLst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463826 w 516834"/>
                  <a:gd name="connsiteY2" fmla="*/ 322311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503583 w 516834"/>
                  <a:gd name="connsiteY2" fmla="*/ 587355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30228"/>
                  <a:gd name="connsiteY0" fmla="*/ 1806555 h 1806555"/>
                  <a:gd name="connsiteX1" fmla="*/ 530086 w 530228"/>
                  <a:gd name="connsiteY1" fmla="*/ 1302972 h 1806555"/>
                  <a:gd name="connsiteX2" fmla="*/ 503583 w 530228"/>
                  <a:gd name="connsiteY2" fmla="*/ 587355 h 1806555"/>
                  <a:gd name="connsiteX3" fmla="*/ 463826 w 530228"/>
                  <a:gd name="connsiteY3" fmla="*/ 136781 h 1806555"/>
                  <a:gd name="connsiteX4" fmla="*/ 357808 w 530228"/>
                  <a:gd name="connsiteY4" fmla="*/ 4259 h 1806555"/>
                  <a:gd name="connsiteX5" fmla="*/ 225287 w 530228"/>
                  <a:gd name="connsiteY5" fmla="*/ 57268 h 1806555"/>
                  <a:gd name="connsiteX6" fmla="*/ 0 w 530228"/>
                  <a:gd name="connsiteY6" fmla="*/ 295807 h 1806555"/>
                  <a:gd name="connsiteX0" fmla="*/ 543338 w 543338"/>
                  <a:gd name="connsiteY0" fmla="*/ 1886068 h 1886068"/>
                  <a:gd name="connsiteX1" fmla="*/ 530086 w 543338"/>
                  <a:gd name="connsiteY1" fmla="*/ 1302972 h 1886068"/>
                  <a:gd name="connsiteX2" fmla="*/ 503583 w 543338"/>
                  <a:gd name="connsiteY2" fmla="*/ 587355 h 1886068"/>
                  <a:gd name="connsiteX3" fmla="*/ 463826 w 543338"/>
                  <a:gd name="connsiteY3" fmla="*/ 136781 h 1886068"/>
                  <a:gd name="connsiteX4" fmla="*/ 357808 w 543338"/>
                  <a:gd name="connsiteY4" fmla="*/ 4259 h 1886068"/>
                  <a:gd name="connsiteX5" fmla="*/ 225287 w 543338"/>
                  <a:gd name="connsiteY5" fmla="*/ 57268 h 1886068"/>
                  <a:gd name="connsiteX6" fmla="*/ 0 w 543338"/>
                  <a:gd name="connsiteY6" fmla="*/ 295807 h 1886068"/>
                  <a:gd name="connsiteX0" fmla="*/ 569842 w 569842"/>
                  <a:gd name="connsiteY0" fmla="*/ 1886588 h 1886588"/>
                  <a:gd name="connsiteX1" fmla="*/ 556590 w 569842"/>
                  <a:gd name="connsiteY1" fmla="*/ 1303492 h 1886588"/>
                  <a:gd name="connsiteX2" fmla="*/ 530087 w 569842"/>
                  <a:gd name="connsiteY2" fmla="*/ 587875 h 1886588"/>
                  <a:gd name="connsiteX3" fmla="*/ 490330 w 569842"/>
                  <a:gd name="connsiteY3" fmla="*/ 137301 h 1886588"/>
                  <a:gd name="connsiteX4" fmla="*/ 384312 w 569842"/>
                  <a:gd name="connsiteY4" fmla="*/ 4779 h 1886588"/>
                  <a:gd name="connsiteX5" fmla="*/ 251791 w 569842"/>
                  <a:gd name="connsiteY5" fmla="*/ 57788 h 1886588"/>
                  <a:gd name="connsiteX6" fmla="*/ 0 w 569842"/>
                  <a:gd name="connsiteY6" fmla="*/ 322831 h 1886588"/>
                  <a:gd name="connsiteX0" fmla="*/ 419447 w 419447"/>
                  <a:gd name="connsiteY0" fmla="*/ 1887446 h 1887446"/>
                  <a:gd name="connsiteX1" fmla="*/ 406195 w 419447"/>
                  <a:gd name="connsiteY1" fmla="*/ 1304350 h 1887446"/>
                  <a:gd name="connsiteX2" fmla="*/ 379692 w 419447"/>
                  <a:gd name="connsiteY2" fmla="*/ 588733 h 1887446"/>
                  <a:gd name="connsiteX3" fmla="*/ 339935 w 419447"/>
                  <a:gd name="connsiteY3" fmla="*/ 138159 h 1887446"/>
                  <a:gd name="connsiteX4" fmla="*/ 233917 w 419447"/>
                  <a:gd name="connsiteY4" fmla="*/ 5637 h 1887446"/>
                  <a:gd name="connsiteX5" fmla="*/ 101396 w 419447"/>
                  <a:gd name="connsiteY5" fmla="*/ 58646 h 1887446"/>
                  <a:gd name="connsiteX6" fmla="*/ 0 w 419447"/>
                  <a:gd name="connsiteY6" fmla="*/ 359784 h 1887446"/>
                  <a:gd name="connsiteX0" fmla="*/ 419447 w 419447"/>
                  <a:gd name="connsiteY0" fmla="*/ 1883354 h 1883354"/>
                  <a:gd name="connsiteX1" fmla="*/ 406195 w 419447"/>
                  <a:gd name="connsiteY1" fmla="*/ 1300258 h 1883354"/>
                  <a:gd name="connsiteX2" fmla="*/ 379692 w 419447"/>
                  <a:gd name="connsiteY2" fmla="*/ 584641 h 1883354"/>
                  <a:gd name="connsiteX3" fmla="*/ 339935 w 419447"/>
                  <a:gd name="connsiteY3" fmla="*/ 134067 h 1883354"/>
                  <a:gd name="connsiteX4" fmla="*/ 233917 w 419447"/>
                  <a:gd name="connsiteY4" fmla="*/ 1545 h 1883354"/>
                  <a:gd name="connsiteX5" fmla="*/ 215696 w 419447"/>
                  <a:gd name="connsiteY5" fmla="*/ 198933 h 1883354"/>
                  <a:gd name="connsiteX6" fmla="*/ 0 w 419447"/>
                  <a:gd name="connsiteY6" fmla="*/ 355692 h 1883354"/>
                  <a:gd name="connsiteX0" fmla="*/ 419447 w 419447"/>
                  <a:gd name="connsiteY0" fmla="*/ 1885839 h 1885839"/>
                  <a:gd name="connsiteX1" fmla="*/ 406195 w 419447"/>
                  <a:gd name="connsiteY1" fmla="*/ 1302743 h 1885839"/>
                  <a:gd name="connsiteX2" fmla="*/ 379692 w 419447"/>
                  <a:gd name="connsiteY2" fmla="*/ 587126 h 1885839"/>
                  <a:gd name="connsiteX3" fmla="*/ 376030 w 419447"/>
                  <a:gd name="connsiteY3" fmla="*/ 395231 h 1885839"/>
                  <a:gd name="connsiteX4" fmla="*/ 233917 w 419447"/>
                  <a:gd name="connsiteY4" fmla="*/ 4030 h 1885839"/>
                  <a:gd name="connsiteX5" fmla="*/ 215696 w 419447"/>
                  <a:gd name="connsiteY5" fmla="*/ 201418 h 1885839"/>
                  <a:gd name="connsiteX6" fmla="*/ 0 w 419447"/>
                  <a:gd name="connsiteY6" fmla="*/ 358177 h 1885839"/>
                  <a:gd name="connsiteX0" fmla="*/ 419447 w 419447"/>
                  <a:gd name="connsiteY0" fmla="*/ 1742488 h 1742488"/>
                  <a:gd name="connsiteX1" fmla="*/ 406195 w 419447"/>
                  <a:gd name="connsiteY1" fmla="*/ 1159392 h 1742488"/>
                  <a:gd name="connsiteX2" fmla="*/ 379692 w 419447"/>
                  <a:gd name="connsiteY2" fmla="*/ 443775 h 1742488"/>
                  <a:gd name="connsiteX3" fmla="*/ 376030 w 419447"/>
                  <a:gd name="connsiteY3" fmla="*/ 251880 h 1742488"/>
                  <a:gd name="connsiteX4" fmla="*/ 366265 w 419447"/>
                  <a:gd name="connsiteY4" fmla="*/ 11073 h 1742488"/>
                  <a:gd name="connsiteX5" fmla="*/ 215696 w 419447"/>
                  <a:gd name="connsiteY5" fmla="*/ 58067 h 1742488"/>
                  <a:gd name="connsiteX6" fmla="*/ 0 w 419447"/>
                  <a:gd name="connsiteY6" fmla="*/ 214826 h 1742488"/>
                  <a:gd name="connsiteX0" fmla="*/ 491636 w 491636"/>
                  <a:gd name="connsiteY0" fmla="*/ 1742758 h 1742758"/>
                  <a:gd name="connsiteX1" fmla="*/ 478384 w 491636"/>
                  <a:gd name="connsiteY1" fmla="*/ 1159662 h 1742758"/>
                  <a:gd name="connsiteX2" fmla="*/ 451881 w 491636"/>
                  <a:gd name="connsiteY2" fmla="*/ 444045 h 1742758"/>
                  <a:gd name="connsiteX3" fmla="*/ 448219 w 491636"/>
                  <a:gd name="connsiteY3" fmla="*/ 252150 h 1742758"/>
                  <a:gd name="connsiteX4" fmla="*/ 438454 w 491636"/>
                  <a:gd name="connsiteY4" fmla="*/ 11343 h 1742758"/>
                  <a:gd name="connsiteX5" fmla="*/ 287885 w 491636"/>
                  <a:gd name="connsiteY5" fmla="*/ 58337 h 1742758"/>
                  <a:gd name="connsiteX6" fmla="*/ 0 w 491636"/>
                  <a:gd name="connsiteY6" fmla="*/ 227128 h 1742758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38454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48219 w 491636"/>
                  <a:gd name="connsiteY2" fmla="*/ 255184 h 1745792"/>
                  <a:gd name="connsiteX3" fmla="*/ 402359 w 491636"/>
                  <a:gd name="connsiteY3" fmla="*/ 14377 h 1745792"/>
                  <a:gd name="connsiteX4" fmla="*/ 233743 w 491636"/>
                  <a:gd name="connsiteY4" fmla="*/ 49340 h 1745792"/>
                  <a:gd name="connsiteX5" fmla="*/ 0 w 491636"/>
                  <a:gd name="connsiteY5" fmla="*/ 230162 h 1745792"/>
                  <a:gd name="connsiteX0" fmla="*/ 491636 w 491636"/>
                  <a:gd name="connsiteY0" fmla="*/ 1744018 h 1744018"/>
                  <a:gd name="connsiteX1" fmla="*/ 478384 w 491636"/>
                  <a:gd name="connsiteY1" fmla="*/ 803640 h 1744018"/>
                  <a:gd name="connsiteX2" fmla="*/ 466386 w 491636"/>
                  <a:gd name="connsiteY2" fmla="*/ 229188 h 1744018"/>
                  <a:gd name="connsiteX3" fmla="*/ 402359 w 491636"/>
                  <a:gd name="connsiteY3" fmla="*/ 12603 h 1744018"/>
                  <a:gd name="connsiteX4" fmla="*/ 233743 w 491636"/>
                  <a:gd name="connsiteY4" fmla="*/ 47566 h 1744018"/>
                  <a:gd name="connsiteX5" fmla="*/ 0 w 491636"/>
                  <a:gd name="connsiteY5" fmla="*/ 228388 h 1744018"/>
                  <a:gd name="connsiteX0" fmla="*/ 491636 w 491636"/>
                  <a:gd name="connsiteY0" fmla="*/ 1700873 h 1700873"/>
                  <a:gd name="connsiteX1" fmla="*/ 478384 w 491636"/>
                  <a:gd name="connsiteY1" fmla="*/ 760495 h 1700873"/>
                  <a:gd name="connsiteX2" fmla="*/ 466386 w 491636"/>
                  <a:gd name="connsiteY2" fmla="*/ 186043 h 1700873"/>
                  <a:gd name="connsiteX3" fmla="*/ 420525 w 491636"/>
                  <a:gd name="connsiteY3" fmla="*/ 66348 h 1700873"/>
                  <a:gd name="connsiteX4" fmla="*/ 233743 w 491636"/>
                  <a:gd name="connsiteY4" fmla="*/ 4421 h 1700873"/>
                  <a:gd name="connsiteX5" fmla="*/ 0 w 491636"/>
                  <a:gd name="connsiteY5" fmla="*/ 185243 h 1700873"/>
                  <a:gd name="connsiteX0" fmla="*/ 491636 w 491636"/>
                  <a:gd name="connsiteY0" fmla="*/ 1640562 h 1640562"/>
                  <a:gd name="connsiteX1" fmla="*/ 478384 w 491636"/>
                  <a:gd name="connsiteY1" fmla="*/ 700184 h 1640562"/>
                  <a:gd name="connsiteX2" fmla="*/ 466386 w 491636"/>
                  <a:gd name="connsiteY2" fmla="*/ 125732 h 1640562"/>
                  <a:gd name="connsiteX3" fmla="*/ 420525 w 491636"/>
                  <a:gd name="connsiteY3" fmla="*/ 6037 h 1640562"/>
                  <a:gd name="connsiteX4" fmla="*/ 221631 w 491636"/>
                  <a:gd name="connsiteY4" fmla="*/ 28889 h 1640562"/>
                  <a:gd name="connsiteX5" fmla="*/ 0 w 491636"/>
                  <a:gd name="connsiteY5" fmla="*/ 124932 h 1640562"/>
                  <a:gd name="connsiteX0" fmla="*/ 461357 w 461357"/>
                  <a:gd name="connsiteY0" fmla="*/ 1643114 h 1643114"/>
                  <a:gd name="connsiteX1" fmla="*/ 448105 w 461357"/>
                  <a:gd name="connsiteY1" fmla="*/ 702736 h 1643114"/>
                  <a:gd name="connsiteX2" fmla="*/ 436107 w 461357"/>
                  <a:gd name="connsiteY2" fmla="*/ 128284 h 1643114"/>
                  <a:gd name="connsiteX3" fmla="*/ 390246 w 461357"/>
                  <a:gd name="connsiteY3" fmla="*/ 8589 h 1643114"/>
                  <a:gd name="connsiteX4" fmla="*/ 191352 w 461357"/>
                  <a:gd name="connsiteY4" fmla="*/ 31441 h 1643114"/>
                  <a:gd name="connsiteX5" fmla="*/ 0 w 461357"/>
                  <a:gd name="connsiteY5" fmla="*/ 206207 h 1643114"/>
                  <a:gd name="connsiteX0" fmla="*/ 461357 w 461357"/>
                  <a:gd name="connsiteY0" fmla="*/ 1647871 h 1647871"/>
                  <a:gd name="connsiteX1" fmla="*/ 448105 w 461357"/>
                  <a:gd name="connsiteY1" fmla="*/ 707493 h 1647871"/>
                  <a:gd name="connsiteX2" fmla="*/ 436107 w 461357"/>
                  <a:gd name="connsiteY2" fmla="*/ 133041 h 1647871"/>
                  <a:gd name="connsiteX3" fmla="*/ 359968 w 461357"/>
                  <a:gd name="connsiteY3" fmla="*/ 7290 h 1647871"/>
                  <a:gd name="connsiteX4" fmla="*/ 191352 w 461357"/>
                  <a:gd name="connsiteY4" fmla="*/ 36198 h 1647871"/>
                  <a:gd name="connsiteX5" fmla="*/ 0 w 461357"/>
                  <a:gd name="connsiteY5" fmla="*/ 210964 h 1647871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7904 h 1647904"/>
                  <a:gd name="connsiteX1" fmla="*/ 448105 w 461357"/>
                  <a:gd name="connsiteY1" fmla="*/ 707526 h 1647904"/>
                  <a:gd name="connsiteX2" fmla="*/ 436107 w 461357"/>
                  <a:gd name="connsiteY2" fmla="*/ 133074 h 1647904"/>
                  <a:gd name="connsiteX3" fmla="*/ 366024 w 461357"/>
                  <a:gd name="connsiteY3" fmla="*/ 1267 h 1647904"/>
                  <a:gd name="connsiteX4" fmla="*/ 191352 w 461357"/>
                  <a:gd name="connsiteY4" fmla="*/ 36231 h 1647904"/>
                  <a:gd name="connsiteX5" fmla="*/ 0 w 461357"/>
                  <a:gd name="connsiteY5" fmla="*/ 210997 h 1647904"/>
                  <a:gd name="connsiteX0" fmla="*/ 461357 w 461357"/>
                  <a:gd name="connsiteY0" fmla="*/ 1655534 h 1655534"/>
                  <a:gd name="connsiteX1" fmla="*/ 448105 w 461357"/>
                  <a:gd name="connsiteY1" fmla="*/ 715156 h 1655534"/>
                  <a:gd name="connsiteX2" fmla="*/ 436107 w 461357"/>
                  <a:gd name="connsiteY2" fmla="*/ 140704 h 1655534"/>
                  <a:gd name="connsiteX3" fmla="*/ 366024 w 461357"/>
                  <a:gd name="connsiteY3" fmla="*/ 8897 h 1655534"/>
                  <a:gd name="connsiteX4" fmla="*/ 191352 w 461357"/>
                  <a:gd name="connsiteY4" fmla="*/ 43861 h 1655534"/>
                  <a:gd name="connsiteX5" fmla="*/ 0 w 461357"/>
                  <a:gd name="connsiteY5" fmla="*/ 218627 h 1655534"/>
                  <a:gd name="connsiteX0" fmla="*/ 270005 w 270005"/>
                  <a:gd name="connsiteY0" fmla="*/ 1655534 h 1655534"/>
                  <a:gd name="connsiteX1" fmla="*/ 256753 w 270005"/>
                  <a:gd name="connsiteY1" fmla="*/ 715156 h 1655534"/>
                  <a:gd name="connsiteX2" fmla="*/ 244755 w 270005"/>
                  <a:gd name="connsiteY2" fmla="*/ 140704 h 1655534"/>
                  <a:gd name="connsiteX3" fmla="*/ 174672 w 270005"/>
                  <a:gd name="connsiteY3" fmla="*/ 8897 h 1655534"/>
                  <a:gd name="connsiteX4" fmla="*/ 0 w 270005"/>
                  <a:gd name="connsiteY4" fmla="*/ 43861 h 1655534"/>
                  <a:gd name="connsiteX0" fmla="*/ 95333 w 95333"/>
                  <a:gd name="connsiteY0" fmla="*/ 1646637 h 1646637"/>
                  <a:gd name="connsiteX1" fmla="*/ 82081 w 95333"/>
                  <a:gd name="connsiteY1" fmla="*/ 706259 h 1646637"/>
                  <a:gd name="connsiteX2" fmla="*/ 70083 w 95333"/>
                  <a:gd name="connsiteY2" fmla="*/ 131807 h 1646637"/>
                  <a:gd name="connsiteX3" fmla="*/ 0 w 95333"/>
                  <a:gd name="connsiteY3" fmla="*/ 0 h 1646637"/>
                  <a:gd name="connsiteX0" fmla="*/ 95333 w 95333"/>
                  <a:gd name="connsiteY0" fmla="*/ 1646637 h 1646637"/>
                  <a:gd name="connsiteX1" fmla="*/ 93706 w 95333"/>
                  <a:gd name="connsiteY1" fmla="*/ 1529608 h 1646637"/>
                  <a:gd name="connsiteX2" fmla="*/ 82081 w 95333"/>
                  <a:gd name="connsiteY2" fmla="*/ 706259 h 1646637"/>
                  <a:gd name="connsiteX3" fmla="*/ 70083 w 95333"/>
                  <a:gd name="connsiteY3" fmla="*/ 131807 h 1646637"/>
                  <a:gd name="connsiteX4" fmla="*/ 0 w 95333"/>
                  <a:gd name="connsiteY4" fmla="*/ 0 h 1646637"/>
                  <a:gd name="connsiteX0" fmla="*/ 95333 w 95333"/>
                  <a:gd name="connsiteY0" fmla="*/ 2025465 h 2025465"/>
                  <a:gd name="connsiteX1" fmla="*/ 93706 w 95333"/>
                  <a:gd name="connsiteY1" fmla="*/ 1529608 h 2025465"/>
                  <a:gd name="connsiteX2" fmla="*/ 82081 w 95333"/>
                  <a:gd name="connsiteY2" fmla="*/ 706259 h 2025465"/>
                  <a:gd name="connsiteX3" fmla="*/ 70083 w 95333"/>
                  <a:gd name="connsiteY3" fmla="*/ 131807 h 2025465"/>
                  <a:gd name="connsiteX4" fmla="*/ 0 w 95333"/>
                  <a:gd name="connsiteY4" fmla="*/ 0 h 2025465"/>
                  <a:gd name="connsiteX0" fmla="*/ 101754 w 101754"/>
                  <a:gd name="connsiteY0" fmla="*/ 1967677 h 1967677"/>
                  <a:gd name="connsiteX1" fmla="*/ 93706 w 101754"/>
                  <a:gd name="connsiteY1" fmla="*/ 1529608 h 1967677"/>
                  <a:gd name="connsiteX2" fmla="*/ 82081 w 101754"/>
                  <a:gd name="connsiteY2" fmla="*/ 706259 h 1967677"/>
                  <a:gd name="connsiteX3" fmla="*/ 70083 w 101754"/>
                  <a:gd name="connsiteY3" fmla="*/ 131807 h 1967677"/>
                  <a:gd name="connsiteX4" fmla="*/ 0 w 101754"/>
                  <a:gd name="connsiteY4" fmla="*/ 0 h 1967677"/>
                  <a:gd name="connsiteX0" fmla="*/ 50386 w 93783"/>
                  <a:gd name="connsiteY0" fmla="*/ 1916311 h 1916311"/>
                  <a:gd name="connsiteX1" fmla="*/ 93706 w 93783"/>
                  <a:gd name="connsiteY1" fmla="*/ 1529608 h 1916311"/>
                  <a:gd name="connsiteX2" fmla="*/ 82081 w 93783"/>
                  <a:gd name="connsiteY2" fmla="*/ 706259 h 1916311"/>
                  <a:gd name="connsiteX3" fmla="*/ 70083 w 93783"/>
                  <a:gd name="connsiteY3" fmla="*/ 131807 h 1916311"/>
                  <a:gd name="connsiteX4" fmla="*/ 0 w 93783"/>
                  <a:gd name="connsiteY4" fmla="*/ 0 h 1916311"/>
                  <a:gd name="connsiteX0" fmla="*/ 108174 w 108174"/>
                  <a:gd name="connsiteY0" fmla="*/ 2038306 h 2038306"/>
                  <a:gd name="connsiteX1" fmla="*/ 93706 w 108174"/>
                  <a:gd name="connsiteY1" fmla="*/ 1529608 h 2038306"/>
                  <a:gd name="connsiteX2" fmla="*/ 82081 w 108174"/>
                  <a:gd name="connsiteY2" fmla="*/ 706259 h 2038306"/>
                  <a:gd name="connsiteX3" fmla="*/ 70083 w 108174"/>
                  <a:gd name="connsiteY3" fmla="*/ 131807 h 2038306"/>
                  <a:gd name="connsiteX4" fmla="*/ 0 w 108174"/>
                  <a:gd name="connsiteY4" fmla="*/ 0 h 2038306"/>
                  <a:gd name="connsiteX0" fmla="*/ 50386 w 93783"/>
                  <a:gd name="connsiteY0" fmla="*/ 1954835 h 1954835"/>
                  <a:gd name="connsiteX1" fmla="*/ 93706 w 93783"/>
                  <a:gd name="connsiteY1" fmla="*/ 1529608 h 1954835"/>
                  <a:gd name="connsiteX2" fmla="*/ 82081 w 93783"/>
                  <a:gd name="connsiteY2" fmla="*/ 706259 h 1954835"/>
                  <a:gd name="connsiteX3" fmla="*/ 70083 w 93783"/>
                  <a:gd name="connsiteY3" fmla="*/ 131807 h 1954835"/>
                  <a:gd name="connsiteX4" fmla="*/ 0 w 93783"/>
                  <a:gd name="connsiteY4" fmla="*/ 0 h 1954835"/>
                  <a:gd name="connsiteX0" fmla="*/ 50386 w 93756"/>
                  <a:gd name="connsiteY0" fmla="*/ 1954835 h 1954835"/>
                  <a:gd name="connsiteX1" fmla="*/ 93706 w 93756"/>
                  <a:gd name="connsiteY1" fmla="*/ 1529608 h 1954835"/>
                  <a:gd name="connsiteX2" fmla="*/ 82081 w 93756"/>
                  <a:gd name="connsiteY2" fmla="*/ 706259 h 1954835"/>
                  <a:gd name="connsiteX3" fmla="*/ 70083 w 93756"/>
                  <a:gd name="connsiteY3" fmla="*/ 131807 h 1954835"/>
                  <a:gd name="connsiteX4" fmla="*/ 0 w 93756"/>
                  <a:gd name="connsiteY4" fmla="*/ 0 h 1954835"/>
                  <a:gd name="connsiteX0" fmla="*/ 95333 w 95333"/>
                  <a:gd name="connsiteY0" fmla="*/ 2038306 h 2038306"/>
                  <a:gd name="connsiteX1" fmla="*/ 93706 w 95333"/>
                  <a:gd name="connsiteY1" fmla="*/ 1529608 h 2038306"/>
                  <a:gd name="connsiteX2" fmla="*/ 82081 w 95333"/>
                  <a:gd name="connsiteY2" fmla="*/ 706259 h 2038306"/>
                  <a:gd name="connsiteX3" fmla="*/ 70083 w 95333"/>
                  <a:gd name="connsiteY3" fmla="*/ 131807 h 2038306"/>
                  <a:gd name="connsiteX4" fmla="*/ 0 w 95333"/>
                  <a:gd name="connsiteY4" fmla="*/ 0 h 2038306"/>
                  <a:gd name="connsiteX0" fmla="*/ 95333 w 95333"/>
                  <a:gd name="connsiteY0" fmla="*/ 2038306 h 2038306"/>
                  <a:gd name="connsiteX1" fmla="*/ 93706 w 95333"/>
                  <a:gd name="connsiteY1" fmla="*/ 1529608 h 2038306"/>
                  <a:gd name="connsiteX2" fmla="*/ 82081 w 95333"/>
                  <a:gd name="connsiteY2" fmla="*/ 706259 h 2038306"/>
                  <a:gd name="connsiteX3" fmla="*/ 70083 w 95333"/>
                  <a:gd name="connsiteY3" fmla="*/ 131807 h 2038306"/>
                  <a:gd name="connsiteX4" fmla="*/ 0 w 95333"/>
                  <a:gd name="connsiteY4" fmla="*/ 0 h 2038306"/>
                  <a:gd name="connsiteX0" fmla="*/ 95333 w 95333"/>
                  <a:gd name="connsiteY0" fmla="*/ 2038306 h 2038306"/>
                  <a:gd name="connsiteX1" fmla="*/ 74442 w 95333"/>
                  <a:gd name="connsiteY1" fmla="*/ 1529608 h 2038306"/>
                  <a:gd name="connsiteX2" fmla="*/ 82081 w 95333"/>
                  <a:gd name="connsiteY2" fmla="*/ 706259 h 2038306"/>
                  <a:gd name="connsiteX3" fmla="*/ 70083 w 95333"/>
                  <a:gd name="connsiteY3" fmla="*/ 131807 h 2038306"/>
                  <a:gd name="connsiteX4" fmla="*/ 0 w 95333"/>
                  <a:gd name="connsiteY4" fmla="*/ 0 h 203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333" h="2038306">
                    <a:moveTo>
                      <a:pt x="95333" y="2038306"/>
                    </a:moveTo>
                    <a:cubicBezTo>
                      <a:pt x="69379" y="1916067"/>
                      <a:pt x="76651" y="1686338"/>
                      <a:pt x="74442" y="1529608"/>
                    </a:cubicBezTo>
                    <a:cubicBezTo>
                      <a:pt x="72233" y="1372878"/>
                      <a:pt x="82808" y="939226"/>
                      <a:pt x="82081" y="706259"/>
                    </a:cubicBezTo>
                    <a:cubicBezTo>
                      <a:pt x="81355" y="473292"/>
                      <a:pt x="83763" y="249517"/>
                      <a:pt x="70083" y="131807"/>
                    </a:cubicBezTo>
                    <a:cubicBezTo>
                      <a:pt x="56403" y="14097"/>
                      <a:pt x="40792" y="22196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7" name="Parallélogramme 126"/>
              <p:cNvSpPr/>
              <p:nvPr/>
            </p:nvSpPr>
            <p:spPr>
              <a:xfrm>
                <a:off x="1898441" y="3975135"/>
                <a:ext cx="2544280" cy="665195"/>
              </a:xfrm>
              <a:prstGeom prst="parallelogram">
                <a:avLst>
                  <a:gd name="adj" fmla="val 59034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8" name="Ellipse 127"/>
              <p:cNvSpPr/>
              <p:nvPr/>
            </p:nvSpPr>
            <p:spPr>
              <a:xfrm rot="16200000">
                <a:off x="3131661" y="4027390"/>
                <a:ext cx="118845" cy="748946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9" name="Forme libre 128"/>
              <p:cNvSpPr/>
              <p:nvPr/>
            </p:nvSpPr>
            <p:spPr>
              <a:xfrm>
                <a:off x="3561581" y="4236350"/>
                <a:ext cx="720376" cy="165514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0 w 702510"/>
                  <a:gd name="connsiteY0" fmla="*/ 183772 h 183772"/>
                  <a:gd name="connsiteX1" fmla="*/ 702510 w 702510"/>
                  <a:gd name="connsiteY1" fmla="*/ 1835 h 183772"/>
                  <a:gd name="connsiteX0" fmla="*/ 0 w 661297"/>
                  <a:gd name="connsiteY0" fmla="*/ 149498 h 149498"/>
                  <a:gd name="connsiteX1" fmla="*/ 661297 w 661297"/>
                  <a:gd name="connsiteY1" fmla="*/ 10270 h 149498"/>
                  <a:gd name="connsiteX0" fmla="*/ 0 w 661297"/>
                  <a:gd name="connsiteY0" fmla="*/ 140303 h 140303"/>
                  <a:gd name="connsiteX1" fmla="*/ 661297 w 661297"/>
                  <a:gd name="connsiteY1" fmla="*/ 1075 h 140303"/>
                  <a:gd name="connsiteX0" fmla="*/ 0 w 673661"/>
                  <a:gd name="connsiteY0" fmla="*/ 133667 h 133667"/>
                  <a:gd name="connsiteX1" fmla="*/ 673661 w 673661"/>
                  <a:gd name="connsiteY1" fmla="*/ 1557 h 13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3661" h="133667">
                    <a:moveTo>
                      <a:pt x="0" y="133667"/>
                    </a:moveTo>
                    <a:cubicBezTo>
                      <a:pt x="166545" y="-8354"/>
                      <a:pt x="572061" y="-2676"/>
                      <a:pt x="673661" y="1557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" name="Forme libre 129"/>
              <p:cNvSpPr/>
              <p:nvPr/>
            </p:nvSpPr>
            <p:spPr>
              <a:xfrm>
                <a:off x="2798076" y="4457220"/>
                <a:ext cx="299922" cy="180845"/>
              </a:xfrm>
              <a:custGeom>
                <a:avLst/>
                <a:gdLst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463826 w 516834"/>
                  <a:gd name="connsiteY2" fmla="*/ 322311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503583 w 516834"/>
                  <a:gd name="connsiteY2" fmla="*/ 587355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30228"/>
                  <a:gd name="connsiteY0" fmla="*/ 1806555 h 1806555"/>
                  <a:gd name="connsiteX1" fmla="*/ 530086 w 530228"/>
                  <a:gd name="connsiteY1" fmla="*/ 1302972 h 1806555"/>
                  <a:gd name="connsiteX2" fmla="*/ 503583 w 530228"/>
                  <a:gd name="connsiteY2" fmla="*/ 587355 h 1806555"/>
                  <a:gd name="connsiteX3" fmla="*/ 463826 w 530228"/>
                  <a:gd name="connsiteY3" fmla="*/ 136781 h 1806555"/>
                  <a:gd name="connsiteX4" fmla="*/ 357808 w 530228"/>
                  <a:gd name="connsiteY4" fmla="*/ 4259 h 1806555"/>
                  <a:gd name="connsiteX5" fmla="*/ 225287 w 530228"/>
                  <a:gd name="connsiteY5" fmla="*/ 57268 h 1806555"/>
                  <a:gd name="connsiteX6" fmla="*/ 0 w 530228"/>
                  <a:gd name="connsiteY6" fmla="*/ 295807 h 1806555"/>
                  <a:gd name="connsiteX0" fmla="*/ 543338 w 543338"/>
                  <a:gd name="connsiteY0" fmla="*/ 1886068 h 1886068"/>
                  <a:gd name="connsiteX1" fmla="*/ 530086 w 543338"/>
                  <a:gd name="connsiteY1" fmla="*/ 1302972 h 1886068"/>
                  <a:gd name="connsiteX2" fmla="*/ 503583 w 543338"/>
                  <a:gd name="connsiteY2" fmla="*/ 587355 h 1886068"/>
                  <a:gd name="connsiteX3" fmla="*/ 463826 w 543338"/>
                  <a:gd name="connsiteY3" fmla="*/ 136781 h 1886068"/>
                  <a:gd name="connsiteX4" fmla="*/ 357808 w 543338"/>
                  <a:gd name="connsiteY4" fmla="*/ 4259 h 1886068"/>
                  <a:gd name="connsiteX5" fmla="*/ 225287 w 543338"/>
                  <a:gd name="connsiteY5" fmla="*/ 57268 h 1886068"/>
                  <a:gd name="connsiteX6" fmla="*/ 0 w 543338"/>
                  <a:gd name="connsiteY6" fmla="*/ 295807 h 1886068"/>
                  <a:gd name="connsiteX0" fmla="*/ 569842 w 569842"/>
                  <a:gd name="connsiteY0" fmla="*/ 1886588 h 1886588"/>
                  <a:gd name="connsiteX1" fmla="*/ 556590 w 569842"/>
                  <a:gd name="connsiteY1" fmla="*/ 1303492 h 1886588"/>
                  <a:gd name="connsiteX2" fmla="*/ 530087 w 569842"/>
                  <a:gd name="connsiteY2" fmla="*/ 587875 h 1886588"/>
                  <a:gd name="connsiteX3" fmla="*/ 490330 w 569842"/>
                  <a:gd name="connsiteY3" fmla="*/ 137301 h 1886588"/>
                  <a:gd name="connsiteX4" fmla="*/ 384312 w 569842"/>
                  <a:gd name="connsiteY4" fmla="*/ 4779 h 1886588"/>
                  <a:gd name="connsiteX5" fmla="*/ 251791 w 569842"/>
                  <a:gd name="connsiteY5" fmla="*/ 57788 h 1886588"/>
                  <a:gd name="connsiteX6" fmla="*/ 0 w 569842"/>
                  <a:gd name="connsiteY6" fmla="*/ 322831 h 1886588"/>
                  <a:gd name="connsiteX0" fmla="*/ 419447 w 419447"/>
                  <a:gd name="connsiteY0" fmla="*/ 1887446 h 1887446"/>
                  <a:gd name="connsiteX1" fmla="*/ 406195 w 419447"/>
                  <a:gd name="connsiteY1" fmla="*/ 1304350 h 1887446"/>
                  <a:gd name="connsiteX2" fmla="*/ 379692 w 419447"/>
                  <a:gd name="connsiteY2" fmla="*/ 588733 h 1887446"/>
                  <a:gd name="connsiteX3" fmla="*/ 339935 w 419447"/>
                  <a:gd name="connsiteY3" fmla="*/ 138159 h 1887446"/>
                  <a:gd name="connsiteX4" fmla="*/ 233917 w 419447"/>
                  <a:gd name="connsiteY4" fmla="*/ 5637 h 1887446"/>
                  <a:gd name="connsiteX5" fmla="*/ 101396 w 419447"/>
                  <a:gd name="connsiteY5" fmla="*/ 58646 h 1887446"/>
                  <a:gd name="connsiteX6" fmla="*/ 0 w 419447"/>
                  <a:gd name="connsiteY6" fmla="*/ 359784 h 1887446"/>
                  <a:gd name="connsiteX0" fmla="*/ 419447 w 419447"/>
                  <a:gd name="connsiteY0" fmla="*/ 1883354 h 1883354"/>
                  <a:gd name="connsiteX1" fmla="*/ 406195 w 419447"/>
                  <a:gd name="connsiteY1" fmla="*/ 1300258 h 1883354"/>
                  <a:gd name="connsiteX2" fmla="*/ 379692 w 419447"/>
                  <a:gd name="connsiteY2" fmla="*/ 584641 h 1883354"/>
                  <a:gd name="connsiteX3" fmla="*/ 339935 w 419447"/>
                  <a:gd name="connsiteY3" fmla="*/ 134067 h 1883354"/>
                  <a:gd name="connsiteX4" fmla="*/ 233917 w 419447"/>
                  <a:gd name="connsiteY4" fmla="*/ 1545 h 1883354"/>
                  <a:gd name="connsiteX5" fmla="*/ 215696 w 419447"/>
                  <a:gd name="connsiteY5" fmla="*/ 198933 h 1883354"/>
                  <a:gd name="connsiteX6" fmla="*/ 0 w 419447"/>
                  <a:gd name="connsiteY6" fmla="*/ 355692 h 1883354"/>
                  <a:gd name="connsiteX0" fmla="*/ 419447 w 419447"/>
                  <a:gd name="connsiteY0" fmla="*/ 1885839 h 1885839"/>
                  <a:gd name="connsiteX1" fmla="*/ 406195 w 419447"/>
                  <a:gd name="connsiteY1" fmla="*/ 1302743 h 1885839"/>
                  <a:gd name="connsiteX2" fmla="*/ 379692 w 419447"/>
                  <a:gd name="connsiteY2" fmla="*/ 587126 h 1885839"/>
                  <a:gd name="connsiteX3" fmla="*/ 376030 w 419447"/>
                  <a:gd name="connsiteY3" fmla="*/ 395231 h 1885839"/>
                  <a:gd name="connsiteX4" fmla="*/ 233917 w 419447"/>
                  <a:gd name="connsiteY4" fmla="*/ 4030 h 1885839"/>
                  <a:gd name="connsiteX5" fmla="*/ 215696 w 419447"/>
                  <a:gd name="connsiteY5" fmla="*/ 201418 h 1885839"/>
                  <a:gd name="connsiteX6" fmla="*/ 0 w 419447"/>
                  <a:gd name="connsiteY6" fmla="*/ 358177 h 1885839"/>
                  <a:gd name="connsiteX0" fmla="*/ 419447 w 419447"/>
                  <a:gd name="connsiteY0" fmla="*/ 1742488 h 1742488"/>
                  <a:gd name="connsiteX1" fmla="*/ 406195 w 419447"/>
                  <a:gd name="connsiteY1" fmla="*/ 1159392 h 1742488"/>
                  <a:gd name="connsiteX2" fmla="*/ 379692 w 419447"/>
                  <a:gd name="connsiteY2" fmla="*/ 443775 h 1742488"/>
                  <a:gd name="connsiteX3" fmla="*/ 376030 w 419447"/>
                  <a:gd name="connsiteY3" fmla="*/ 251880 h 1742488"/>
                  <a:gd name="connsiteX4" fmla="*/ 366265 w 419447"/>
                  <a:gd name="connsiteY4" fmla="*/ 11073 h 1742488"/>
                  <a:gd name="connsiteX5" fmla="*/ 215696 w 419447"/>
                  <a:gd name="connsiteY5" fmla="*/ 58067 h 1742488"/>
                  <a:gd name="connsiteX6" fmla="*/ 0 w 419447"/>
                  <a:gd name="connsiteY6" fmla="*/ 214826 h 1742488"/>
                  <a:gd name="connsiteX0" fmla="*/ 491636 w 491636"/>
                  <a:gd name="connsiteY0" fmla="*/ 1742758 h 1742758"/>
                  <a:gd name="connsiteX1" fmla="*/ 478384 w 491636"/>
                  <a:gd name="connsiteY1" fmla="*/ 1159662 h 1742758"/>
                  <a:gd name="connsiteX2" fmla="*/ 451881 w 491636"/>
                  <a:gd name="connsiteY2" fmla="*/ 444045 h 1742758"/>
                  <a:gd name="connsiteX3" fmla="*/ 448219 w 491636"/>
                  <a:gd name="connsiteY3" fmla="*/ 252150 h 1742758"/>
                  <a:gd name="connsiteX4" fmla="*/ 438454 w 491636"/>
                  <a:gd name="connsiteY4" fmla="*/ 11343 h 1742758"/>
                  <a:gd name="connsiteX5" fmla="*/ 287885 w 491636"/>
                  <a:gd name="connsiteY5" fmla="*/ 58337 h 1742758"/>
                  <a:gd name="connsiteX6" fmla="*/ 0 w 491636"/>
                  <a:gd name="connsiteY6" fmla="*/ 227128 h 1742758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38454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48219 w 491636"/>
                  <a:gd name="connsiteY2" fmla="*/ 255184 h 1745792"/>
                  <a:gd name="connsiteX3" fmla="*/ 402359 w 491636"/>
                  <a:gd name="connsiteY3" fmla="*/ 14377 h 1745792"/>
                  <a:gd name="connsiteX4" fmla="*/ 233743 w 491636"/>
                  <a:gd name="connsiteY4" fmla="*/ 49340 h 1745792"/>
                  <a:gd name="connsiteX5" fmla="*/ 0 w 491636"/>
                  <a:gd name="connsiteY5" fmla="*/ 230162 h 1745792"/>
                  <a:gd name="connsiteX0" fmla="*/ 491636 w 491636"/>
                  <a:gd name="connsiteY0" fmla="*/ 1744018 h 1744018"/>
                  <a:gd name="connsiteX1" fmla="*/ 478384 w 491636"/>
                  <a:gd name="connsiteY1" fmla="*/ 803640 h 1744018"/>
                  <a:gd name="connsiteX2" fmla="*/ 466386 w 491636"/>
                  <a:gd name="connsiteY2" fmla="*/ 229188 h 1744018"/>
                  <a:gd name="connsiteX3" fmla="*/ 402359 w 491636"/>
                  <a:gd name="connsiteY3" fmla="*/ 12603 h 1744018"/>
                  <a:gd name="connsiteX4" fmla="*/ 233743 w 491636"/>
                  <a:gd name="connsiteY4" fmla="*/ 47566 h 1744018"/>
                  <a:gd name="connsiteX5" fmla="*/ 0 w 491636"/>
                  <a:gd name="connsiteY5" fmla="*/ 228388 h 1744018"/>
                  <a:gd name="connsiteX0" fmla="*/ 491636 w 491636"/>
                  <a:gd name="connsiteY0" fmla="*/ 1700873 h 1700873"/>
                  <a:gd name="connsiteX1" fmla="*/ 478384 w 491636"/>
                  <a:gd name="connsiteY1" fmla="*/ 760495 h 1700873"/>
                  <a:gd name="connsiteX2" fmla="*/ 466386 w 491636"/>
                  <a:gd name="connsiteY2" fmla="*/ 186043 h 1700873"/>
                  <a:gd name="connsiteX3" fmla="*/ 420525 w 491636"/>
                  <a:gd name="connsiteY3" fmla="*/ 66348 h 1700873"/>
                  <a:gd name="connsiteX4" fmla="*/ 233743 w 491636"/>
                  <a:gd name="connsiteY4" fmla="*/ 4421 h 1700873"/>
                  <a:gd name="connsiteX5" fmla="*/ 0 w 491636"/>
                  <a:gd name="connsiteY5" fmla="*/ 185243 h 1700873"/>
                  <a:gd name="connsiteX0" fmla="*/ 491636 w 491636"/>
                  <a:gd name="connsiteY0" fmla="*/ 1640562 h 1640562"/>
                  <a:gd name="connsiteX1" fmla="*/ 478384 w 491636"/>
                  <a:gd name="connsiteY1" fmla="*/ 700184 h 1640562"/>
                  <a:gd name="connsiteX2" fmla="*/ 466386 w 491636"/>
                  <a:gd name="connsiteY2" fmla="*/ 125732 h 1640562"/>
                  <a:gd name="connsiteX3" fmla="*/ 420525 w 491636"/>
                  <a:gd name="connsiteY3" fmla="*/ 6037 h 1640562"/>
                  <a:gd name="connsiteX4" fmla="*/ 221631 w 491636"/>
                  <a:gd name="connsiteY4" fmla="*/ 28889 h 1640562"/>
                  <a:gd name="connsiteX5" fmla="*/ 0 w 491636"/>
                  <a:gd name="connsiteY5" fmla="*/ 124932 h 1640562"/>
                  <a:gd name="connsiteX0" fmla="*/ 461357 w 461357"/>
                  <a:gd name="connsiteY0" fmla="*/ 1643114 h 1643114"/>
                  <a:gd name="connsiteX1" fmla="*/ 448105 w 461357"/>
                  <a:gd name="connsiteY1" fmla="*/ 702736 h 1643114"/>
                  <a:gd name="connsiteX2" fmla="*/ 436107 w 461357"/>
                  <a:gd name="connsiteY2" fmla="*/ 128284 h 1643114"/>
                  <a:gd name="connsiteX3" fmla="*/ 390246 w 461357"/>
                  <a:gd name="connsiteY3" fmla="*/ 8589 h 1643114"/>
                  <a:gd name="connsiteX4" fmla="*/ 191352 w 461357"/>
                  <a:gd name="connsiteY4" fmla="*/ 31441 h 1643114"/>
                  <a:gd name="connsiteX5" fmla="*/ 0 w 461357"/>
                  <a:gd name="connsiteY5" fmla="*/ 206207 h 1643114"/>
                  <a:gd name="connsiteX0" fmla="*/ 461357 w 461357"/>
                  <a:gd name="connsiteY0" fmla="*/ 1647871 h 1647871"/>
                  <a:gd name="connsiteX1" fmla="*/ 448105 w 461357"/>
                  <a:gd name="connsiteY1" fmla="*/ 707493 h 1647871"/>
                  <a:gd name="connsiteX2" fmla="*/ 436107 w 461357"/>
                  <a:gd name="connsiteY2" fmla="*/ 133041 h 1647871"/>
                  <a:gd name="connsiteX3" fmla="*/ 359968 w 461357"/>
                  <a:gd name="connsiteY3" fmla="*/ 7290 h 1647871"/>
                  <a:gd name="connsiteX4" fmla="*/ 191352 w 461357"/>
                  <a:gd name="connsiteY4" fmla="*/ 36198 h 1647871"/>
                  <a:gd name="connsiteX5" fmla="*/ 0 w 461357"/>
                  <a:gd name="connsiteY5" fmla="*/ 210964 h 1647871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7904 h 1647904"/>
                  <a:gd name="connsiteX1" fmla="*/ 448105 w 461357"/>
                  <a:gd name="connsiteY1" fmla="*/ 707526 h 1647904"/>
                  <a:gd name="connsiteX2" fmla="*/ 436107 w 461357"/>
                  <a:gd name="connsiteY2" fmla="*/ 133074 h 1647904"/>
                  <a:gd name="connsiteX3" fmla="*/ 366024 w 461357"/>
                  <a:gd name="connsiteY3" fmla="*/ 1267 h 1647904"/>
                  <a:gd name="connsiteX4" fmla="*/ 191352 w 461357"/>
                  <a:gd name="connsiteY4" fmla="*/ 36231 h 1647904"/>
                  <a:gd name="connsiteX5" fmla="*/ 0 w 461357"/>
                  <a:gd name="connsiteY5" fmla="*/ 210997 h 1647904"/>
                  <a:gd name="connsiteX0" fmla="*/ 461357 w 461357"/>
                  <a:gd name="connsiteY0" fmla="*/ 1655534 h 1655534"/>
                  <a:gd name="connsiteX1" fmla="*/ 448105 w 461357"/>
                  <a:gd name="connsiteY1" fmla="*/ 715156 h 1655534"/>
                  <a:gd name="connsiteX2" fmla="*/ 436107 w 461357"/>
                  <a:gd name="connsiteY2" fmla="*/ 140704 h 1655534"/>
                  <a:gd name="connsiteX3" fmla="*/ 366024 w 461357"/>
                  <a:gd name="connsiteY3" fmla="*/ 8897 h 1655534"/>
                  <a:gd name="connsiteX4" fmla="*/ 191352 w 461357"/>
                  <a:gd name="connsiteY4" fmla="*/ 43861 h 1655534"/>
                  <a:gd name="connsiteX5" fmla="*/ 0 w 461357"/>
                  <a:gd name="connsiteY5" fmla="*/ 218627 h 1655534"/>
                  <a:gd name="connsiteX0" fmla="*/ 448105 w 448105"/>
                  <a:gd name="connsiteY0" fmla="*/ 715156 h 715156"/>
                  <a:gd name="connsiteX1" fmla="*/ 436107 w 448105"/>
                  <a:gd name="connsiteY1" fmla="*/ 140704 h 715156"/>
                  <a:gd name="connsiteX2" fmla="*/ 366024 w 448105"/>
                  <a:gd name="connsiteY2" fmla="*/ 8897 h 715156"/>
                  <a:gd name="connsiteX3" fmla="*/ 191352 w 448105"/>
                  <a:gd name="connsiteY3" fmla="*/ 43861 h 715156"/>
                  <a:gd name="connsiteX4" fmla="*/ 0 w 448105"/>
                  <a:gd name="connsiteY4" fmla="*/ 218627 h 715156"/>
                  <a:gd name="connsiteX0" fmla="*/ 436107 w 436107"/>
                  <a:gd name="connsiteY0" fmla="*/ 140704 h 218627"/>
                  <a:gd name="connsiteX1" fmla="*/ 366024 w 436107"/>
                  <a:gd name="connsiteY1" fmla="*/ 8897 h 218627"/>
                  <a:gd name="connsiteX2" fmla="*/ 191352 w 436107"/>
                  <a:gd name="connsiteY2" fmla="*/ 43861 h 218627"/>
                  <a:gd name="connsiteX3" fmla="*/ 0 w 436107"/>
                  <a:gd name="connsiteY3" fmla="*/ 218627 h 218627"/>
                  <a:gd name="connsiteX0" fmla="*/ 366024 w 366024"/>
                  <a:gd name="connsiteY0" fmla="*/ 8897 h 218627"/>
                  <a:gd name="connsiteX1" fmla="*/ 191352 w 366024"/>
                  <a:gd name="connsiteY1" fmla="*/ 43861 h 218627"/>
                  <a:gd name="connsiteX2" fmla="*/ 0 w 366024"/>
                  <a:gd name="connsiteY2" fmla="*/ 218627 h 218627"/>
                  <a:gd name="connsiteX0" fmla="*/ 374651 w 374651"/>
                  <a:gd name="connsiteY0" fmla="*/ 8897 h 218627"/>
                  <a:gd name="connsiteX1" fmla="*/ 191352 w 374651"/>
                  <a:gd name="connsiteY1" fmla="*/ 43861 h 218627"/>
                  <a:gd name="connsiteX2" fmla="*/ 0 w 374651"/>
                  <a:gd name="connsiteY2" fmla="*/ 218627 h 218627"/>
                  <a:gd name="connsiteX0" fmla="*/ 366025 w 366025"/>
                  <a:gd name="connsiteY0" fmla="*/ 8897 h 218627"/>
                  <a:gd name="connsiteX1" fmla="*/ 191352 w 366025"/>
                  <a:gd name="connsiteY1" fmla="*/ 43861 h 218627"/>
                  <a:gd name="connsiteX2" fmla="*/ 0 w 366025"/>
                  <a:gd name="connsiteY2" fmla="*/ 218627 h 218627"/>
                  <a:gd name="connsiteX0" fmla="*/ 357399 w 357399"/>
                  <a:gd name="connsiteY0" fmla="*/ 7682 h 226038"/>
                  <a:gd name="connsiteX1" fmla="*/ 191352 w 357399"/>
                  <a:gd name="connsiteY1" fmla="*/ 51272 h 226038"/>
                  <a:gd name="connsiteX2" fmla="*/ 0 w 357399"/>
                  <a:gd name="connsiteY2" fmla="*/ 226038 h 226038"/>
                  <a:gd name="connsiteX0" fmla="*/ 374872 w 374872"/>
                  <a:gd name="connsiteY0" fmla="*/ 7682 h 226038"/>
                  <a:gd name="connsiteX1" fmla="*/ 191352 w 374872"/>
                  <a:gd name="connsiteY1" fmla="*/ 51272 h 226038"/>
                  <a:gd name="connsiteX2" fmla="*/ 0 w 374872"/>
                  <a:gd name="connsiteY2" fmla="*/ 226038 h 22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4872" h="226038">
                    <a:moveTo>
                      <a:pt x="374872" y="7682"/>
                    </a:moveTo>
                    <a:cubicBezTo>
                      <a:pt x="334080" y="-14514"/>
                      <a:pt x="253831" y="14879"/>
                      <a:pt x="191352" y="51272"/>
                    </a:cubicBezTo>
                    <a:cubicBezTo>
                      <a:pt x="128873" y="87665"/>
                      <a:pt x="0" y="226038"/>
                      <a:pt x="0" y="226038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Forme libre 130"/>
              <p:cNvSpPr/>
              <p:nvPr/>
            </p:nvSpPr>
            <p:spPr>
              <a:xfrm>
                <a:off x="3218604" y="3978183"/>
                <a:ext cx="243031" cy="360423"/>
              </a:xfrm>
              <a:custGeom>
                <a:avLst/>
                <a:gdLst>
                  <a:gd name="connsiteX0" fmla="*/ 18688 w 363244"/>
                  <a:gd name="connsiteY0" fmla="*/ 2120347 h 2120347"/>
                  <a:gd name="connsiteX1" fmla="*/ 5436 w 363244"/>
                  <a:gd name="connsiteY1" fmla="*/ 1258956 h 2120347"/>
                  <a:gd name="connsiteX2" fmla="*/ 5436 w 363244"/>
                  <a:gd name="connsiteY2" fmla="*/ 702365 h 2120347"/>
                  <a:gd name="connsiteX3" fmla="*/ 71696 w 363244"/>
                  <a:gd name="connsiteY3" fmla="*/ 397565 h 2120347"/>
                  <a:gd name="connsiteX4" fmla="*/ 363244 w 363244"/>
                  <a:gd name="connsiteY4" fmla="*/ 0 h 2120347"/>
                  <a:gd name="connsiteX0" fmla="*/ 20641 w 365197"/>
                  <a:gd name="connsiteY0" fmla="*/ 2120347 h 2120347"/>
                  <a:gd name="connsiteX1" fmla="*/ 7389 w 365197"/>
                  <a:gd name="connsiteY1" fmla="*/ 1258956 h 2120347"/>
                  <a:gd name="connsiteX2" fmla="*/ 7389 w 365197"/>
                  <a:gd name="connsiteY2" fmla="*/ 702365 h 2120347"/>
                  <a:gd name="connsiteX3" fmla="*/ 100154 w 365197"/>
                  <a:gd name="connsiteY3" fmla="*/ 318052 h 2120347"/>
                  <a:gd name="connsiteX4" fmla="*/ 365197 w 365197"/>
                  <a:gd name="connsiteY4" fmla="*/ 0 h 2120347"/>
                  <a:gd name="connsiteX0" fmla="*/ 8055 w 364722"/>
                  <a:gd name="connsiteY0" fmla="*/ 2138513 h 2138513"/>
                  <a:gd name="connsiteX1" fmla="*/ 6914 w 364722"/>
                  <a:gd name="connsiteY1" fmla="*/ 1258956 h 2138513"/>
                  <a:gd name="connsiteX2" fmla="*/ 6914 w 364722"/>
                  <a:gd name="connsiteY2" fmla="*/ 702365 h 2138513"/>
                  <a:gd name="connsiteX3" fmla="*/ 99679 w 364722"/>
                  <a:gd name="connsiteY3" fmla="*/ 318052 h 2138513"/>
                  <a:gd name="connsiteX4" fmla="*/ 364722 w 364722"/>
                  <a:gd name="connsiteY4" fmla="*/ 0 h 2138513"/>
                  <a:gd name="connsiteX0" fmla="*/ 10506 w 367173"/>
                  <a:gd name="connsiteY0" fmla="*/ 2138513 h 2138513"/>
                  <a:gd name="connsiteX1" fmla="*/ 3309 w 367173"/>
                  <a:gd name="connsiteY1" fmla="*/ 1265012 h 2138513"/>
                  <a:gd name="connsiteX2" fmla="*/ 9365 w 367173"/>
                  <a:gd name="connsiteY2" fmla="*/ 702365 h 2138513"/>
                  <a:gd name="connsiteX3" fmla="*/ 102130 w 367173"/>
                  <a:gd name="connsiteY3" fmla="*/ 318052 h 2138513"/>
                  <a:gd name="connsiteX4" fmla="*/ 367173 w 367173"/>
                  <a:gd name="connsiteY4" fmla="*/ 0 h 2138513"/>
                  <a:gd name="connsiteX0" fmla="*/ 10506 w 336895"/>
                  <a:gd name="connsiteY0" fmla="*/ 2102179 h 2102179"/>
                  <a:gd name="connsiteX1" fmla="*/ 3309 w 336895"/>
                  <a:gd name="connsiteY1" fmla="*/ 1228678 h 2102179"/>
                  <a:gd name="connsiteX2" fmla="*/ 9365 w 336895"/>
                  <a:gd name="connsiteY2" fmla="*/ 666031 h 2102179"/>
                  <a:gd name="connsiteX3" fmla="*/ 102130 w 336895"/>
                  <a:gd name="connsiteY3" fmla="*/ 281718 h 2102179"/>
                  <a:gd name="connsiteX4" fmla="*/ 336895 w 336895"/>
                  <a:gd name="connsiteY4" fmla="*/ 0 h 2102179"/>
                  <a:gd name="connsiteX0" fmla="*/ 10506 w 349006"/>
                  <a:gd name="connsiteY0" fmla="*/ 2108235 h 2108235"/>
                  <a:gd name="connsiteX1" fmla="*/ 3309 w 349006"/>
                  <a:gd name="connsiteY1" fmla="*/ 1234734 h 2108235"/>
                  <a:gd name="connsiteX2" fmla="*/ 9365 w 349006"/>
                  <a:gd name="connsiteY2" fmla="*/ 672087 h 2108235"/>
                  <a:gd name="connsiteX3" fmla="*/ 102130 w 349006"/>
                  <a:gd name="connsiteY3" fmla="*/ 287774 h 2108235"/>
                  <a:gd name="connsiteX4" fmla="*/ 349006 w 349006"/>
                  <a:gd name="connsiteY4" fmla="*/ 0 h 2108235"/>
                  <a:gd name="connsiteX0" fmla="*/ 3309 w 349006"/>
                  <a:gd name="connsiteY0" fmla="*/ 1234734 h 1234734"/>
                  <a:gd name="connsiteX1" fmla="*/ 9365 w 349006"/>
                  <a:gd name="connsiteY1" fmla="*/ 672087 h 1234734"/>
                  <a:gd name="connsiteX2" fmla="*/ 102130 w 349006"/>
                  <a:gd name="connsiteY2" fmla="*/ 287774 h 1234734"/>
                  <a:gd name="connsiteX3" fmla="*/ 349006 w 349006"/>
                  <a:gd name="connsiteY3" fmla="*/ 0 h 1234734"/>
                  <a:gd name="connsiteX0" fmla="*/ 0 w 339641"/>
                  <a:gd name="connsiteY0" fmla="*/ 672087 h 672087"/>
                  <a:gd name="connsiteX1" fmla="*/ 92765 w 339641"/>
                  <a:gd name="connsiteY1" fmla="*/ 287774 h 672087"/>
                  <a:gd name="connsiteX2" fmla="*/ 339641 w 339641"/>
                  <a:gd name="connsiteY2" fmla="*/ 0 h 672087"/>
                  <a:gd name="connsiteX0" fmla="*/ 0 w 303641"/>
                  <a:gd name="connsiteY0" fmla="*/ 448887 h 448887"/>
                  <a:gd name="connsiteX1" fmla="*/ 56765 w 303641"/>
                  <a:gd name="connsiteY1" fmla="*/ 287774 h 448887"/>
                  <a:gd name="connsiteX2" fmla="*/ 303641 w 303641"/>
                  <a:gd name="connsiteY2" fmla="*/ 0 h 448887"/>
                  <a:gd name="connsiteX0" fmla="*/ 0 w 303641"/>
                  <a:gd name="connsiteY0" fmla="*/ 448887 h 448887"/>
                  <a:gd name="connsiteX1" fmla="*/ 56765 w 303641"/>
                  <a:gd name="connsiteY1" fmla="*/ 287774 h 448887"/>
                  <a:gd name="connsiteX2" fmla="*/ 303641 w 303641"/>
                  <a:gd name="connsiteY2" fmla="*/ 0 h 448887"/>
                  <a:gd name="connsiteX0" fmla="*/ 0 w 303641"/>
                  <a:gd name="connsiteY0" fmla="*/ 448887 h 448887"/>
                  <a:gd name="connsiteX1" fmla="*/ 303641 w 303641"/>
                  <a:gd name="connsiteY1" fmla="*/ 0 h 448887"/>
                  <a:gd name="connsiteX0" fmla="*/ 0 w 303641"/>
                  <a:gd name="connsiteY0" fmla="*/ 448887 h 448887"/>
                  <a:gd name="connsiteX1" fmla="*/ 303641 w 303641"/>
                  <a:gd name="connsiteY1" fmla="*/ 0 h 448887"/>
                  <a:gd name="connsiteX0" fmla="*/ 0 w 303765"/>
                  <a:gd name="connsiteY0" fmla="*/ 450493 h 450493"/>
                  <a:gd name="connsiteX1" fmla="*/ 303641 w 303765"/>
                  <a:gd name="connsiteY1" fmla="*/ 1606 h 45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3765" h="450493">
                    <a:moveTo>
                      <a:pt x="0" y="450493"/>
                    </a:moveTo>
                    <a:cubicBezTo>
                      <a:pt x="69838" y="161912"/>
                      <a:pt x="310003" y="-19095"/>
                      <a:pt x="303641" y="1606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2" name="Forme libre 131"/>
              <p:cNvSpPr/>
              <p:nvPr/>
            </p:nvSpPr>
            <p:spPr>
              <a:xfrm flipH="1">
                <a:off x="2128372" y="4251205"/>
                <a:ext cx="687569" cy="162532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0 w 702510"/>
                  <a:gd name="connsiteY0" fmla="*/ 183772 h 183772"/>
                  <a:gd name="connsiteX1" fmla="*/ 702510 w 702510"/>
                  <a:gd name="connsiteY1" fmla="*/ 1835 h 183772"/>
                  <a:gd name="connsiteX0" fmla="*/ 0 w 661297"/>
                  <a:gd name="connsiteY0" fmla="*/ 149498 h 149498"/>
                  <a:gd name="connsiteX1" fmla="*/ 661297 w 661297"/>
                  <a:gd name="connsiteY1" fmla="*/ 10270 h 149498"/>
                  <a:gd name="connsiteX0" fmla="*/ 0 w 661297"/>
                  <a:gd name="connsiteY0" fmla="*/ 140303 h 140303"/>
                  <a:gd name="connsiteX1" fmla="*/ 661297 w 661297"/>
                  <a:gd name="connsiteY1" fmla="*/ 1075 h 140303"/>
                  <a:gd name="connsiteX0" fmla="*/ 0 w 673661"/>
                  <a:gd name="connsiteY0" fmla="*/ 133667 h 133667"/>
                  <a:gd name="connsiteX1" fmla="*/ 673661 w 673661"/>
                  <a:gd name="connsiteY1" fmla="*/ 1557 h 133667"/>
                  <a:gd name="connsiteX0" fmla="*/ 0 w 642982"/>
                  <a:gd name="connsiteY0" fmla="*/ 131259 h 131259"/>
                  <a:gd name="connsiteX1" fmla="*/ 642982 w 642982"/>
                  <a:gd name="connsiteY1" fmla="*/ 1799 h 13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82" h="131259">
                    <a:moveTo>
                      <a:pt x="0" y="131259"/>
                    </a:moveTo>
                    <a:cubicBezTo>
                      <a:pt x="166545" y="-10762"/>
                      <a:pt x="541382" y="-2434"/>
                      <a:pt x="642982" y="1799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r 11"/>
            <p:cNvGrpSpPr/>
            <p:nvPr/>
          </p:nvGrpSpPr>
          <p:grpSpPr>
            <a:xfrm>
              <a:off x="6496593" y="4304021"/>
              <a:ext cx="2633427" cy="2141605"/>
              <a:chOff x="6817227" y="4195248"/>
              <a:chExt cx="2644626" cy="2141605"/>
            </a:xfrm>
          </p:grpSpPr>
          <p:grpSp>
            <p:nvGrpSpPr>
              <p:cNvPr id="11" name="Grouper 10"/>
              <p:cNvGrpSpPr/>
              <p:nvPr/>
            </p:nvGrpSpPr>
            <p:grpSpPr>
              <a:xfrm>
                <a:off x="6817227" y="4195248"/>
                <a:ext cx="2644626" cy="2141605"/>
                <a:chOff x="6600671" y="4065728"/>
                <a:chExt cx="3846482" cy="2372164"/>
              </a:xfrm>
            </p:grpSpPr>
            <p:sp>
              <p:nvSpPr>
                <p:cNvPr id="138" name="Rectangle à coins arrondis 137"/>
                <p:cNvSpPr/>
                <p:nvPr/>
              </p:nvSpPr>
              <p:spPr>
                <a:xfrm>
                  <a:off x="7329984" y="4065728"/>
                  <a:ext cx="3117169" cy="2369735"/>
                </a:xfrm>
                <a:prstGeom prst="roundRect">
                  <a:avLst>
                    <a:gd name="adj" fmla="val 21182"/>
                  </a:avLst>
                </a:prstGeom>
                <a:solidFill>
                  <a:schemeClr val="bg1"/>
                </a:solidFill>
                <a:ln w="412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9" name="Rectangle à coins arrondis 17"/>
                <p:cNvSpPr/>
                <p:nvPr/>
              </p:nvSpPr>
              <p:spPr>
                <a:xfrm>
                  <a:off x="6600671" y="4068157"/>
                  <a:ext cx="3743042" cy="2369735"/>
                </a:xfrm>
                <a:custGeom>
                  <a:avLst/>
                  <a:gdLst>
                    <a:gd name="connsiteX0" fmla="*/ 0 w 3012885"/>
                    <a:gd name="connsiteY0" fmla="*/ 501957 h 2369735"/>
                    <a:gd name="connsiteX1" fmla="*/ 501957 w 3012885"/>
                    <a:gd name="connsiteY1" fmla="*/ 0 h 2369735"/>
                    <a:gd name="connsiteX2" fmla="*/ 2510928 w 3012885"/>
                    <a:gd name="connsiteY2" fmla="*/ 0 h 2369735"/>
                    <a:gd name="connsiteX3" fmla="*/ 3012885 w 3012885"/>
                    <a:gd name="connsiteY3" fmla="*/ 501957 h 2369735"/>
                    <a:gd name="connsiteX4" fmla="*/ 3012885 w 3012885"/>
                    <a:gd name="connsiteY4" fmla="*/ 1867778 h 2369735"/>
                    <a:gd name="connsiteX5" fmla="*/ 2510928 w 3012885"/>
                    <a:gd name="connsiteY5" fmla="*/ 2369735 h 2369735"/>
                    <a:gd name="connsiteX6" fmla="*/ 501957 w 3012885"/>
                    <a:gd name="connsiteY6" fmla="*/ 2369735 h 2369735"/>
                    <a:gd name="connsiteX7" fmla="*/ 0 w 3012885"/>
                    <a:gd name="connsiteY7" fmla="*/ 1867778 h 2369735"/>
                    <a:gd name="connsiteX8" fmla="*/ 0 w 3012885"/>
                    <a:gd name="connsiteY8" fmla="*/ 501957 h 2369735"/>
                    <a:gd name="connsiteX0" fmla="*/ 6603 w 3019488"/>
                    <a:gd name="connsiteY0" fmla="*/ 501957 h 2369735"/>
                    <a:gd name="connsiteX1" fmla="*/ 508560 w 3019488"/>
                    <a:gd name="connsiteY1" fmla="*/ 0 h 2369735"/>
                    <a:gd name="connsiteX2" fmla="*/ 2517531 w 3019488"/>
                    <a:gd name="connsiteY2" fmla="*/ 0 h 2369735"/>
                    <a:gd name="connsiteX3" fmla="*/ 3019488 w 3019488"/>
                    <a:gd name="connsiteY3" fmla="*/ 501957 h 2369735"/>
                    <a:gd name="connsiteX4" fmla="*/ 3019488 w 3019488"/>
                    <a:gd name="connsiteY4" fmla="*/ 1867778 h 2369735"/>
                    <a:gd name="connsiteX5" fmla="*/ 2517531 w 3019488"/>
                    <a:gd name="connsiteY5" fmla="*/ 2369735 h 2369735"/>
                    <a:gd name="connsiteX6" fmla="*/ 508560 w 3019488"/>
                    <a:gd name="connsiteY6" fmla="*/ 2369735 h 2369735"/>
                    <a:gd name="connsiteX7" fmla="*/ 6603 w 3019488"/>
                    <a:gd name="connsiteY7" fmla="*/ 1867778 h 2369735"/>
                    <a:gd name="connsiteX8" fmla="*/ 0 w 3019488"/>
                    <a:gd name="connsiteY8" fmla="*/ 1009634 h 2369735"/>
                    <a:gd name="connsiteX9" fmla="*/ 6603 w 3019488"/>
                    <a:gd name="connsiteY9" fmla="*/ 501957 h 2369735"/>
                    <a:gd name="connsiteX0" fmla="*/ 11175 w 3024060"/>
                    <a:gd name="connsiteY0" fmla="*/ 501957 h 2369735"/>
                    <a:gd name="connsiteX1" fmla="*/ 513132 w 3024060"/>
                    <a:gd name="connsiteY1" fmla="*/ 0 h 2369735"/>
                    <a:gd name="connsiteX2" fmla="*/ 2522103 w 3024060"/>
                    <a:gd name="connsiteY2" fmla="*/ 0 h 2369735"/>
                    <a:gd name="connsiteX3" fmla="*/ 3024060 w 3024060"/>
                    <a:gd name="connsiteY3" fmla="*/ 501957 h 2369735"/>
                    <a:gd name="connsiteX4" fmla="*/ 3024060 w 3024060"/>
                    <a:gd name="connsiteY4" fmla="*/ 1867778 h 2369735"/>
                    <a:gd name="connsiteX5" fmla="*/ 2522103 w 3024060"/>
                    <a:gd name="connsiteY5" fmla="*/ 2369735 h 2369735"/>
                    <a:gd name="connsiteX6" fmla="*/ 513132 w 3024060"/>
                    <a:gd name="connsiteY6" fmla="*/ 2369735 h 2369735"/>
                    <a:gd name="connsiteX7" fmla="*/ 11175 w 3024060"/>
                    <a:gd name="connsiteY7" fmla="*/ 1867778 h 2369735"/>
                    <a:gd name="connsiteX8" fmla="*/ 0 w 3024060"/>
                    <a:gd name="connsiteY8" fmla="*/ 1283954 h 2369735"/>
                    <a:gd name="connsiteX9" fmla="*/ 4572 w 3024060"/>
                    <a:gd name="connsiteY9" fmla="*/ 1009634 h 2369735"/>
                    <a:gd name="connsiteX10" fmla="*/ 11175 w 3024060"/>
                    <a:gd name="connsiteY10" fmla="*/ 501957 h 2369735"/>
                    <a:gd name="connsiteX0" fmla="*/ 838707 w 3851592"/>
                    <a:gd name="connsiteY0" fmla="*/ 501957 h 2369735"/>
                    <a:gd name="connsiteX1" fmla="*/ 1340664 w 3851592"/>
                    <a:gd name="connsiteY1" fmla="*/ 0 h 2369735"/>
                    <a:gd name="connsiteX2" fmla="*/ 3349635 w 3851592"/>
                    <a:gd name="connsiteY2" fmla="*/ 0 h 2369735"/>
                    <a:gd name="connsiteX3" fmla="*/ 3851592 w 3851592"/>
                    <a:gd name="connsiteY3" fmla="*/ 501957 h 2369735"/>
                    <a:gd name="connsiteX4" fmla="*/ 3851592 w 3851592"/>
                    <a:gd name="connsiteY4" fmla="*/ 1867778 h 2369735"/>
                    <a:gd name="connsiteX5" fmla="*/ 3349635 w 3851592"/>
                    <a:gd name="connsiteY5" fmla="*/ 2369735 h 2369735"/>
                    <a:gd name="connsiteX6" fmla="*/ 1340664 w 3851592"/>
                    <a:gd name="connsiteY6" fmla="*/ 2369735 h 2369735"/>
                    <a:gd name="connsiteX7" fmla="*/ 838707 w 3851592"/>
                    <a:gd name="connsiteY7" fmla="*/ 1867778 h 2369735"/>
                    <a:gd name="connsiteX8" fmla="*/ 0 w 3851592"/>
                    <a:gd name="connsiteY8" fmla="*/ 1421114 h 2369735"/>
                    <a:gd name="connsiteX9" fmla="*/ 832104 w 3851592"/>
                    <a:gd name="connsiteY9" fmla="*/ 1009634 h 2369735"/>
                    <a:gd name="connsiteX10" fmla="*/ 838707 w 3851592"/>
                    <a:gd name="connsiteY10" fmla="*/ 501957 h 2369735"/>
                    <a:gd name="connsiteX0" fmla="*/ 838707 w 3851592"/>
                    <a:gd name="connsiteY0" fmla="*/ 501957 h 2369735"/>
                    <a:gd name="connsiteX1" fmla="*/ 1340664 w 3851592"/>
                    <a:gd name="connsiteY1" fmla="*/ 0 h 2369735"/>
                    <a:gd name="connsiteX2" fmla="*/ 3349635 w 3851592"/>
                    <a:gd name="connsiteY2" fmla="*/ 0 h 2369735"/>
                    <a:gd name="connsiteX3" fmla="*/ 3851592 w 3851592"/>
                    <a:gd name="connsiteY3" fmla="*/ 501957 h 2369735"/>
                    <a:gd name="connsiteX4" fmla="*/ 3851592 w 3851592"/>
                    <a:gd name="connsiteY4" fmla="*/ 1867778 h 2369735"/>
                    <a:gd name="connsiteX5" fmla="*/ 3349635 w 3851592"/>
                    <a:gd name="connsiteY5" fmla="*/ 2369735 h 2369735"/>
                    <a:gd name="connsiteX6" fmla="*/ 1340664 w 3851592"/>
                    <a:gd name="connsiteY6" fmla="*/ 2369735 h 2369735"/>
                    <a:gd name="connsiteX7" fmla="*/ 838707 w 3851592"/>
                    <a:gd name="connsiteY7" fmla="*/ 1867778 h 2369735"/>
                    <a:gd name="connsiteX8" fmla="*/ 772668 w 3851592"/>
                    <a:gd name="connsiteY8" fmla="*/ 1837166 h 2369735"/>
                    <a:gd name="connsiteX9" fmla="*/ 0 w 3851592"/>
                    <a:gd name="connsiteY9" fmla="*/ 1421114 h 2369735"/>
                    <a:gd name="connsiteX10" fmla="*/ 832104 w 3851592"/>
                    <a:gd name="connsiteY10" fmla="*/ 1009634 h 2369735"/>
                    <a:gd name="connsiteX11" fmla="*/ 838707 w 3851592"/>
                    <a:gd name="connsiteY11" fmla="*/ 501957 h 2369735"/>
                    <a:gd name="connsiteX0" fmla="*/ 838707 w 3851592"/>
                    <a:gd name="connsiteY0" fmla="*/ 501957 h 2369735"/>
                    <a:gd name="connsiteX1" fmla="*/ 1340664 w 3851592"/>
                    <a:gd name="connsiteY1" fmla="*/ 0 h 2369735"/>
                    <a:gd name="connsiteX2" fmla="*/ 3349635 w 3851592"/>
                    <a:gd name="connsiteY2" fmla="*/ 0 h 2369735"/>
                    <a:gd name="connsiteX3" fmla="*/ 3851592 w 3851592"/>
                    <a:gd name="connsiteY3" fmla="*/ 501957 h 2369735"/>
                    <a:gd name="connsiteX4" fmla="*/ 3851592 w 3851592"/>
                    <a:gd name="connsiteY4" fmla="*/ 1867778 h 2369735"/>
                    <a:gd name="connsiteX5" fmla="*/ 3349635 w 3851592"/>
                    <a:gd name="connsiteY5" fmla="*/ 2369735 h 2369735"/>
                    <a:gd name="connsiteX6" fmla="*/ 1340664 w 3851592"/>
                    <a:gd name="connsiteY6" fmla="*/ 2369735 h 2369735"/>
                    <a:gd name="connsiteX7" fmla="*/ 838707 w 3851592"/>
                    <a:gd name="connsiteY7" fmla="*/ 1867778 h 2369735"/>
                    <a:gd name="connsiteX8" fmla="*/ 822960 w 3851592"/>
                    <a:gd name="connsiteY8" fmla="*/ 1832594 h 2369735"/>
                    <a:gd name="connsiteX9" fmla="*/ 0 w 3851592"/>
                    <a:gd name="connsiteY9" fmla="*/ 1421114 h 2369735"/>
                    <a:gd name="connsiteX10" fmla="*/ 832104 w 3851592"/>
                    <a:gd name="connsiteY10" fmla="*/ 1009634 h 2369735"/>
                    <a:gd name="connsiteX11" fmla="*/ 838707 w 3851592"/>
                    <a:gd name="connsiteY11" fmla="*/ 501957 h 2369735"/>
                    <a:gd name="connsiteX0" fmla="*/ 838707 w 3851592"/>
                    <a:gd name="connsiteY0" fmla="*/ 501957 h 2369735"/>
                    <a:gd name="connsiteX1" fmla="*/ 1340664 w 3851592"/>
                    <a:gd name="connsiteY1" fmla="*/ 0 h 2369735"/>
                    <a:gd name="connsiteX2" fmla="*/ 3349635 w 3851592"/>
                    <a:gd name="connsiteY2" fmla="*/ 0 h 2369735"/>
                    <a:gd name="connsiteX3" fmla="*/ 3851592 w 3851592"/>
                    <a:gd name="connsiteY3" fmla="*/ 501957 h 2369735"/>
                    <a:gd name="connsiteX4" fmla="*/ 3851592 w 3851592"/>
                    <a:gd name="connsiteY4" fmla="*/ 1867778 h 2369735"/>
                    <a:gd name="connsiteX5" fmla="*/ 3349635 w 3851592"/>
                    <a:gd name="connsiteY5" fmla="*/ 2369735 h 2369735"/>
                    <a:gd name="connsiteX6" fmla="*/ 1340664 w 3851592"/>
                    <a:gd name="connsiteY6" fmla="*/ 2369735 h 2369735"/>
                    <a:gd name="connsiteX7" fmla="*/ 838707 w 3851592"/>
                    <a:gd name="connsiteY7" fmla="*/ 1867778 h 2369735"/>
                    <a:gd name="connsiteX8" fmla="*/ 832104 w 3851592"/>
                    <a:gd name="connsiteY8" fmla="*/ 1818878 h 2369735"/>
                    <a:gd name="connsiteX9" fmla="*/ 0 w 3851592"/>
                    <a:gd name="connsiteY9" fmla="*/ 1421114 h 2369735"/>
                    <a:gd name="connsiteX10" fmla="*/ 832104 w 3851592"/>
                    <a:gd name="connsiteY10" fmla="*/ 1009634 h 2369735"/>
                    <a:gd name="connsiteX11" fmla="*/ 838707 w 3851592"/>
                    <a:gd name="connsiteY11" fmla="*/ 501957 h 2369735"/>
                    <a:gd name="connsiteX0" fmla="*/ 852423 w 3865308"/>
                    <a:gd name="connsiteY0" fmla="*/ 501957 h 2369735"/>
                    <a:gd name="connsiteX1" fmla="*/ 1354380 w 3865308"/>
                    <a:gd name="connsiteY1" fmla="*/ 0 h 2369735"/>
                    <a:gd name="connsiteX2" fmla="*/ 3363351 w 3865308"/>
                    <a:gd name="connsiteY2" fmla="*/ 0 h 2369735"/>
                    <a:gd name="connsiteX3" fmla="*/ 3865308 w 3865308"/>
                    <a:gd name="connsiteY3" fmla="*/ 501957 h 2369735"/>
                    <a:gd name="connsiteX4" fmla="*/ 3865308 w 3865308"/>
                    <a:gd name="connsiteY4" fmla="*/ 1867778 h 2369735"/>
                    <a:gd name="connsiteX5" fmla="*/ 3363351 w 3865308"/>
                    <a:gd name="connsiteY5" fmla="*/ 2369735 h 2369735"/>
                    <a:gd name="connsiteX6" fmla="*/ 1354380 w 3865308"/>
                    <a:gd name="connsiteY6" fmla="*/ 2369735 h 2369735"/>
                    <a:gd name="connsiteX7" fmla="*/ 852423 w 3865308"/>
                    <a:gd name="connsiteY7" fmla="*/ 1867778 h 2369735"/>
                    <a:gd name="connsiteX8" fmla="*/ 845820 w 3865308"/>
                    <a:gd name="connsiteY8" fmla="*/ 1818878 h 2369735"/>
                    <a:gd name="connsiteX9" fmla="*/ 0 w 3865308"/>
                    <a:gd name="connsiteY9" fmla="*/ 1421114 h 2369735"/>
                    <a:gd name="connsiteX10" fmla="*/ 845820 w 3865308"/>
                    <a:gd name="connsiteY10" fmla="*/ 1009634 h 2369735"/>
                    <a:gd name="connsiteX11" fmla="*/ 852423 w 3865308"/>
                    <a:gd name="connsiteY11" fmla="*/ 501957 h 2369735"/>
                    <a:gd name="connsiteX0" fmla="*/ 852423 w 3865308"/>
                    <a:gd name="connsiteY0" fmla="*/ 501957 h 2369735"/>
                    <a:gd name="connsiteX1" fmla="*/ 1354380 w 3865308"/>
                    <a:gd name="connsiteY1" fmla="*/ 0 h 2369735"/>
                    <a:gd name="connsiteX2" fmla="*/ 3363351 w 3865308"/>
                    <a:gd name="connsiteY2" fmla="*/ 0 h 2369735"/>
                    <a:gd name="connsiteX3" fmla="*/ 3865308 w 3865308"/>
                    <a:gd name="connsiteY3" fmla="*/ 501957 h 2369735"/>
                    <a:gd name="connsiteX4" fmla="*/ 3865308 w 3865308"/>
                    <a:gd name="connsiteY4" fmla="*/ 1867778 h 2369735"/>
                    <a:gd name="connsiteX5" fmla="*/ 3363351 w 3865308"/>
                    <a:gd name="connsiteY5" fmla="*/ 2369735 h 2369735"/>
                    <a:gd name="connsiteX6" fmla="*/ 1354380 w 3865308"/>
                    <a:gd name="connsiteY6" fmla="*/ 2369735 h 2369735"/>
                    <a:gd name="connsiteX7" fmla="*/ 852423 w 3865308"/>
                    <a:gd name="connsiteY7" fmla="*/ 1867778 h 2369735"/>
                    <a:gd name="connsiteX8" fmla="*/ 845820 w 3865308"/>
                    <a:gd name="connsiteY8" fmla="*/ 1818878 h 2369735"/>
                    <a:gd name="connsiteX9" fmla="*/ 0 w 3865308"/>
                    <a:gd name="connsiteY9" fmla="*/ 1421114 h 2369735"/>
                    <a:gd name="connsiteX10" fmla="*/ 845820 w 3865308"/>
                    <a:gd name="connsiteY10" fmla="*/ 1009634 h 2369735"/>
                    <a:gd name="connsiteX11" fmla="*/ 852423 w 3865308"/>
                    <a:gd name="connsiteY11" fmla="*/ 501957 h 2369735"/>
                    <a:gd name="connsiteX0" fmla="*/ 852423 w 3865308"/>
                    <a:gd name="connsiteY0" fmla="*/ 501957 h 2369735"/>
                    <a:gd name="connsiteX1" fmla="*/ 1354380 w 3865308"/>
                    <a:gd name="connsiteY1" fmla="*/ 0 h 2369735"/>
                    <a:gd name="connsiteX2" fmla="*/ 3363351 w 3865308"/>
                    <a:gd name="connsiteY2" fmla="*/ 0 h 2369735"/>
                    <a:gd name="connsiteX3" fmla="*/ 3865308 w 3865308"/>
                    <a:gd name="connsiteY3" fmla="*/ 501957 h 2369735"/>
                    <a:gd name="connsiteX4" fmla="*/ 3865308 w 3865308"/>
                    <a:gd name="connsiteY4" fmla="*/ 1867778 h 2369735"/>
                    <a:gd name="connsiteX5" fmla="*/ 3363351 w 3865308"/>
                    <a:gd name="connsiteY5" fmla="*/ 2369735 h 2369735"/>
                    <a:gd name="connsiteX6" fmla="*/ 1354380 w 3865308"/>
                    <a:gd name="connsiteY6" fmla="*/ 2369735 h 2369735"/>
                    <a:gd name="connsiteX7" fmla="*/ 852423 w 3865308"/>
                    <a:gd name="connsiteY7" fmla="*/ 1867778 h 2369735"/>
                    <a:gd name="connsiteX8" fmla="*/ 845820 w 3865308"/>
                    <a:gd name="connsiteY8" fmla="*/ 1818878 h 2369735"/>
                    <a:gd name="connsiteX9" fmla="*/ 0 w 3865308"/>
                    <a:gd name="connsiteY9" fmla="*/ 1421114 h 2369735"/>
                    <a:gd name="connsiteX10" fmla="*/ 845820 w 3865308"/>
                    <a:gd name="connsiteY10" fmla="*/ 1009634 h 2369735"/>
                    <a:gd name="connsiteX11" fmla="*/ 852423 w 3865308"/>
                    <a:gd name="connsiteY11" fmla="*/ 501957 h 2369735"/>
                    <a:gd name="connsiteX0" fmla="*/ 852423 w 3865308"/>
                    <a:gd name="connsiteY0" fmla="*/ 501957 h 2369735"/>
                    <a:gd name="connsiteX1" fmla="*/ 1354380 w 3865308"/>
                    <a:gd name="connsiteY1" fmla="*/ 0 h 2369735"/>
                    <a:gd name="connsiteX2" fmla="*/ 3363351 w 3865308"/>
                    <a:gd name="connsiteY2" fmla="*/ 0 h 2369735"/>
                    <a:gd name="connsiteX3" fmla="*/ 3865308 w 3865308"/>
                    <a:gd name="connsiteY3" fmla="*/ 501957 h 2369735"/>
                    <a:gd name="connsiteX4" fmla="*/ 3865308 w 3865308"/>
                    <a:gd name="connsiteY4" fmla="*/ 1867778 h 2369735"/>
                    <a:gd name="connsiteX5" fmla="*/ 3363351 w 3865308"/>
                    <a:gd name="connsiteY5" fmla="*/ 2369735 h 2369735"/>
                    <a:gd name="connsiteX6" fmla="*/ 1354380 w 3865308"/>
                    <a:gd name="connsiteY6" fmla="*/ 2369735 h 2369735"/>
                    <a:gd name="connsiteX7" fmla="*/ 852423 w 3865308"/>
                    <a:gd name="connsiteY7" fmla="*/ 1867778 h 2369735"/>
                    <a:gd name="connsiteX8" fmla="*/ 845820 w 3865308"/>
                    <a:gd name="connsiteY8" fmla="*/ 1818878 h 2369735"/>
                    <a:gd name="connsiteX9" fmla="*/ 0 w 3865308"/>
                    <a:gd name="connsiteY9" fmla="*/ 1421114 h 2369735"/>
                    <a:gd name="connsiteX10" fmla="*/ 845820 w 3865308"/>
                    <a:gd name="connsiteY10" fmla="*/ 1009634 h 2369735"/>
                    <a:gd name="connsiteX11" fmla="*/ 852423 w 3865308"/>
                    <a:gd name="connsiteY11" fmla="*/ 501957 h 2369735"/>
                    <a:gd name="connsiteX0" fmla="*/ 852423 w 3865308"/>
                    <a:gd name="connsiteY0" fmla="*/ 501957 h 2369735"/>
                    <a:gd name="connsiteX1" fmla="*/ 1354380 w 3865308"/>
                    <a:gd name="connsiteY1" fmla="*/ 0 h 2369735"/>
                    <a:gd name="connsiteX2" fmla="*/ 3363351 w 3865308"/>
                    <a:gd name="connsiteY2" fmla="*/ 0 h 2369735"/>
                    <a:gd name="connsiteX3" fmla="*/ 3865308 w 3865308"/>
                    <a:gd name="connsiteY3" fmla="*/ 501957 h 2369735"/>
                    <a:gd name="connsiteX4" fmla="*/ 3865308 w 3865308"/>
                    <a:gd name="connsiteY4" fmla="*/ 1867778 h 2369735"/>
                    <a:gd name="connsiteX5" fmla="*/ 3363351 w 3865308"/>
                    <a:gd name="connsiteY5" fmla="*/ 2369735 h 2369735"/>
                    <a:gd name="connsiteX6" fmla="*/ 1354380 w 3865308"/>
                    <a:gd name="connsiteY6" fmla="*/ 2369735 h 2369735"/>
                    <a:gd name="connsiteX7" fmla="*/ 852423 w 3865308"/>
                    <a:gd name="connsiteY7" fmla="*/ 1867778 h 2369735"/>
                    <a:gd name="connsiteX8" fmla="*/ 845820 w 3865308"/>
                    <a:gd name="connsiteY8" fmla="*/ 1818878 h 2369735"/>
                    <a:gd name="connsiteX9" fmla="*/ 0 w 3865308"/>
                    <a:gd name="connsiteY9" fmla="*/ 1421114 h 2369735"/>
                    <a:gd name="connsiteX10" fmla="*/ 845820 w 3865308"/>
                    <a:gd name="connsiteY10" fmla="*/ 1009634 h 2369735"/>
                    <a:gd name="connsiteX11" fmla="*/ 852423 w 3865308"/>
                    <a:gd name="connsiteY11" fmla="*/ 501957 h 2369735"/>
                    <a:gd name="connsiteX0" fmla="*/ 808880 w 3821765"/>
                    <a:gd name="connsiteY0" fmla="*/ 501957 h 2369735"/>
                    <a:gd name="connsiteX1" fmla="*/ 1310837 w 3821765"/>
                    <a:gd name="connsiteY1" fmla="*/ 0 h 2369735"/>
                    <a:gd name="connsiteX2" fmla="*/ 3319808 w 3821765"/>
                    <a:gd name="connsiteY2" fmla="*/ 0 h 2369735"/>
                    <a:gd name="connsiteX3" fmla="*/ 3821765 w 3821765"/>
                    <a:gd name="connsiteY3" fmla="*/ 501957 h 2369735"/>
                    <a:gd name="connsiteX4" fmla="*/ 3821765 w 3821765"/>
                    <a:gd name="connsiteY4" fmla="*/ 1867778 h 2369735"/>
                    <a:gd name="connsiteX5" fmla="*/ 3319808 w 3821765"/>
                    <a:gd name="connsiteY5" fmla="*/ 2369735 h 2369735"/>
                    <a:gd name="connsiteX6" fmla="*/ 1310837 w 3821765"/>
                    <a:gd name="connsiteY6" fmla="*/ 2369735 h 2369735"/>
                    <a:gd name="connsiteX7" fmla="*/ 808880 w 3821765"/>
                    <a:gd name="connsiteY7" fmla="*/ 1867778 h 2369735"/>
                    <a:gd name="connsiteX8" fmla="*/ 802277 w 3821765"/>
                    <a:gd name="connsiteY8" fmla="*/ 1818878 h 2369735"/>
                    <a:gd name="connsiteX9" fmla="*/ 0 w 3821765"/>
                    <a:gd name="connsiteY9" fmla="*/ 1421114 h 2369735"/>
                    <a:gd name="connsiteX10" fmla="*/ 802277 w 3821765"/>
                    <a:gd name="connsiteY10" fmla="*/ 1009634 h 2369735"/>
                    <a:gd name="connsiteX11" fmla="*/ 808880 w 3821765"/>
                    <a:gd name="connsiteY11" fmla="*/ 501957 h 2369735"/>
                    <a:gd name="connsiteX0" fmla="*/ 730157 w 3743042"/>
                    <a:gd name="connsiteY0" fmla="*/ 501957 h 2369735"/>
                    <a:gd name="connsiteX1" fmla="*/ 1232114 w 3743042"/>
                    <a:gd name="connsiteY1" fmla="*/ 0 h 2369735"/>
                    <a:gd name="connsiteX2" fmla="*/ 3241085 w 3743042"/>
                    <a:gd name="connsiteY2" fmla="*/ 0 h 2369735"/>
                    <a:gd name="connsiteX3" fmla="*/ 3743042 w 3743042"/>
                    <a:gd name="connsiteY3" fmla="*/ 501957 h 2369735"/>
                    <a:gd name="connsiteX4" fmla="*/ 3743042 w 3743042"/>
                    <a:gd name="connsiteY4" fmla="*/ 1867778 h 2369735"/>
                    <a:gd name="connsiteX5" fmla="*/ 3241085 w 3743042"/>
                    <a:gd name="connsiteY5" fmla="*/ 2369735 h 2369735"/>
                    <a:gd name="connsiteX6" fmla="*/ 1232114 w 3743042"/>
                    <a:gd name="connsiteY6" fmla="*/ 2369735 h 2369735"/>
                    <a:gd name="connsiteX7" fmla="*/ 730157 w 3743042"/>
                    <a:gd name="connsiteY7" fmla="*/ 1867778 h 2369735"/>
                    <a:gd name="connsiteX8" fmla="*/ 723554 w 3743042"/>
                    <a:gd name="connsiteY8" fmla="*/ 1818878 h 2369735"/>
                    <a:gd name="connsiteX9" fmla="*/ 0 w 3743042"/>
                    <a:gd name="connsiteY9" fmla="*/ 1421114 h 2369735"/>
                    <a:gd name="connsiteX10" fmla="*/ 723554 w 3743042"/>
                    <a:gd name="connsiteY10" fmla="*/ 1009634 h 2369735"/>
                    <a:gd name="connsiteX11" fmla="*/ 730157 w 3743042"/>
                    <a:gd name="connsiteY11" fmla="*/ 501957 h 2369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43042" h="2369735">
                      <a:moveTo>
                        <a:pt x="730157" y="501957"/>
                      </a:moveTo>
                      <a:cubicBezTo>
                        <a:pt x="730157" y="224734"/>
                        <a:pt x="954891" y="0"/>
                        <a:pt x="1232114" y="0"/>
                      </a:cubicBezTo>
                      <a:lnTo>
                        <a:pt x="3241085" y="0"/>
                      </a:lnTo>
                      <a:cubicBezTo>
                        <a:pt x="3518308" y="0"/>
                        <a:pt x="3743042" y="224734"/>
                        <a:pt x="3743042" y="501957"/>
                      </a:cubicBezTo>
                      <a:lnTo>
                        <a:pt x="3743042" y="1867778"/>
                      </a:lnTo>
                      <a:cubicBezTo>
                        <a:pt x="3743042" y="2145001"/>
                        <a:pt x="3518308" y="2369735"/>
                        <a:pt x="3241085" y="2369735"/>
                      </a:cubicBezTo>
                      <a:lnTo>
                        <a:pt x="1232114" y="2369735"/>
                      </a:lnTo>
                      <a:cubicBezTo>
                        <a:pt x="954891" y="2369735"/>
                        <a:pt x="730157" y="2145001"/>
                        <a:pt x="730157" y="1867778"/>
                      </a:cubicBezTo>
                      <a:lnTo>
                        <a:pt x="723554" y="1818878"/>
                      </a:lnTo>
                      <a:cubicBezTo>
                        <a:pt x="537626" y="1741154"/>
                        <a:pt x="739140" y="1480550"/>
                        <a:pt x="0" y="1421114"/>
                      </a:cubicBezTo>
                      <a:cubicBezTo>
                        <a:pt x="734568" y="1338818"/>
                        <a:pt x="651926" y="1014206"/>
                        <a:pt x="723554" y="1009634"/>
                      </a:cubicBezTo>
                      <a:lnTo>
                        <a:pt x="730157" y="501957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41275">
                  <a:solidFill>
                    <a:schemeClr val="bg2">
                      <a:lumMod val="10000"/>
                    </a:schemeClr>
                  </a:solidFill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158750" h="152400"/>
                  <a:bevelB w="139700" h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46" name="ZoneTexte 145"/>
              <p:cNvSpPr txBox="1"/>
              <p:nvPr/>
            </p:nvSpPr>
            <p:spPr>
              <a:xfrm>
                <a:off x="7653173" y="5931452"/>
                <a:ext cx="6832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Sphere</a:t>
                </a:r>
                <a:endParaRPr lang="fr-FR" sz="1400" baseline="30000" dirty="0">
                  <a:solidFill>
                    <a:schemeClr val="accent1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47" name="ZoneTexte 146"/>
              <p:cNvSpPr txBox="1"/>
              <p:nvPr/>
            </p:nvSpPr>
            <p:spPr>
              <a:xfrm>
                <a:off x="8517524" y="5935004"/>
                <a:ext cx="7360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solidFill>
                      <a:srgbClr val="C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y-</a:t>
                </a:r>
                <a:r>
                  <a:rPr lang="fr-FR" sz="1400" dirty="0" err="1" smtClean="0">
                    <a:solidFill>
                      <a:srgbClr val="C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circle</a:t>
                </a:r>
                <a:endParaRPr lang="fr-FR" sz="1400" baseline="30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cxnSp>
            <p:nvCxnSpPr>
              <p:cNvPr id="149" name="Connecteur droit avec flèche 148"/>
              <p:cNvCxnSpPr/>
              <p:nvPr/>
            </p:nvCxnSpPr>
            <p:spPr>
              <a:xfrm flipH="1" flipV="1">
                <a:off x="7996969" y="4369405"/>
                <a:ext cx="0" cy="15007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7" name="Grouper 236"/>
              <p:cNvGrpSpPr>
                <a:grpSpLocks noChangeAspect="1"/>
              </p:cNvGrpSpPr>
              <p:nvPr/>
            </p:nvGrpSpPr>
            <p:grpSpPr>
              <a:xfrm>
                <a:off x="7525154" y="4641871"/>
                <a:ext cx="943629" cy="936000"/>
                <a:chOff x="3408721" y="2636912"/>
                <a:chExt cx="1379304" cy="1368152"/>
              </a:xfrm>
            </p:grpSpPr>
            <p:sp>
              <p:nvSpPr>
                <p:cNvPr id="242" name="Forme libre 241"/>
                <p:cNvSpPr/>
                <p:nvPr/>
              </p:nvSpPr>
              <p:spPr>
                <a:xfrm>
                  <a:off x="3448230" y="3163528"/>
                  <a:ext cx="1320394" cy="130973"/>
                </a:xfrm>
                <a:custGeom>
                  <a:avLst/>
                  <a:gdLst>
                    <a:gd name="connsiteX0" fmla="*/ 0 w 1327709"/>
                    <a:gd name="connsiteY0" fmla="*/ 120854 h 142800"/>
                    <a:gd name="connsiteX1" fmla="*/ 676656 w 1327709"/>
                    <a:gd name="connsiteY1" fmla="*/ 153 h 142800"/>
                    <a:gd name="connsiteX2" fmla="*/ 1327709 w 1327709"/>
                    <a:gd name="connsiteY2" fmla="*/ 142800 h 142800"/>
                    <a:gd name="connsiteX0" fmla="*/ 0 w 1327709"/>
                    <a:gd name="connsiteY0" fmla="*/ 124503 h 146449"/>
                    <a:gd name="connsiteX1" fmla="*/ 654710 w 1327709"/>
                    <a:gd name="connsiteY1" fmla="*/ 145 h 146449"/>
                    <a:gd name="connsiteX2" fmla="*/ 1327709 w 1327709"/>
                    <a:gd name="connsiteY2" fmla="*/ 146449 h 146449"/>
                    <a:gd name="connsiteX0" fmla="*/ 0 w 1327709"/>
                    <a:gd name="connsiteY0" fmla="*/ 124358 h 146304"/>
                    <a:gd name="connsiteX1" fmla="*/ 654710 w 1327709"/>
                    <a:gd name="connsiteY1" fmla="*/ 0 h 146304"/>
                    <a:gd name="connsiteX2" fmla="*/ 1327709 w 1327709"/>
                    <a:gd name="connsiteY2" fmla="*/ 146304 h 146304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42 h 146488"/>
                    <a:gd name="connsiteX1" fmla="*/ 654710 w 1320394"/>
                    <a:gd name="connsiteY1" fmla="*/ 184 h 146488"/>
                    <a:gd name="connsiteX2" fmla="*/ 1320394 w 1320394"/>
                    <a:gd name="connsiteY2" fmla="*/ 146488 h 146488"/>
                    <a:gd name="connsiteX0" fmla="*/ 0 w 1320394"/>
                    <a:gd name="connsiteY0" fmla="*/ 109027 h 130973"/>
                    <a:gd name="connsiteX1" fmla="*/ 654710 w 1320394"/>
                    <a:gd name="connsiteY1" fmla="*/ 256 h 130973"/>
                    <a:gd name="connsiteX2" fmla="*/ 1320394 w 1320394"/>
                    <a:gd name="connsiteY2" fmla="*/ 130973 h 13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0394" h="130973">
                      <a:moveTo>
                        <a:pt x="0" y="109027"/>
                      </a:moveTo>
                      <a:cubicBezTo>
                        <a:pt x="106984" y="32216"/>
                        <a:pt x="434644" y="-3402"/>
                        <a:pt x="654710" y="256"/>
                      </a:cubicBezTo>
                      <a:cubicBezTo>
                        <a:pt x="874776" y="3914"/>
                        <a:pt x="1314299" y="81595"/>
                        <a:pt x="1320394" y="130973"/>
                      </a:cubicBezTo>
                    </a:path>
                  </a:pathLst>
                </a:custGeom>
                <a:noFill/>
                <a:ln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3" name="Ellipse 242"/>
                <p:cNvSpPr/>
                <p:nvPr/>
              </p:nvSpPr>
              <p:spPr>
                <a:xfrm>
                  <a:off x="3419871" y="2636912"/>
                  <a:ext cx="1368151" cy="13681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  <a:alpha val="47000"/>
                      </a:schemeClr>
                    </a:gs>
                    <a:gs pos="73000">
                      <a:schemeClr val="accent1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1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  <a:alpha val="47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4" name="Ellipse 243"/>
                <p:cNvSpPr/>
                <p:nvPr/>
              </p:nvSpPr>
              <p:spPr>
                <a:xfrm rot="16200000">
                  <a:off x="3925323" y="2631335"/>
                  <a:ext cx="346099" cy="1379304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  <a:alpha val="48000"/>
                      </a:schemeClr>
                    </a:gs>
                    <a:gs pos="74000">
                      <a:schemeClr val="accent1">
                        <a:lumMod val="40000"/>
                        <a:lumOff val="60000"/>
                        <a:alpha val="47000"/>
                      </a:schemeClr>
                    </a:gs>
                    <a:gs pos="83000">
                      <a:schemeClr val="accent1">
                        <a:lumMod val="40000"/>
                        <a:lumOff val="60000"/>
                        <a:alpha val="49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  <a:alpha val="46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5" name="Ellipse 104"/>
                <p:cNvSpPr/>
                <p:nvPr/>
              </p:nvSpPr>
              <p:spPr>
                <a:xfrm rot="16200000">
                  <a:off x="4005168" y="2708696"/>
                  <a:ext cx="188984" cy="1360592"/>
                </a:xfrm>
                <a:custGeom>
                  <a:avLst/>
                  <a:gdLst>
                    <a:gd name="connsiteX0" fmla="*/ 0 w 346099"/>
                    <a:gd name="connsiteY0" fmla="*/ 689652 h 1379304"/>
                    <a:gd name="connsiteX1" fmla="*/ 173050 w 346099"/>
                    <a:gd name="connsiteY1" fmla="*/ 0 h 1379304"/>
                    <a:gd name="connsiteX2" fmla="*/ 346100 w 346099"/>
                    <a:gd name="connsiteY2" fmla="*/ 689652 h 1379304"/>
                    <a:gd name="connsiteX3" fmla="*/ 173050 w 346099"/>
                    <a:gd name="connsiteY3" fmla="*/ 1379304 h 1379304"/>
                    <a:gd name="connsiteX4" fmla="*/ 0 w 346099"/>
                    <a:gd name="connsiteY4" fmla="*/ 689652 h 1379304"/>
                    <a:gd name="connsiteX0" fmla="*/ 0 w 194681"/>
                    <a:gd name="connsiteY0" fmla="*/ 708822 h 1417644"/>
                    <a:gd name="connsiteX1" fmla="*/ 173050 w 194681"/>
                    <a:gd name="connsiteY1" fmla="*/ 19170 h 1417644"/>
                    <a:gd name="connsiteX2" fmla="*/ 173050 w 194681"/>
                    <a:gd name="connsiteY2" fmla="*/ 1398474 h 1417644"/>
                    <a:gd name="connsiteX3" fmla="*/ 0 w 194681"/>
                    <a:gd name="connsiteY3" fmla="*/ 708822 h 1417644"/>
                    <a:gd name="connsiteX0" fmla="*/ 173050 w 264490"/>
                    <a:gd name="connsiteY0" fmla="*/ 1341993 h 1361163"/>
                    <a:gd name="connsiteX1" fmla="*/ 0 w 264490"/>
                    <a:gd name="connsiteY1" fmla="*/ 652341 h 1361163"/>
                    <a:gd name="connsiteX2" fmla="*/ 264490 w 264490"/>
                    <a:gd name="connsiteY2" fmla="*/ 54129 h 1361163"/>
                    <a:gd name="connsiteX0" fmla="*/ 173283 w 215147"/>
                    <a:gd name="connsiteY0" fmla="*/ 1388846 h 1403765"/>
                    <a:gd name="connsiteX1" fmla="*/ 233 w 215147"/>
                    <a:gd name="connsiteY1" fmla="*/ 699194 h 1403765"/>
                    <a:gd name="connsiteX2" fmla="*/ 215147 w 215147"/>
                    <a:gd name="connsiteY2" fmla="*/ 40391 h 1403765"/>
                    <a:gd name="connsiteX0" fmla="*/ 173283 w 215147"/>
                    <a:gd name="connsiteY0" fmla="*/ 1362501 h 1377322"/>
                    <a:gd name="connsiteX1" fmla="*/ 233 w 215147"/>
                    <a:gd name="connsiteY1" fmla="*/ 672849 h 1377322"/>
                    <a:gd name="connsiteX2" fmla="*/ 215147 w 215147"/>
                    <a:gd name="connsiteY2" fmla="*/ 41588 h 1377322"/>
                    <a:gd name="connsiteX0" fmla="*/ 180589 w 222453"/>
                    <a:gd name="connsiteY0" fmla="*/ 1363091 h 1377675"/>
                    <a:gd name="connsiteX1" fmla="*/ 223 w 222453"/>
                    <a:gd name="connsiteY1" fmla="*/ 662470 h 1377675"/>
                    <a:gd name="connsiteX2" fmla="*/ 222453 w 222453"/>
                    <a:gd name="connsiteY2" fmla="*/ 42178 h 1377675"/>
                    <a:gd name="connsiteX0" fmla="*/ 180866 w 222730"/>
                    <a:gd name="connsiteY0" fmla="*/ 1369799 h 1387131"/>
                    <a:gd name="connsiteX1" fmla="*/ 500 w 222730"/>
                    <a:gd name="connsiteY1" fmla="*/ 669178 h 1387131"/>
                    <a:gd name="connsiteX2" fmla="*/ 222730 w 222730"/>
                    <a:gd name="connsiteY2" fmla="*/ 48886 h 1387131"/>
                    <a:gd name="connsiteX0" fmla="*/ 181200 w 223064"/>
                    <a:gd name="connsiteY0" fmla="*/ 1369799 h 1393829"/>
                    <a:gd name="connsiteX1" fmla="*/ 834 w 223064"/>
                    <a:gd name="connsiteY1" fmla="*/ 669178 h 1393829"/>
                    <a:gd name="connsiteX2" fmla="*/ 223064 w 223064"/>
                    <a:gd name="connsiteY2" fmla="*/ 48886 h 1393829"/>
                    <a:gd name="connsiteX0" fmla="*/ 187930 w 222479"/>
                    <a:gd name="connsiteY0" fmla="*/ 1359407 h 1379972"/>
                    <a:gd name="connsiteX1" fmla="*/ 249 w 222479"/>
                    <a:gd name="connsiteY1" fmla="*/ 662440 h 1379972"/>
                    <a:gd name="connsiteX2" fmla="*/ 222479 w 222479"/>
                    <a:gd name="connsiteY2" fmla="*/ 42148 h 1379972"/>
                    <a:gd name="connsiteX0" fmla="*/ 187997 w 222546"/>
                    <a:gd name="connsiteY0" fmla="*/ 1359407 h 1371739"/>
                    <a:gd name="connsiteX1" fmla="*/ 316 w 222546"/>
                    <a:gd name="connsiteY1" fmla="*/ 662440 h 1371739"/>
                    <a:gd name="connsiteX2" fmla="*/ 222546 w 222546"/>
                    <a:gd name="connsiteY2" fmla="*/ 42148 h 1371739"/>
                    <a:gd name="connsiteX0" fmla="*/ 187699 w 222248"/>
                    <a:gd name="connsiteY0" fmla="*/ 1362000 h 1375250"/>
                    <a:gd name="connsiteX1" fmla="*/ 18 w 222248"/>
                    <a:gd name="connsiteY1" fmla="*/ 665033 h 1375250"/>
                    <a:gd name="connsiteX2" fmla="*/ 222248 w 222248"/>
                    <a:gd name="connsiteY2" fmla="*/ 44741 h 1375250"/>
                    <a:gd name="connsiteX0" fmla="*/ 187835 w 211411"/>
                    <a:gd name="connsiteY0" fmla="*/ 1359407 h 1371739"/>
                    <a:gd name="connsiteX1" fmla="*/ 154 w 211411"/>
                    <a:gd name="connsiteY1" fmla="*/ 662440 h 1371739"/>
                    <a:gd name="connsiteX2" fmla="*/ 211411 w 211411"/>
                    <a:gd name="connsiteY2" fmla="*/ 42148 h 1371739"/>
                    <a:gd name="connsiteX0" fmla="*/ 187683 w 187683"/>
                    <a:gd name="connsiteY0" fmla="*/ 1369325 h 1381688"/>
                    <a:gd name="connsiteX1" fmla="*/ 2 w 187683"/>
                    <a:gd name="connsiteY1" fmla="*/ 672358 h 1381688"/>
                    <a:gd name="connsiteX2" fmla="*/ 185282 w 187683"/>
                    <a:gd name="connsiteY2" fmla="*/ 41675 h 1381688"/>
                    <a:gd name="connsiteX0" fmla="*/ 187683 w 187683"/>
                    <a:gd name="connsiteY0" fmla="*/ 1362999 h 1375362"/>
                    <a:gd name="connsiteX1" fmla="*/ 2 w 187683"/>
                    <a:gd name="connsiteY1" fmla="*/ 666032 h 1375362"/>
                    <a:gd name="connsiteX2" fmla="*/ 185282 w 187683"/>
                    <a:gd name="connsiteY2" fmla="*/ 35349 h 1375362"/>
                    <a:gd name="connsiteX0" fmla="*/ 187683 w 187683"/>
                    <a:gd name="connsiteY0" fmla="*/ 1347211 h 1359574"/>
                    <a:gd name="connsiteX1" fmla="*/ 2 w 187683"/>
                    <a:gd name="connsiteY1" fmla="*/ 650244 h 1359574"/>
                    <a:gd name="connsiteX2" fmla="*/ 185282 w 187683"/>
                    <a:gd name="connsiteY2" fmla="*/ 19561 h 1359574"/>
                    <a:gd name="connsiteX0" fmla="*/ 187683 w 187683"/>
                    <a:gd name="connsiteY0" fmla="*/ 1355273 h 1367661"/>
                    <a:gd name="connsiteX1" fmla="*/ 2 w 187683"/>
                    <a:gd name="connsiteY1" fmla="*/ 658306 h 1367661"/>
                    <a:gd name="connsiteX2" fmla="*/ 185282 w 187683"/>
                    <a:gd name="connsiteY2" fmla="*/ 19351 h 1367661"/>
                    <a:gd name="connsiteX0" fmla="*/ 187683 w 188680"/>
                    <a:gd name="connsiteY0" fmla="*/ 1355273 h 1367661"/>
                    <a:gd name="connsiteX1" fmla="*/ 2 w 188680"/>
                    <a:gd name="connsiteY1" fmla="*/ 658306 h 1367661"/>
                    <a:gd name="connsiteX2" fmla="*/ 188680 w 188680"/>
                    <a:gd name="connsiteY2" fmla="*/ 19351 h 1367661"/>
                    <a:gd name="connsiteX0" fmla="*/ 187683 w 188680"/>
                    <a:gd name="connsiteY0" fmla="*/ 1338676 h 1351064"/>
                    <a:gd name="connsiteX1" fmla="*/ 2 w 188680"/>
                    <a:gd name="connsiteY1" fmla="*/ 641709 h 1351064"/>
                    <a:gd name="connsiteX2" fmla="*/ 188680 w 188680"/>
                    <a:gd name="connsiteY2" fmla="*/ 2754 h 1351064"/>
                    <a:gd name="connsiteX0" fmla="*/ 187683 w 187683"/>
                    <a:gd name="connsiteY0" fmla="*/ 1362631 h 1375019"/>
                    <a:gd name="connsiteX1" fmla="*/ 2 w 187683"/>
                    <a:gd name="connsiteY1" fmla="*/ 665664 h 1375019"/>
                    <a:gd name="connsiteX2" fmla="*/ 168293 w 187683"/>
                    <a:gd name="connsiteY2" fmla="*/ 2625 h 1375019"/>
                    <a:gd name="connsiteX0" fmla="*/ 187683 w 187683"/>
                    <a:gd name="connsiteY0" fmla="*/ 1355786 h 1368174"/>
                    <a:gd name="connsiteX1" fmla="*/ 2 w 187683"/>
                    <a:gd name="connsiteY1" fmla="*/ 658819 h 1368174"/>
                    <a:gd name="connsiteX2" fmla="*/ 171690 w 187683"/>
                    <a:gd name="connsiteY2" fmla="*/ 2661 h 136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7683" h="1368174">
                      <a:moveTo>
                        <a:pt x="187683" y="1355786"/>
                      </a:moveTo>
                      <a:cubicBezTo>
                        <a:pt x="67401" y="1459761"/>
                        <a:pt x="402" y="881473"/>
                        <a:pt x="2" y="658819"/>
                      </a:cubicBezTo>
                      <a:cubicBezTo>
                        <a:pt x="-398" y="436165"/>
                        <a:pt x="55003" y="-39772"/>
                        <a:pt x="171690" y="2661"/>
                      </a:cubicBezTo>
                    </a:path>
                  </a:pathLst>
                </a:cu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38" name="Ellipse 237"/>
              <p:cNvSpPr/>
              <p:nvPr/>
            </p:nvSpPr>
            <p:spPr>
              <a:xfrm>
                <a:off x="7971343" y="4613463"/>
                <a:ext cx="54005" cy="5400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9" name="Ellipse 238"/>
              <p:cNvSpPr/>
              <p:nvPr/>
            </p:nvSpPr>
            <p:spPr>
              <a:xfrm>
                <a:off x="7969965" y="5551310"/>
                <a:ext cx="54005" cy="5400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40" name="Connecteur droit 239"/>
              <p:cNvCxnSpPr/>
              <p:nvPr/>
            </p:nvCxnSpPr>
            <p:spPr>
              <a:xfrm flipH="1">
                <a:off x="7997048" y="5604625"/>
                <a:ext cx="1601" cy="18179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Connecteur droit 245"/>
              <p:cNvCxnSpPr/>
              <p:nvPr/>
            </p:nvCxnSpPr>
            <p:spPr>
              <a:xfrm flipH="1">
                <a:off x="7997848" y="4443950"/>
                <a:ext cx="1601" cy="165264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Connecteur droit avec flèche 246"/>
              <p:cNvCxnSpPr/>
              <p:nvPr/>
            </p:nvCxnSpPr>
            <p:spPr>
              <a:xfrm flipH="1" flipV="1">
                <a:off x="8856031" y="4370400"/>
                <a:ext cx="0" cy="15007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5" name="Grouper 154"/>
              <p:cNvGrpSpPr/>
              <p:nvPr/>
            </p:nvGrpSpPr>
            <p:grpSpPr>
              <a:xfrm>
                <a:off x="8676717" y="4419681"/>
                <a:ext cx="350495" cy="233816"/>
                <a:chOff x="3361092" y="1838653"/>
                <a:chExt cx="466508" cy="717751"/>
              </a:xfrm>
            </p:grpSpPr>
            <p:grpSp>
              <p:nvGrpSpPr>
                <p:cNvPr id="227" name="Grouper 226"/>
                <p:cNvGrpSpPr/>
                <p:nvPr/>
              </p:nvGrpSpPr>
              <p:grpSpPr>
                <a:xfrm>
                  <a:off x="3365599" y="1838653"/>
                  <a:ext cx="462001" cy="717751"/>
                  <a:chOff x="3662233" y="2582393"/>
                  <a:chExt cx="1604762" cy="2400332"/>
                </a:xfrm>
              </p:grpSpPr>
              <p:sp>
                <p:nvSpPr>
                  <p:cNvPr id="229" name="Ellipse 124"/>
                  <p:cNvSpPr/>
                  <p:nvPr/>
                </p:nvSpPr>
                <p:spPr>
                  <a:xfrm rot="16200000">
                    <a:off x="3264448" y="2980178"/>
                    <a:ext cx="2400332" cy="1604762"/>
                  </a:xfrm>
                  <a:custGeom>
                    <a:avLst/>
                    <a:gdLst>
                      <a:gd name="connsiteX0" fmla="*/ 0 w 1595238"/>
                      <a:gd name="connsiteY0" fmla="*/ 293688 h 587375"/>
                      <a:gd name="connsiteX1" fmla="*/ 797619 w 1595238"/>
                      <a:gd name="connsiteY1" fmla="*/ 0 h 587375"/>
                      <a:gd name="connsiteX2" fmla="*/ 1595238 w 1595238"/>
                      <a:gd name="connsiteY2" fmla="*/ 293688 h 587375"/>
                      <a:gd name="connsiteX3" fmla="*/ 797619 w 1595238"/>
                      <a:gd name="connsiteY3" fmla="*/ 587376 h 587375"/>
                      <a:gd name="connsiteX4" fmla="*/ 0 w 1595238"/>
                      <a:gd name="connsiteY4" fmla="*/ 293688 h 587375"/>
                      <a:gd name="connsiteX0" fmla="*/ 0 w 1675652"/>
                      <a:gd name="connsiteY0" fmla="*/ 293688 h 588068"/>
                      <a:gd name="connsiteX1" fmla="*/ 797619 w 1675652"/>
                      <a:gd name="connsiteY1" fmla="*/ 0 h 588068"/>
                      <a:gd name="connsiteX2" fmla="*/ 1595238 w 1675652"/>
                      <a:gd name="connsiteY2" fmla="*/ 293688 h 588068"/>
                      <a:gd name="connsiteX3" fmla="*/ 1557982 w 1675652"/>
                      <a:gd name="connsiteY3" fmla="*/ 372794 h 588068"/>
                      <a:gd name="connsiteX4" fmla="*/ 797619 w 1675652"/>
                      <a:gd name="connsiteY4" fmla="*/ 587376 h 588068"/>
                      <a:gd name="connsiteX5" fmla="*/ 0 w 1675652"/>
                      <a:gd name="connsiteY5" fmla="*/ 293688 h 588068"/>
                      <a:gd name="connsiteX0" fmla="*/ 0 w 2253974"/>
                      <a:gd name="connsiteY0" fmla="*/ 293688 h 619238"/>
                      <a:gd name="connsiteX1" fmla="*/ 797619 w 2253974"/>
                      <a:gd name="connsiteY1" fmla="*/ 0 h 619238"/>
                      <a:gd name="connsiteX2" fmla="*/ 1595238 w 2253974"/>
                      <a:gd name="connsiteY2" fmla="*/ 293688 h 619238"/>
                      <a:gd name="connsiteX3" fmla="*/ 2236077 w 2253974"/>
                      <a:gd name="connsiteY3" fmla="*/ 578277 h 619238"/>
                      <a:gd name="connsiteX4" fmla="*/ 797619 w 2253974"/>
                      <a:gd name="connsiteY4" fmla="*/ 587376 h 619238"/>
                      <a:gd name="connsiteX5" fmla="*/ 0 w 2253974"/>
                      <a:gd name="connsiteY5" fmla="*/ 293688 h 619238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587376"/>
                      <a:gd name="connsiteX1" fmla="*/ 797619 w 2253974"/>
                      <a:gd name="connsiteY1" fmla="*/ 0 h 587376"/>
                      <a:gd name="connsiteX2" fmla="*/ 1595238 w 2253974"/>
                      <a:gd name="connsiteY2" fmla="*/ 293688 h 587376"/>
                      <a:gd name="connsiteX3" fmla="*/ 2236077 w 2253974"/>
                      <a:gd name="connsiteY3" fmla="*/ 578277 h 587376"/>
                      <a:gd name="connsiteX4" fmla="*/ 797619 w 2253974"/>
                      <a:gd name="connsiteY4" fmla="*/ 587376 h 587376"/>
                      <a:gd name="connsiteX5" fmla="*/ 0 w 2253974"/>
                      <a:gd name="connsiteY5" fmla="*/ 293688 h 587376"/>
                      <a:gd name="connsiteX0" fmla="*/ 0 w 2342071"/>
                      <a:gd name="connsiteY0" fmla="*/ 323887 h 617575"/>
                      <a:gd name="connsiteX1" fmla="*/ 797619 w 2342071"/>
                      <a:gd name="connsiteY1" fmla="*/ 30199 h 617575"/>
                      <a:gd name="connsiteX2" fmla="*/ 2252784 w 2342071"/>
                      <a:gd name="connsiteY2" fmla="*/ 51622 h 617575"/>
                      <a:gd name="connsiteX3" fmla="*/ 2236077 w 2342071"/>
                      <a:gd name="connsiteY3" fmla="*/ 608476 h 617575"/>
                      <a:gd name="connsiteX4" fmla="*/ 797619 w 2342071"/>
                      <a:gd name="connsiteY4" fmla="*/ 617575 h 617575"/>
                      <a:gd name="connsiteX5" fmla="*/ 0 w 2342071"/>
                      <a:gd name="connsiteY5" fmla="*/ 323887 h 617575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21423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42071"/>
                      <a:gd name="connsiteY0" fmla="*/ 304239 h 597927"/>
                      <a:gd name="connsiteX1" fmla="*/ 797619 w 2342071"/>
                      <a:gd name="connsiteY1" fmla="*/ 10551 h 597927"/>
                      <a:gd name="connsiteX2" fmla="*/ 2252784 w 2342071"/>
                      <a:gd name="connsiteY2" fmla="*/ 16562 h 597927"/>
                      <a:gd name="connsiteX3" fmla="*/ 2236077 w 2342071"/>
                      <a:gd name="connsiteY3" fmla="*/ 588828 h 597927"/>
                      <a:gd name="connsiteX4" fmla="*/ 797619 w 2342071"/>
                      <a:gd name="connsiteY4" fmla="*/ 597927 h 597927"/>
                      <a:gd name="connsiteX5" fmla="*/ 0 w 2342071"/>
                      <a:gd name="connsiteY5" fmla="*/ 304239 h 597927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6011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31389"/>
                      <a:gd name="connsiteY0" fmla="*/ 293688 h 588551"/>
                      <a:gd name="connsiteX1" fmla="*/ 797619 w 2331389"/>
                      <a:gd name="connsiteY1" fmla="*/ 0 h 588551"/>
                      <a:gd name="connsiteX2" fmla="*/ 2252784 w 2331389"/>
                      <a:gd name="connsiteY2" fmla="*/ 6011 h 588551"/>
                      <a:gd name="connsiteX3" fmla="*/ 2210972 w 2331389"/>
                      <a:gd name="connsiteY3" fmla="*/ 588551 h 588551"/>
                      <a:gd name="connsiteX4" fmla="*/ 797619 w 2331389"/>
                      <a:gd name="connsiteY4" fmla="*/ 587376 h 588551"/>
                      <a:gd name="connsiteX5" fmla="*/ 0 w 2331389"/>
                      <a:gd name="connsiteY5" fmla="*/ 293688 h 588551"/>
                      <a:gd name="connsiteX0" fmla="*/ 0 w 2341704"/>
                      <a:gd name="connsiteY0" fmla="*/ 293688 h 588551"/>
                      <a:gd name="connsiteX1" fmla="*/ 797619 w 2341704"/>
                      <a:gd name="connsiteY1" fmla="*/ 0 h 588551"/>
                      <a:gd name="connsiteX2" fmla="*/ 2252784 w 2341704"/>
                      <a:gd name="connsiteY2" fmla="*/ 6011 h 588551"/>
                      <a:gd name="connsiteX3" fmla="*/ 2210972 w 2341704"/>
                      <a:gd name="connsiteY3" fmla="*/ 588551 h 588551"/>
                      <a:gd name="connsiteX4" fmla="*/ 797619 w 2341704"/>
                      <a:gd name="connsiteY4" fmla="*/ 587376 h 588551"/>
                      <a:gd name="connsiteX5" fmla="*/ 0 w 2341704"/>
                      <a:gd name="connsiteY5" fmla="*/ 293688 h 588551"/>
                      <a:gd name="connsiteX0" fmla="*/ 0 w 2250934"/>
                      <a:gd name="connsiteY0" fmla="*/ 293688 h 588551"/>
                      <a:gd name="connsiteX1" fmla="*/ 797619 w 2250934"/>
                      <a:gd name="connsiteY1" fmla="*/ 0 h 588551"/>
                      <a:gd name="connsiteX2" fmla="*/ 1861190 w 2250934"/>
                      <a:gd name="connsiteY2" fmla="*/ 158 h 588551"/>
                      <a:gd name="connsiteX3" fmla="*/ 2210972 w 2250934"/>
                      <a:gd name="connsiteY3" fmla="*/ 588551 h 588551"/>
                      <a:gd name="connsiteX4" fmla="*/ 797619 w 2250934"/>
                      <a:gd name="connsiteY4" fmla="*/ 587376 h 588551"/>
                      <a:gd name="connsiteX5" fmla="*/ 0 w 2250934"/>
                      <a:gd name="connsiteY5" fmla="*/ 293688 h 588551"/>
                      <a:gd name="connsiteX0" fmla="*/ 0 w 1911966"/>
                      <a:gd name="connsiteY0" fmla="*/ 293688 h 594405"/>
                      <a:gd name="connsiteX1" fmla="*/ 797619 w 1911966"/>
                      <a:gd name="connsiteY1" fmla="*/ 0 h 594405"/>
                      <a:gd name="connsiteX2" fmla="*/ 1861190 w 1911966"/>
                      <a:gd name="connsiteY2" fmla="*/ 158 h 594405"/>
                      <a:gd name="connsiteX3" fmla="*/ 1692687 w 1911966"/>
                      <a:gd name="connsiteY3" fmla="*/ 594405 h 594405"/>
                      <a:gd name="connsiteX4" fmla="*/ 797619 w 1911966"/>
                      <a:gd name="connsiteY4" fmla="*/ 587376 h 594405"/>
                      <a:gd name="connsiteX5" fmla="*/ 0 w 1911966"/>
                      <a:gd name="connsiteY5" fmla="*/ 293688 h 594405"/>
                      <a:gd name="connsiteX0" fmla="*/ 0 w 1817145"/>
                      <a:gd name="connsiteY0" fmla="*/ 293688 h 594405"/>
                      <a:gd name="connsiteX1" fmla="*/ 797619 w 1817145"/>
                      <a:gd name="connsiteY1" fmla="*/ 0 h 594405"/>
                      <a:gd name="connsiteX2" fmla="*/ 1722980 w 1817145"/>
                      <a:gd name="connsiteY2" fmla="*/ 158 h 594405"/>
                      <a:gd name="connsiteX3" fmla="*/ 1692687 w 1817145"/>
                      <a:gd name="connsiteY3" fmla="*/ 594405 h 594405"/>
                      <a:gd name="connsiteX4" fmla="*/ 797619 w 1817145"/>
                      <a:gd name="connsiteY4" fmla="*/ 587376 h 594405"/>
                      <a:gd name="connsiteX5" fmla="*/ 0 w 1817145"/>
                      <a:gd name="connsiteY5" fmla="*/ 293688 h 594405"/>
                      <a:gd name="connsiteX0" fmla="*/ 0 w 1817145"/>
                      <a:gd name="connsiteY0" fmla="*/ 298140 h 598857"/>
                      <a:gd name="connsiteX1" fmla="*/ 797619 w 1817145"/>
                      <a:gd name="connsiteY1" fmla="*/ 4452 h 598857"/>
                      <a:gd name="connsiteX2" fmla="*/ 1722980 w 1817145"/>
                      <a:gd name="connsiteY2" fmla="*/ 4610 h 598857"/>
                      <a:gd name="connsiteX3" fmla="*/ 1692687 w 1817145"/>
                      <a:gd name="connsiteY3" fmla="*/ 598857 h 598857"/>
                      <a:gd name="connsiteX4" fmla="*/ 797619 w 1817145"/>
                      <a:gd name="connsiteY4" fmla="*/ 591828 h 598857"/>
                      <a:gd name="connsiteX5" fmla="*/ 0 w 1817145"/>
                      <a:gd name="connsiteY5" fmla="*/ 298140 h 598857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7150" h="594248">
                        <a:moveTo>
                          <a:pt x="5" y="293531"/>
                        </a:moveTo>
                        <a:cubicBezTo>
                          <a:pt x="1668" y="204084"/>
                          <a:pt x="492008" y="70567"/>
                          <a:pt x="797623" y="25191"/>
                        </a:cubicBezTo>
                        <a:cubicBezTo>
                          <a:pt x="1086121" y="15107"/>
                          <a:pt x="1414531" y="-52"/>
                          <a:pt x="1722985" y="1"/>
                        </a:cubicBezTo>
                        <a:cubicBezTo>
                          <a:pt x="1849712" y="62133"/>
                          <a:pt x="1857010" y="535025"/>
                          <a:pt x="1692692" y="594248"/>
                        </a:cubicBezTo>
                        <a:lnTo>
                          <a:pt x="787643" y="561871"/>
                        </a:lnTo>
                        <a:cubicBezTo>
                          <a:pt x="395008" y="504301"/>
                          <a:pt x="-1658" y="382978"/>
                          <a:pt x="5" y="29353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50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0" name="Ellipse 229"/>
                  <p:cNvSpPr/>
                  <p:nvPr/>
                </p:nvSpPr>
                <p:spPr>
                  <a:xfrm rot="16200000">
                    <a:off x="4242877" y="3272436"/>
                    <a:ext cx="399490" cy="13827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49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rgbClr val="C0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28" name="Ellipse 227"/>
                <p:cNvSpPr/>
                <p:nvPr/>
              </p:nvSpPr>
              <p:spPr>
                <a:xfrm rot="16200000">
                  <a:off x="3530540" y="1669536"/>
                  <a:ext cx="119456" cy="4583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1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170" name="Connecteur droit 169"/>
              <p:cNvCxnSpPr/>
              <p:nvPr/>
            </p:nvCxnSpPr>
            <p:spPr>
              <a:xfrm flipH="1">
                <a:off x="8852176" y="4664210"/>
                <a:ext cx="334" cy="958157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9" name="Grouper 178"/>
              <p:cNvGrpSpPr/>
              <p:nvPr/>
            </p:nvGrpSpPr>
            <p:grpSpPr>
              <a:xfrm flipV="1">
                <a:off x="8677493" y="5614649"/>
                <a:ext cx="350495" cy="191756"/>
                <a:chOff x="3361092" y="1838653"/>
                <a:chExt cx="466508" cy="717751"/>
              </a:xfrm>
            </p:grpSpPr>
            <p:grpSp>
              <p:nvGrpSpPr>
                <p:cNvPr id="191" name="Grouper 190"/>
                <p:cNvGrpSpPr/>
                <p:nvPr/>
              </p:nvGrpSpPr>
              <p:grpSpPr>
                <a:xfrm>
                  <a:off x="3365599" y="1838653"/>
                  <a:ext cx="462001" cy="717751"/>
                  <a:chOff x="3662233" y="2582393"/>
                  <a:chExt cx="1604762" cy="2400332"/>
                </a:xfrm>
              </p:grpSpPr>
              <p:sp>
                <p:nvSpPr>
                  <p:cNvPr id="193" name="Ellipse 124"/>
                  <p:cNvSpPr/>
                  <p:nvPr/>
                </p:nvSpPr>
                <p:spPr>
                  <a:xfrm rot="16200000">
                    <a:off x="3264448" y="2980178"/>
                    <a:ext cx="2400332" cy="1604762"/>
                  </a:xfrm>
                  <a:custGeom>
                    <a:avLst/>
                    <a:gdLst>
                      <a:gd name="connsiteX0" fmla="*/ 0 w 1595238"/>
                      <a:gd name="connsiteY0" fmla="*/ 293688 h 587375"/>
                      <a:gd name="connsiteX1" fmla="*/ 797619 w 1595238"/>
                      <a:gd name="connsiteY1" fmla="*/ 0 h 587375"/>
                      <a:gd name="connsiteX2" fmla="*/ 1595238 w 1595238"/>
                      <a:gd name="connsiteY2" fmla="*/ 293688 h 587375"/>
                      <a:gd name="connsiteX3" fmla="*/ 797619 w 1595238"/>
                      <a:gd name="connsiteY3" fmla="*/ 587376 h 587375"/>
                      <a:gd name="connsiteX4" fmla="*/ 0 w 1595238"/>
                      <a:gd name="connsiteY4" fmla="*/ 293688 h 587375"/>
                      <a:gd name="connsiteX0" fmla="*/ 0 w 1675652"/>
                      <a:gd name="connsiteY0" fmla="*/ 293688 h 588068"/>
                      <a:gd name="connsiteX1" fmla="*/ 797619 w 1675652"/>
                      <a:gd name="connsiteY1" fmla="*/ 0 h 588068"/>
                      <a:gd name="connsiteX2" fmla="*/ 1595238 w 1675652"/>
                      <a:gd name="connsiteY2" fmla="*/ 293688 h 588068"/>
                      <a:gd name="connsiteX3" fmla="*/ 1557982 w 1675652"/>
                      <a:gd name="connsiteY3" fmla="*/ 372794 h 588068"/>
                      <a:gd name="connsiteX4" fmla="*/ 797619 w 1675652"/>
                      <a:gd name="connsiteY4" fmla="*/ 587376 h 588068"/>
                      <a:gd name="connsiteX5" fmla="*/ 0 w 1675652"/>
                      <a:gd name="connsiteY5" fmla="*/ 293688 h 588068"/>
                      <a:gd name="connsiteX0" fmla="*/ 0 w 2253974"/>
                      <a:gd name="connsiteY0" fmla="*/ 293688 h 619238"/>
                      <a:gd name="connsiteX1" fmla="*/ 797619 w 2253974"/>
                      <a:gd name="connsiteY1" fmla="*/ 0 h 619238"/>
                      <a:gd name="connsiteX2" fmla="*/ 1595238 w 2253974"/>
                      <a:gd name="connsiteY2" fmla="*/ 293688 h 619238"/>
                      <a:gd name="connsiteX3" fmla="*/ 2236077 w 2253974"/>
                      <a:gd name="connsiteY3" fmla="*/ 578277 h 619238"/>
                      <a:gd name="connsiteX4" fmla="*/ 797619 w 2253974"/>
                      <a:gd name="connsiteY4" fmla="*/ 587376 h 619238"/>
                      <a:gd name="connsiteX5" fmla="*/ 0 w 2253974"/>
                      <a:gd name="connsiteY5" fmla="*/ 293688 h 619238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607871"/>
                      <a:gd name="connsiteX1" fmla="*/ 797619 w 2253974"/>
                      <a:gd name="connsiteY1" fmla="*/ 0 h 607871"/>
                      <a:gd name="connsiteX2" fmla="*/ 1595238 w 2253974"/>
                      <a:gd name="connsiteY2" fmla="*/ 293688 h 607871"/>
                      <a:gd name="connsiteX3" fmla="*/ 2236077 w 2253974"/>
                      <a:gd name="connsiteY3" fmla="*/ 578277 h 607871"/>
                      <a:gd name="connsiteX4" fmla="*/ 797619 w 2253974"/>
                      <a:gd name="connsiteY4" fmla="*/ 587376 h 607871"/>
                      <a:gd name="connsiteX5" fmla="*/ 0 w 2253974"/>
                      <a:gd name="connsiteY5" fmla="*/ 293688 h 607871"/>
                      <a:gd name="connsiteX0" fmla="*/ 0 w 2253974"/>
                      <a:gd name="connsiteY0" fmla="*/ 293688 h 587376"/>
                      <a:gd name="connsiteX1" fmla="*/ 797619 w 2253974"/>
                      <a:gd name="connsiteY1" fmla="*/ 0 h 587376"/>
                      <a:gd name="connsiteX2" fmla="*/ 1595238 w 2253974"/>
                      <a:gd name="connsiteY2" fmla="*/ 293688 h 587376"/>
                      <a:gd name="connsiteX3" fmla="*/ 2236077 w 2253974"/>
                      <a:gd name="connsiteY3" fmla="*/ 578277 h 587376"/>
                      <a:gd name="connsiteX4" fmla="*/ 797619 w 2253974"/>
                      <a:gd name="connsiteY4" fmla="*/ 587376 h 587376"/>
                      <a:gd name="connsiteX5" fmla="*/ 0 w 2253974"/>
                      <a:gd name="connsiteY5" fmla="*/ 293688 h 587376"/>
                      <a:gd name="connsiteX0" fmla="*/ 0 w 2342071"/>
                      <a:gd name="connsiteY0" fmla="*/ 323887 h 617575"/>
                      <a:gd name="connsiteX1" fmla="*/ 797619 w 2342071"/>
                      <a:gd name="connsiteY1" fmla="*/ 30199 h 617575"/>
                      <a:gd name="connsiteX2" fmla="*/ 2252784 w 2342071"/>
                      <a:gd name="connsiteY2" fmla="*/ 51622 h 617575"/>
                      <a:gd name="connsiteX3" fmla="*/ 2236077 w 2342071"/>
                      <a:gd name="connsiteY3" fmla="*/ 608476 h 617575"/>
                      <a:gd name="connsiteX4" fmla="*/ 797619 w 2342071"/>
                      <a:gd name="connsiteY4" fmla="*/ 617575 h 617575"/>
                      <a:gd name="connsiteX5" fmla="*/ 0 w 2342071"/>
                      <a:gd name="connsiteY5" fmla="*/ 323887 h 617575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317816 h 611504"/>
                      <a:gd name="connsiteX1" fmla="*/ 797619 w 2342071"/>
                      <a:gd name="connsiteY1" fmla="*/ 24128 h 611504"/>
                      <a:gd name="connsiteX2" fmla="*/ 2252784 w 2342071"/>
                      <a:gd name="connsiteY2" fmla="*/ 45551 h 611504"/>
                      <a:gd name="connsiteX3" fmla="*/ 2236077 w 2342071"/>
                      <a:gd name="connsiteY3" fmla="*/ 602405 h 611504"/>
                      <a:gd name="connsiteX4" fmla="*/ 797619 w 2342071"/>
                      <a:gd name="connsiteY4" fmla="*/ 611504 h 611504"/>
                      <a:gd name="connsiteX5" fmla="*/ 0 w 2342071"/>
                      <a:gd name="connsiteY5" fmla="*/ 317816 h 611504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21423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42071"/>
                      <a:gd name="connsiteY0" fmla="*/ 304239 h 597927"/>
                      <a:gd name="connsiteX1" fmla="*/ 797619 w 2342071"/>
                      <a:gd name="connsiteY1" fmla="*/ 10551 h 597927"/>
                      <a:gd name="connsiteX2" fmla="*/ 2252784 w 2342071"/>
                      <a:gd name="connsiteY2" fmla="*/ 16562 h 597927"/>
                      <a:gd name="connsiteX3" fmla="*/ 2236077 w 2342071"/>
                      <a:gd name="connsiteY3" fmla="*/ 588828 h 597927"/>
                      <a:gd name="connsiteX4" fmla="*/ 797619 w 2342071"/>
                      <a:gd name="connsiteY4" fmla="*/ 597927 h 597927"/>
                      <a:gd name="connsiteX5" fmla="*/ 0 w 2342071"/>
                      <a:gd name="connsiteY5" fmla="*/ 304239 h 597927"/>
                      <a:gd name="connsiteX0" fmla="*/ 0 w 2342071"/>
                      <a:gd name="connsiteY0" fmla="*/ 293688 h 587376"/>
                      <a:gd name="connsiteX1" fmla="*/ 797619 w 2342071"/>
                      <a:gd name="connsiteY1" fmla="*/ 0 h 587376"/>
                      <a:gd name="connsiteX2" fmla="*/ 2252784 w 2342071"/>
                      <a:gd name="connsiteY2" fmla="*/ 6011 h 587376"/>
                      <a:gd name="connsiteX3" fmla="*/ 2236077 w 2342071"/>
                      <a:gd name="connsiteY3" fmla="*/ 578277 h 587376"/>
                      <a:gd name="connsiteX4" fmla="*/ 797619 w 2342071"/>
                      <a:gd name="connsiteY4" fmla="*/ 587376 h 587376"/>
                      <a:gd name="connsiteX5" fmla="*/ 0 w 2342071"/>
                      <a:gd name="connsiteY5" fmla="*/ 293688 h 587376"/>
                      <a:gd name="connsiteX0" fmla="*/ 0 w 2331389"/>
                      <a:gd name="connsiteY0" fmla="*/ 293688 h 588551"/>
                      <a:gd name="connsiteX1" fmla="*/ 797619 w 2331389"/>
                      <a:gd name="connsiteY1" fmla="*/ 0 h 588551"/>
                      <a:gd name="connsiteX2" fmla="*/ 2252784 w 2331389"/>
                      <a:gd name="connsiteY2" fmla="*/ 6011 h 588551"/>
                      <a:gd name="connsiteX3" fmla="*/ 2210972 w 2331389"/>
                      <a:gd name="connsiteY3" fmla="*/ 588551 h 588551"/>
                      <a:gd name="connsiteX4" fmla="*/ 797619 w 2331389"/>
                      <a:gd name="connsiteY4" fmla="*/ 587376 h 588551"/>
                      <a:gd name="connsiteX5" fmla="*/ 0 w 2331389"/>
                      <a:gd name="connsiteY5" fmla="*/ 293688 h 588551"/>
                      <a:gd name="connsiteX0" fmla="*/ 0 w 2341704"/>
                      <a:gd name="connsiteY0" fmla="*/ 293688 h 588551"/>
                      <a:gd name="connsiteX1" fmla="*/ 797619 w 2341704"/>
                      <a:gd name="connsiteY1" fmla="*/ 0 h 588551"/>
                      <a:gd name="connsiteX2" fmla="*/ 2252784 w 2341704"/>
                      <a:gd name="connsiteY2" fmla="*/ 6011 h 588551"/>
                      <a:gd name="connsiteX3" fmla="*/ 2210972 w 2341704"/>
                      <a:gd name="connsiteY3" fmla="*/ 588551 h 588551"/>
                      <a:gd name="connsiteX4" fmla="*/ 797619 w 2341704"/>
                      <a:gd name="connsiteY4" fmla="*/ 587376 h 588551"/>
                      <a:gd name="connsiteX5" fmla="*/ 0 w 2341704"/>
                      <a:gd name="connsiteY5" fmla="*/ 293688 h 588551"/>
                      <a:gd name="connsiteX0" fmla="*/ 0 w 2250934"/>
                      <a:gd name="connsiteY0" fmla="*/ 293688 h 588551"/>
                      <a:gd name="connsiteX1" fmla="*/ 797619 w 2250934"/>
                      <a:gd name="connsiteY1" fmla="*/ 0 h 588551"/>
                      <a:gd name="connsiteX2" fmla="*/ 1861190 w 2250934"/>
                      <a:gd name="connsiteY2" fmla="*/ 158 h 588551"/>
                      <a:gd name="connsiteX3" fmla="*/ 2210972 w 2250934"/>
                      <a:gd name="connsiteY3" fmla="*/ 588551 h 588551"/>
                      <a:gd name="connsiteX4" fmla="*/ 797619 w 2250934"/>
                      <a:gd name="connsiteY4" fmla="*/ 587376 h 588551"/>
                      <a:gd name="connsiteX5" fmla="*/ 0 w 2250934"/>
                      <a:gd name="connsiteY5" fmla="*/ 293688 h 588551"/>
                      <a:gd name="connsiteX0" fmla="*/ 0 w 1911966"/>
                      <a:gd name="connsiteY0" fmla="*/ 293688 h 594405"/>
                      <a:gd name="connsiteX1" fmla="*/ 797619 w 1911966"/>
                      <a:gd name="connsiteY1" fmla="*/ 0 h 594405"/>
                      <a:gd name="connsiteX2" fmla="*/ 1861190 w 1911966"/>
                      <a:gd name="connsiteY2" fmla="*/ 158 h 594405"/>
                      <a:gd name="connsiteX3" fmla="*/ 1692687 w 1911966"/>
                      <a:gd name="connsiteY3" fmla="*/ 594405 h 594405"/>
                      <a:gd name="connsiteX4" fmla="*/ 797619 w 1911966"/>
                      <a:gd name="connsiteY4" fmla="*/ 587376 h 594405"/>
                      <a:gd name="connsiteX5" fmla="*/ 0 w 1911966"/>
                      <a:gd name="connsiteY5" fmla="*/ 293688 h 594405"/>
                      <a:gd name="connsiteX0" fmla="*/ 0 w 1817145"/>
                      <a:gd name="connsiteY0" fmla="*/ 293688 h 594405"/>
                      <a:gd name="connsiteX1" fmla="*/ 797619 w 1817145"/>
                      <a:gd name="connsiteY1" fmla="*/ 0 h 594405"/>
                      <a:gd name="connsiteX2" fmla="*/ 1722980 w 1817145"/>
                      <a:gd name="connsiteY2" fmla="*/ 158 h 594405"/>
                      <a:gd name="connsiteX3" fmla="*/ 1692687 w 1817145"/>
                      <a:gd name="connsiteY3" fmla="*/ 594405 h 594405"/>
                      <a:gd name="connsiteX4" fmla="*/ 797619 w 1817145"/>
                      <a:gd name="connsiteY4" fmla="*/ 587376 h 594405"/>
                      <a:gd name="connsiteX5" fmla="*/ 0 w 1817145"/>
                      <a:gd name="connsiteY5" fmla="*/ 293688 h 594405"/>
                      <a:gd name="connsiteX0" fmla="*/ 0 w 1817145"/>
                      <a:gd name="connsiteY0" fmla="*/ 298140 h 598857"/>
                      <a:gd name="connsiteX1" fmla="*/ 797619 w 1817145"/>
                      <a:gd name="connsiteY1" fmla="*/ 4452 h 598857"/>
                      <a:gd name="connsiteX2" fmla="*/ 1722980 w 1817145"/>
                      <a:gd name="connsiteY2" fmla="*/ 4610 h 598857"/>
                      <a:gd name="connsiteX3" fmla="*/ 1692687 w 1817145"/>
                      <a:gd name="connsiteY3" fmla="*/ 598857 h 598857"/>
                      <a:gd name="connsiteX4" fmla="*/ 797619 w 1817145"/>
                      <a:gd name="connsiteY4" fmla="*/ 591828 h 598857"/>
                      <a:gd name="connsiteX5" fmla="*/ 0 w 1817145"/>
                      <a:gd name="connsiteY5" fmla="*/ 298140 h 598857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0 w 1817145"/>
                      <a:gd name="connsiteY0" fmla="*/ 293531 h 594248"/>
                      <a:gd name="connsiteX1" fmla="*/ 797618 w 1817145"/>
                      <a:gd name="connsiteY1" fmla="*/ 25191 h 594248"/>
                      <a:gd name="connsiteX2" fmla="*/ 1722980 w 1817145"/>
                      <a:gd name="connsiteY2" fmla="*/ 1 h 594248"/>
                      <a:gd name="connsiteX3" fmla="*/ 1692687 w 1817145"/>
                      <a:gd name="connsiteY3" fmla="*/ 594248 h 594248"/>
                      <a:gd name="connsiteX4" fmla="*/ 797619 w 1817145"/>
                      <a:gd name="connsiteY4" fmla="*/ 587219 h 594248"/>
                      <a:gd name="connsiteX5" fmla="*/ 0 w 1817145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  <a:gd name="connsiteX0" fmla="*/ 5 w 1817150"/>
                      <a:gd name="connsiteY0" fmla="*/ 293531 h 594248"/>
                      <a:gd name="connsiteX1" fmla="*/ 797623 w 1817150"/>
                      <a:gd name="connsiteY1" fmla="*/ 25191 h 594248"/>
                      <a:gd name="connsiteX2" fmla="*/ 1722985 w 1817150"/>
                      <a:gd name="connsiteY2" fmla="*/ 1 h 594248"/>
                      <a:gd name="connsiteX3" fmla="*/ 1692692 w 1817150"/>
                      <a:gd name="connsiteY3" fmla="*/ 594248 h 594248"/>
                      <a:gd name="connsiteX4" fmla="*/ 787643 w 1817150"/>
                      <a:gd name="connsiteY4" fmla="*/ 561871 h 594248"/>
                      <a:gd name="connsiteX5" fmla="*/ 5 w 1817150"/>
                      <a:gd name="connsiteY5" fmla="*/ 293531 h 594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7150" h="594248">
                        <a:moveTo>
                          <a:pt x="5" y="293531"/>
                        </a:moveTo>
                        <a:cubicBezTo>
                          <a:pt x="1668" y="204084"/>
                          <a:pt x="492008" y="70567"/>
                          <a:pt x="797623" y="25191"/>
                        </a:cubicBezTo>
                        <a:cubicBezTo>
                          <a:pt x="1086121" y="15107"/>
                          <a:pt x="1414531" y="-52"/>
                          <a:pt x="1722985" y="1"/>
                        </a:cubicBezTo>
                        <a:cubicBezTo>
                          <a:pt x="1849712" y="62133"/>
                          <a:pt x="1857010" y="535025"/>
                          <a:pt x="1692692" y="594248"/>
                        </a:cubicBezTo>
                        <a:lnTo>
                          <a:pt x="787643" y="561871"/>
                        </a:lnTo>
                        <a:cubicBezTo>
                          <a:pt x="395008" y="504301"/>
                          <a:pt x="-1658" y="382978"/>
                          <a:pt x="5" y="29353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50000"/>
                        </a:schemeClr>
                      </a:gs>
                    </a:gsLst>
                    <a:lin ang="5400000" scaled="1"/>
                    <a:tileRect/>
                  </a:gra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5" name="Ellipse 194"/>
                  <p:cNvSpPr/>
                  <p:nvPr/>
                </p:nvSpPr>
                <p:spPr>
                  <a:xfrm rot="16200000">
                    <a:off x="4242877" y="3272436"/>
                    <a:ext cx="399490" cy="13827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2">
                          <a:lumMod val="40000"/>
                          <a:lumOff val="60000"/>
                          <a:alpha val="49000"/>
                        </a:schemeClr>
                      </a:gs>
                      <a:gs pos="83000">
                        <a:schemeClr val="accent2">
                          <a:lumMod val="40000"/>
                          <a:lumOff val="60000"/>
                          <a:alpha val="46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  <a:alpha val="49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rgbClr val="C0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92" name="Ellipse 191"/>
                <p:cNvSpPr/>
                <p:nvPr/>
              </p:nvSpPr>
              <p:spPr>
                <a:xfrm rot="16200000">
                  <a:off x="3530540" y="1669536"/>
                  <a:ext cx="119456" cy="4583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8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1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80" name="Ellipse 179"/>
              <p:cNvSpPr/>
              <p:nvPr/>
            </p:nvSpPr>
            <p:spPr>
              <a:xfrm>
                <a:off x="8825176" y="5578814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" name="Ellipse 155"/>
              <p:cNvSpPr/>
              <p:nvPr/>
            </p:nvSpPr>
            <p:spPr>
              <a:xfrm>
                <a:off x="8821654" y="4637507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49" name="Arc 36"/>
            <p:cNvSpPr/>
            <p:nvPr/>
          </p:nvSpPr>
          <p:spPr>
            <a:xfrm rot="4454983" flipV="1">
              <a:off x="7207134" y="4556195"/>
              <a:ext cx="213435" cy="577974"/>
            </a:xfrm>
            <a:custGeom>
              <a:avLst/>
              <a:gdLst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3" fmla="*/ 190635 w 381269"/>
                <a:gd name="connsiteY3" fmla="*/ 139316 h 278631"/>
                <a:gd name="connsiteX4" fmla="*/ 120425 w 381269"/>
                <a:gd name="connsiteY4" fmla="*/ 9793 h 278631"/>
                <a:gd name="connsiteX0" fmla="*/ 120425 w 381269"/>
                <a:gd name="connsiteY0" fmla="*/ 9793 h 278631"/>
                <a:gd name="connsiteX1" fmla="*/ 266696 w 381269"/>
                <a:gd name="connsiteY1" fmla="*/ 11570 h 278631"/>
                <a:gd name="connsiteX2" fmla="*/ 381270 w 381269"/>
                <a:gd name="connsiteY2" fmla="*/ 139317 h 278631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3" fmla="*/ 70210 w 260845"/>
                <a:gd name="connsiteY3" fmla="*/ 139316 h 139317"/>
                <a:gd name="connsiteX4" fmla="*/ 0 w 260845"/>
                <a:gd name="connsiteY4" fmla="*/ 9793 h 139317"/>
                <a:gd name="connsiteX0" fmla="*/ 0 w 260845"/>
                <a:gd name="connsiteY0" fmla="*/ 9793 h 139317"/>
                <a:gd name="connsiteX1" fmla="*/ 146271 w 260845"/>
                <a:gd name="connsiteY1" fmla="*/ 11570 h 139317"/>
                <a:gd name="connsiteX2" fmla="*/ 260845 w 260845"/>
                <a:gd name="connsiteY2" fmla="*/ 139317 h 13931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  <a:gd name="connsiteX3" fmla="*/ 241798 w 260845"/>
                <a:gd name="connsiteY3" fmla="*/ 0 h 284757"/>
                <a:gd name="connsiteX4" fmla="*/ 0 w 260845"/>
                <a:gd name="connsiteY4" fmla="*/ 155233 h 284757"/>
                <a:gd name="connsiteX0" fmla="*/ 0 w 260845"/>
                <a:gd name="connsiteY0" fmla="*/ 155233 h 284757"/>
                <a:gd name="connsiteX1" fmla="*/ 146271 w 260845"/>
                <a:gd name="connsiteY1" fmla="*/ 157010 h 284757"/>
                <a:gd name="connsiteX2" fmla="*/ 260845 w 260845"/>
                <a:gd name="connsiteY2" fmla="*/ 284757 h 28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845" h="284757" stroke="0" extrusionOk="0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185432" y="173245"/>
                    <a:pt x="260845" y="284757"/>
                  </a:cubicBezTo>
                  <a:cubicBezTo>
                    <a:pt x="94776" y="169969"/>
                    <a:pt x="248147" y="94919"/>
                    <a:pt x="241798" y="0"/>
                  </a:cubicBezTo>
                  <a:lnTo>
                    <a:pt x="0" y="155233"/>
                  </a:lnTo>
                  <a:close/>
                </a:path>
                <a:path w="260845" h="284757" fill="none">
                  <a:moveTo>
                    <a:pt x="0" y="155233"/>
                  </a:moveTo>
                  <a:cubicBezTo>
                    <a:pt x="47140" y="141586"/>
                    <a:pt x="99777" y="142225"/>
                    <a:pt x="146271" y="157010"/>
                  </a:cubicBezTo>
                  <a:cubicBezTo>
                    <a:pt x="215847" y="179134"/>
                    <a:pt x="260845" y="229306"/>
                    <a:pt x="260845" y="284757"/>
                  </a:cubicBezTo>
                </a:path>
              </a:pathLst>
            </a:custGeom>
            <a:ln w="41275">
              <a:solidFill>
                <a:schemeClr val="accent6">
                  <a:lumMod val="7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7294599" y="4409786"/>
                  <a:ext cx="2151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𝑄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599" y="4409786"/>
                  <a:ext cx="21512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7143" r="-34286" b="-2826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er 5"/>
          <p:cNvGrpSpPr/>
          <p:nvPr/>
        </p:nvGrpSpPr>
        <p:grpSpPr>
          <a:xfrm>
            <a:off x="2946521" y="2429187"/>
            <a:ext cx="1406154" cy="522875"/>
            <a:chOff x="2946521" y="2643676"/>
            <a:chExt cx="1406154" cy="522875"/>
          </a:xfrm>
        </p:grpSpPr>
        <p:sp>
          <p:nvSpPr>
            <p:cNvPr id="111" name="Accolade fermante 110"/>
            <p:cNvSpPr/>
            <p:nvPr/>
          </p:nvSpPr>
          <p:spPr>
            <a:xfrm rot="5400000">
              <a:off x="3533774" y="2101459"/>
              <a:ext cx="231648" cy="1316082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2946521" y="2858774"/>
              <a:ext cx="1406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Extra Dimension</a:t>
              </a:r>
              <a:endParaRPr lang="fr-FR" sz="1400" baseline="30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6466636" y="2423853"/>
            <a:ext cx="2119564" cy="538040"/>
            <a:chOff x="6466636" y="2638344"/>
            <a:chExt cx="2119564" cy="538040"/>
          </a:xfrm>
        </p:grpSpPr>
        <p:sp>
          <p:nvSpPr>
            <p:cNvPr id="113" name="Accolade fermante 112"/>
            <p:cNvSpPr/>
            <p:nvPr/>
          </p:nvSpPr>
          <p:spPr>
            <a:xfrm rot="5400000">
              <a:off x="7410594" y="1694386"/>
              <a:ext cx="231648" cy="2119564"/>
            </a:xfrm>
            <a:prstGeom prst="rightBrac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7204519" y="2868607"/>
              <a:ext cx="6803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>
                  <a:solidFill>
                    <a:schemeClr val="accent1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Sphere</a:t>
              </a:r>
              <a:endParaRPr lang="fr-FR" sz="1400" baseline="30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33" name="Accolade fermante 132"/>
          <p:cNvSpPr/>
          <p:nvPr/>
        </p:nvSpPr>
        <p:spPr>
          <a:xfrm rot="10800000">
            <a:off x="2347102" y="4447147"/>
            <a:ext cx="143835" cy="81718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37654" y="4438959"/>
                <a:ext cx="2293320" cy="868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60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>
                        <a:latin typeface="Cambria Math" charset="0"/>
                        <a:sym typeface="Wingdings"/>
                      </a:rPr>
                      <m:t>Mass</m:t>
                    </m:r>
                    <m:r>
                      <a:rPr lang="fr-FR" sz="1600" i="1">
                        <a:latin typeface="Cambria Math" charset="0"/>
                        <a:sym typeface="Wingdings"/>
                      </a:rPr>
                      <m:t>∼</m:t>
                    </m:r>
                    <m:sSup>
                      <m:sSupPr>
                        <m:ctrlPr>
                          <a:rPr lang="fr-FR" sz="1600" i="1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charset="0"/>
                            <a:sym typeface="Wingdings"/>
                          </a:rPr>
                          <m:t>10</m:t>
                        </m:r>
                      </m:e>
                      <m:sup>
                        <m:r>
                          <a:rPr lang="fr-FR" sz="1600" b="0" i="1" smtClean="0">
                            <a:latin typeface="Cambria Math" charset="0"/>
                            <a:sym typeface="Wingdings"/>
                          </a:rPr>
                          <m:t>21</m:t>
                        </m:r>
                      </m:sup>
                    </m:sSup>
                    <m:r>
                      <a:rPr lang="fr-FR" sz="1600" b="0" i="1" smtClean="0">
                        <a:latin typeface="Cambria Math" charset="0"/>
                        <a:sym typeface="Wingdings"/>
                      </a:rPr>
                      <m:t> 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charset="0"/>
                        <a:sym typeface="Wingdings"/>
                      </a:rPr>
                      <m:t>protons</m:t>
                    </m:r>
                  </m:oMath>
                </a14:m>
                <a:endParaRPr lang="fr-FR" sz="1600" b="0" i="0" dirty="0" smtClean="0">
                  <a:latin typeface="Cambria Math" charset="0"/>
                  <a:sym typeface="Wingdings"/>
                </a:endParaRPr>
              </a:p>
              <a:p>
                <a:r>
                  <a:rPr lang="fr-FR" sz="1600" dirty="0">
                    <a:latin typeface="Cambria Math" charset="0"/>
                    <a:sym typeface="Wingdings"/>
                  </a:rPr>
                  <a:t> </a:t>
                </a:r>
                <a:r>
                  <a:rPr lang="fr-FR" sz="1600" dirty="0" smtClean="0">
                    <a:latin typeface="Cambria Math" charset="0"/>
                    <a:sym typeface="Wingdings"/>
                  </a:rPr>
                  <a:t>          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charset="0"/>
                        <a:sym typeface="Wingdings"/>
                      </a:rPr>
                      <m:t>∼</m:t>
                    </m:r>
                    <m:sSup>
                      <m:sSupPr>
                        <m:ctrlPr>
                          <a:rPr lang="fr-FR" sz="1600" b="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charset="0"/>
                            <a:sym typeface="Wingdings"/>
                          </a:rPr>
                          <m:t>10</m:t>
                        </m:r>
                      </m:e>
                      <m:sup>
                        <m:r>
                          <a:rPr lang="fr-FR" sz="1600" b="0" i="1" smtClean="0">
                            <a:latin typeface="Cambria Math" charset="0"/>
                            <a:sym typeface="Wingdings"/>
                          </a:rPr>
                          <m:t>−36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⨀</m:t>
                        </m:r>
                      </m:sub>
                    </m:sSub>
                  </m:oMath>
                </a14:m>
                <a:endParaRPr lang="fr-FR" sz="1600" dirty="0">
                  <a:sym typeface="Wingdings"/>
                </a:endParaRPr>
              </a:p>
              <a:p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600">
                        <a:latin typeface="Cambria Math" charset="0"/>
                      </a:rPr>
                      <m:t>Size</m:t>
                    </m:r>
                    <m:r>
                      <a:rPr lang="fr-FR" sz="1600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fr-FR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fr-FR" sz="16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fr-FR" sz="1600" i="1">
                        <a:latin typeface="Cambria Math" charset="0"/>
                      </a:rPr>
                      <m:t>∼</m:t>
                    </m:r>
                    <m:sSup>
                      <m:sSupPr>
                        <m:ctrlPr>
                          <a:rPr lang="fr-FR" sz="16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fr-FR" sz="1600" i="1">
                            <a:latin typeface="Cambria Math" charset="0"/>
                          </a:rPr>
                          <m:t>−23</m:t>
                        </m:r>
                      </m:sup>
                    </m:sSup>
                    <m:r>
                      <a:rPr lang="fr-FR" sz="1600" i="1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fr-FR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fr-FR" sz="1600" i="1">
                            <a:latin typeface="Cambria Math" charset="0"/>
                          </a:rPr>
                          <m:t>𝑝𝑟𝑜𝑡𝑜𝑛</m:t>
                        </m:r>
                      </m:sub>
                    </m:sSub>
                  </m:oMath>
                </a14:m>
                <a:endParaRPr lang="fr-FR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654" y="4438959"/>
                <a:ext cx="2293320" cy="868571"/>
              </a:xfrm>
              <a:prstGeom prst="rect">
                <a:avLst/>
              </a:prstGeom>
              <a:blipFill rotWithShape="0">
                <a:blip r:embed="rId16"/>
                <a:stretch>
                  <a:fillRect t="-34266" b="-40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5" name="Rectangle 254"/>
          <p:cNvSpPr/>
          <p:nvPr/>
        </p:nvSpPr>
        <p:spPr>
          <a:xfrm>
            <a:off x="7368025" y="824871"/>
            <a:ext cx="135139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Bah, PH PRL  </a:t>
            </a:r>
            <a:r>
              <a:rPr lang="ur-PK" sz="130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20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2449571" y="3551678"/>
            <a:ext cx="1691489" cy="771282"/>
            <a:chOff x="2449569" y="3551678"/>
            <a:chExt cx="1691489" cy="771282"/>
          </a:xfrm>
        </p:grpSpPr>
        <p:sp>
          <p:nvSpPr>
            <p:cNvPr id="118" name="ZoneTexte 117"/>
            <p:cNvSpPr txBox="1"/>
            <p:nvPr/>
          </p:nvSpPr>
          <p:spPr>
            <a:xfrm>
              <a:off x="2449569" y="4015183"/>
              <a:ext cx="1691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Extra dimension size</a:t>
              </a:r>
              <a:endParaRPr lang="fr-FR" sz="1400" baseline="30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3002908" y="3551678"/>
              <a:ext cx="570213" cy="506886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à coins arrondis 133"/>
              <p:cNvSpPr/>
              <p:nvPr/>
            </p:nvSpPr>
            <p:spPr>
              <a:xfrm>
                <a:off x="98267" y="5477716"/>
                <a:ext cx="5301437" cy="88490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41275">
                <a:solidFill>
                  <a:schemeClr val="accent1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158750" h="152400"/>
                <a:bevelB w="13970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2000" dirty="0">
                    <a:solidFill>
                      <a:schemeClr val="tx1"/>
                    </a:solidFill>
                  </a:rPr>
                  <a:t>Topological star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tx1"/>
                        </a:solidFill>
                        <a:latin typeface="Cambria Math" charset="0"/>
                      </a:rPr>
                      <m:t>∼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</a:rPr>
                  <a:t> </a:t>
                </a:r>
                <a:r>
                  <a:rPr lang="fr-FR" sz="2000" b="1" dirty="0" err="1">
                    <a:solidFill>
                      <a:schemeClr val="tx1"/>
                    </a:solidFill>
                  </a:rPr>
                  <a:t>Topological</a:t>
                </a:r>
                <a:r>
                  <a:rPr lang="fr-FR" sz="20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2000" b="1" dirty="0" err="1" smtClean="0">
                    <a:solidFill>
                      <a:schemeClr val="tx1"/>
                    </a:solidFill>
                  </a:rPr>
                  <a:t>Particle</a:t>
                </a:r>
                <a:r>
                  <a:rPr lang="fr-FR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000" b="1" dirty="0">
                    <a:solidFill>
                      <a:schemeClr val="tx1"/>
                    </a:solidFill>
                  </a:rPr>
                  <a:t>of </a:t>
                </a:r>
                <a:r>
                  <a:rPr lang="fr-FR" sz="2000" b="1" dirty="0" err="1">
                    <a:solidFill>
                      <a:schemeClr val="tx1"/>
                    </a:solidFill>
                  </a:rPr>
                  <a:t>Gravity</a:t>
                </a:r>
                <a:endParaRPr lang="fr-FR" sz="2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2000" dirty="0">
                    <a:solidFill>
                      <a:schemeClr val="tx1"/>
                    </a:solidFill>
                  </a:rPr>
                  <a:t>How to </a:t>
                </a:r>
                <a:r>
                  <a:rPr lang="fr-FR" sz="2000" dirty="0" err="1">
                    <a:solidFill>
                      <a:schemeClr val="tx1"/>
                    </a:solidFill>
                  </a:rPr>
                  <a:t>make</a:t>
                </a:r>
                <a:r>
                  <a:rPr lang="fr-FR" sz="2000" dirty="0">
                    <a:solidFill>
                      <a:schemeClr val="tx1"/>
                    </a:solidFill>
                  </a:rPr>
                  <a:t> </a:t>
                </a:r>
                <a:r>
                  <a:rPr lang="fr-FR" sz="2000" b="1" dirty="0" err="1">
                    <a:solidFill>
                      <a:schemeClr val="tx1"/>
                    </a:solidFill>
                  </a:rPr>
                  <a:t>macroscopic</a:t>
                </a:r>
                <a:r>
                  <a:rPr lang="fr-FR" sz="2000" b="1" dirty="0">
                    <a:solidFill>
                      <a:schemeClr val="tx1"/>
                    </a:solidFill>
                  </a:rPr>
                  <a:t> solitons</a:t>
                </a:r>
                <a:r>
                  <a:rPr lang="fr-FR" sz="2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34" name="Rectangle à coins arrondis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7" y="5477716"/>
                <a:ext cx="5301437" cy="884909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41275">
                <a:solidFill>
                  <a:schemeClr val="accent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Rectangle 251"/>
          <p:cNvSpPr/>
          <p:nvPr/>
        </p:nvSpPr>
        <p:spPr>
          <a:xfrm>
            <a:off x="38014" y="1405156"/>
            <a:ext cx="8913603" cy="207545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3" name="Rectangle 252"/>
          <p:cNvSpPr/>
          <p:nvPr/>
        </p:nvSpPr>
        <p:spPr>
          <a:xfrm>
            <a:off x="38014" y="3572485"/>
            <a:ext cx="4964750" cy="172646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134"/>
          <p:cNvSpPr/>
          <p:nvPr/>
        </p:nvSpPr>
        <p:spPr>
          <a:xfrm>
            <a:off x="5027346" y="4909246"/>
            <a:ext cx="463112" cy="36094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r 24"/>
          <p:cNvGrpSpPr/>
          <p:nvPr/>
        </p:nvGrpSpPr>
        <p:grpSpPr>
          <a:xfrm>
            <a:off x="5520930" y="4583456"/>
            <a:ext cx="821741" cy="1395522"/>
            <a:chOff x="5520930" y="4583456"/>
            <a:chExt cx="821741" cy="1395522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5796000" y="4642128"/>
              <a:ext cx="0" cy="973185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ZoneTexte 76"/>
                <p:cNvSpPr txBox="1"/>
                <p:nvPr/>
              </p:nvSpPr>
              <p:spPr>
                <a:xfrm>
                  <a:off x="5629113" y="4583456"/>
                  <a:ext cx="12901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charset="0"/>
                          </a:rPr>
                          <m:t>𝑟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77" name="ZoneTexte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9113" y="4583456"/>
                  <a:ext cx="129010" cy="21544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18182" r="-1363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Connecteur droit 77"/>
            <p:cNvCxnSpPr/>
            <p:nvPr/>
          </p:nvCxnSpPr>
          <p:spPr>
            <a:xfrm>
              <a:off x="5728518" y="5607817"/>
              <a:ext cx="136373" cy="0"/>
            </a:xfrm>
            <a:prstGeom prst="line">
              <a:avLst/>
            </a:prstGeom>
            <a:ln w="22225">
              <a:solidFill>
                <a:schemeClr val="tx1"/>
              </a:solidFill>
              <a:headEnd type="none" w="lg" len="lg"/>
              <a:tailEnd type="non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ZoneTexte 78"/>
                <p:cNvSpPr txBox="1"/>
                <p:nvPr/>
              </p:nvSpPr>
              <p:spPr>
                <a:xfrm>
                  <a:off x="5520930" y="5455886"/>
                  <a:ext cx="20441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79" name="ZoneTexte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930" y="5455886"/>
                  <a:ext cx="204415" cy="21544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5152" r="-6061" b="-1428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necteur droit 18"/>
            <p:cNvCxnSpPr/>
            <p:nvPr/>
          </p:nvCxnSpPr>
          <p:spPr>
            <a:xfrm>
              <a:off x="5796000" y="5600752"/>
              <a:ext cx="0" cy="364903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5741250" y="5890324"/>
              <a:ext cx="136373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  <a:headEnd type="none" w="lg" len="lg"/>
              <a:tailEnd type="non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ZoneTexte 85"/>
                <p:cNvSpPr txBox="1"/>
                <p:nvPr/>
              </p:nvSpPr>
              <p:spPr>
                <a:xfrm>
                  <a:off x="5561796" y="5794312"/>
                  <a:ext cx="1588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86" name="ZoneTexte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796" y="5794312"/>
                  <a:ext cx="158825" cy="184666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11538" r="-7692" b="-13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Forme libre 22"/>
            <p:cNvSpPr/>
            <p:nvPr/>
          </p:nvSpPr>
          <p:spPr>
            <a:xfrm>
              <a:off x="5963837" y="5402644"/>
              <a:ext cx="15110" cy="487680"/>
            </a:xfrm>
            <a:custGeom>
              <a:avLst/>
              <a:gdLst>
                <a:gd name="connsiteX0" fmla="*/ 0 w 15110"/>
                <a:gd name="connsiteY0" fmla="*/ 0 h 487680"/>
                <a:gd name="connsiteX1" fmla="*/ 14068 w 15110"/>
                <a:gd name="connsiteY1" fmla="*/ 328246 h 487680"/>
                <a:gd name="connsiteX2" fmla="*/ 14068 w 15110"/>
                <a:gd name="connsiteY2" fmla="*/ 48768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10" h="487680">
                  <a:moveTo>
                    <a:pt x="0" y="0"/>
                  </a:moveTo>
                  <a:cubicBezTo>
                    <a:pt x="5861" y="123483"/>
                    <a:pt x="11723" y="246966"/>
                    <a:pt x="14068" y="328246"/>
                  </a:cubicBezTo>
                  <a:cubicBezTo>
                    <a:pt x="16413" y="409526"/>
                    <a:pt x="14068" y="487680"/>
                    <a:pt x="14068" y="487680"/>
                  </a:cubicBezTo>
                </a:path>
              </a:pathLst>
            </a:custGeom>
            <a:noFill/>
            <a:ln w="9525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Forme libre 90"/>
            <p:cNvSpPr/>
            <p:nvPr/>
          </p:nvSpPr>
          <p:spPr>
            <a:xfrm flipH="1">
              <a:off x="6327561" y="5405942"/>
              <a:ext cx="15110" cy="487680"/>
            </a:xfrm>
            <a:custGeom>
              <a:avLst/>
              <a:gdLst>
                <a:gd name="connsiteX0" fmla="*/ 0 w 15110"/>
                <a:gd name="connsiteY0" fmla="*/ 0 h 487680"/>
                <a:gd name="connsiteX1" fmla="*/ 14068 w 15110"/>
                <a:gd name="connsiteY1" fmla="*/ 328246 h 487680"/>
                <a:gd name="connsiteX2" fmla="*/ 14068 w 15110"/>
                <a:gd name="connsiteY2" fmla="*/ 48768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10" h="487680">
                  <a:moveTo>
                    <a:pt x="0" y="0"/>
                  </a:moveTo>
                  <a:cubicBezTo>
                    <a:pt x="5861" y="123483"/>
                    <a:pt x="11723" y="246966"/>
                    <a:pt x="14068" y="328246"/>
                  </a:cubicBezTo>
                  <a:cubicBezTo>
                    <a:pt x="16413" y="409526"/>
                    <a:pt x="14068" y="487680"/>
                    <a:pt x="14068" y="487680"/>
                  </a:cubicBezTo>
                </a:path>
              </a:pathLst>
            </a:custGeom>
            <a:noFill/>
            <a:ln w="9525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978947" y="5862047"/>
              <a:ext cx="348043" cy="45719"/>
            </a:xfrm>
            <a:prstGeom prst="ellipse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568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252" grpId="0" animBg="1"/>
      <p:bldP spid="253" grpId="0" animBg="1"/>
      <p:bldP spid="1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39" name="Shape 66"/>
              <p:cNvSpPr txBox="1">
                <a:spLocks/>
              </p:cNvSpPr>
              <p:nvPr/>
            </p:nvSpPr>
            <p:spPr>
              <a:xfrm>
                <a:off x="-14501" y="762571"/>
                <a:ext cx="9108504" cy="196398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b="1" dirty="0" smtClean="0">
                    <a:sym typeface="Wingdings"/>
                  </a:rPr>
                  <a:t>Bound states </a:t>
                </a:r>
                <a:r>
                  <a:rPr lang="fr-FR" sz="2200" dirty="0">
                    <a:sym typeface="Wingdings"/>
                  </a:rPr>
                  <a:t>of topological stars </a:t>
                </a:r>
                <a:r>
                  <a:rPr lang="fr-FR" sz="2200" b="1" dirty="0" err="1" smtClean="0">
                    <a:sym typeface="Wingdings"/>
                  </a:rPr>
                  <a:t>using</a:t>
                </a:r>
                <a:r>
                  <a:rPr lang="fr-FR" sz="2200" b="1" dirty="0" smtClean="0">
                    <a:sym typeface="Wingdings"/>
                  </a:rPr>
                  <a:t> at least </a:t>
                </a:r>
                <a:r>
                  <a:rPr lang="fr-FR" sz="2200" b="1" dirty="0" err="1" smtClean="0">
                    <a:sym typeface="Wingdings"/>
                  </a:rPr>
                  <a:t>two</a:t>
                </a:r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b="1" dirty="0">
                    <a:sym typeface="Wingdings"/>
                  </a:rPr>
                  <a:t>extra dimensions</a:t>
                </a: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b="1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b="1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b="1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b="1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b="1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800" b="1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1200" b="1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dirty="0" smtClean="0">
                    <a:sym typeface="Wingdings"/>
                  </a:rPr>
                  <a:t>Use the </a:t>
                </a:r>
                <a:r>
                  <a:rPr lang="fr-FR" sz="2200" dirty="0" err="1" smtClean="0">
                    <a:sym typeface="Wingdings"/>
                  </a:rPr>
                  <a:t>Charged</a:t>
                </a:r>
                <a:r>
                  <a:rPr lang="fr-FR" sz="2200" dirty="0" smtClean="0">
                    <a:sym typeface="Wingdings"/>
                  </a:rPr>
                  <a:t> Weyl </a:t>
                </a:r>
                <a:r>
                  <a:rPr lang="fr-FR" sz="2200" dirty="0" err="1" smtClean="0">
                    <a:sym typeface="Wingdings"/>
                  </a:rPr>
                  <a:t>Formalism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smtClean="0">
                    <a:sym typeface="Wingdings"/>
                  </a:rPr>
                  <a:t>to </a:t>
                </a:r>
                <a:r>
                  <a:rPr lang="fr-FR" sz="2200" b="1" dirty="0" err="1">
                    <a:sym typeface="Wingdings"/>
                  </a:rPr>
                  <a:t>solve</a:t>
                </a:r>
                <a:r>
                  <a:rPr lang="fr-FR" sz="2200" b="1" dirty="0">
                    <a:sym typeface="Wingdings"/>
                  </a:rPr>
                  <a:t> </a:t>
                </a:r>
                <a:r>
                  <a:rPr lang="fr-FR" sz="2200" b="1" dirty="0" smtClean="0">
                    <a:sym typeface="Wingdings"/>
                  </a:rPr>
                  <a:t>EOM </a:t>
                </a:r>
                <a:r>
                  <a:rPr lang="fr-FR" sz="2200" b="1" dirty="0" err="1" smtClean="0">
                    <a:sym typeface="Wingdings"/>
                  </a:rPr>
                  <a:t>analytically</a:t>
                </a:r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b="1" dirty="0" err="1" smtClean="0">
                    <a:sym typeface="Wingdings"/>
                  </a:rPr>
                  <a:t>with</a:t>
                </a:r>
                <a:r>
                  <a:rPr lang="fr-FR" sz="2200" b="1" dirty="0" smtClean="0">
                    <a:sym typeface="Wingdings"/>
                  </a:rPr>
                  <a:t> a </a:t>
                </a:r>
                <a:r>
                  <a:rPr lang="fr-FR" sz="2200" b="1" dirty="0" err="1" smtClean="0">
                    <a:sym typeface="Wingdings"/>
                  </a:rPr>
                  <a:t>linear</a:t>
                </a:r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b="1" dirty="0" err="1" smtClean="0">
                    <a:sym typeface="Wingdings"/>
                  </a:rPr>
                  <a:t>ansatz</a:t>
                </a:r>
                <a:endParaRPr lang="fr-FR" sz="2200" b="1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dirty="0" err="1" smtClean="0">
                    <a:sym typeface="Wingdings"/>
                  </a:rPr>
                  <a:t>Smooth</a:t>
                </a:r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bound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smtClean="0">
                    <a:sym typeface="Wingdings"/>
                  </a:rPr>
                  <a:t>states of </a:t>
                </a:r>
                <a14:m>
                  <m:oMath xmlns:m="http://schemas.openxmlformats.org/officeDocument/2006/math">
                    <m:r>
                      <a:rPr lang="fr-FR" sz="2200" i="1" dirty="0">
                        <a:latin typeface="Cambria Math" charset="0"/>
                        <a:sym typeface="Wingdings"/>
                      </a:rPr>
                      <m:t>𝑁</m:t>
                    </m:r>
                  </m:oMath>
                </a14:m>
                <a:r>
                  <a:rPr lang="fr-FR" sz="2200" dirty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topological</a:t>
                </a:r>
                <a:r>
                  <a:rPr lang="fr-FR" sz="2200" dirty="0" smtClean="0">
                    <a:sym typeface="Wingdings"/>
                  </a:rPr>
                  <a:t> stars </a:t>
                </a:r>
                <a:r>
                  <a:rPr lang="fr-FR" sz="2200" dirty="0" err="1" smtClean="0">
                    <a:sym typeface="Wingdings"/>
                  </a:rPr>
                  <a:t>with</a:t>
                </a:r>
                <a:r>
                  <a:rPr lang="fr-FR" sz="220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𝑄</m:t>
                    </m:r>
                    <m:r>
                      <a:rPr lang="fr-FR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fr-FR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𝑀</m:t>
                    </m:r>
                    <m:r>
                      <a:rPr lang="fr-FR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/</m:t>
                    </m:r>
                    <m:func>
                      <m:funcPr>
                        <m:ctrlPr>
                          <a:rPr lang="fr-FR" sz="2200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200">
                            <a:latin typeface="Cambria Math" charset="0"/>
                          </a:rPr>
                          <m:t>cosh</m:t>
                        </m:r>
                      </m:fName>
                      <m:e>
                        <m:r>
                          <a:rPr lang="fr-FR" sz="2200" i="1">
                            <a:latin typeface="Cambria Math" charset="0"/>
                          </a:rPr>
                          <m:t>𝑏</m:t>
                        </m:r>
                      </m:e>
                    </m:func>
                  </m:oMath>
                </a14:m>
                <a:endParaRPr lang="fr-FR" sz="2200" dirty="0">
                  <a:sym typeface="Wingdings"/>
                </a:endParaRP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smtClean="0">
                    <a:sym typeface="Wingdings"/>
                  </a:rPr>
                  <a:t>Size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charset="0"/>
                        <a:sym typeface="Wingdings"/>
                      </a:rPr>
                      <m:t>∼</m:t>
                    </m:r>
                    <m:sSup>
                      <m:sSupPr>
                        <m:ctrlPr>
                          <a:rPr lang="fr-FR" sz="1800" i="1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𝑁</m:t>
                        </m:r>
                      </m:e>
                      <m:sup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1/4</m:t>
                        </m:r>
                      </m:sup>
                    </m:sSup>
                    <m:sSub>
                      <m:sSubPr>
                        <m:ctrlPr>
                          <a:rPr lang="fr-FR" sz="1800" i="1"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 </m:t>
                        </m:r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𝑅</m:t>
                        </m:r>
                      </m:e>
                      <m:sub>
                        <m:r>
                          <a:rPr lang="fr-FR" sz="1800" i="1">
                            <a:latin typeface="Cambria Math" charset="0"/>
                            <a:sym typeface="Wingdings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fr-FR" sz="1800" dirty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b="1" i="1">
                        <a:latin typeface="Cambria Math" charset="0"/>
                        <a:sym typeface="Wingdings"/>
                      </a:rPr>
                      <m:t>→</m:t>
                    </m:r>
                  </m:oMath>
                </a14:m>
                <a:r>
                  <a:rPr lang="fr-FR" sz="1800" dirty="0">
                    <a:sym typeface="Wingdings"/>
                  </a:rPr>
                  <a:t>   </a:t>
                </a:r>
                <a:r>
                  <a:rPr lang="fr-FR" sz="1800" b="1" dirty="0">
                    <a:sym typeface="Wingdings"/>
                  </a:rPr>
                  <a:t>macroscopic</a:t>
                </a:r>
                <a:r>
                  <a:rPr lang="fr-FR" sz="1800" dirty="0">
                    <a:sym typeface="Wingdings"/>
                  </a:rPr>
                  <a:t>!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b="1" dirty="0" err="1" smtClean="0">
                    <a:sym typeface="Wingdings"/>
                  </a:rPr>
                  <a:t>Like</a:t>
                </a:r>
                <a:r>
                  <a:rPr lang="fr-FR" sz="1800" b="1" dirty="0" smtClean="0">
                    <a:sym typeface="Wingdings"/>
                  </a:rPr>
                  <a:t> non-</a:t>
                </a:r>
                <a:r>
                  <a:rPr lang="fr-FR" sz="1800" b="1" dirty="0" err="1" smtClean="0">
                    <a:sym typeface="Wingdings"/>
                  </a:rPr>
                  <a:t>extremal</a:t>
                </a:r>
                <a:r>
                  <a:rPr lang="fr-FR" sz="1800" b="1" dirty="0" smtClean="0">
                    <a:sym typeface="Wingdings"/>
                  </a:rPr>
                  <a:t> </a:t>
                </a:r>
                <a:r>
                  <a:rPr lang="fr-FR" sz="1800" b="1" dirty="0">
                    <a:sym typeface="Wingdings"/>
                  </a:rPr>
                  <a:t>black </a:t>
                </a:r>
                <a:r>
                  <a:rPr lang="fr-FR" sz="1800" b="1" dirty="0" err="1">
                    <a:sym typeface="Wingdings"/>
                  </a:rPr>
                  <a:t>holes</a:t>
                </a:r>
                <a:r>
                  <a:rPr lang="fr-FR" sz="1800" dirty="0">
                    <a:sym typeface="Wingdings"/>
                  </a:rPr>
                  <a:t> </a:t>
                </a:r>
                <a:r>
                  <a:rPr lang="fr-FR" sz="1800" b="1" dirty="0" smtClean="0">
                    <a:sym typeface="Wingdings"/>
                  </a:rPr>
                  <a:t>+ </a:t>
                </a:r>
                <a:r>
                  <a:rPr lang="fr-FR" sz="1800" b="1" dirty="0" err="1" smtClean="0">
                    <a:sym typeface="Wingdings"/>
                  </a:rPr>
                  <a:t>singular</a:t>
                </a:r>
                <a:r>
                  <a:rPr lang="fr-FR" sz="1800" b="1" dirty="0" smtClean="0">
                    <a:sym typeface="Wingdings"/>
                  </a:rPr>
                  <a:t> </a:t>
                </a:r>
                <a:r>
                  <a:rPr lang="fr-FR" sz="1800" b="1" dirty="0" err="1" smtClean="0">
                    <a:sym typeface="Wingdings"/>
                  </a:rPr>
                  <a:t>scalars</a:t>
                </a:r>
                <a:r>
                  <a:rPr lang="fr-FR" sz="1800" b="1" dirty="0" smtClean="0">
                    <a:sym typeface="Wingdings"/>
                  </a:rPr>
                  <a:t> </a:t>
                </a:r>
                <a:r>
                  <a:rPr lang="fr-FR" sz="1800" dirty="0" smtClean="0">
                    <a:sym typeface="Wingdings"/>
                  </a:rPr>
                  <a:t>in </a:t>
                </a:r>
                <a:r>
                  <a:rPr lang="fr-FR" sz="1800" dirty="0" smtClean="0">
                    <a:sym typeface="Wingdings"/>
                  </a:rPr>
                  <a:t>4d but</a:t>
                </a:r>
                <a:r>
                  <a:rPr lang="fr-FR" sz="1800" b="1" dirty="0" smtClean="0">
                    <a:sym typeface="Wingdings"/>
                  </a:rPr>
                  <a:t> </a:t>
                </a:r>
                <a:r>
                  <a:rPr lang="fr-FR" sz="1800" b="1" dirty="0">
                    <a:sym typeface="Wingdings"/>
                  </a:rPr>
                  <a:t>free </a:t>
                </a:r>
                <a:r>
                  <a:rPr lang="fr-FR" sz="1800" b="1" dirty="0" err="1">
                    <a:sym typeface="Wingdings"/>
                  </a:rPr>
                  <a:t>from</a:t>
                </a:r>
                <a:r>
                  <a:rPr lang="fr-FR" sz="1800" b="1" dirty="0">
                    <a:sym typeface="Wingdings"/>
                  </a:rPr>
                  <a:t> </a:t>
                </a:r>
                <a:r>
                  <a:rPr lang="fr-FR" sz="1800" b="1" dirty="0" err="1">
                    <a:sym typeface="Wingdings"/>
                  </a:rPr>
                  <a:t>singularities</a:t>
                </a:r>
                <a:r>
                  <a:rPr lang="fr-FR" sz="1800" b="1" dirty="0">
                    <a:sym typeface="Wingdings"/>
                  </a:rPr>
                  <a:t> and horizons </a:t>
                </a:r>
                <a:r>
                  <a:rPr lang="fr-FR" sz="1800" dirty="0">
                    <a:sym typeface="Wingdings"/>
                  </a:rPr>
                  <a:t>in 6d! </a:t>
                </a:r>
              </a:p>
              <a:p>
                <a:pPr marL="897891" lvl="1" indent="-457200">
                  <a:buFont typeface="Wingdings" charset="2"/>
                  <a:buChar char="§"/>
                  <a:defRPr sz="2600"/>
                </a:pPr>
                <a:r>
                  <a:rPr lang="fr-FR" sz="1800" dirty="0" err="1" smtClean="0"/>
                  <a:t>Clear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origin</a:t>
                </a:r>
                <a:r>
                  <a:rPr lang="fr-FR" sz="1800" dirty="0" smtClean="0"/>
                  <a:t> </a:t>
                </a:r>
                <a:r>
                  <a:rPr lang="fr-FR" sz="1800" dirty="0" smtClean="0"/>
                  <a:t>as M2-M2-M2 or D1-D5-KKm non-</a:t>
                </a:r>
                <a:r>
                  <a:rPr lang="fr-FR" sz="1800" dirty="0" err="1" smtClean="0"/>
                  <a:t>supersymmetric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bubbling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geometries</a:t>
                </a:r>
                <a:r>
                  <a:rPr lang="fr-FR" sz="1800" dirty="0" smtClean="0"/>
                  <a:t> </a:t>
                </a:r>
                <a:endParaRPr lang="fr-FR" sz="1800" dirty="0">
                  <a:sym typeface="Wingdings"/>
                </a:endParaRPr>
              </a:p>
            </p:txBody>
          </p:sp>
        </mc:Choice>
        <mc:Fallback>
          <p:sp>
            <p:nvSpPr>
              <p:cNvPr id="439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01" y="762571"/>
                <a:ext cx="9108504" cy="1963984"/>
              </a:xfrm>
              <a:prstGeom prst="rect">
                <a:avLst/>
              </a:prstGeom>
              <a:blipFill rotWithShape="0">
                <a:blip r:embed="rId2"/>
                <a:stretch>
                  <a:fillRect l="-268" t="-2174" b="-1913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Bubble</a:t>
            </a:r>
            <a:r>
              <a:rPr lang="fr-FR" dirty="0" smtClean="0"/>
              <a:t> Bag Ends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6959621" y="1088571"/>
            <a:ext cx="33457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Bah, PH  </a:t>
            </a:r>
            <a:r>
              <a:rPr lang="ur-PK" sz="130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20, </a:t>
            </a:r>
            <a:r>
              <a:rPr lang="ur-PK" sz="130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21, ‘22; PH ‘21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5018100" y="1649861"/>
            <a:ext cx="3859233" cy="2141605"/>
            <a:chOff x="5018098" y="1859928"/>
            <a:chExt cx="3859233" cy="2141605"/>
          </a:xfrm>
        </p:grpSpPr>
        <p:grpSp>
          <p:nvGrpSpPr>
            <p:cNvPr id="310" name="Grouper 309"/>
            <p:cNvGrpSpPr/>
            <p:nvPr/>
          </p:nvGrpSpPr>
          <p:grpSpPr>
            <a:xfrm>
              <a:off x="5018098" y="1859928"/>
              <a:ext cx="3859233" cy="2141605"/>
              <a:chOff x="6708696" y="4065728"/>
              <a:chExt cx="5072136" cy="2372164"/>
            </a:xfrm>
          </p:grpSpPr>
          <p:sp>
            <p:nvSpPr>
              <p:cNvPr id="357" name="Rectangle à coins arrondis 356"/>
              <p:cNvSpPr/>
              <p:nvPr/>
            </p:nvSpPr>
            <p:spPr>
              <a:xfrm>
                <a:off x="7329984" y="4065728"/>
                <a:ext cx="3117169" cy="2369735"/>
              </a:xfrm>
              <a:prstGeom prst="roundRect">
                <a:avLst>
                  <a:gd name="adj" fmla="val 21182"/>
                </a:avLst>
              </a:prstGeom>
              <a:solidFill>
                <a:schemeClr val="bg1"/>
              </a:solidFill>
              <a:ln w="412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358" name="Rectangle à coins arrondis 17"/>
              <p:cNvSpPr/>
              <p:nvPr/>
            </p:nvSpPr>
            <p:spPr>
              <a:xfrm>
                <a:off x="6708696" y="4068157"/>
                <a:ext cx="5072136" cy="2369735"/>
              </a:xfrm>
              <a:custGeom>
                <a:avLst/>
                <a:gdLst>
                  <a:gd name="connsiteX0" fmla="*/ 0 w 3012885"/>
                  <a:gd name="connsiteY0" fmla="*/ 501957 h 2369735"/>
                  <a:gd name="connsiteX1" fmla="*/ 501957 w 3012885"/>
                  <a:gd name="connsiteY1" fmla="*/ 0 h 2369735"/>
                  <a:gd name="connsiteX2" fmla="*/ 2510928 w 3012885"/>
                  <a:gd name="connsiteY2" fmla="*/ 0 h 2369735"/>
                  <a:gd name="connsiteX3" fmla="*/ 3012885 w 3012885"/>
                  <a:gd name="connsiteY3" fmla="*/ 501957 h 2369735"/>
                  <a:gd name="connsiteX4" fmla="*/ 3012885 w 3012885"/>
                  <a:gd name="connsiteY4" fmla="*/ 1867778 h 2369735"/>
                  <a:gd name="connsiteX5" fmla="*/ 2510928 w 3012885"/>
                  <a:gd name="connsiteY5" fmla="*/ 2369735 h 2369735"/>
                  <a:gd name="connsiteX6" fmla="*/ 501957 w 3012885"/>
                  <a:gd name="connsiteY6" fmla="*/ 2369735 h 2369735"/>
                  <a:gd name="connsiteX7" fmla="*/ 0 w 3012885"/>
                  <a:gd name="connsiteY7" fmla="*/ 1867778 h 2369735"/>
                  <a:gd name="connsiteX8" fmla="*/ 0 w 3012885"/>
                  <a:gd name="connsiteY8" fmla="*/ 501957 h 2369735"/>
                  <a:gd name="connsiteX0" fmla="*/ 6603 w 3019488"/>
                  <a:gd name="connsiteY0" fmla="*/ 501957 h 2369735"/>
                  <a:gd name="connsiteX1" fmla="*/ 508560 w 3019488"/>
                  <a:gd name="connsiteY1" fmla="*/ 0 h 2369735"/>
                  <a:gd name="connsiteX2" fmla="*/ 2517531 w 3019488"/>
                  <a:gd name="connsiteY2" fmla="*/ 0 h 2369735"/>
                  <a:gd name="connsiteX3" fmla="*/ 3019488 w 3019488"/>
                  <a:gd name="connsiteY3" fmla="*/ 501957 h 2369735"/>
                  <a:gd name="connsiteX4" fmla="*/ 3019488 w 3019488"/>
                  <a:gd name="connsiteY4" fmla="*/ 1867778 h 2369735"/>
                  <a:gd name="connsiteX5" fmla="*/ 2517531 w 3019488"/>
                  <a:gd name="connsiteY5" fmla="*/ 2369735 h 2369735"/>
                  <a:gd name="connsiteX6" fmla="*/ 508560 w 3019488"/>
                  <a:gd name="connsiteY6" fmla="*/ 2369735 h 2369735"/>
                  <a:gd name="connsiteX7" fmla="*/ 6603 w 3019488"/>
                  <a:gd name="connsiteY7" fmla="*/ 1867778 h 2369735"/>
                  <a:gd name="connsiteX8" fmla="*/ 0 w 3019488"/>
                  <a:gd name="connsiteY8" fmla="*/ 1009634 h 2369735"/>
                  <a:gd name="connsiteX9" fmla="*/ 6603 w 3019488"/>
                  <a:gd name="connsiteY9" fmla="*/ 501957 h 2369735"/>
                  <a:gd name="connsiteX0" fmla="*/ 11175 w 3024060"/>
                  <a:gd name="connsiteY0" fmla="*/ 501957 h 2369735"/>
                  <a:gd name="connsiteX1" fmla="*/ 513132 w 3024060"/>
                  <a:gd name="connsiteY1" fmla="*/ 0 h 2369735"/>
                  <a:gd name="connsiteX2" fmla="*/ 2522103 w 3024060"/>
                  <a:gd name="connsiteY2" fmla="*/ 0 h 2369735"/>
                  <a:gd name="connsiteX3" fmla="*/ 3024060 w 3024060"/>
                  <a:gd name="connsiteY3" fmla="*/ 501957 h 2369735"/>
                  <a:gd name="connsiteX4" fmla="*/ 3024060 w 3024060"/>
                  <a:gd name="connsiteY4" fmla="*/ 1867778 h 2369735"/>
                  <a:gd name="connsiteX5" fmla="*/ 2522103 w 3024060"/>
                  <a:gd name="connsiteY5" fmla="*/ 2369735 h 2369735"/>
                  <a:gd name="connsiteX6" fmla="*/ 513132 w 3024060"/>
                  <a:gd name="connsiteY6" fmla="*/ 2369735 h 2369735"/>
                  <a:gd name="connsiteX7" fmla="*/ 11175 w 3024060"/>
                  <a:gd name="connsiteY7" fmla="*/ 1867778 h 2369735"/>
                  <a:gd name="connsiteX8" fmla="*/ 0 w 3024060"/>
                  <a:gd name="connsiteY8" fmla="*/ 1283954 h 2369735"/>
                  <a:gd name="connsiteX9" fmla="*/ 4572 w 3024060"/>
                  <a:gd name="connsiteY9" fmla="*/ 1009634 h 2369735"/>
                  <a:gd name="connsiteX10" fmla="*/ 11175 w 3024060"/>
                  <a:gd name="connsiteY10" fmla="*/ 501957 h 2369735"/>
                  <a:gd name="connsiteX0" fmla="*/ 838707 w 3851592"/>
                  <a:gd name="connsiteY0" fmla="*/ 501957 h 2369735"/>
                  <a:gd name="connsiteX1" fmla="*/ 1340664 w 3851592"/>
                  <a:gd name="connsiteY1" fmla="*/ 0 h 2369735"/>
                  <a:gd name="connsiteX2" fmla="*/ 3349635 w 3851592"/>
                  <a:gd name="connsiteY2" fmla="*/ 0 h 2369735"/>
                  <a:gd name="connsiteX3" fmla="*/ 3851592 w 3851592"/>
                  <a:gd name="connsiteY3" fmla="*/ 501957 h 2369735"/>
                  <a:gd name="connsiteX4" fmla="*/ 3851592 w 3851592"/>
                  <a:gd name="connsiteY4" fmla="*/ 1867778 h 2369735"/>
                  <a:gd name="connsiteX5" fmla="*/ 3349635 w 3851592"/>
                  <a:gd name="connsiteY5" fmla="*/ 2369735 h 2369735"/>
                  <a:gd name="connsiteX6" fmla="*/ 1340664 w 3851592"/>
                  <a:gd name="connsiteY6" fmla="*/ 2369735 h 2369735"/>
                  <a:gd name="connsiteX7" fmla="*/ 838707 w 3851592"/>
                  <a:gd name="connsiteY7" fmla="*/ 1867778 h 2369735"/>
                  <a:gd name="connsiteX8" fmla="*/ 0 w 3851592"/>
                  <a:gd name="connsiteY8" fmla="*/ 1421114 h 2369735"/>
                  <a:gd name="connsiteX9" fmla="*/ 832104 w 3851592"/>
                  <a:gd name="connsiteY9" fmla="*/ 1009634 h 2369735"/>
                  <a:gd name="connsiteX10" fmla="*/ 838707 w 3851592"/>
                  <a:gd name="connsiteY10" fmla="*/ 501957 h 2369735"/>
                  <a:gd name="connsiteX0" fmla="*/ 838707 w 3851592"/>
                  <a:gd name="connsiteY0" fmla="*/ 501957 h 2369735"/>
                  <a:gd name="connsiteX1" fmla="*/ 1340664 w 3851592"/>
                  <a:gd name="connsiteY1" fmla="*/ 0 h 2369735"/>
                  <a:gd name="connsiteX2" fmla="*/ 3349635 w 3851592"/>
                  <a:gd name="connsiteY2" fmla="*/ 0 h 2369735"/>
                  <a:gd name="connsiteX3" fmla="*/ 3851592 w 3851592"/>
                  <a:gd name="connsiteY3" fmla="*/ 501957 h 2369735"/>
                  <a:gd name="connsiteX4" fmla="*/ 3851592 w 3851592"/>
                  <a:gd name="connsiteY4" fmla="*/ 1867778 h 2369735"/>
                  <a:gd name="connsiteX5" fmla="*/ 3349635 w 3851592"/>
                  <a:gd name="connsiteY5" fmla="*/ 2369735 h 2369735"/>
                  <a:gd name="connsiteX6" fmla="*/ 1340664 w 3851592"/>
                  <a:gd name="connsiteY6" fmla="*/ 2369735 h 2369735"/>
                  <a:gd name="connsiteX7" fmla="*/ 838707 w 3851592"/>
                  <a:gd name="connsiteY7" fmla="*/ 1867778 h 2369735"/>
                  <a:gd name="connsiteX8" fmla="*/ 772668 w 3851592"/>
                  <a:gd name="connsiteY8" fmla="*/ 1837166 h 2369735"/>
                  <a:gd name="connsiteX9" fmla="*/ 0 w 3851592"/>
                  <a:gd name="connsiteY9" fmla="*/ 1421114 h 2369735"/>
                  <a:gd name="connsiteX10" fmla="*/ 832104 w 3851592"/>
                  <a:gd name="connsiteY10" fmla="*/ 1009634 h 2369735"/>
                  <a:gd name="connsiteX11" fmla="*/ 838707 w 3851592"/>
                  <a:gd name="connsiteY11" fmla="*/ 501957 h 2369735"/>
                  <a:gd name="connsiteX0" fmla="*/ 838707 w 3851592"/>
                  <a:gd name="connsiteY0" fmla="*/ 501957 h 2369735"/>
                  <a:gd name="connsiteX1" fmla="*/ 1340664 w 3851592"/>
                  <a:gd name="connsiteY1" fmla="*/ 0 h 2369735"/>
                  <a:gd name="connsiteX2" fmla="*/ 3349635 w 3851592"/>
                  <a:gd name="connsiteY2" fmla="*/ 0 h 2369735"/>
                  <a:gd name="connsiteX3" fmla="*/ 3851592 w 3851592"/>
                  <a:gd name="connsiteY3" fmla="*/ 501957 h 2369735"/>
                  <a:gd name="connsiteX4" fmla="*/ 3851592 w 3851592"/>
                  <a:gd name="connsiteY4" fmla="*/ 1867778 h 2369735"/>
                  <a:gd name="connsiteX5" fmla="*/ 3349635 w 3851592"/>
                  <a:gd name="connsiteY5" fmla="*/ 2369735 h 2369735"/>
                  <a:gd name="connsiteX6" fmla="*/ 1340664 w 3851592"/>
                  <a:gd name="connsiteY6" fmla="*/ 2369735 h 2369735"/>
                  <a:gd name="connsiteX7" fmla="*/ 838707 w 3851592"/>
                  <a:gd name="connsiteY7" fmla="*/ 1867778 h 2369735"/>
                  <a:gd name="connsiteX8" fmla="*/ 822960 w 3851592"/>
                  <a:gd name="connsiteY8" fmla="*/ 1832594 h 2369735"/>
                  <a:gd name="connsiteX9" fmla="*/ 0 w 3851592"/>
                  <a:gd name="connsiteY9" fmla="*/ 1421114 h 2369735"/>
                  <a:gd name="connsiteX10" fmla="*/ 832104 w 3851592"/>
                  <a:gd name="connsiteY10" fmla="*/ 1009634 h 2369735"/>
                  <a:gd name="connsiteX11" fmla="*/ 838707 w 3851592"/>
                  <a:gd name="connsiteY11" fmla="*/ 501957 h 2369735"/>
                  <a:gd name="connsiteX0" fmla="*/ 838707 w 3851592"/>
                  <a:gd name="connsiteY0" fmla="*/ 501957 h 2369735"/>
                  <a:gd name="connsiteX1" fmla="*/ 1340664 w 3851592"/>
                  <a:gd name="connsiteY1" fmla="*/ 0 h 2369735"/>
                  <a:gd name="connsiteX2" fmla="*/ 3349635 w 3851592"/>
                  <a:gd name="connsiteY2" fmla="*/ 0 h 2369735"/>
                  <a:gd name="connsiteX3" fmla="*/ 3851592 w 3851592"/>
                  <a:gd name="connsiteY3" fmla="*/ 501957 h 2369735"/>
                  <a:gd name="connsiteX4" fmla="*/ 3851592 w 3851592"/>
                  <a:gd name="connsiteY4" fmla="*/ 1867778 h 2369735"/>
                  <a:gd name="connsiteX5" fmla="*/ 3349635 w 3851592"/>
                  <a:gd name="connsiteY5" fmla="*/ 2369735 h 2369735"/>
                  <a:gd name="connsiteX6" fmla="*/ 1340664 w 3851592"/>
                  <a:gd name="connsiteY6" fmla="*/ 2369735 h 2369735"/>
                  <a:gd name="connsiteX7" fmla="*/ 838707 w 3851592"/>
                  <a:gd name="connsiteY7" fmla="*/ 1867778 h 2369735"/>
                  <a:gd name="connsiteX8" fmla="*/ 832104 w 3851592"/>
                  <a:gd name="connsiteY8" fmla="*/ 1818878 h 2369735"/>
                  <a:gd name="connsiteX9" fmla="*/ 0 w 3851592"/>
                  <a:gd name="connsiteY9" fmla="*/ 1421114 h 2369735"/>
                  <a:gd name="connsiteX10" fmla="*/ 832104 w 3851592"/>
                  <a:gd name="connsiteY10" fmla="*/ 1009634 h 2369735"/>
                  <a:gd name="connsiteX11" fmla="*/ 838707 w 3851592"/>
                  <a:gd name="connsiteY11" fmla="*/ 501957 h 2369735"/>
                  <a:gd name="connsiteX0" fmla="*/ 852423 w 3865308"/>
                  <a:gd name="connsiteY0" fmla="*/ 501957 h 2369735"/>
                  <a:gd name="connsiteX1" fmla="*/ 1354380 w 3865308"/>
                  <a:gd name="connsiteY1" fmla="*/ 0 h 2369735"/>
                  <a:gd name="connsiteX2" fmla="*/ 3363351 w 3865308"/>
                  <a:gd name="connsiteY2" fmla="*/ 0 h 2369735"/>
                  <a:gd name="connsiteX3" fmla="*/ 3865308 w 3865308"/>
                  <a:gd name="connsiteY3" fmla="*/ 501957 h 2369735"/>
                  <a:gd name="connsiteX4" fmla="*/ 3865308 w 3865308"/>
                  <a:gd name="connsiteY4" fmla="*/ 1867778 h 2369735"/>
                  <a:gd name="connsiteX5" fmla="*/ 3363351 w 3865308"/>
                  <a:gd name="connsiteY5" fmla="*/ 2369735 h 2369735"/>
                  <a:gd name="connsiteX6" fmla="*/ 1354380 w 3865308"/>
                  <a:gd name="connsiteY6" fmla="*/ 2369735 h 2369735"/>
                  <a:gd name="connsiteX7" fmla="*/ 852423 w 3865308"/>
                  <a:gd name="connsiteY7" fmla="*/ 1867778 h 2369735"/>
                  <a:gd name="connsiteX8" fmla="*/ 845820 w 3865308"/>
                  <a:gd name="connsiteY8" fmla="*/ 1818878 h 2369735"/>
                  <a:gd name="connsiteX9" fmla="*/ 0 w 3865308"/>
                  <a:gd name="connsiteY9" fmla="*/ 1421114 h 2369735"/>
                  <a:gd name="connsiteX10" fmla="*/ 845820 w 3865308"/>
                  <a:gd name="connsiteY10" fmla="*/ 1009634 h 2369735"/>
                  <a:gd name="connsiteX11" fmla="*/ 852423 w 3865308"/>
                  <a:gd name="connsiteY11" fmla="*/ 501957 h 2369735"/>
                  <a:gd name="connsiteX0" fmla="*/ 852423 w 3865308"/>
                  <a:gd name="connsiteY0" fmla="*/ 501957 h 2369735"/>
                  <a:gd name="connsiteX1" fmla="*/ 1354380 w 3865308"/>
                  <a:gd name="connsiteY1" fmla="*/ 0 h 2369735"/>
                  <a:gd name="connsiteX2" fmla="*/ 3363351 w 3865308"/>
                  <a:gd name="connsiteY2" fmla="*/ 0 h 2369735"/>
                  <a:gd name="connsiteX3" fmla="*/ 3865308 w 3865308"/>
                  <a:gd name="connsiteY3" fmla="*/ 501957 h 2369735"/>
                  <a:gd name="connsiteX4" fmla="*/ 3865308 w 3865308"/>
                  <a:gd name="connsiteY4" fmla="*/ 1867778 h 2369735"/>
                  <a:gd name="connsiteX5" fmla="*/ 3363351 w 3865308"/>
                  <a:gd name="connsiteY5" fmla="*/ 2369735 h 2369735"/>
                  <a:gd name="connsiteX6" fmla="*/ 1354380 w 3865308"/>
                  <a:gd name="connsiteY6" fmla="*/ 2369735 h 2369735"/>
                  <a:gd name="connsiteX7" fmla="*/ 852423 w 3865308"/>
                  <a:gd name="connsiteY7" fmla="*/ 1867778 h 2369735"/>
                  <a:gd name="connsiteX8" fmla="*/ 845820 w 3865308"/>
                  <a:gd name="connsiteY8" fmla="*/ 1818878 h 2369735"/>
                  <a:gd name="connsiteX9" fmla="*/ 0 w 3865308"/>
                  <a:gd name="connsiteY9" fmla="*/ 1421114 h 2369735"/>
                  <a:gd name="connsiteX10" fmla="*/ 845820 w 3865308"/>
                  <a:gd name="connsiteY10" fmla="*/ 1009634 h 2369735"/>
                  <a:gd name="connsiteX11" fmla="*/ 852423 w 3865308"/>
                  <a:gd name="connsiteY11" fmla="*/ 501957 h 2369735"/>
                  <a:gd name="connsiteX0" fmla="*/ 852423 w 3865308"/>
                  <a:gd name="connsiteY0" fmla="*/ 501957 h 2369735"/>
                  <a:gd name="connsiteX1" fmla="*/ 1354380 w 3865308"/>
                  <a:gd name="connsiteY1" fmla="*/ 0 h 2369735"/>
                  <a:gd name="connsiteX2" fmla="*/ 3363351 w 3865308"/>
                  <a:gd name="connsiteY2" fmla="*/ 0 h 2369735"/>
                  <a:gd name="connsiteX3" fmla="*/ 3865308 w 3865308"/>
                  <a:gd name="connsiteY3" fmla="*/ 501957 h 2369735"/>
                  <a:gd name="connsiteX4" fmla="*/ 3865308 w 3865308"/>
                  <a:gd name="connsiteY4" fmla="*/ 1867778 h 2369735"/>
                  <a:gd name="connsiteX5" fmla="*/ 3363351 w 3865308"/>
                  <a:gd name="connsiteY5" fmla="*/ 2369735 h 2369735"/>
                  <a:gd name="connsiteX6" fmla="*/ 1354380 w 3865308"/>
                  <a:gd name="connsiteY6" fmla="*/ 2369735 h 2369735"/>
                  <a:gd name="connsiteX7" fmla="*/ 852423 w 3865308"/>
                  <a:gd name="connsiteY7" fmla="*/ 1867778 h 2369735"/>
                  <a:gd name="connsiteX8" fmla="*/ 845820 w 3865308"/>
                  <a:gd name="connsiteY8" fmla="*/ 1818878 h 2369735"/>
                  <a:gd name="connsiteX9" fmla="*/ 0 w 3865308"/>
                  <a:gd name="connsiteY9" fmla="*/ 1421114 h 2369735"/>
                  <a:gd name="connsiteX10" fmla="*/ 845820 w 3865308"/>
                  <a:gd name="connsiteY10" fmla="*/ 1009634 h 2369735"/>
                  <a:gd name="connsiteX11" fmla="*/ 852423 w 3865308"/>
                  <a:gd name="connsiteY11" fmla="*/ 501957 h 2369735"/>
                  <a:gd name="connsiteX0" fmla="*/ 852423 w 3865308"/>
                  <a:gd name="connsiteY0" fmla="*/ 501957 h 2369735"/>
                  <a:gd name="connsiteX1" fmla="*/ 1354380 w 3865308"/>
                  <a:gd name="connsiteY1" fmla="*/ 0 h 2369735"/>
                  <a:gd name="connsiteX2" fmla="*/ 3363351 w 3865308"/>
                  <a:gd name="connsiteY2" fmla="*/ 0 h 2369735"/>
                  <a:gd name="connsiteX3" fmla="*/ 3865308 w 3865308"/>
                  <a:gd name="connsiteY3" fmla="*/ 501957 h 2369735"/>
                  <a:gd name="connsiteX4" fmla="*/ 3865308 w 3865308"/>
                  <a:gd name="connsiteY4" fmla="*/ 1867778 h 2369735"/>
                  <a:gd name="connsiteX5" fmla="*/ 3363351 w 3865308"/>
                  <a:gd name="connsiteY5" fmla="*/ 2369735 h 2369735"/>
                  <a:gd name="connsiteX6" fmla="*/ 1354380 w 3865308"/>
                  <a:gd name="connsiteY6" fmla="*/ 2369735 h 2369735"/>
                  <a:gd name="connsiteX7" fmla="*/ 852423 w 3865308"/>
                  <a:gd name="connsiteY7" fmla="*/ 1867778 h 2369735"/>
                  <a:gd name="connsiteX8" fmla="*/ 845820 w 3865308"/>
                  <a:gd name="connsiteY8" fmla="*/ 1818878 h 2369735"/>
                  <a:gd name="connsiteX9" fmla="*/ 0 w 3865308"/>
                  <a:gd name="connsiteY9" fmla="*/ 1421114 h 2369735"/>
                  <a:gd name="connsiteX10" fmla="*/ 845820 w 3865308"/>
                  <a:gd name="connsiteY10" fmla="*/ 1009634 h 2369735"/>
                  <a:gd name="connsiteX11" fmla="*/ 852423 w 3865308"/>
                  <a:gd name="connsiteY11" fmla="*/ 501957 h 2369735"/>
                  <a:gd name="connsiteX0" fmla="*/ 852423 w 3865308"/>
                  <a:gd name="connsiteY0" fmla="*/ 501957 h 2369735"/>
                  <a:gd name="connsiteX1" fmla="*/ 1354380 w 3865308"/>
                  <a:gd name="connsiteY1" fmla="*/ 0 h 2369735"/>
                  <a:gd name="connsiteX2" fmla="*/ 3363351 w 3865308"/>
                  <a:gd name="connsiteY2" fmla="*/ 0 h 2369735"/>
                  <a:gd name="connsiteX3" fmla="*/ 3865308 w 3865308"/>
                  <a:gd name="connsiteY3" fmla="*/ 501957 h 2369735"/>
                  <a:gd name="connsiteX4" fmla="*/ 3865308 w 3865308"/>
                  <a:gd name="connsiteY4" fmla="*/ 1867778 h 2369735"/>
                  <a:gd name="connsiteX5" fmla="*/ 3363351 w 3865308"/>
                  <a:gd name="connsiteY5" fmla="*/ 2369735 h 2369735"/>
                  <a:gd name="connsiteX6" fmla="*/ 1354380 w 3865308"/>
                  <a:gd name="connsiteY6" fmla="*/ 2369735 h 2369735"/>
                  <a:gd name="connsiteX7" fmla="*/ 852423 w 3865308"/>
                  <a:gd name="connsiteY7" fmla="*/ 1867778 h 2369735"/>
                  <a:gd name="connsiteX8" fmla="*/ 845820 w 3865308"/>
                  <a:gd name="connsiteY8" fmla="*/ 1818878 h 2369735"/>
                  <a:gd name="connsiteX9" fmla="*/ 0 w 3865308"/>
                  <a:gd name="connsiteY9" fmla="*/ 1421114 h 2369735"/>
                  <a:gd name="connsiteX10" fmla="*/ 845820 w 3865308"/>
                  <a:gd name="connsiteY10" fmla="*/ 1009634 h 2369735"/>
                  <a:gd name="connsiteX11" fmla="*/ 852423 w 3865308"/>
                  <a:gd name="connsiteY11" fmla="*/ 501957 h 2369735"/>
                  <a:gd name="connsiteX0" fmla="*/ 808880 w 3821765"/>
                  <a:gd name="connsiteY0" fmla="*/ 501957 h 2369735"/>
                  <a:gd name="connsiteX1" fmla="*/ 1310837 w 3821765"/>
                  <a:gd name="connsiteY1" fmla="*/ 0 h 2369735"/>
                  <a:gd name="connsiteX2" fmla="*/ 3319808 w 3821765"/>
                  <a:gd name="connsiteY2" fmla="*/ 0 h 2369735"/>
                  <a:gd name="connsiteX3" fmla="*/ 3821765 w 3821765"/>
                  <a:gd name="connsiteY3" fmla="*/ 501957 h 2369735"/>
                  <a:gd name="connsiteX4" fmla="*/ 3821765 w 3821765"/>
                  <a:gd name="connsiteY4" fmla="*/ 1867778 h 2369735"/>
                  <a:gd name="connsiteX5" fmla="*/ 3319808 w 3821765"/>
                  <a:gd name="connsiteY5" fmla="*/ 2369735 h 2369735"/>
                  <a:gd name="connsiteX6" fmla="*/ 1310837 w 3821765"/>
                  <a:gd name="connsiteY6" fmla="*/ 2369735 h 2369735"/>
                  <a:gd name="connsiteX7" fmla="*/ 808880 w 3821765"/>
                  <a:gd name="connsiteY7" fmla="*/ 1867778 h 2369735"/>
                  <a:gd name="connsiteX8" fmla="*/ 802277 w 3821765"/>
                  <a:gd name="connsiteY8" fmla="*/ 1818878 h 2369735"/>
                  <a:gd name="connsiteX9" fmla="*/ 0 w 3821765"/>
                  <a:gd name="connsiteY9" fmla="*/ 1421114 h 2369735"/>
                  <a:gd name="connsiteX10" fmla="*/ 802277 w 3821765"/>
                  <a:gd name="connsiteY10" fmla="*/ 1009634 h 2369735"/>
                  <a:gd name="connsiteX11" fmla="*/ 808880 w 3821765"/>
                  <a:gd name="connsiteY11" fmla="*/ 501957 h 2369735"/>
                  <a:gd name="connsiteX0" fmla="*/ 730157 w 3743042"/>
                  <a:gd name="connsiteY0" fmla="*/ 501957 h 2369735"/>
                  <a:gd name="connsiteX1" fmla="*/ 1232114 w 3743042"/>
                  <a:gd name="connsiteY1" fmla="*/ 0 h 2369735"/>
                  <a:gd name="connsiteX2" fmla="*/ 3241085 w 3743042"/>
                  <a:gd name="connsiteY2" fmla="*/ 0 h 2369735"/>
                  <a:gd name="connsiteX3" fmla="*/ 3743042 w 3743042"/>
                  <a:gd name="connsiteY3" fmla="*/ 501957 h 2369735"/>
                  <a:gd name="connsiteX4" fmla="*/ 3743042 w 3743042"/>
                  <a:gd name="connsiteY4" fmla="*/ 1867778 h 2369735"/>
                  <a:gd name="connsiteX5" fmla="*/ 3241085 w 3743042"/>
                  <a:gd name="connsiteY5" fmla="*/ 2369735 h 2369735"/>
                  <a:gd name="connsiteX6" fmla="*/ 1232114 w 3743042"/>
                  <a:gd name="connsiteY6" fmla="*/ 2369735 h 2369735"/>
                  <a:gd name="connsiteX7" fmla="*/ 730157 w 3743042"/>
                  <a:gd name="connsiteY7" fmla="*/ 1867778 h 2369735"/>
                  <a:gd name="connsiteX8" fmla="*/ 723554 w 3743042"/>
                  <a:gd name="connsiteY8" fmla="*/ 1818878 h 2369735"/>
                  <a:gd name="connsiteX9" fmla="*/ 0 w 3743042"/>
                  <a:gd name="connsiteY9" fmla="*/ 1421114 h 2369735"/>
                  <a:gd name="connsiteX10" fmla="*/ 723554 w 3743042"/>
                  <a:gd name="connsiteY10" fmla="*/ 1009634 h 2369735"/>
                  <a:gd name="connsiteX11" fmla="*/ 730157 w 3743042"/>
                  <a:gd name="connsiteY11" fmla="*/ 501957 h 2369735"/>
                  <a:gd name="connsiteX0" fmla="*/ 730157 w 3743042"/>
                  <a:gd name="connsiteY0" fmla="*/ 501957 h 2369735"/>
                  <a:gd name="connsiteX1" fmla="*/ 1232114 w 3743042"/>
                  <a:gd name="connsiteY1" fmla="*/ 0 h 2369735"/>
                  <a:gd name="connsiteX2" fmla="*/ 3241085 w 3743042"/>
                  <a:gd name="connsiteY2" fmla="*/ 0 h 2369735"/>
                  <a:gd name="connsiteX3" fmla="*/ 3743042 w 3743042"/>
                  <a:gd name="connsiteY3" fmla="*/ 501957 h 2369735"/>
                  <a:gd name="connsiteX4" fmla="*/ 3743042 w 3743042"/>
                  <a:gd name="connsiteY4" fmla="*/ 1867778 h 2369735"/>
                  <a:gd name="connsiteX5" fmla="*/ 3241085 w 3743042"/>
                  <a:gd name="connsiteY5" fmla="*/ 2369735 h 2369735"/>
                  <a:gd name="connsiteX6" fmla="*/ 1232114 w 3743042"/>
                  <a:gd name="connsiteY6" fmla="*/ 2369735 h 2369735"/>
                  <a:gd name="connsiteX7" fmla="*/ 730157 w 3743042"/>
                  <a:gd name="connsiteY7" fmla="*/ 1867778 h 2369735"/>
                  <a:gd name="connsiteX8" fmla="*/ 723554 w 3743042"/>
                  <a:gd name="connsiteY8" fmla="*/ 1818878 h 2369735"/>
                  <a:gd name="connsiteX9" fmla="*/ 0 w 3743042"/>
                  <a:gd name="connsiteY9" fmla="*/ 1421114 h 2369735"/>
                  <a:gd name="connsiteX10" fmla="*/ 723554 w 3743042"/>
                  <a:gd name="connsiteY10" fmla="*/ 1009634 h 2369735"/>
                  <a:gd name="connsiteX11" fmla="*/ 730157 w 3743042"/>
                  <a:gd name="connsiteY11" fmla="*/ 501957 h 2369735"/>
                  <a:gd name="connsiteX0" fmla="*/ 730157 w 3743042"/>
                  <a:gd name="connsiteY0" fmla="*/ 501957 h 2369735"/>
                  <a:gd name="connsiteX1" fmla="*/ 1232114 w 3743042"/>
                  <a:gd name="connsiteY1" fmla="*/ 0 h 2369735"/>
                  <a:gd name="connsiteX2" fmla="*/ 3241085 w 3743042"/>
                  <a:gd name="connsiteY2" fmla="*/ 0 h 2369735"/>
                  <a:gd name="connsiteX3" fmla="*/ 3743042 w 3743042"/>
                  <a:gd name="connsiteY3" fmla="*/ 501957 h 2369735"/>
                  <a:gd name="connsiteX4" fmla="*/ 3743042 w 3743042"/>
                  <a:gd name="connsiteY4" fmla="*/ 1867778 h 2369735"/>
                  <a:gd name="connsiteX5" fmla="*/ 3241085 w 3743042"/>
                  <a:gd name="connsiteY5" fmla="*/ 2369735 h 2369735"/>
                  <a:gd name="connsiteX6" fmla="*/ 1232114 w 3743042"/>
                  <a:gd name="connsiteY6" fmla="*/ 2369735 h 2369735"/>
                  <a:gd name="connsiteX7" fmla="*/ 730157 w 3743042"/>
                  <a:gd name="connsiteY7" fmla="*/ 1867778 h 2369735"/>
                  <a:gd name="connsiteX8" fmla="*/ 723554 w 3743042"/>
                  <a:gd name="connsiteY8" fmla="*/ 1818878 h 2369735"/>
                  <a:gd name="connsiteX9" fmla="*/ 0 w 3743042"/>
                  <a:gd name="connsiteY9" fmla="*/ 1421114 h 2369735"/>
                  <a:gd name="connsiteX10" fmla="*/ 723554 w 3743042"/>
                  <a:gd name="connsiteY10" fmla="*/ 1009634 h 2369735"/>
                  <a:gd name="connsiteX11" fmla="*/ 730157 w 3743042"/>
                  <a:gd name="connsiteY11" fmla="*/ 501957 h 2369735"/>
                  <a:gd name="connsiteX0" fmla="*/ 567004 w 3579889"/>
                  <a:gd name="connsiteY0" fmla="*/ 501957 h 2369735"/>
                  <a:gd name="connsiteX1" fmla="*/ 1068961 w 3579889"/>
                  <a:gd name="connsiteY1" fmla="*/ 0 h 2369735"/>
                  <a:gd name="connsiteX2" fmla="*/ 3077932 w 3579889"/>
                  <a:gd name="connsiteY2" fmla="*/ 0 h 2369735"/>
                  <a:gd name="connsiteX3" fmla="*/ 3579889 w 3579889"/>
                  <a:gd name="connsiteY3" fmla="*/ 501957 h 2369735"/>
                  <a:gd name="connsiteX4" fmla="*/ 3579889 w 3579889"/>
                  <a:gd name="connsiteY4" fmla="*/ 1867778 h 2369735"/>
                  <a:gd name="connsiteX5" fmla="*/ 3077932 w 3579889"/>
                  <a:gd name="connsiteY5" fmla="*/ 2369735 h 2369735"/>
                  <a:gd name="connsiteX6" fmla="*/ 1068961 w 3579889"/>
                  <a:gd name="connsiteY6" fmla="*/ 2369735 h 2369735"/>
                  <a:gd name="connsiteX7" fmla="*/ 567004 w 3579889"/>
                  <a:gd name="connsiteY7" fmla="*/ 1867778 h 2369735"/>
                  <a:gd name="connsiteX8" fmla="*/ 560401 w 3579889"/>
                  <a:gd name="connsiteY8" fmla="*/ 1818878 h 2369735"/>
                  <a:gd name="connsiteX9" fmla="*/ 0 w 3579889"/>
                  <a:gd name="connsiteY9" fmla="*/ 1411376 h 2369735"/>
                  <a:gd name="connsiteX10" fmla="*/ 560401 w 3579889"/>
                  <a:gd name="connsiteY10" fmla="*/ 1009634 h 2369735"/>
                  <a:gd name="connsiteX11" fmla="*/ 567004 w 3579889"/>
                  <a:gd name="connsiteY11" fmla="*/ 501957 h 236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79889" h="2369735">
                    <a:moveTo>
                      <a:pt x="567004" y="501957"/>
                    </a:moveTo>
                    <a:cubicBezTo>
                      <a:pt x="567004" y="224734"/>
                      <a:pt x="791738" y="0"/>
                      <a:pt x="1068961" y="0"/>
                    </a:cubicBezTo>
                    <a:lnTo>
                      <a:pt x="3077932" y="0"/>
                    </a:lnTo>
                    <a:cubicBezTo>
                      <a:pt x="3355155" y="0"/>
                      <a:pt x="3579889" y="224734"/>
                      <a:pt x="3579889" y="501957"/>
                    </a:cubicBezTo>
                    <a:lnTo>
                      <a:pt x="3579889" y="1867778"/>
                    </a:lnTo>
                    <a:cubicBezTo>
                      <a:pt x="3579889" y="2145001"/>
                      <a:pt x="3355155" y="2369735"/>
                      <a:pt x="3077932" y="2369735"/>
                    </a:cubicBezTo>
                    <a:lnTo>
                      <a:pt x="1068961" y="2369735"/>
                    </a:lnTo>
                    <a:cubicBezTo>
                      <a:pt x="791738" y="2369735"/>
                      <a:pt x="567004" y="2145001"/>
                      <a:pt x="567004" y="1867778"/>
                    </a:cubicBezTo>
                    <a:lnTo>
                      <a:pt x="560401" y="1818878"/>
                    </a:lnTo>
                    <a:cubicBezTo>
                      <a:pt x="374473" y="1741154"/>
                      <a:pt x="557859" y="1490290"/>
                      <a:pt x="0" y="1411376"/>
                    </a:cubicBezTo>
                    <a:cubicBezTo>
                      <a:pt x="571415" y="1338819"/>
                      <a:pt x="488773" y="1014206"/>
                      <a:pt x="560401" y="1009634"/>
                    </a:cubicBezTo>
                    <a:lnTo>
                      <a:pt x="567004" y="50195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41275">
                <a:solidFill>
                  <a:schemeClr val="bg2">
                    <a:lumMod val="1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158750" h="152400"/>
                <a:bevelB w="13970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</p:grpSp>
        <p:sp>
          <p:nvSpPr>
            <p:cNvPr id="311" name="ZoneTexte 310"/>
            <p:cNvSpPr txBox="1"/>
            <p:nvPr/>
          </p:nvSpPr>
          <p:spPr>
            <a:xfrm>
              <a:off x="5906525" y="3606081"/>
              <a:ext cx="6803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>
                  <a:solidFill>
                    <a:schemeClr val="accent1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Sphere</a:t>
              </a:r>
              <a:endParaRPr lang="fr-FR" sz="1400" baseline="30000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12" name="ZoneTexte 311"/>
            <p:cNvSpPr txBox="1"/>
            <p:nvPr/>
          </p:nvSpPr>
          <p:spPr>
            <a:xfrm>
              <a:off x="6959619" y="3612470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lang="fr-FR" sz="1400" baseline="-2500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fr-FR" sz="14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-</a:t>
              </a:r>
              <a:r>
                <a:rPr lang="fr-FR" sz="140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circle</a:t>
              </a:r>
              <a:endParaRPr lang="fr-FR" sz="1400" baseline="30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13" name="Connecteur droit avec flèche 312"/>
            <p:cNvCxnSpPr/>
            <p:nvPr/>
          </p:nvCxnSpPr>
          <p:spPr>
            <a:xfrm flipH="1" flipV="1">
              <a:off x="6248865" y="2044034"/>
              <a:ext cx="0" cy="15007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Ellipse 313"/>
            <p:cNvSpPr/>
            <p:nvPr/>
          </p:nvSpPr>
          <p:spPr>
            <a:xfrm rot="16200000">
              <a:off x="6104626" y="2380509"/>
              <a:ext cx="288268" cy="854211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48000"/>
                  </a:schemeClr>
                </a:gs>
                <a:gs pos="74000">
                  <a:schemeClr val="accent1">
                    <a:lumMod val="40000"/>
                    <a:lumOff val="60000"/>
                    <a:alpha val="47000"/>
                  </a:schemeClr>
                </a:gs>
                <a:gs pos="83000">
                  <a:schemeClr val="accent1">
                    <a:lumMod val="40000"/>
                    <a:lumOff val="60000"/>
                    <a:alpha val="49000"/>
                  </a:schemeClr>
                </a:gs>
                <a:gs pos="100000">
                  <a:schemeClr val="accent1">
                    <a:lumMod val="20000"/>
                    <a:lumOff val="80000"/>
                    <a:alpha val="46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5" name="Connecteur droit 314"/>
            <p:cNvCxnSpPr/>
            <p:nvPr/>
          </p:nvCxnSpPr>
          <p:spPr>
            <a:xfrm flipH="1">
              <a:off x="6245744" y="3418181"/>
              <a:ext cx="0" cy="127516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/>
            <p:cNvCxnSpPr/>
            <p:nvPr/>
          </p:nvCxnSpPr>
          <p:spPr>
            <a:xfrm flipH="1">
              <a:off x="6248860" y="2033533"/>
              <a:ext cx="0" cy="158017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Connecteur droit avec flèche 316"/>
            <p:cNvCxnSpPr/>
            <p:nvPr/>
          </p:nvCxnSpPr>
          <p:spPr>
            <a:xfrm flipH="1" flipV="1">
              <a:off x="7385638" y="2045029"/>
              <a:ext cx="0" cy="15007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3" name="Grouper 322"/>
            <p:cNvGrpSpPr/>
            <p:nvPr/>
          </p:nvGrpSpPr>
          <p:grpSpPr>
            <a:xfrm>
              <a:off x="5824432" y="2166724"/>
              <a:ext cx="848496" cy="1253506"/>
              <a:chOff x="3330833" y="4593582"/>
              <a:chExt cx="848496" cy="1139551"/>
            </a:xfrm>
          </p:grpSpPr>
          <p:sp>
            <p:nvSpPr>
              <p:cNvPr id="350" name="Forme libre 349"/>
              <p:cNvSpPr/>
              <p:nvPr/>
            </p:nvSpPr>
            <p:spPr>
              <a:xfrm>
                <a:off x="3350508" y="5011822"/>
                <a:ext cx="817728" cy="109089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1" name="Ellipse 350"/>
              <p:cNvSpPr/>
              <p:nvPr/>
            </p:nvSpPr>
            <p:spPr>
              <a:xfrm>
                <a:off x="3332025" y="4593582"/>
                <a:ext cx="847304" cy="11395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47000"/>
                    </a:schemeClr>
                  </a:gs>
                  <a:gs pos="73000">
                    <a:schemeClr val="accent1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1">
                      <a:lumMod val="40000"/>
                      <a:lumOff val="60000"/>
                      <a:alpha val="46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47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2" name="Ellipse 104"/>
              <p:cNvSpPr/>
              <p:nvPr/>
            </p:nvSpPr>
            <p:spPr>
              <a:xfrm rot="16200000">
                <a:off x="3673441" y="4817436"/>
                <a:ext cx="157408" cy="842623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30" name="ZoneTexte 329"/>
            <p:cNvSpPr txBox="1"/>
            <p:nvPr/>
          </p:nvSpPr>
          <p:spPr>
            <a:xfrm flipH="1">
              <a:off x="7863043" y="3602845"/>
              <a:ext cx="8675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accent3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lang="fr-FR" sz="1400" baseline="-25000" dirty="0" smtClean="0">
                  <a:solidFill>
                    <a:schemeClr val="accent3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r>
                <a:rPr lang="fr-FR" sz="1400" dirty="0" smtClean="0">
                  <a:solidFill>
                    <a:schemeClr val="accent3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-circle </a:t>
              </a:r>
              <a:endParaRPr lang="fr-FR" sz="1400" baseline="30000" dirty="0">
                <a:solidFill>
                  <a:schemeClr val="accent3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31" name="Connecteur droit avec flèche 330"/>
            <p:cNvCxnSpPr/>
            <p:nvPr/>
          </p:nvCxnSpPr>
          <p:spPr>
            <a:xfrm flipV="1">
              <a:off x="8266425" y="2050231"/>
              <a:ext cx="0" cy="15007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Ellipse 337"/>
            <p:cNvSpPr/>
            <p:nvPr/>
          </p:nvSpPr>
          <p:spPr>
            <a:xfrm>
              <a:off x="6219790" y="2141754"/>
              <a:ext cx="53776" cy="540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9" name="Ellipse 338"/>
            <p:cNvSpPr/>
            <p:nvPr/>
          </p:nvSpPr>
          <p:spPr>
            <a:xfrm>
              <a:off x="6219790" y="3397738"/>
              <a:ext cx="53776" cy="540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0" name="Accolade ouvrante 339"/>
            <p:cNvSpPr/>
            <p:nvPr/>
          </p:nvSpPr>
          <p:spPr>
            <a:xfrm flipH="1">
              <a:off x="6669535" y="2153243"/>
              <a:ext cx="134623" cy="1290191"/>
            </a:xfrm>
            <a:prstGeom prst="leftBrace">
              <a:avLst/>
            </a:prstGeom>
            <a:ln w="127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42" name="ZoneTexte 341"/>
            <p:cNvSpPr txBox="1"/>
            <p:nvPr/>
          </p:nvSpPr>
          <p:spPr>
            <a:xfrm rot="16200000">
              <a:off x="6917098" y="2440039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fr-FR" dirty="0"/>
            </a:p>
          </p:txBody>
        </p:sp>
        <p:cxnSp>
          <p:nvCxnSpPr>
            <p:cNvPr id="371" name="Connecteur droit 370"/>
            <p:cNvCxnSpPr/>
            <p:nvPr/>
          </p:nvCxnSpPr>
          <p:spPr>
            <a:xfrm flipH="1">
              <a:off x="8261556" y="2181142"/>
              <a:ext cx="1924" cy="134655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Connecteur droit 372"/>
            <p:cNvCxnSpPr/>
            <p:nvPr/>
          </p:nvCxnSpPr>
          <p:spPr>
            <a:xfrm flipH="1">
              <a:off x="8262888" y="2618726"/>
              <a:ext cx="0" cy="158490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Connecteur droit 373"/>
            <p:cNvCxnSpPr/>
            <p:nvPr/>
          </p:nvCxnSpPr>
          <p:spPr>
            <a:xfrm flipH="1">
              <a:off x="8264967" y="3095719"/>
              <a:ext cx="0" cy="144082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5" name="Grouper 374"/>
            <p:cNvGrpSpPr/>
            <p:nvPr/>
          </p:nvGrpSpPr>
          <p:grpSpPr>
            <a:xfrm>
              <a:off x="8079447" y="2357633"/>
              <a:ext cx="360040" cy="223541"/>
              <a:chOff x="7081287" y="2668119"/>
              <a:chExt cx="620464" cy="583403"/>
            </a:xfrm>
          </p:grpSpPr>
          <p:sp>
            <p:nvSpPr>
              <p:cNvPr id="376" name="Forme libre 375"/>
              <p:cNvSpPr/>
              <p:nvPr/>
            </p:nvSpPr>
            <p:spPr>
              <a:xfrm>
                <a:off x="7099058" y="2878577"/>
                <a:ext cx="593964" cy="67577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7" name="Ellipse 376"/>
              <p:cNvSpPr/>
              <p:nvPr/>
            </p:nvSpPr>
            <p:spPr>
              <a:xfrm>
                <a:off x="7086302" y="2668119"/>
                <a:ext cx="615447" cy="5834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20000"/>
                      <a:lumOff val="80000"/>
                      <a:alpha val="49000"/>
                    </a:schemeClr>
                  </a:gs>
                  <a:gs pos="73000">
                    <a:schemeClr val="accent3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9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48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8" name="Ellipse 377"/>
              <p:cNvSpPr/>
              <p:nvPr/>
            </p:nvSpPr>
            <p:spPr>
              <a:xfrm rot="16200000">
                <a:off x="7302231" y="2649587"/>
                <a:ext cx="178575" cy="620464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  <a:alpha val="47000"/>
                    </a:schemeClr>
                  </a:gs>
                  <a:gs pos="74000">
                    <a:schemeClr val="accent3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47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9" name="Ellipse 104"/>
              <p:cNvSpPr/>
              <p:nvPr/>
            </p:nvSpPr>
            <p:spPr>
              <a:xfrm rot="16200000">
                <a:off x="7343343" y="2688885"/>
                <a:ext cx="97508" cy="612046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80" name="Grouper 379"/>
            <p:cNvGrpSpPr/>
            <p:nvPr/>
          </p:nvGrpSpPr>
          <p:grpSpPr>
            <a:xfrm>
              <a:off x="8102770" y="2812279"/>
              <a:ext cx="327309" cy="254256"/>
              <a:chOff x="7081287" y="2606861"/>
              <a:chExt cx="620464" cy="705916"/>
            </a:xfrm>
          </p:grpSpPr>
          <p:sp>
            <p:nvSpPr>
              <p:cNvPr id="381" name="Forme libre 380"/>
              <p:cNvSpPr/>
              <p:nvPr/>
            </p:nvSpPr>
            <p:spPr>
              <a:xfrm>
                <a:off x="7099058" y="2878577"/>
                <a:ext cx="593964" cy="67577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2" name="Ellipse 381"/>
              <p:cNvSpPr/>
              <p:nvPr/>
            </p:nvSpPr>
            <p:spPr>
              <a:xfrm>
                <a:off x="7086301" y="2606861"/>
                <a:ext cx="615447" cy="7059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20000"/>
                      <a:lumOff val="80000"/>
                      <a:alpha val="49000"/>
                    </a:schemeClr>
                  </a:gs>
                  <a:gs pos="73000">
                    <a:schemeClr val="accent3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9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48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3" name="Ellipse 382"/>
              <p:cNvSpPr/>
              <p:nvPr/>
            </p:nvSpPr>
            <p:spPr>
              <a:xfrm rot="16200000">
                <a:off x="7302231" y="2649587"/>
                <a:ext cx="178575" cy="620464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  <a:alpha val="47000"/>
                    </a:schemeClr>
                  </a:gs>
                  <a:gs pos="74000">
                    <a:schemeClr val="accent3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47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4" name="Ellipse 104"/>
              <p:cNvSpPr/>
              <p:nvPr/>
            </p:nvSpPr>
            <p:spPr>
              <a:xfrm rot="16200000">
                <a:off x="7343343" y="2688885"/>
                <a:ext cx="97508" cy="612046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85" name="Ellipse 384"/>
            <p:cNvSpPr/>
            <p:nvPr/>
          </p:nvSpPr>
          <p:spPr>
            <a:xfrm>
              <a:off x="8238620" y="2315907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6" name="Ellipse 385"/>
            <p:cNvSpPr/>
            <p:nvPr/>
          </p:nvSpPr>
          <p:spPr>
            <a:xfrm>
              <a:off x="8235888" y="2571500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7" name="Ellipse 386"/>
            <p:cNvSpPr/>
            <p:nvPr/>
          </p:nvSpPr>
          <p:spPr>
            <a:xfrm>
              <a:off x="8235888" y="2779791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8" name="Ellipse 387"/>
            <p:cNvSpPr/>
            <p:nvPr/>
          </p:nvSpPr>
          <p:spPr>
            <a:xfrm>
              <a:off x="8235888" y="304532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0" name="Connecteur droit 359"/>
            <p:cNvCxnSpPr/>
            <p:nvPr/>
          </p:nvCxnSpPr>
          <p:spPr>
            <a:xfrm flipH="1">
              <a:off x="7389344" y="2375427"/>
              <a:ext cx="22" cy="23664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4" name="Grouper 363"/>
            <p:cNvGrpSpPr/>
            <p:nvPr/>
          </p:nvGrpSpPr>
          <p:grpSpPr>
            <a:xfrm>
              <a:off x="7217407" y="1981223"/>
              <a:ext cx="350495" cy="353664"/>
              <a:chOff x="3361092" y="1838653"/>
              <a:chExt cx="466508" cy="717751"/>
            </a:xfrm>
          </p:grpSpPr>
          <p:grpSp>
            <p:nvGrpSpPr>
              <p:cNvPr id="365" name="Grouper 364"/>
              <p:cNvGrpSpPr/>
              <p:nvPr/>
            </p:nvGrpSpPr>
            <p:grpSpPr>
              <a:xfrm>
                <a:off x="3365599" y="1838653"/>
                <a:ext cx="462001" cy="717751"/>
                <a:chOff x="3662233" y="2582393"/>
                <a:chExt cx="1604762" cy="2400332"/>
              </a:xfrm>
            </p:grpSpPr>
            <p:sp>
              <p:nvSpPr>
                <p:cNvPr id="367" name="Ellipse 124"/>
                <p:cNvSpPr/>
                <p:nvPr/>
              </p:nvSpPr>
              <p:spPr>
                <a:xfrm rot="16200000">
                  <a:off x="3264448" y="2980178"/>
                  <a:ext cx="2400332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8" name="Ellipse 367"/>
                <p:cNvSpPr/>
                <p:nvPr/>
              </p:nvSpPr>
              <p:spPr>
                <a:xfrm rot="16200000">
                  <a:off x="4242877" y="3272436"/>
                  <a:ext cx="399490" cy="13827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9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66" name="Ellipse 365"/>
              <p:cNvSpPr/>
              <p:nvPr/>
            </p:nvSpPr>
            <p:spPr>
              <a:xfrm rot="16200000">
                <a:off x="3530540" y="1669536"/>
                <a:ext cx="119456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69" name="Ellipse 368"/>
            <p:cNvSpPr/>
            <p:nvPr/>
          </p:nvSpPr>
          <p:spPr>
            <a:xfrm>
              <a:off x="7362344" y="2318897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2" name="Connecteur droit 371"/>
            <p:cNvCxnSpPr/>
            <p:nvPr/>
          </p:nvCxnSpPr>
          <p:spPr>
            <a:xfrm>
              <a:off x="7389366" y="2844464"/>
              <a:ext cx="0" cy="22833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9" name="Grouper 388"/>
            <p:cNvGrpSpPr/>
            <p:nvPr/>
          </p:nvGrpSpPr>
          <p:grpSpPr>
            <a:xfrm flipV="1">
              <a:off x="7218187" y="3354063"/>
              <a:ext cx="350494" cy="190768"/>
              <a:chOff x="3361092" y="1838651"/>
              <a:chExt cx="466506" cy="717751"/>
            </a:xfrm>
          </p:grpSpPr>
          <p:grpSp>
            <p:nvGrpSpPr>
              <p:cNvPr id="390" name="Grouper 389"/>
              <p:cNvGrpSpPr/>
              <p:nvPr/>
            </p:nvGrpSpPr>
            <p:grpSpPr>
              <a:xfrm>
                <a:off x="3365597" y="1838651"/>
                <a:ext cx="462001" cy="717751"/>
                <a:chOff x="3662226" y="2582386"/>
                <a:chExt cx="1604762" cy="2400332"/>
              </a:xfrm>
            </p:grpSpPr>
            <p:sp>
              <p:nvSpPr>
                <p:cNvPr id="392" name="Ellipse 124"/>
                <p:cNvSpPr/>
                <p:nvPr/>
              </p:nvSpPr>
              <p:spPr>
                <a:xfrm rot="16200000">
                  <a:off x="3264441" y="2980171"/>
                  <a:ext cx="2400332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3" name="Ellipse 392"/>
                <p:cNvSpPr/>
                <p:nvPr/>
              </p:nvSpPr>
              <p:spPr>
                <a:xfrm rot="16200000">
                  <a:off x="4242877" y="3272436"/>
                  <a:ext cx="399490" cy="13827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9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91" name="Ellipse 390"/>
              <p:cNvSpPr/>
              <p:nvPr/>
            </p:nvSpPr>
            <p:spPr>
              <a:xfrm rot="16200000">
                <a:off x="3530540" y="1669536"/>
                <a:ext cx="119456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96" name="Grouper 395"/>
            <p:cNvGrpSpPr/>
            <p:nvPr/>
          </p:nvGrpSpPr>
          <p:grpSpPr>
            <a:xfrm>
              <a:off x="7245328" y="2608950"/>
              <a:ext cx="288032" cy="236830"/>
              <a:chOff x="7812361" y="2876727"/>
              <a:chExt cx="288032" cy="361906"/>
            </a:xfrm>
          </p:grpSpPr>
          <p:sp>
            <p:nvSpPr>
              <p:cNvPr id="397" name="Forme libre 396"/>
              <p:cNvSpPr/>
              <p:nvPr/>
            </p:nvSpPr>
            <p:spPr>
              <a:xfrm>
                <a:off x="7820610" y="3041592"/>
                <a:ext cx="275730" cy="34645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8" name="Ellipse 397"/>
              <p:cNvSpPr/>
              <p:nvPr/>
            </p:nvSpPr>
            <p:spPr>
              <a:xfrm>
                <a:off x="7814688" y="2876727"/>
                <a:ext cx="285703" cy="3619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alpha val="48000"/>
                    </a:schemeClr>
                  </a:gs>
                  <a:gs pos="73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47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9" name="Ellipse 398"/>
              <p:cNvSpPr/>
              <p:nvPr/>
            </p:nvSpPr>
            <p:spPr>
              <a:xfrm rot="16200000">
                <a:off x="7910601" y="2939227"/>
                <a:ext cx="91551" cy="288032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20000"/>
                      <a:lumOff val="80000"/>
                      <a:alpha val="47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7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48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0" name="Ellipse 104"/>
              <p:cNvSpPr/>
              <p:nvPr/>
            </p:nvSpPr>
            <p:spPr>
              <a:xfrm rot="16200000">
                <a:off x="7931650" y="2933607"/>
                <a:ext cx="49990" cy="284124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01" name="Ellipse 400"/>
            <p:cNvSpPr/>
            <p:nvPr/>
          </p:nvSpPr>
          <p:spPr>
            <a:xfrm>
              <a:off x="7362344" y="257057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2" name="Ellipse 401"/>
            <p:cNvSpPr/>
            <p:nvPr/>
          </p:nvSpPr>
          <p:spPr>
            <a:xfrm>
              <a:off x="7362344" y="281363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08" name="Grouper 407"/>
            <p:cNvGrpSpPr/>
            <p:nvPr/>
          </p:nvGrpSpPr>
          <p:grpSpPr>
            <a:xfrm flipV="1">
              <a:off x="8085410" y="1986782"/>
              <a:ext cx="349012" cy="238387"/>
              <a:chOff x="8093605" y="3307440"/>
              <a:chExt cx="349012" cy="238387"/>
            </a:xfrm>
          </p:grpSpPr>
          <p:grpSp>
            <p:nvGrpSpPr>
              <p:cNvPr id="409" name="Grouper 408"/>
              <p:cNvGrpSpPr/>
              <p:nvPr/>
            </p:nvGrpSpPr>
            <p:grpSpPr>
              <a:xfrm flipH="1" flipV="1">
                <a:off x="8093605" y="3342343"/>
                <a:ext cx="345639" cy="203484"/>
                <a:chOff x="3662235" y="2582378"/>
                <a:chExt cx="1604762" cy="3997850"/>
              </a:xfrm>
            </p:grpSpPr>
            <p:sp>
              <p:nvSpPr>
                <p:cNvPr id="412" name="Ellipse 124"/>
                <p:cNvSpPr/>
                <p:nvPr/>
              </p:nvSpPr>
              <p:spPr>
                <a:xfrm rot="16200000">
                  <a:off x="2465691" y="3778922"/>
                  <a:ext cx="3997850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74000">
                      <a:schemeClr val="accent3">
                        <a:lumMod val="40000"/>
                        <a:lumOff val="60000"/>
                        <a:alpha val="47000"/>
                      </a:schemeClr>
                    </a:gs>
                    <a:gs pos="83000">
                      <a:schemeClr val="accent3">
                        <a:lumMod val="40000"/>
                        <a:lumOff val="60000"/>
                        <a:alpha val="5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alpha val="47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3" name="Ellipse 412"/>
                <p:cNvSpPr/>
                <p:nvPr/>
              </p:nvSpPr>
              <p:spPr>
                <a:xfrm rot="16200000">
                  <a:off x="4110764" y="4045014"/>
                  <a:ext cx="707705" cy="13827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3">
                        <a:lumMod val="40000"/>
                        <a:lumOff val="60000"/>
                      </a:schemeClr>
                    </a:gs>
                    <a:gs pos="83000">
                      <a:schemeClr val="accent3">
                        <a:lumMod val="40000"/>
                        <a:lumOff val="60000"/>
                        <a:alpha val="47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  <a:alpha val="44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chemeClr val="accent3">
                      <a:lumMod val="7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10" name="Ellipse 409"/>
              <p:cNvSpPr/>
              <p:nvPr/>
            </p:nvSpPr>
            <p:spPr>
              <a:xfrm rot="16200000" flipH="1" flipV="1">
                <a:off x="8248303" y="3351404"/>
                <a:ext cx="45719" cy="3429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3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9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5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1" name="Ellipse 410"/>
              <p:cNvSpPr/>
              <p:nvPr/>
            </p:nvSpPr>
            <p:spPr>
              <a:xfrm flipH="1">
                <a:off x="8243045" y="3307440"/>
                <a:ext cx="53771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14" name="Rectangle 413"/>
            <p:cNvSpPr/>
            <p:nvPr/>
          </p:nvSpPr>
          <p:spPr>
            <a:xfrm rot="16200000">
              <a:off x="6630809" y="2619636"/>
              <a:ext cx="6364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/>
                <a:t>size</a:t>
              </a:r>
              <a:r>
                <a:rPr lang="fr-FR" dirty="0"/>
                <a:t>?</a:t>
              </a:r>
            </a:p>
          </p:txBody>
        </p:sp>
        <p:grpSp>
          <p:nvGrpSpPr>
            <p:cNvPr id="335" name="Grouper 334"/>
            <p:cNvGrpSpPr/>
            <p:nvPr/>
          </p:nvGrpSpPr>
          <p:grpSpPr>
            <a:xfrm flipH="1" flipV="1">
              <a:off x="8093603" y="3245003"/>
              <a:ext cx="345639" cy="300824"/>
              <a:chOff x="3662235" y="2582378"/>
              <a:chExt cx="1604762" cy="3997850"/>
            </a:xfrm>
          </p:grpSpPr>
          <p:sp>
            <p:nvSpPr>
              <p:cNvPr id="344" name="Ellipse 124"/>
              <p:cNvSpPr/>
              <p:nvPr/>
            </p:nvSpPr>
            <p:spPr>
              <a:xfrm rot="16200000">
                <a:off x="2465691" y="3778922"/>
                <a:ext cx="3997850" cy="1604762"/>
              </a:xfrm>
              <a:custGeom>
                <a:avLst/>
                <a:gdLst>
                  <a:gd name="connsiteX0" fmla="*/ 0 w 1595238"/>
                  <a:gd name="connsiteY0" fmla="*/ 293688 h 587375"/>
                  <a:gd name="connsiteX1" fmla="*/ 797619 w 1595238"/>
                  <a:gd name="connsiteY1" fmla="*/ 0 h 587375"/>
                  <a:gd name="connsiteX2" fmla="*/ 1595238 w 1595238"/>
                  <a:gd name="connsiteY2" fmla="*/ 293688 h 587375"/>
                  <a:gd name="connsiteX3" fmla="*/ 797619 w 1595238"/>
                  <a:gd name="connsiteY3" fmla="*/ 587376 h 587375"/>
                  <a:gd name="connsiteX4" fmla="*/ 0 w 1595238"/>
                  <a:gd name="connsiteY4" fmla="*/ 293688 h 587375"/>
                  <a:gd name="connsiteX0" fmla="*/ 0 w 1675652"/>
                  <a:gd name="connsiteY0" fmla="*/ 293688 h 588068"/>
                  <a:gd name="connsiteX1" fmla="*/ 797619 w 1675652"/>
                  <a:gd name="connsiteY1" fmla="*/ 0 h 588068"/>
                  <a:gd name="connsiteX2" fmla="*/ 1595238 w 1675652"/>
                  <a:gd name="connsiteY2" fmla="*/ 293688 h 588068"/>
                  <a:gd name="connsiteX3" fmla="*/ 1557982 w 1675652"/>
                  <a:gd name="connsiteY3" fmla="*/ 372794 h 588068"/>
                  <a:gd name="connsiteX4" fmla="*/ 797619 w 1675652"/>
                  <a:gd name="connsiteY4" fmla="*/ 587376 h 588068"/>
                  <a:gd name="connsiteX5" fmla="*/ 0 w 1675652"/>
                  <a:gd name="connsiteY5" fmla="*/ 293688 h 588068"/>
                  <a:gd name="connsiteX0" fmla="*/ 0 w 2253974"/>
                  <a:gd name="connsiteY0" fmla="*/ 293688 h 619238"/>
                  <a:gd name="connsiteX1" fmla="*/ 797619 w 2253974"/>
                  <a:gd name="connsiteY1" fmla="*/ 0 h 619238"/>
                  <a:gd name="connsiteX2" fmla="*/ 1595238 w 2253974"/>
                  <a:gd name="connsiteY2" fmla="*/ 293688 h 619238"/>
                  <a:gd name="connsiteX3" fmla="*/ 2236077 w 2253974"/>
                  <a:gd name="connsiteY3" fmla="*/ 578277 h 619238"/>
                  <a:gd name="connsiteX4" fmla="*/ 797619 w 2253974"/>
                  <a:gd name="connsiteY4" fmla="*/ 587376 h 619238"/>
                  <a:gd name="connsiteX5" fmla="*/ 0 w 2253974"/>
                  <a:gd name="connsiteY5" fmla="*/ 293688 h 619238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587376"/>
                  <a:gd name="connsiteX1" fmla="*/ 797619 w 2253974"/>
                  <a:gd name="connsiteY1" fmla="*/ 0 h 587376"/>
                  <a:gd name="connsiteX2" fmla="*/ 1595238 w 2253974"/>
                  <a:gd name="connsiteY2" fmla="*/ 293688 h 587376"/>
                  <a:gd name="connsiteX3" fmla="*/ 2236077 w 2253974"/>
                  <a:gd name="connsiteY3" fmla="*/ 578277 h 587376"/>
                  <a:gd name="connsiteX4" fmla="*/ 797619 w 2253974"/>
                  <a:gd name="connsiteY4" fmla="*/ 587376 h 587376"/>
                  <a:gd name="connsiteX5" fmla="*/ 0 w 2253974"/>
                  <a:gd name="connsiteY5" fmla="*/ 293688 h 587376"/>
                  <a:gd name="connsiteX0" fmla="*/ 0 w 2342071"/>
                  <a:gd name="connsiteY0" fmla="*/ 323887 h 617575"/>
                  <a:gd name="connsiteX1" fmla="*/ 797619 w 2342071"/>
                  <a:gd name="connsiteY1" fmla="*/ 30199 h 617575"/>
                  <a:gd name="connsiteX2" fmla="*/ 2252784 w 2342071"/>
                  <a:gd name="connsiteY2" fmla="*/ 51622 h 617575"/>
                  <a:gd name="connsiteX3" fmla="*/ 2236077 w 2342071"/>
                  <a:gd name="connsiteY3" fmla="*/ 608476 h 617575"/>
                  <a:gd name="connsiteX4" fmla="*/ 797619 w 2342071"/>
                  <a:gd name="connsiteY4" fmla="*/ 617575 h 617575"/>
                  <a:gd name="connsiteX5" fmla="*/ 0 w 2342071"/>
                  <a:gd name="connsiteY5" fmla="*/ 323887 h 617575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21423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42071"/>
                  <a:gd name="connsiteY0" fmla="*/ 304239 h 597927"/>
                  <a:gd name="connsiteX1" fmla="*/ 797619 w 2342071"/>
                  <a:gd name="connsiteY1" fmla="*/ 10551 h 597927"/>
                  <a:gd name="connsiteX2" fmla="*/ 2252784 w 2342071"/>
                  <a:gd name="connsiteY2" fmla="*/ 16562 h 597927"/>
                  <a:gd name="connsiteX3" fmla="*/ 2236077 w 2342071"/>
                  <a:gd name="connsiteY3" fmla="*/ 588828 h 597927"/>
                  <a:gd name="connsiteX4" fmla="*/ 797619 w 2342071"/>
                  <a:gd name="connsiteY4" fmla="*/ 597927 h 597927"/>
                  <a:gd name="connsiteX5" fmla="*/ 0 w 2342071"/>
                  <a:gd name="connsiteY5" fmla="*/ 304239 h 597927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6011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31389"/>
                  <a:gd name="connsiteY0" fmla="*/ 293688 h 588551"/>
                  <a:gd name="connsiteX1" fmla="*/ 797619 w 2331389"/>
                  <a:gd name="connsiteY1" fmla="*/ 0 h 588551"/>
                  <a:gd name="connsiteX2" fmla="*/ 2252784 w 2331389"/>
                  <a:gd name="connsiteY2" fmla="*/ 6011 h 588551"/>
                  <a:gd name="connsiteX3" fmla="*/ 2210972 w 2331389"/>
                  <a:gd name="connsiteY3" fmla="*/ 588551 h 588551"/>
                  <a:gd name="connsiteX4" fmla="*/ 797619 w 2331389"/>
                  <a:gd name="connsiteY4" fmla="*/ 587376 h 588551"/>
                  <a:gd name="connsiteX5" fmla="*/ 0 w 2331389"/>
                  <a:gd name="connsiteY5" fmla="*/ 293688 h 588551"/>
                  <a:gd name="connsiteX0" fmla="*/ 0 w 2341704"/>
                  <a:gd name="connsiteY0" fmla="*/ 293688 h 588551"/>
                  <a:gd name="connsiteX1" fmla="*/ 797619 w 2341704"/>
                  <a:gd name="connsiteY1" fmla="*/ 0 h 588551"/>
                  <a:gd name="connsiteX2" fmla="*/ 2252784 w 2341704"/>
                  <a:gd name="connsiteY2" fmla="*/ 6011 h 588551"/>
                  <a:gd name="connsiteX3" fmla="*/ 2210972 w 2341704"/>
                  <a:gd name="connsiteY3" fmla="*/ 588551 h 588551"/>
                  <a:gd name="connsiteX4" fmla="*/ 797619 w 2341704"/>
                  <a:gd name="connsiteY4" fmla="*/ 587376 h 588551"/>
                  <a:gd name="connsiteX5" fmla="*/ 0 w 2341704"/>
                  <a:gd name="connsiteY5" fmla="*/ 293688 h 588551"/>
                  <a:gd name="connsiteX0" fmla="*/ 0 w 2250934"/>
                  <a:gd name="connsiteY0" fmla="*/ 293688 h 588551"/>
                  <a:gd name="connsiteX1" fmla="*/ 797619 w 2250934"/>
                  <a:gd name="connsiteY1" fmla="*/ 0 h 588551"/>
                  <a:gd name="connsiteX2" fmla="*/ 1861190 w 2250934"/>
                  <a:gd name="connsiteY2" fmla="*/ 158 h 588551"/>
                  <a:gd name="connsiteX3" fmla="*/ 2210972 w 2250934"/>
                  <a:gd name="connsiteY3" fmla="*/ 588551 h 588551"/>
                  <a:gd name="connsiteX4" fmla="*/ 797619 w 2250934"/>
                  <a:gd name="connsiteY4" fmla="*/ 587376 h 588551"/>
                  <a:gd name="connsiteX5" fmla="*/ 0 w 2250934"/>
                  <a:gd name="connsiteY5" fmla="*/ 293688 h 588551"/>
                  <a:gd name="connsiteX0" fmla="*/ 0 w 1911966"/>
                  <a:gd name="connsiteY0" fmla="*/ 293688 h 594405"/>
                  <a:gd name="connsiteX1" fmla="*/ 797619 w 1911966"/>
                  <a:gd name="connsiteY1" fmla="*/ 0 h 594405"/>
                  <a:gd name="connsiteX2" fmla="*/ 1861190 w 1911966"/>
                  <a:gd name="connsiteY2" fmla="*/ 158 h 594405"/>
                  <a:gd name="connsiteX3" fmla="*/ 1692687 w 1911966"/>
                  <a:gd name="connsiteY3" fmla="*/ 594405 h 594405"/>
                  <a:gd name="connsiteX4" fmla="*/ 797619 w 1911966"/>
                  <a:gd name="connsiteY4" fmla="*/ 587376 h 594405"/>
                  <a:gd name="connsiteX5" fmla="*/ 0 w 1911966"/>
                  <a:gd name="connsiteY5" fmla="*/ 293688 h 594405"/>
                  <a:gd name="connsiteX0" fmla="*/ 0 w 1817145"/>
                  <a:gd name="connsiteY0" fmla="*/ 293688 h 594405"/>
                  <a:gd name="connsiteX1" fmla="*/ 797619 w 1817145"/>
                  <a:gd name="connsiteY1" fmla="*/ 0 h 594405"/>
                  <a:gd name="connsiteX2" fmla="*/ 1722980 w 1817145"/>
                  <a:gd name="connsiteY2" fmla="*/ 158 h 594405"/>
                  <a:gd name="connsiteX3" fmla="*/ 1692687 w 1817145"/>
                  <a:gd name="connsiteY3" fmla="*/ 594405 h 594405"/>
                  <a:gd name="connsiteX4" fmla="*/ 797619 w 1817145"/>
                  <a:gd name="connsiteY4" fmla="*/ 587376 h 594405"/>
                  <a:gd name="connsiteX5" fmla="*/ 0 w 1817145"/>
                  <a:gd name="connsiteY5" fmla="*/ 293688 h 594405"/>
                  <a:gd name="connsiteX0" fmla="*/ 0 w 1817145"/>
                  <a:gd name="connsiteY0" fmla="*/ 298140 h 598857"/>
                  <a:gd name="connsiteX1" fmla="*/ 797619 w 1817145"/>
                  <a:gd name="connsiteY1" fmla="*/ 4452 h 598857"/>
                  <a:gd name="connsiteX2" fmla="*/ 1722980 w 1817145"/>
                  <a:gd name="connsiteY2" fmla="*/ 4610 h 598857"/>
                  <a:gd name="connsiteX3" fmla="*/ 1692687 w 1817145"/>
                  <a:gd name="connsiteY3" fmla="*/ 598857 h 598857"/>
                  <a:gd name="connsiteX4" fmla="*/ 797619 w 1817145"/>
                  <a:gd name="connsiteY4" fmla="*/ 591828 h 598857"/>
                  <a:gd name="connsiteX5" fmla="*/ 0 w 1817145"/>
                  <a:gd name="connsiteY5" fmla="*/ 298140 h 598857"/>
                  <a:gd name="connsiteX0" fmla="*/ 0 w 1817145"/>
                  <a:gd name="connsiteY0" fmla="*/ 293531 h 594248"/>
                  <a:gd name="connsiteX1" fmla="*/ 797618 w 1817145"/>
                  <a:gd name="connsiteY1" fmla="*/ 25191 h 594248"/>
                  <a:gd name="connsiteX2" fmla="*/ 1722980 w 1817145"/>
                  <a:gd name="connsiteY2" fmla="*/ 1 h 594248"/>
                  <a:gd name="connsiteX3" fmla="*/ 1692687 w 1817145"/>
                  <a:gd name="connsiteY3" fmla="*/ 594248 h 594248"/>
                  <a:gd name="connsiteX4" fmla="*/ 797619 w 1817145"/>
                  <a:gd name="connsiteY4" fmla="*/ 587219 h 594248"/>
                  <a:gd name="connsiteX5" fmla="*/ 0 w 1817145"/>
                  <a:gd name="connsiteY5" fmla="*/ 293531 h 594248"/>
                  <a:gd name="connsiteX0" fmla="*/ 0 w 1817145"/>
                  <a:gd name="connsiteY0" fmla="*/ 293531 h 594248"/>
                  <a:gd name="connsiteX1" fmla="*/ 797618 w 1817145"/>
                  <a:gd name="connsiteY1" fmla="*/ 25191 h 594248"/>
                  <a:gd name="connsiteX2" fmla="*/ 1722980 w 1817145"/>
                  <a:gd name="connsiteY2" fmla="*/ 1 h 594248"/>
                  <a:gd name="connsiteX3" fmla="*/ 1692687 w 1817145"/>
                  <a:gd name="connsiteY3" fmla="*/ 594248 h 594248"/>
                  <a:gd name="connsiteX4" fmla="*/ 797619 w 1817145"/>
                  <a:gd name="connsiteY4" fmla="*/ 587219 h 594248"/>
                  <a:gd name="connsiteX5" fmla="*/ 0 w 1817145"/>
                  <a:gd name="connsiteY5" fmla="*/ 293531 h 594248"/>
                  <a:gd name="connsiteX0" fmla="*/ 5 w 1817150"/>
                  <a:gd name="connsiteY0" fmla="*/ 293531 h 594248"/>
                  <a:gd name="connsiteX1" fmla="*/ 797623 w 1817150"/>
                  <a:gd name="connsiteY1" fmla="*/ 25191 h 594248"/>
                  <a:gd name="connsiteX2" fmla="*/ 1722985 w 1817150"/>
                  <a:gd name="connsiteY2" fmla="*/ 1 h 594248"/>
                  <a:gd name="connsiteX3" fmla="*/ 1692692 w 1817150"/>
                  <a:gd name="connsiteY3" fmla="*/ 594248 h 594248"/>
                  <a:gd name="connsiteX4" fmla="*/ 787643 w 1817150"/>
                  <a:gd name="connsiteY4" fmla="*/ 561871 h 594248"/>
                  <a:gd name="connsiteX5" fmla="*/ 5 w 1817150"/>
                  <a:gd name="connsiteY5" fmla="*/ 293531 h 594248"/>
                  <a:gd name="connsiteX0" fmla="*/ 5 w 1817150"/>
                  <a:gd name="connsiteY0" fmla="*/ 293531 h 594248"/>
                  <a:gd name="connsiteX1" fmla="*/ 797623 w 1817150"/>
                  <a:gd name="connsiteY1" fmla="*/ 25191 h 594248"/>
                  <a:gd name="connsiteX2" fmla="*/ 1722985 w 1817150"/>
                  <a:gd name="connsiteY2" fmla="*/ 1 h 594248"/>
                  <a:gd name="connsiteX3" fmla="*/ 1692692 w 1817150"/>
                  <a:gd name="connsiteY3" fmla="*/ 594248 h 594248"/>
                  <a:gd name="connsiteX4" fmla="*/ 787643 w 1817150"/>
                  <a:gd name="connsiteY4" fmla="*/ 561871 h 594248"/>
                  <a:gd name="connsiteX5" fmla="*/ 5 w 1817150"/>
                  <a:gd name="connsiteY5" fmla="*/ 293531 h 59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7150" h="594248">
                    <a:moveTo>
                      <a:pt x="5" y="293531"/>
                    </a:moveTo>
                    <a:cubicBezTo>
                      <a:pt x="1668" y="204084"/>
                      <a:pt x="492008" y="70567"/>
                      <a:pt x="797623" y="25191"/>
                    </a:cubicBezTo>
                    <a:cubicBezTo>
                      <a:pt x="1086121" y="15107"/>
                      <a:pt x="1414531" y="-52"/>
                      <a:pt x="1722985" y="1"/>
                    </a:cubicBezTo>
                    <a:cubicBezTo>
                      <a:pt x="1849712" y="62133"/>
                      <a:pt x="1857010" y="535025"/>
                      <a:pt x="1692692" y="594248"/>
                    </a:cubicBezTo>
                    <a:lnTo>
                      <a:pt x="787643" y="561871"/>
                    </a:lnTo>
                    <a:cubicBezTo>
                      <a:pt x="395008" y="504301"/>
                      <a:pt x="-1658" y="382978"/>
                      <a:pt x="5" y="29353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74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50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47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5" name="Ellipse 344"/>
              <p:cNvSpPr/>
              <p:nvPr/>
            </p:nvSpPr>
            <p:spPr>
              <a:xfrm rot="16200000">
                <a:off x="4110764" y="4045014"/>
                <a:ext cx="707705" cy="138272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3">
                      <a:lumMod val="40000"/>
                      <a:lumOff val="60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44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36" name="Ellipse 335"/>
            <p:cNvSpPr/>
            <p:nvPr/>
          </p:nvSpPr>
          <p:spPr>
            <a:xfrm rot="16200000" flipH="1" flipV="1">
              <a:off x="8248303" y="3351404"/>
              <a:ext cx="45719" cy="342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3">
                    <a:lumMod val="40000"/>
                    <a:lumOff val="60000"/>
                    <a:alpha val="48000"/>
                  </a:schemeClr>
                </a:gs>
                <a:gs pos="83000">
                  <a:schemeClr val="accent3">
                    <a:lumMod val="40000"/>
                    <a:lumOff val="60000"/>
                    <a:alpha val="49000"/>
                  </a:schemeClr>
                </a:gs>
                <a:gs pos="100000">
                  <a:schemeClr val="accent3">
                    <a:lumMod val="20000"/>
                    <a:lumOff val="80000"/>
                    <a:alpha val="5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7" name="Ellipse 336"/>
            <p:cNvSpPr/>
            <p:nvPr/>
          </p:nvSpPr>
          <p:spPr>
            <a:xfrm flipH="1">
              <a:off x="8243045" y="3218547"/>
              <a:ext cx="53771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5" name="Connecteur droit 414"/>
            <p:cNvCxnSpPr/>
            <p:nvPr/>
          </p:nvCxnSpPr>
          <p:spPr>
            <a:xfrm>
              <a:off x="7387218" y="3245115"/>
              <a:ext cx="0" cy="8002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Ellipse 415"/>
            <p:cNvSpPr/>
            <p:nvPr/>
          </p:nvSpPr>
          <p:spPr>
            <a:xfrm flipV="1">
              <a:off x="7363718" y="332874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18" name="Grouper 417"/>
            <p:cNvGrpSpPr/>
            <p:nvPr/>
          </p:nvGrpSpPr>
          <p:grpSpPr>
            <a:xfrm>
              <a:off x="7288853" y="3062997"/>
              <a:ext cx="196730" cy="161758"/>
              <a:chOff x="7812361" y="2876727"/>
              <a:chExt cx="288032" cy="361906"/>
            </a:xfrm>
          </p:grpSpPr>
          <p:sp>
            <p:nvSpPr>
              <p:cNvPr id="419" name="Forme libre 418"/>
              <p:cNvSpPr/>
              <p:nvPr/>
            </p:nvSpPr>
            <p:spPr>
              <a:xfrm>
                <a:off x="7820610" y="3041592"/>
                <a:ext cx="275730" cy="34645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0" name="Ellipse 419"/>
              <p:cNvSpPr/>
              <p:nvPr/>
            </p:nvSpPr>
            <p:spPr>
              <a:xfrm>
                <a:off x="7814688" y="2876727"/>
                <a:ext cx="285703" cy="3619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  <a:alpha val="48000"/>
                    </a:schemeClr>
                  </a:gs>
                  <a:gs pos="73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47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1" name="Ellipse 420"/>
              <p:cNvSpPr/>
              <p:nvPr/>
            </p:nvSpPr>
            <p:spPr>
              <a:xfrm rot="16200000">
                <a:off x="7910601" y="2939227"/>
                <a:ext cx="91551" cy="288032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20000"/>
                      <a:lumOff val="80000"/>
                      <a:alpha val="47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7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48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2" name="Ellipse 104"/>
              <p:cNvSpPr/>
              <p:nvPr/>
            </p:nvSpPr>
            <p:spPr>
              <a:xfrm rot="16200000">
                <a:off x="7931650" y="2933607"/>
                <a:ext cx="49990" cy="284124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94" name="Ellipse 393"/>
            <p:cNvSpPr/>
            <p:nvPr/>
          </p:nvSpPr>
          <p:spPr>
            <a:xfrm flipV="1">
              <a:off x="7365866" y="304101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7" name="Ellipse 416"/>
            <p:cNvSpPr/>
            <p:nvPr/>
          </p:nvSpPr>
          <p:spPr>
            <a:xfrm>
              <a:off x="7363384" y="3201000"/>
              <a:ext cx="49091" cy="4909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3520646" y="1567080"/>
            <a:ext cx="2102711" cy="1656859"/>
            <a:chOff x="3520644" y="1777147"/>
            <a:chExt cx="2102711" cy="1656859"/>
          </a:xfrm>
        </p:grpSpPr>
        <p:sp>
          <p:nvSpPr>
            <p:cNvPr id="295" name="Rectangle 294"/>
            <p:cNvSpPr/>
            <p:nvPr/>
          </p:nvSpPr>
          <p:spPr>
            <a:xfrm>
              <a:off x="4425604" y="2042949"/>
              <a:ext cx="680256" cy="964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7" name="Forme libre 296"/>
            <p:cNvSpPr/>
            <p:nvPr/>
          </p:nvSpPr>
          <p:spPr>
            <a:xfrm flipH="1">
              <a:off x="4258124" y="2074962"/>
              <a:ext cx="616434" cy="1208294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1992 w 793402"/>
                <a:gd name="connsiteY0" fmla="*/ 1187072 h 1187072"/>
                <a:gd name="connsiteX1" fmla="*/ 8431 w 793402"/>
                <a:gd name="connsiteY1" fmla="*/ 999739 h 1187072"/>
                <a:gd name="connsiteX2" fmla="*/ 90892 w 793402"/>
                <a:gd name="connsiteY2" fmla="*/ 183772 h 1187072"/>
                <a:gd name="connsiteX3" fmla="*/ 793402 w 793402"/>
                <a:gd name="connsiteY3" fmla="*/ 1835 h 1187072"/>
                <a:gd name="connsiteX0" fmla="*/ 9578 w 800988"/>
                <a:gd name="connsiteY0" fmla="*/ 1187072 h 1217468"/>
                <a:gd name="connsiteX1" fmla="*/ 5492 w 800988"/>
                <a:gd name="connsiteY1" fmla="*/ 1136081 h 1217468"/>
                <a:gd name="connsiteX2" fmla="*/ 98478 w 800988"/>
                <a:gd name="connsiteY2" fmla="*/ 183772 h 1217468"/>
                <a:gd name="connsiteX3" fmla="*/ 800988 w 800988"/>
                <a:gd name="connsiteY3" fmla="*/ 1835 h 1217468"/>
                <a:gd name="connsiteX0" fmla="*/ 0 w 912449"/>
                <a:gd name="connsiteY0" fmla="*/ 855306 h 1171599"/>
                <a:gd name="connsiteX1" fmla="*/ 116953 w 912449"/>
                <a:gd name="connsiteY1" fmla="*/ 1136081 h 1171599"/>
                <a:gd name="connsiteX2" fmla="*/ 209939 w 912449"/>
                <a:gd name="connsiteY2" fmla="*/ 183772 h 1171599"/>
                <a:gd name="connsiteX3" fmla="*/ 912449 w 912449"/>
                <a:gd name="connsiteY3" fmla="*/ 1835 h 1171599"/>
                <a:gd name="connsiteX0" fmla="*/ 0 w 912449"/>
                <a:gd name="connsiteY0" fmla="*/ 855306 h 1210200"/>
                <a:gd name="connsiteX1" fmla="*/ 122215 w 912449"/>
                <a:gd name="connsiteY1" fmla="*/ 1176984 h 1210200"/>
                <a:gd name="connsiteX2" fmla="*/ 209939 w 912449"/>
                <a:gd name="connsiteY2" fmla="*/ 183772 h 1210200"/>
                <a:gd name="connsiteX3" fmla="*/ 912449 w 912449"/>
                <a:gd name="connsiteY3" fmla="*/ 1835 h 1210200"/>
                <a:gd name="connsiteX0" fmla="*/ 0 w 1707101"/>
                <a:gd name="connsiteY0" fmla="*/ 228132 h 1193645"/>
                <a:gd name="connsiteX1" fmla="*/ 916867 w 1707101"/>
                <a:gd name="connsiteY1" fmla="*/ 1176984 h 1193645"/>
                <a:gd name="connsiteX2" fmla="*/ 1004591 w 1707101"/>
                <a:gd name="connsiteY2" fmla="*/ 183772 h 1193645"/>
                <a:gd name="connsiteX3" fmla="*/ 1707101 w 1707101"/>
                <a:gd name="connsiteY3" fmla="*/ 1835 h 1193645"/>
                <a:gd name="connsiteX0" fmla="*/ 0 w 1286093"/>
                <a:gd name="connsiteY0" fmla="*/ 187229 h 1193120"/>
                <a:gd name="connsiteX1" fmla="*/ 495859 w 1286093"/>
                <a:gd name="connsiteY1" fmla="*/ 1176984 h 1193120"/>
                <a:gd name="connsiteX2" fmla="*/ 583583 w 1286093"/>
                <a:gd name="connsiteY2" fmla="*/ 183772 h 1193120"/>
                <a:gd name="connsiteX3" fmla="*/ 1286093 w 1286093"/>
                <a:gd name="connsiteY3" fmla="*/ 1835 h 1193120"/>
                <a:gd name="connsiteX0" fmla="*/ 0 w 1286093"/>
                <a:gd name="connsiteY0" fmla="*/ 187229 h 1161712"/>
                <a:gd name="connsiteX1" fmla="*/ 480071 w 1286093"/>
                <a:gd name="connsiteY1" fmla="*/ 1145171 h 1161712"/>
                <a:gd name="connsiteX2" fmla="*/ 583583 w 1286093"/>
                <a:gd name="connsiteY2" fmla="*/ 183772 h 1161712"/>
                <a:gd name="connsiteX3" fmla="*/ 1286093 w 1286093"/>
                <a:gd name="connsiteY3" fmla="*/ 1835 h 1161712"/>
                <a:gd name="connsiteX0" fmla="*/ 0 w 1286093"/>
                <a:gd name="connsiteY0" fmla="*/ 187229 h 1235423"/>
                <a:gd name="connsiteX1" fmla="*/ 416920 w 1286093"/>
                <a:gd name="connsiteY1" fmla="*/ 1086090 h 1235423"/>
                <a:gd name="connsiteX2" fmla="*/ 480071 w 1286093"/>
                <a:gd name="connsiteY2" fmla="*/ 1145171 h 1235423"/>
                <a:gd name="connsiteX3" fmla="*/ 583583 w 1286093"/>
                <a:gd name="connsiteY3" fmla="*/ 183772 h 1235423"/>
                <a:gd name="connsiteX4" fmla="*/ 1286093 w 1286093"/>
                <a:gd name="connsiteY4" fmla="*/ 1835 h 1235423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195005"/>
                <a:gd name="connsiteX1" fmla="*/ 343244 w 1286093"/>
                <a:gd name="connsiteY1" fmla="*/ 1040643 h 1195005"/>
                <a:gd name="connsiteX2" fmla="*/ 480071 w 1286093"/>
                <a:gd name="connsiteY2" fmla="*/ 1145171 h 1195005"/>
                <a:gd name="connsiteX3" fmla="*/ 583583 w 1286093"/>
                <a:gd name="connsiteY3" fmla="*/ 183772 h 1195005"/>
                <a:gd name="connsiteX4" fmla="*/ 1286093 w 1286093"/>
                <a:gd name="connsiteY4" fmla="*/ 1835 h 1195005"/>
                <a:gd name="connsiteX0" fmla="*/ 0 w 1286093"/>
                <a:gd name="connsiteY0" fmla="*/ 187229 h 1193841"/>
                <a:gd name="connsiteX1" fmla="*/ 343244 w 1286093"/>
                <a:gd name="connsiteY1" fmla="*/ 1040643 h 1193841"/>
                <a:gd name="connsiteX2" fmla="*/ 480071 w 1286093"/>
                <a:gd name="connsiteY2" fmla="*/ 1145171 h 1193841"/>
                <a:gd name="connsiteX3" fmla="*/ 583583 w 1286093"/>
                <a:gd name="connsiteY3" fmla="*/ 183772 h 1193841"/>
                <a:gd name="connsiteX4" fmla="*/ 1286093 w 1286093"/>
                <a:gd name="connsiteY4" fmla="*/ 1835 h 1193841"/>
                <a:gd name="connsiteX0" fmla="*/ 0 w 1286093"/>
                <a:gd name="connsiteY0" fmla="*/ 187229 h 1211807"/>
                <a:gd name="connsiteX1" fmla="*/ 437970 w 1286093"/>
                <a:gd name="connsiteY1" fmla="*/ 1136083 h 1211807"/>
                <a:gd name="connsiteX2" fmla="*/ 480071 w 1286093"/>
                <a:gd name="connsiteY2" fmla="*/ 1145171 h 1211807"/>
                <a:gd name="connsiteX3" fmla="*/ 583583 w 1286093"/>
                <a:gd name="connsiteY3" fmla="*/ 183772 h 1211807"/>
                <a:gd name="connsiteX4" fmla="*/ 1286093 w 1286093"/>
                <a:gd name="connsiteY4" fmla="*/ 1835 h 1211807"/>
                <a:gd name="connsiteX0" fmla="*/ 0 w 1286093"/>
                <a:gd name="connsiteY0" fmla="*/ 187229 h 1161319"/>
                <a:gd name="connsiteX1" fmla="*/ 437970 w 1286093"/>
                <a:gd name="connsiteY1" fmla="*/ 1136083 h 1161319"/>
                <a:gd name="connsiteX2" fmla="*/ 480071 w 1286093"/>
                <a:gd name="connsiteY2" fmla="*/ 1145171 h 1161319"/>
                <a:gd name="connsiteX3" fmla="*/ 583583 w 1286093"/>
                <a:gd name="connsiteY3" fmla="*/ 183772 h 1161319"/>
                <a:gd name="connsiteX4" fmla="*/ 1286093 w 1286093"/>
                <a:gd name="connsiteY4" fmla="*/ 1835 h 1161319"/>
                <a:gd name="connsiteX0" fmla="*/ 0 w 1286093"/>
                <a:gd name="connsiteY0" fmla="*/ 187229 h 1152172"/>
                <a:gd name="connsiteX1" fmla="*/ 437970 w 1286093"/>
                <a:gd name="connsiteY1" fmla="*/ 1136083 h 1152172"/>
                <a:gd name="connsiteX2" fmla="*/ 480071 w 1286093"/>
                <a:gd name="connsiteY2" fmla="*/ 1145171 h 1152172"/>
                <a:gd name="connsiteX3" fmla="*/ 583583 w 1286093"/>
                <a:gd name="connsiteY3" fmla="*/ 183772 h 1152172"/>
                <a:gd name="connsiteX4" fmla="*/ 1286093 w 1286093"/>
                <a:gd name="connsiteY4" fmla="*/ 1835 h 1152172"/>
                <a:gd name="connsiteX0" fmla="*/ 0 w 1286093"/>
                <a:gd name="connsiteY0" fmla="*/ 187229 h 1152172"/>
                <a:gd name="connsiteX1" fmla="*/ 380143 w 1286093"/>
                <a:gd name="connsiteY1" fmla="*/ 101253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4717"/>
                <a:gd name="connsiteX1" fmla="*/ 93761 w 1286093"/>
                <a:gd name="connsiteY1" fmla="*/ 1153365 h 1154717"/>
                <a:gd name="connsiteX2" fmla="*/ 437970 w 1286093"/>
                <a:gd name="connsiteY2" fmla="*/ 1136083 h 1154717"/>
                <a:gd name="connsiteX3" fmla="*/ 480071 w 1286093"/>
                <a:gd name="connsiteY3" fmla="*/ 1145171 h 1154717"/>
                <a:gd name="connsiteX4" fmla="*/ 583583 w 1286093"/>
                <a:gd name="connsiteY4" fmla="*/ 183772 h 1154717"/>
                <a:gd name="connsiteX5" fmla="*/ 1286093 w 1286093"/>
                <a:gd name="connsiteY5" fmla="*/ 1835 h 1154717"/>
                <a:gd name="connsiteX0" fmla="*/ 0 w 1286093"/>
                <a:gd name="connsiteY0" fmla="*/ 187229 h 1155852"/>
                <a:gd name="connsiteX1" fmla="*/ 93761 w 1286093"/>
                <a:gd name="connsiteY1" fmla="*/ 1153365 h 1155852"/>
                <a:gd name="connsiteX2" fmla="*/ 437970 w 1286093"/>
                <a:gd name="connsiteY2" fmla="*/ 1136083 h 1155852"/>
                <a:gd name="connsiteX3" fmla="*/ 480071 w 1286093"/>
                <a:gd name="connsiteY3" fmla="*/ 1145171 h 1155852"/>
                <a:gd name="connsiteX4" fmla="*/ 583583 w 1286093"/>
                <a:gd name="connsiteY4" fmla="*/ 183772 h 1155852"/>
                <a:gd name="connsiteX5" fmla="*/ 1286093 w 1286093"/>
                <a:gd name="connsiteY5" fmla="*/ 1835 h 1155852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68571"/>
                <a:gd name="connsiteX1" fmla="*/ 81827 w 1286093"/>
                <a:gd name="connsiteY1" fmla="*/ 1084664 h 1168571"/>
                <a:gd name="connsiteX2" fmla="*/ 93761 w 1286093"/>
                <a:gd name="connsiteY2" fmla="*/ 1153365 h 1168571"/>
                <a:gd name="connsiteX3" fmla="*/ 437970 w 1286093"/>
                <a:gd name="connsiteY3" fmla="*/ 1136083 h 1168571"/>
                <a:gd name="connsiteX4" fmla="*/ 480071 w 1286093"/>
                <a:gd name="connsiteY4" fmla="*/ 1145171 h 1168571"/>
                <a:gd name="connsiteX5" fmla="*/ 583583 w 1286093"/>
                <a:gd name="connsiteY5" fmla="*/ 183772 h 1168571"/>
                <a:gd name="connsiteX6" fmla="*/ 1286093 w 1286093"/>
                <a:gd name="connsiteY6" fmla="*/ 1835 h 1168571"/>
                <a:gd name="connsiteX0" fmla="*/ 0 w 1286093"/>
                <a:gd name="connsiteY0" fmla="*/ 187229 h 1168571"/>
                <a:gd name="connsiteX1" fmla="*/ 61939 w 1286093"/>
                <a:gd name="connsiteY1" fmla="*/ 346144 h 1168571"/>
                <a:gd name="connsiteX2" fmla="*/ 81827 w 1286093"/>
                <a:gd name="connsiteY2" fmla="*/ 1084664 h 1168571"/>
                <a:gd name="connsiteX3" fmla="*/ 93761 w 1286093"/>
                <a:gd name="connsiteY3" fmla="*/ 1153365 h 1168571"/>
                <a:gd name="connsiteX4" fmla="*/ 437970 w 1286093"/>
                <a:gd name="connsiteY4" fmla="*/ 1136083 h 1168571"/>
                <a:gd name="connsiteX5" fmla="*/ 480071 w 1286093"/>
                <a:gd name="connsiteY5" fmla="*/ 1145171 h 1168571"/>
                <a:gd name="connsiteX6" fmla="*/ 583583 w 1286093"/>
                <a:gd name="connsiteY6" fmla="*/ 183772 h 1168571"/>
                <a:gd name="connsiteX7" fmla="*/ 1286093 w 1286093"/>
                <a:gd name="connsiteY7" fmla="*/ 1835 h 1168571"/>
                <a:gd name="connsiteX0" fmla="*/ 554818 w 1224392"/>
                <a:gd name="connsiteY0" fmla="*/ 111659 h 1168571"/>
                <a:gd name="connsiteX1" fmla="*/ 238 w 1224392"/>
                <a:gd name="connsiteY1" fmla="*/ 346144 h 1168571"/>
                <a:gd name="connsiteX2" fmla="*/ 20126 w 1224392"/>
                <a:gd name="connsiteY2" fmla="*/ 1084664 h 1168571"/>
                <a:gd name="connsiteX3" fmla="*/ 32060 w 1224392"/>
                <a:gd name="connsiteY3" fmla="*/ 1153365 h 1168571"/>
                <a:gd name="connsiteX4" fmla="*/ 376269 w 1224392"/>
                <a:gd name="connsiteY4" fmla="*/ 1136083 h 1168571"/>
                <a:gd name="connsiteX5" fmla="*/ 418370 w 1224392"/>
                <a:gd name="connsiteY5" fmla="*/ 1145171 h 1168571"/>
                <a:gd name="connsiteX6" fmla="*/ 521882 w 1224392"/>
                <a:gd name="connsiteY6" fmla="*/ 183772 h 1168571"/>
                <a:gd name="connsiteX7" fmla="*/ 1224392 w 1224392"/>
                <a:gd name="connsiteY7" fmla="*/ 1835 h 1168571"/>
                <a:gd name="connsiteX0" fmla="*/ 570721 w 1240295"/>
                <a:gd name="connsiteY0" fmla="*/ 111659 h 1168571"/>
                <a:gd name="connsiteX1" fmla="*/ 231 w 1240295"/>
                <a:gd name="connsiteY1" fmla="*/ 256834 h 1168571"/>
                <a:gd name="connsiteX2" fmla="*/ 36029 w 1240295"/>
                <a:gd name="connsiteY2" fmla="*/ 1084664 h 1168571"/>
                <a:gd name="connsiteX3" fmla="*/ 47963 w 1240295"/>
                <a:gd name="connsiteY3" fmla="*/ 1153365 h 1168571"/>
                <a:gd name="connsiteX4" fmla="*/ 392172 w 1240295"/>
                <a:gd name="connsiteY4" fmla="*/ 1136083 h 1168571"/>
                <a:gd name="connsiteX5" fmla="*/ 434273 w 1240295"/>
                <a:gd name="connsiteY5" fmla="*/ 1145171 h 1168571"/>
                <a:gd name="connsiteX6" fmla="*/ 537785 w 1240295"/>
                <a:gd name="connsiteY6" fmla="*/ 183772 h 1168571"/>
                <a:gd name="connsiteX7" fmla="*/ 1240295 w 1240295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9006 w 1278580"/>
                <a:gd name="connsiteY0" fmla="*/ 111659 h 1168571"/>
                <a:gd name="connsiteX1" fmla="*/ 30560 w 1278580"/>
                <a:gd name="connsiteY1" fmla="*/ 263704 h 1168571"/>
                <a:gd name="connsiteX2" fmla="*/ 74314 w 1278580"/>
                <a:gd name="connsiteY2" fmla="*/ 1084664 h 1168571"/>
                <a:gd name="connsiteX3" fmla="*/ 86248 w 1278580"/>
                <a:gd name="connsiteY3" fmla="*/ 1153365 h 1168571"/>
                <a:gd name="connsiteX4" fmla="*/ 430457 w 1278580"/>
                <a:gd name="connsiteY4" fmla="*/ 1136083 h 1168571"/>
                <a:gd name="connsiteX5" fmla="*/ 472558 w 1278580"/>
                <a:gd name="connsiteY5" fmla="*/ 1145171 h 1168571"/>
                <a:gd name="connsiteX6" fmla="*/ 576070 w 1278580"/>
                <a:gd name="connsiteY6" fmla="*/ 183772 h 1168571"/>
                <a:gd name="connsiteX7" fmla="*/ 1278580 w 1278580"/>
                <a:gd name="connsiteY7" fmla="*/ 1835 h 1168571"/>
                <a:gd name="connsiteX0" fmla="*/ 602018 w 1271592"/>
                <a:gd name="connsiteY0" fmla="*/ 111659 h 1168571"/>
                <a:gd name="connsiteX1" fmla="*/ 23572 w 1271592"/>
                <a:gd name="connsiteY1" fmla="*/ 263704 h 1168571"/>
                <a:gd name="connsiteX2" fmla="*/ 67326 w 1271592"/>
                <a:gd name="connsiteY2" fmla="*/ 1084664 h 1168571"/>
                <a:gd name="connsiteX3" fmla="*/ 79260 w 1271592"/>
                <a:gd name="connsiteY3" fmla="*/ 1153365 h 1168571"/>
                <a:gd name="connsiteX4" fmla="*/ 423469 w 1271592"/>
                <a:gd name="connsiteY4" fmla="*/ 1136083 h 1168571"/>
                <a:gd name="connsiteX5" fmla="*/ 465570 w 1271592"/>
                <a:gd name="connsiteY5" fmla="*/ 1145171 h 1168571"/>
                <a:gd name="connsiteX6" fmla="*/ 569082 w 1271592"/>
                <a:gd name="connsiteY6" fmla="*/ 183772 h 1168571"/>
                <a:gd name="connsiteX7" fmla="*/ 1271592 w 1271592"/>
                <a:gd name="connsiteY7" fmla="*/ 1835 h 1168571"/>
                <a:gd name="connsiteX0" fmla="*/ 626012 w 1295586"/>
                <a:gd name="connsiteY0" fmla="*/ 111659 h 1168571"/>
                <a:gd name="connsiteX1" fmla="*/ 43590 w 1295586"/>
                <a:gd name="connsiteY1" fmla="*/ 170961 h 1168571"/>
                <a:gd name="connsiteX2" fmla="*/ 47566 w 1295586"/>
                <a:gd name="connsiteY2" fmla="*/ 263704 h 1168571"/>
                <a:gd name="connsiteX3" fmla="*/ 91320 w 1295586"/>
                <a:gd name="connsiteY3" fmla="*/ 1084664 h 1168571"/>
                <a:gd name="connsiteX4" fmla="*/ 103254 w 1295586"/>
                <a:gd name="connsiteY4" fmla="*/ 1153365 h 1168571"/>
                <a:gd name="connsiteX5" fmla="*/ 447463 w 1295586"/>
                <a:gd name="connsiteY5" fmla="*/ 1136083 h 1168571"/>
                <a:gd name="connsiteX6" fmla="*/ 489564 w 1295586"/>
                <a:gd name="connsiteY6" fmla="*/ 1145171 h 1168571"/>
                <a:gd name="connsiteX7" fmla="*/ 593076 w 1295586"/>
                <a:gd name="connsiteY7" fmla="*/ 183772 h 1168571"/>
                <a:gd name="connsiteX8" fmla="*/ 1295586 w 1295586"/>
                <a:gd name="connsiteY8" fmla="*/ 1835 h 1168571"/>
                <a:gd name="connsiteX0" fmla="*/ 580854 w 1250428"/>
                <a:gd name="connsiteY0" fmla="*/ 111659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696521 w 1321086"/>
                <a:gd name="connsiteY0" fmla="*/ 115546 h 1168571"/>
                <a:gd name="connsiteX1" fmla="*/ 1995 w 1321086"/>
                <a:gd name="connsiteY1" fmla="*/ 133266 h 1168571"/>
                <a:gd name="connsiteX2" fmla="*/ 73066 w 1321086"/>
                <a:gd name="connsiteY2" fmla="*/ 263704 h 1168571"/>
                <a:gd name="connsiteX3" fmla="*/ 116820 w 1321086"/>
                <a:gd name="connsiteY3" fmla="*/ 1084664 h 1168571"/>
                <a:gd name="connsiteX4" fmla="*/ 128754 w 1321086"/>
                <a:gd name="connsiteY4" fmla="*/ 1153365 h 1168571"/>
                <a:gd name="connsiteX5" fmla="*/ 472963 w 1321086"/>
                <a:gd name="connsiteY5" fmla="*/ 1136083 h 1168571"/>
                <a:gd name="connsiteX6" fmla="*/ 515064 w 1321086"/>
                <a:gd name="connsiteY6" fmla="*/ 1145171 h 1168571"/>
                <a:gd name="connsiteX7" fmla="*/ 618576 w 1321086"/>
                <a:gd name="connsiteY7" fmla="*/ 183772 h 1168571"/>
                <a:gd name="connsiteX8" fmla="*/ 1321086 w 1321086"/>
                <a:gd name="connsiteY8" fmla="*/ 1835 h 1168571"/>
                <a:gd name="connsiteX0" fmla="*/ 698998 w 1323563"/>
                <a:gd name="connsiteY0" fmla="*/ 115546 h 1168571"/>
                <a:gd name="connsiteX1" fmla="*/ 4472 w 1323563"/>
                <a:gd name="connsiteY1" fmla="*/ 133266 h 1168571"/>
                <a:gd name="connsiteX2" fmla="*/ 75543 w 1323563"/>
                <a:gd name="connsiteY2" fmla="*/ 263704 h 1168571"/>
                <a:gd name="connsiteX3" fmla="*/ 119297 w 1323563"/>
                <a:gd name="connsiteY3" fmla="*/ 1084664 h 1168571"/>
                <a:gd name="connsiteX4" fmla="*/ 131231 w 1323563"/>
                <a:gd name="connsiteY4" fmla="*/ 1153365 h 1168571"/>
                <a:gd name="connsiteX5" fmla="*/ 475440 w 1323563"/>
                <a:gd name="connsiteY5" fmla="*/ 1136083 h 1168571"/>
                <a:gd name="connsiteX6" fmla="*/ 517541 w 1323563"/>
                <a:gd name="connsiteY6" fmla="*/ 1145171 h 1168571"/>
                <a:gd name="connsiteX7" fmla="*/ 621053 w 1323563"/>
                <a:gd name="connsiteY7" fmla="*/ 183772 h 1168571"/>
                <a:gd name="connsiteX8" fmla="*/ 1323563 w 1323563"/>
                <a:gd name="connsiteY8" fmla="*/ 1835 h 1168571"/>
                <a:gd name="connsiteX0" fmla="*/ 698998 w 698998"/>
                <a:gd name="connsiteY0" fmla="*/ 0 h 1053025"/>
                <a:gd name="connsiteX1" fmla="*/ 4472 w 698998"/>
                <a:gd name="connsiteY1" fmla="*/ 17720 h 1053025"/>
                <a:gd name="connsiteX2" fmla="*/ 75543 w 698998"/>
                <a:gd name="connsiteY2" fmla="*/ 148158 h 1053025"/>
                <a:gd name="connsiteX3" fmla="*/ 119297 w 698998"/>
                <a:gd name="connsiteY3" fmla="*/ 969118 h 1053025"/>
                <a:gd name="connsiteX4" fmla="*/ 131231 w 698998"/>
                <a:gd name="connsiteY4" fmla="*/ 1037819 h 1053025"/>
                <a:gd name="connsiteX5" fmla="*/ 475440 w 698998"/>
                <a:gd name="connsiteY5" fmla="*/ 1020537 h 1053025"/>
                <a:gd name="connsiteX6" fmla="*/ 517541 w 698998"/>
                <a:gd name="connsiteY6" fmla="*/ 1029625 h 1053025"/>
                <a:gd name="connsiteX7" fmla="*/ 621053 w 698998"/>
                <a:gd name="connsiteY7" fmla="*/ 68226 h 1053025"/>
                <a:gd name="connsiteX0" fmla="*/ 698998 w 698998"/>
                <a:gd name="connsiteY0" fmla="*/ 0 h 1112659"/>
                <a:gd name="connsiteX1" fmla="*/ 4472 w 698998"/>
                <a:gd name="connsiteY1" fmla="*/ 17720 h 1112659"/>
                <a:gd name="connsiteX2" fmla="*/ 75543 w 698998"/>
                <a:gd name="connsiteY2" fmla="*/ 148158 h 1112659"/>
                <a:gd name="connsiteX3" fmla="*/ 119297 w 698998"/>
                <a:gd name="connsiteY3" fmla="*/ 969118 h 1112659"/>
                <a:gd name="connsiteX4" fmla="*/ 131231 w 698998"/>
                <a:gd name="connsiteY4" fmla="*/ 1037819 h 1112659"/>
                <a:gd name="connsiteX5" fmla="*/ 533087 w 698998"/>
                <a:gd name="connsiteY5" fmla="*/ 1111808 h 1112659"/>
                <a:gd name="connsiteX6" fmla="*/ 517541 w 698998"/>
                <a:gd name="connsiteY6" fmla="*/ 1029625 h 1112659"/>
                <a:gd name="connsiteX7" fmla="*/ 621053 w 698998"/>
                <a:gd name="connsiteY7" fmla="*/ 68226 h 1112659"/>
                <a:gd name="connsiteX0" fmla="*/ 698998 w 698998"/>
                <a:gd name="connsiteY0" fmla="*/ 0 h 1120792"/>
                <a:gd name="connsiteX1" fmla="*/ 4472 w 698998"/>
                <a:gd name="connsiteY1" fmla="*/ 17720 h 1120792"/>
                <a:gd name="connsiteX2" fmla="*/ 75543 w 698998"/>
                <a:gd name="connsiteY2" fmla="*/ 148158 h 1120792"/>
                <a:gd name="connsiteX3" fmla="*/ 119297 w 698998"/>
                <a:gd name="connsiteY3" fmla="*/ 969118 h 1120792"/>
                <a:gd name="connsiteX4" fmla="*/ 116819 w 698998"/>
                <a:gd name="connsiteY4" fmla="*/ 1120792 h 1120792"/>
                <a:gd name="connsiteX5" fmla="*/ 533087 w 698998"/>
                <a:gd name="connsiteY5" fmla="*/ 1111808 h 1120792"/>
                <a:gd name="connsiteX6" fmla="*/ 517541 w 698998"/>
                <a:gd name="connsiteY6" fmla="*/ 1029625 h 1120792"/>
                <a:gd name="connsiteX7" fmla="*/ 621053 w 698998"/>
                <a:gd name="connsiteY7" fmla="*/ 68226 h 1120792"/>
                <a:gd name="connsiteX0" fmla="*/ 698998 w 698998"/>
                <a:gd name="connsiteY0" fmla="*/ 0 h 1122057"/>
                <a:gd name="connsiteX1" fmla="*/ 4472 w 698998"/>
                <a:gd name="connsiteY1" fmla="*/ 17720 h 1122057"/>
                <a:gd name="connsiteX2" fmla="*/ 75543 w 698998"/>
                <a:gd name="connsiteY2" fmla="*/ 148158 h 1122057"/>
                <a:gd name="connsiteX3" fmla="*/ 119297 w 698998"/>
                <a:gd name="connsiteY3" fmla="*/ 969118 h 1122057"/>
                <a:gd name="connsiteX4" fmla="*/ 116819 w 698998"/>
                <a:gd name="connsiteY4" fmla="*/ 1120792 h 1122057"/>
                <a:gd name="connsiteX5" fmla="*/ 533087 w 698998"/>
                <a:gd name="connsiteY5" fmla="*/ 1111808 h 1122057"/>
                <a:gd name="connsiteX6" fmla="*/ 517541 w 698998"/>
                <a:gd name="connsiteY6" fmla="*/ 1029625 h 1122057"/>
                <a:gd name="connsiteX7" fmla="*/ 621053 w 698998"/>
                <a:gd name="connsiteY7" fmla="*/ 68226 h 1122057"/>
                <a:gd name="connsiteX0" fmla="*/ 698998 w 698998"/>
                <a:gd name="connsiteY0" fmla="*/ 0 h 1123075"/>
                <a:gd name="connsiteX1" fmla="*/ 4472 w 698998"/>
                <a:gd name="connsiteY1" fmla="*/ 17720 h 1123075"/>
                <a:gd name="connsiteX2" fmla="*/ 75543 w 698998"/>
                <a:gd name="connsiteY2" fmla="*/ 148158 h 1123075"/>
                <a:gd name="connsiteX3" fmla="*/ 119297 w 698998"/>
                <a:gd name="connsiteY3" fmla="*/ 969118 h 1123075"/>
                <a:gd name="connsiteX4" fmla="*/ 116819 w 698998"/>
                <a:gd name="connsiteY4" fmla="*/ 1120792 h 1123075"/>
                <a:gd name="connsiteX5" fmla="*/ 533087 w 698998"/>
                <a:gd name="connsiteY5" fmla="*/ 1111808 h 1123075"/>
                <a:gd name="connsiteX6" fmla="*/ 517541 w 698998"/>
                <a:gd name="connsiteY6" fmla="*/ 1029625 h 1123075"/>
                <a:gd name="connsiteX7" fmla="*/ 621053 w 698998"/>
                <a:gd name="connsiteY7" fmla="*/ 68226 h 1123075"/>
                <a:gd name="connsiteX0" fmla="*/ 698998 w 698998"/>
                <a:gd name="connsiteY0" fmla="*/ 0 h 1129112"/>
                <a:gd name="connsiteX1" fmla="*/ 4472 w 698998"/>
                <a:gd name="connsiteY1" fmla="*/ 17720 h 1129112"/>
                <a:gd name="connsiteX2" fmla="*/ 75543 w 698998"/>
                <a:gd name="connsiteY2" fmla="*/ 148158 h 1129112"/>
                <a:gd name="connsiteX3" fmla="*/ 119297 w 698998"/>
                <a:gd name="connsiteY3" fmla="*/ 969118 h 1129112"/>
                <a:gd name="connsiteX4" fmla="*/ 116819 w 698998"/>
                <a:gd name="connsiteY4" fmla="*/ 1120792 h 1129112"/>
                <a:gd name="connsiteX5" fmla="*/ 518675 w 698998"/>
                <a:gd name="connsiteY5" fmla="*/ 1128403 h 1129112"/>
                <a:gd name="connsiteX6" fmla="*/ 517541 w 698998"/>
                <a:gd name="connsiteY6" fmla="*/ 1029625 h 1129112"/>
                <a:gd name="connsiteX7" fmla="*/ 621053 w 698998"/>
                <a:gd name="connsiteY7" fmla="*/ 68226 h 1129112"/>
                <a:gd name="connsiteX0" fmla="*/ 698998 w 698998"/>
                <a:gd name="connsiteY0" fmla="*/ 0 h 1123533"/>
                <a:gd name="connsiteX1" fmla="*/ 4472 w 698998"/>
                <a:gd name="connsiteY1" fmla="*/ 17720 h 1123533"/>
                <a:gd name="connsiteX2" fmla="*/ 75543 w 698998"/>
                <a:gd name="connsiteY2" fmla="*/ 148158 h 1123533"/>
                <a:gd name="connsiteX3" fmla="*/ 119297 w 698998"/>
                <a:gd name="connsiteY3" fmla="*/ 969118 h 1123533"/>
                <a:gd name="connsiteX4" fmla="*/ 116819 w 698998"/>
                <a:gd name="connsiteY4" fmla="*/ 1120792 h 1123533"/>
                <a:gd name="connsiteX5" fmla="*/ 518675 w 698998"/>
                <a:gd name="connsiteY5" fmla="*/ 1115957 h 1123533"/>
                <a:gd name="connsiteX6" fmla="*/ 517541 w 698998"/>
                <a:gd name="connsiteY6" fmla="*/ 1029625 h 1123533"/>
                <a:gd name="connsiteX7" fmla="*/ 621053 w 698998"/>
                <a:gd name="connsiteY7" fmla="*/ 68226 h 1123533"/>
                <a:gd name="connsiteX0" fmla="*/ 698998 w 698998"/>
                <a:gd name="connsiteY0" fmla="*/ 0 h 1359247"/>
                <a:gd name="connsiteX1" fmla="*/ 4472 w 698998"/>
                <a:gd name="connsiteY1" fmla="*/ 17720 h 1359247"/>
                <a:gd name="connsiteX2" fmla="*/ 75543 w 698998"/>
                <a:gd name="connsiteY2" fmla="*/ 148158 h 1359247"/>
                <a:gd name="connsiteX3" fmla="*/ 119297 w 698998"/>
                <a:gd name="connsiteY3" fmla="*/ 969118 h 1359247"/>
                <a:gd name="connsiteX4" fmla="*/ 116819 w 698998"/>
                <a:gd name="connsiteY4" fmla="*/ 1120792 h 1359247"/>
                <a:gd name="connsiteX5" fmla="*/ 337726 w 698998"/>
                <a:gd name="connsiteY5" fmla="*/ 1359246 h 1359247"/>
                <a:gd name="connsiteX6" fmla="*/ 518675 w 698998"/>
                <a:gd name="connsiteY6" fmla="*/ 1115957 h 1359247"/>
                <a:gd name="connsiteX7" fmla="*/ 517541 w 698998"/>
                <a:gd name="connsiteY7" fmla="*/ 1029625 h 1359247"/>
                <a:gd name="connsiteX8" fmla="*/ 621053 w 698998"/>
                <a:gd name="connsiteY8" fmla="*/ 68226 h 1359247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02654 w 698998"/>
                <a:gd name="connsiteY6" fmla="*/ 1057909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595905 w 698998"/>
                <a:gd name="connsiteY7" fmla="*/ 56964 h 1359246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332081 w 698998"/>
                <a:gd name="connsiteY5" fmla="*/ 1423066 h 1428679"/>
                <a:gd name="connsiteX6" fmla="*/ 491135 w 698998"/>
                <a:gd name="connsiteY6" fmla="*/ 1341974 h 1428679"/>
                <a:gd name="connsiteX7" fmla="*/ 416602 w 698998"/>
                <a:gd name="connsiteY7" fmla="*/ 685667 h 1428679"/>
                <a:gd name="connsiteX8" fmla="*/ 595905 w 698998"/>
                <a:gd name="connsiteY8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16298 w 698998"/>
                <a:gd name="connsiteY3" fmla="*/ 95034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07318 w 698998"/>
                <a:gd name="connsiteY3" fmla="*/ 482284 h 1428679"/>
                <a:gd name="connsiteX4" fmla="*/ 216298 w 698998"/>
                <a:gd name="connsiteY4" fmla="*/ 950348 h 1428679"/>
                <a:gd name="connsiteX5" fmla="*/ 109634 w 698998"/>
                <a:gd name="connsiteY5" fmla="*/ 1383579 h 1428679"/>
                <a:gd name="connsiteX6" fmla="*/ 200133 w 698998"/>
                <a:gd name="connsiteY6" fmla="*/ 1379514 h 1428679"/>
                <a:gd name="connsiteX7" fmla="*/ 332081 w 698998"/>
                <a:gd name="connsiteY7" fmla="*/ 1423066 h 1428679"/>
                <a:gd name="connsiteX8" fmla="*/ 491135 w 698998"/>
                <a:gd name="connsiteY8" fmla="*/ 1341974 h 1428679"/>
                <a:gd name="connsiteX9" fmla="*/ 416602 w 698998"/>
                <a:gd name="connsiteY9" fmla="*/ 685667 h 1428679"/>
                <a:gd name="connsiteX10" fmla="*/ 595905 w 698998"/>
                <a:gd name="connsiteY10" fmla="*/ 56964 h 1428679"/>
                <a:gd name="connsiteX0" fmla="*/ 697515 w 697515"/>
                <a:gd name="connsiteY0" fmla="*/ 0 h 1428679"/>
                <a:gd name="connsiteX1" fmla="*/ 2989 w 697515"/>
                <a:gd name="connsiteY1" fmla="*/ 17720 h 1428679"/>
                <a:gd name="connsiteX2" fmla="*/ 95616 w 697515"/>
                <a:gd name="connsiteY2" fmla="*/ 121879 h 1428679"/>
                <a:gd name="connsiteX3" fmla="*/ 205835 w 697515"/>
                <a:gd name="connsiteY3" fmla="*/ 482284 h 1428679"/>
                <a:gd name="connsiteX4" fmla="*/ 214815 w 697515"/>
                <a:gd name="connsiteY4" fmla="*/ 950348 h 1428679"/>
                <a:gd name="connsiteX5" fmla="*/ 108151 w 697515"/>
                <a:gd name="connsiteY5" fmla="*/ 1383579 h 1428679"/>
                <a:gd name="connsiteX6" fmla="*/ 198650 w 697515"/>
                <a:gd name="connsiteY6" fmla="*/ 1379514 h 1428679"/>
                <a:gd name="connsiteX7" fmla="*/ 330598 w 697515"/>
                <a:gd name="connsiteY7" fmla="*/ 1423066 h 1428679"/>
                <a:gd name="connsiteX8" fmla="*/ 489652 w 697515"/>
                <a:gd name="connsiteY8" fmla="*/ 1341974 h 1428679"/>
                <a:gd name="connsiteX9" fmla="*/ 415119 w 697515"/>
                <a:gd name="connsiteY9" fmla="*/ 685667 h 1428679"/>
                <a:gd name="connsiteX10" fmla="*/ 594422 w 697515"/>
                <a:gd name="connsiteY10" fmla="*/ 56964 h 142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7515" h="1428679">
                  <a:moveTo>
                    <a:pt x="697515" y="0"/>
                  </a:moveTo>
                  <a:cubicBezTo>
                    <a:pt x="573440" y="68189"/>
                    <a:pt x="202918" y="54571"/>
                    <a:pt x="2989" y="17720"/>
                  </a:cubicBezTo>
                  <a:cubicBezTo>
                    <a:pt x="-12403" y="62496"/>
                    <a:pt x="33650" y="-30405"/>
                    <a:pt x="95616" y="121879"/>
                  </a:cubicBezTo>
                  <a:cubicBezTo>
                    <a:pt x="120442" y="200557"/>
                    <a:pt x="182376" y="348586"/>
                    <a:pt x="205835" y="482284"/>
                  </a:cubicBezTo>
                  <a:cubicBezTo>
                    <a:pt x="229294" y="615982"/>
                    <a:pt x="222114" y="801384"/>
                    <a:pt x="214815" y="950348"/>
                  </a:cubicBezTo>
                  <a:cubicBezTo>
                    <a:pt x="230442" y="1111371"/>
                    <a:pt x="81940" y="1349247"/>
                    <a:pt x="108151" y="1383579"/>
                  </a:cubicBezTo>
                  <a:cubicBezTo>
                    <a:pt x="115636" y="1435085"/>
                    <a:pt x="162773" y="1329135"/>
                    <a:pt x="198650" y="1379514"/>
                  </a:cubicBezTo>
                  <a:cubicBezTo>
                    <a:pt x="234527" y="1429893"/>
                    <a:pt x="276110" y="1412429"/>
                    <a:pt x="330598" y="1423066"/>
                  </a:cubicBezTo>
                  <a:cubicBezTo>
                    <a:pt x="381607" y="1426768"/>
                    <a:pt x="473769" y="1454237"/>
                    <a:pt x="489652" y="1341974"/>
                  </a:cubicBezTo>
                  <a:cubicBezTo>
                    <a:pt x="426497" y="1177154"/>
                    <a:pt x="386281" y="866674"/>
                    <a:pt x="415119" y="685667"/>
                  </a:cubicBezTo>
                  <a:cubicBezTo>
                    <a:pt x="452382" y="371591"/>
                    <a:pt x="463594" y="223281"/>
                    <a:pt x="594422" y="56964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8" name="Forme libre 297"/>
            <p:cNvSpPr/>
            <p:nvPr/>
          </p:nvSpPr>
          <p:spPr>
            <a:xfrm flipH="1">
              <a:off x="4281271" y="2074958"/>
              <a:ext cx="230754" cy="665051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10854 w 149809"/>
                <a:gd name="connsiteY0" fmla="*/ 1060400 h 1060400"/>
                <a:gd name="connsiteX1" fmla="*/ 149809 w 149809"/>
                <a:gd name="connsiteY1" fmla="*/ 0 h 1060400"/>
                <a:gd name="connsiteX0" fmla="*/ 0 w 261103"/>
                <a:gd name="connsiteY0" fmla="*/ 786351 h 786351"/>
                <a:gd name="connsiteX1" fmla="*/ 261103 w 261103"/>
                <a:gd name="connsiteY1" fmla="*/ 0 h 78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103" h="786351">
                  <a:moveTo>
                    <a:pt x="0" y="786351"/>
                  </a:moveTo>
                  <a:cubicBezTo>
                    <a:pt x="3614" y="587219"/>
                    <a:pt x="48291" y="134869"/>
                    <a:pt x="26110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9" name="Forme libre 298"/>
            <p:cNvSpPr/>
            <p:nvPr/>
          </p:nvSpPr>
          <p:spPr>
            <a:xfrm>
              <a:off x="4666320" y="2069923"/>
              <a:ext cx="228650" cy="681249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9127 w 152887"/>
                <a:gd name="connsiteY0" fmla="*/ 1143373 h 1143373"/>
                <a:gd name="connsiteX1" fmla="*/ 152887 w 152887"/>
                <a:gd name="connsiteY1" fmla="*/ 0 h 1143373"/>
                <a:gd name="connsiteX0" fmla="*/ 0 w 258723"/>
                <a:gd name="connsiteY0" fmla="*/ 805504 h 805504"/>
                <a:gd name="connsiteX1" fmla="*/ 258723 w 258723"/>
                <a:gd name="connsiteY1" fmla="*/ 0 h 8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723" h="805504">
                  <a:moveTo>
                    <a:pt x="0" y="805504"/>
                  </a:moveTo>
                  <a:cubicBezTo>
                    <a:pt x="3614" y="606372"/>
                    <a:pt x="45911" y="134869"/>
                    <a:pt x="25872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0" name="Forme libre 299"/>
            <p:cNvSpPr/>
            <p:nvPr/>
          </p:nvSpPr>
          <p:spPr>
            <a:xfrm>
              <a:off x="4602252" y="2014328"/>
              <a:ext cx="15545" cy="770558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10506 w 102130"/>
                <a:gd name="connsiteY0" fmla="*/ 1820461 h 1820461"/>
                <a:gd name="connsiteX1" fmla="*/ 3309 w 102130"/>
                <a:gd name="connsiteY1" fmla="*/ 946960 h 1820461"/>
                <a:gd name="connsiteX2" fmla="*/ 9365 w 102130"/>
                <a:gd name="connsiteY2" fmla="*/ 384313 h 1820461"/>
                <a:gd name="connsiteX3" fmla="*/ 102130 w 102130"/>
                <a:gd name="connsiteY3" fmla="*/ 0 h 1820461"/>
                <a:gd name="connsiteX0" fmla="*/ 10506 w 10506"/>
                <a:gd name="connsiteY0" fmla="*/ 1436148 h 1436148"/>
                <a:gd name="connsiteX1" fmla="*/ 3309 w 10506"/>
                <a:gd name="connsiteY1" fmla="*/ 562647 h 1436148"/>
                <a:gd name="connsiteX2" fmla="*/ 9365 w 10506"/>
                <a:gd name="connsiteY2" fmla="*/ 0 h 1436148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16515 w 37785"/>
                <a:gd name="connsiteY0" fmla="*/ 1651301 h 1651301"/>
                <a:gd name="connsiteX1" fmla="*/ 9318 w 37785"/>
                <a:gd name="connsiteY1" fmla="*/ 777800 h 1651301"/>
                <a:gd name="connsiteX2" fmla="*/ 37785 w 37785"/>
                <a:gd name="connsiteY2" fmla="*/ 0 h 1651301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8921 w 38392"/>
                <a:gd name="connsiteY0" fmla="*/ 1667703 h 1667703"/>
                <a:gd name="connsiteX1" fmla="*/ 1724 w 38392"/>
                <a:gd name="connsiteY1" fmla="*/ 794202 h 1667703"/>
                <a:gd name="connsiteX2" fmla="*/ 38392 w 38392"/>
                <a:gd name="connsiteY2" fmla="*/ 0 h 1667703"/>
                <a:gd name="connsiteX0" fmla="*/ 10865 w 40336"/>
                <a:gd name="connsiteY0" fmla="*/ 1667703 h 1667703"/>
                <a:gd name="connsiteX1" fmla="*/ 2109 w 40336"/>
                <a:gd name="connsiteY1" fmla="*/ 1536708 h 1667703"/>
                <a:gd name="connsiteX2" fmla="*/ 3668 w 40336"/>
                <a:gd name="connsiteY2" fmla="*/ 794202 h 1667703"/>
                <a:gd name="connsiteX3" fmla="*/ 40336 w 40336"/>
                <a:gd name="connsiteY3" fmla="*/ 0 h 1667703"/>
                <a:gd name="connsiteX0" fmla="*/ 208 w 42520"/>
                <a:gd name="connsiteY0" fmla="*/ 2219895 h 2219895"/>
                <a:gd name="connsiteX1" fmla="*/ 4293 w 42520"/>
                <a:gd name="connsiteY1" fmla="*/ 1536708 h 2219895"/>
                <a:gd name="connsiteX2" fmla="*/ 5852 w 42520"/>
                <a:gd name="connsiteY2" fmla="*/ 794202 h 2219895"/>
                <a:gd name="connsiteX3" fmla="*/ 42520 w 42520"/>
                <a:gd name="connsiteY3" fmla="*/ 0 h 2219895"/>
                <a:gd name="connsiteX0" fmla="*/ 30128 w 40336"/>
                <a:gd name="connsiteY0" fmla="*/ 2213474 h 2213474"/>
                <a:gd name="connsiteX1" fmla="*/ 2109 w 40336"/>
                <a:gd name="connsiteY1" fmla="*/ 1536708 h 2213474"/>
                <a:gd name="connsiteX2" fmla="*/ 3668 w 40336"/>
                <a:gd name="connsiteY2" fmla="*/ 794202 h 2213474"/>
                <a:gd name="connsiteX3" fmla="*/ 40336 w 40336"/>
                <a:gd name="connsiteY3" fmla="*/ 0 h 2213474"/>
                <a:gd name="connsiteX0" fmla="*/ 31140 w 42521"/>
                <a:gd name="connsiteY0" fmla="*/ 2213474 h 2236828"/>
                <a:gd name="connsiteX1" fmla="*/ 41647 w 42521"/>
                <a:gd name="connsiteY1" fmla="*/ 2178792 h 2236828"/>
                <a:gd name="connsiteX2" fmla="*/ 3121 w 42521"/>
                <a:gd name="connsiteY2" fmla="*/ 1536708 h 2236828"/>
                <a:gd name="connsiteX3" fmla="*/ 4680 w 42521"/>
                <a:gd name="connsiteY3" fmla="*/ 794202 h 2236828"/>
                <a:gd name="connsiteX4" fmla="*/ 41348 w 42521"/>
                <a:gd name="connsiteY4" fmla="*/ 0 h 2236828"/>
                <a:gd name="connsiteX0" fmla="*/ 31141 w 66731"/>
                <a:gd name="connsiteY0" fmla="*/ 2213474 h 2236829"/>
                <a:gd name="connsiteX1" fmla="*/ 41648 w 66731"/>
                <a:gd name="connsiteY1" fmla="*/ 2178792 h 2236829"/>
                <a:gd name="connsiteX2" fmla="*/ 3122 w 66731"/>
                <a:gd name="connsiteY2" fmla="*/ 1536708 h 2236829"/>
                <a:gd name="connsiteX3" fmla="*/ 4681 w 66731"/>
                <a:gd name="connsiteY3" fmla="*/ 794202 h 2236829"/>
                <a:gd name="connsiteX4" fmla="*/ 41349 w 66731"/>
                <a:gd name="connsiteY4" fmla="*/ 0 h 2236829"/>
                <a:gd name="connsiteX0" fmla="*/ 2 w 74117"/>
                <a:gd name="connsiteY0" fmla="*/ 2226317 h 2241717"/>
                <a:gd name="connsiteX1" fmla="*/ 49035 w 74117"/>
                <a:gd name="connsiteY1" fmla="*/ 2178792 h 2241717"/>
                <a:gd name="connsiteX2" fmla="*/ 10509 w 74117"/>
                <a:gd name="connsiteY2" fmla="*/ 1536708 h 2241717"/>
                <a:gd name="connsiteX3" fmla="*/ 12068 w 74117"/>
                <a:gd name="connsiteY3" fmla="*/ 794202 h 2241717"/>
                <a:gd name="connsiteX4" fmla="*/ 48736 w 74117"/>
                <a:gd name="connsiteY4" fmla="*/ 0 h 2241717"/>
                <a:gd name="connsiteX0" fmla="*/ 41649 w 66731"/>
                <a:gd name="connsiteY0" fmla="*/ 2178792 h 2178792"/>
                <a:gd name="connsiteX1" fmla="*/ 3123 w 66731"/>
                <a:gd name="connsiteY1" fmla="*/ 1536708 h 2178792"/>
                <a:gd name="connsiteX2" fmla="*/ 4682 w 66731"/>
                <a:gd name="connsiteY2" fmla="*/ 794202 h 2178792"/>
                <a:gd name="connsiteX3" fmla="*/ 41350 w 66731"/>
                <a:gd name="connsiteY3" fmla="*/ 0 h 2178792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10966 w 23510"/>
                <a:gd name="connsiteY0" fmla="*/ 1549549 h 1549549"/>
                <a:gd name="connsiteX1" fmla="*/ 6105 w 23510"/>
                <a:gd name="connsiteY1" fmla="*/ 800623 h 1549549"/>
                <a:gd name="connsiteX2" fmla="*/ 23510 w 23510"/>
                <a:gd name="connsiteY2" fmla="*/ 0 h 1549549"/>
                <a:gd name="connsiteX0" fmla="*/ 10966 w 23510"/>
                <a:gd name="connsiteY0" fmla="*/ 1410105 h 1410105"/>
                <a:gd name="connsiteX1" fmla="*/ 6105 w 23510"/>
                <a:gd name="connsiteY1" fmla="*/ 800623 h 1410105"/>
                <a:gd name="connsiteX2" fmla="*/ 23510 w 23510"/>
                <a:gd name="connsiteY2" fmla="*/ 0 h 141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0" h="1410105">
                  <a:moveTo>
                    <a:pt x="10966" y="1410105"/>
                  </a:moveTo>
                  <a:cubicBezTo>
                    <a:pt x="6945" y="1183621"/>
                    <a:pt x="-266" y="1056741"/>
                    <a:pt x="6105" y="800623"/>
                  </a:cubicBezTo>
                  <a:cubicBezTo>
                    <a:pt x="11017" y="522673"/>
                    <a:pt x="-19854" y="180238"/>
                    <a:pt x="2351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1" name="Forme libre 300"/>
            <p:cNvSpPr/>
            <p:nvPr/>
          </p:nvSpPr>
          <p:spPr>
            <a:xfrm>
              <a:off x="4513582" y="2109433"/>
              <a:ext cx="68272" cy="683461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270005 w 270005"/>
                <a:gd name="connsiteY0" fmla="*/ 1655534 h 1655534"/>
                <a:gd name="connsiteX1" fmla="*/ 256753 w 270005"/>
                <a:gd name="connsiteY1" fmla="*/ 715156 h 1655534"/>
                <a:gd name="connsiteX2" fmla="*/ 244755 w 270005"/>
                <a:gd name="connsiteY2" fmla="*/ 140704 h 1655534"/>
                <a:gd name="connsiteX3" fmla="*/ 174672 w 270005"/>
                <a:gd name="connsiteY3" fmla="*/ 8897 h 1655534"/>
                <a:gd name="connsiteX4" fmla="*/ 0 w 270005"/>
                <a:gd name="connsiteY4" fmla="*/ 43861 h 1655534"/>
                <a:gd name="connsiteX0" fmla="*/ 95333 w 95333"/>
                <a:gd name="connsiteY0" fmla="*/ 1646637 h 1646637"/>
                <a:gd name="connsiteX1" fmla="*/ 82081 w 95333"/>
                <a:gd name="connsiteY1" fmla="*/ 706259 h 1646637"/>
                <a:gd name="connsiteX2" fmla="*/ 70083 w 95333"/>
                <a:gd name="connsiteY2" fmla="*/ 131807 h 1646637"/>
                <a:gd name="connsiteX3" fmla="*/ 0 w 95333"/>
                <a:gd name="connsiteY3" fmla="*/ 0 h 1646637"/>
                <a:gd name="connsiteX0" fmla="*/ 95333 w 95333"/>
                <a:gd name="connsiteY0" fmla="*/ 1646637 h 1646637"/>
                <a:gd name="connsiteX1" fmla="*/ 93706 w 95333"/>
                <a:gd name="connsiteY1" fmla="*/ 1529608 h 1646637"/>
                <a:gd name="connsiteX2" fmla="*/ 82081 w 95333"/>
                <a:gd name="connsiteY2" fmla="*/ 706259 h 1646637"/>
                <a:gd name="connsiteX3" fmla="*/ 70083 w 95333"/>
                <a:gd name="connsiteY3" fmla="*/ 131807 h 1646637"/>
                <a:gd name="connsiteX4" fmla="*/ 0 w 95333"/>
                <a:gd name="connsiteY4" fmla="*/ 0 h 1646637"/>
                <a:gd name="connsiteX0" fmla="*/ 95333 w 95333"/>
                <a:gd name="connsiteY0" fmla="*/ 2025465 h 2025465"/>
                <a:gd name="connsiteX1" fmla="*/ 93706 w 95333"/>
                <a:gd name="connsiteY1" fmla="*/ 1529608 h 2025465"/>
                <a:gd name="connsiteX2" fmla="*/ 82081 w 95333"/>
                <a:gd name="connsiteY2" fmla="*/ 706259 h 2025465"/>
                <a:gd name="connsiteX3" fmla="*/ 70083 w 95333"/>
                <a:gd name="connsiteY3" fmla="*/ 131807 h 2025465"/>
                <a:gd name="connsiteX4" fmla="*/ 0 w 95333"/>
                <a:gd name="connsiteY4" fmla="*/ 0 h 2025465"/>
                <a:gd name="connsiteX0" fmla="*/ 101754 w 101754"/>
                <a:gd name="connsiteY0" fmla="*/ 1967677 h 1967677"/>
                <a:gd name="connsiteX1" fmla="*/ 93706 w 101754"/>
                <a:gd name="connsiteY1" fmla="*/ 1529608 h 1967677"/>
                <a:gd name="connsiteX2" fmla="*/ 82081 w 101754"/>
                <a:gd name="connsiteY2" fmla="*/ 706259 h 1967677"/>
                <a:gd name="connsiteX3" fmla="*/ 70083 w 101754"/>
                <a:gd name="connsiteY3" fmla="*/ 131807 h 1967677"/>
                <a:gd name="connsiteX4" fmla="*/ 0 w 101754"/>
                <a:gd name="connsiteY4" fmla="*/ 0 h 1967677"/>
                <a:gd name="connsiteX0" fmla="*/ 50386 w 93783"/>
                <a:gd name="connsiteY0" fmla="*/ 1916311 h 1916311"/>
                <a:gd name="connsiteX1" fmla="*/ 93706 w 93783"/>
                <a:gd name="connsiteY1" fmla="*/ 1529608 h 1916311"/>
                <a:gd name="connsiteX2" fmla="*/ 82081 w 93783"/>
                <a:gd name="connsiteY2" fmla="*/ 706259 h 1916311"/>
                <a:gd name="connsiteX3" fmla="*/ 70083 w 93783"/>
                <a:gd name="connsiteY3" fmla="*/ 131807 h 1916311"/>
                <a:gd name="connsiteX4" fmla="*/ 0 w 93783"/>
                <a:gd name="connsiteY4" fmla="*/ 0 h 1916311"/>
                <a:gd name="connsiteX0" fmla="*/ 108174 w 108174"/>
                <a:gd name="connsiteY0" fmla="*/ 2038306 h 2038306"/>
                <a:gd name="connsiteX1" fmla="*/ 93706 w 108174"/>
                <a:gd name="connsiteY1" fmla="*/ 1529608 h 2038306"/>
                <a:gd name="connsiteX2" fmla="*/ 82081 w 108174"/>
                <a:gd name="connsiteY2" fmla="*/ 706259 h 2038306"/>
                <a:gd name="connsiteX3" fmla="*/ 70083 w 108174"/>
                <a:gd name="connsiteY3" fmla="*/ 131807 h 2038306"/>
                <a:gd name="connsiteX4" fmla="*/ 0 w 108174"/>
                <a:gd name="connsiteY4" fmla="*/ 0 h 2038306"/>
                <a:gd name="connsiteX0" fmla="*/ 50386 w 93783"/>
                <a:gd name="connsiteY0" fmla="*/ 1954835 h 1954835"/>
                <a:gd name="connsiteX1" fmla="*/ 93706 w 93783"/>
                <a:gd name="connsiteY1" fmla="*/ 1529608 h 1954835"/>
                <a:gd name="connsiteX2" fmla="*/ 82081 w 93783"/>
                <a:gd name="connsiteY2" fmla="*/ 706259 h 1954835"/>
                <a:gd name="connsiteX3" fmla="*/ 70083 w 93783"/>
                <a:gd name="connsiteY3" fmla="*/ 131807 h 1954835"/>
                <a:gd name="connsiteX4" fmla="*/ 0 w 93783"/>
                <a:gd name="connsiteY4" fmla="*/ 0 h 1954835"/>
                <a:gd name="connsiteX0" fmla="*/ 50386 w 93756"/>
                <a:gd name="connsiteY0" fmla="*/ 1954835 h 1954835"/>
                <a:gd name="connsiteX1" fmla="*/ 93706 w 93756"/>
                <a:gd name="connsiteY1" fmla="*/ 1529608 h 1954835"/>
                <a:gd name="connsiteX2" fmla="*/ 82081 w 93756"/>
                <a:gd name="connsiteY2" fmla="*/ 706259 h 1954835"/>
                <a:gd name="connsiteX3" fmla="*/ 70083 w 93756"/>
                <a:gd name="connsiteY3" fmla="*/ 131807 h 1954835"/>
                <a:gd name="connsiteX4" fmla="*/ 0 w 93756"/>
                <a:gd name="connsiteY4" fmla="*/ 0 h 1954835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74442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74442 w 82116"/>
                <a:gd name="connsiteY0" fmla="*/ 1529608 h 1529609"/>
                <a:gd name="connsiteX1" fmla="*/ 82081 w 82116"/>
                <a:gd name="connsiteY1" fmla="*/ 706259 h 1529609"/>
                <a:gd name="connsiteX2" fmla="*/ 70083 w 82116"/>
                <a:gd name="connsiteY2" fmla="*/ 131807 h 1529609"/>
                <a:gd name="connsiteX3" fmla="*/ 0 w 82116"/>
                <a:gd name="connsiteY3" fmla="*/ 0 h 1529609"/>
                <a:gd name="connsiteX0" fmla="*/ 88848 w 88848"/>
                <a:gd name="connsiteY0" fmla="*/ 1256529 h 1256529"/>
                <a:gd name="connsiteX1" fmla="*/ 82081 w 88848"/>
                <a:gd name="connsiteY1" fmla="*/ 706259 h 1256529"/>
                <a:gd name="connsiteX2" fmla="*/ 70083 w 88848"/>
                <a:gd name="connsiteY2" fmla="*/ 131807 h 1256529"/>
                <a:gd name="connsiteX3" fmla="*/ 0 w 88848"/>
                <a:gd name="connsiteY3" fmla="*/ 0 h 1256529"/>
                <a:gd name="connsiteX0" fmla="*/ 103253 w 103253"/>
                <a:gd name="connsiteY0" fmla="*/ 1250719 h 1250719"/>
                <a:gd name="connsiteX1" fmla="*/ 82081 w 103253"/>
                <a:gd name="connsiteY1" fmla="*/ 706259 h 1250719"/>
                <a:gd name="connsiteX2" fmla="*/ 70083 w 103253"/>
                <a:gd name="connsiteY2" fmla="*/ 131807 h 1250719"/>
                <a:gd name="connsiteX3" fmla="*/ 0 w 103253"/>
                <a:gd name="connsiteY3" fmla="*/ 0 h 12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253" h="1250719">
                  <a:moveTo>
                    <a:pt x="103253" y="1250719"/>
                  </a:moveTo>
                  <a:cubicBezTo>
                    <a:pt x="101044" y="1093989"/>
                    <a:pt x="82808" y="939226"/>
                    <a:pt x="82081" y="706259"/>
                  </a:cubicBezTo>
                  <a:cubicBezTo>
                    <a:pt x="81355" y="473292"/>
                    <a:pt x="83763" y="249517"/>
                    <a:pt x="70083" y="131807"/>
                  </a:cubicBezTo>
                  <a:cubicBezTo>
                    <a:pt x="56403" y="14097"/>
                    <a:pt x="40792" y="22196"/>
                    <a:pt x="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2" name="Parallélogramme 301"/>
            <p:cNvSpPr/>
            <p:nvPr/>
          </p:nvSpPr>
          <p:spPr>
            <a:xfrm>
              <a:off x="3520644" y="1777147"/>
              <a:ext cx="2102711" cy="454337"/>
            </a:xfrm>
            <a:prstGeom prst="parallelogram">
              <a:avLst>
                <a:gd name="adj" fmla="val 5903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3" name="Ellipse 302"/>
            <p:cNvSpPr/>
            <p:nvPr/>
          </p:nvSpPr>
          <p:spPr>
            <a:xfrm rot="16200000">
              <a:off x="4548357" y="1759126"/>
              <a:ext cx="81173" cy="618964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4" name="Forme libre 303"/>
            <p:cNvSpPr/>
            <p:nvPr/>
          </p:nvSpPr>
          <p:spPr>
            <a:xfrm>
              <a:off x="4895140" y="1955560"/>
              <a:ext cx="595352" cy="11304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661" h="133667">
                  <a:moveTo>
                    <a:pt x="0" y="133667"/>
                  </a:moveTo>
                  <a:cubicBezTo>
                    <a:pt x="166545" y="-8354"/>
                    <a:pt x="572061" y="-2676"/>
                    <a:pt x="673661" y="1557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5" name="Forme libre 304"/>
            <p:cNvSpPr/>
            <p:nvPr/>
          </p:nvSpPr>
          <p:spPr>
            <a:xfrm>
              <a:off x="4264144" y="2106417"/>
              <a:ext cx="247869" cy="12352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448105 w 448105"/>
                <a:gd name="connsiteY0" fmla="*/ 715156 h 715156"/>
                <a:gd name="connsiteX1" fmla="*/ 436107 w 448105"/>
                <a:gd name="connsiteY1" fmla="*/ 140704 h 715156"/>
                <a:gd name="connsiteX2" fmla="*/ 366024 w 448105"/>
                <a:gd name="connsiteY2" fmla="*/ 8897 h 715156"/>
                <a:gd name="connsiteX3" fmla="*/ 191352 w 448105"/>
                <a:gd name="connsiteY3" fmla="*/ 43861 h 715156"/>
                <a:gd name="connsiteX4" fmla="*/ 0 w 448105"/>
                <a:gd name="connsiteY4" fmla="*/ 218627 h 715156"/>
                <a:gd name="connsiteX0" fmla="*/ 436107 w 436107"/>
                <a:gd name="connsiteY0" fmla="*/ 140704 h 218627"/>
                <a:gd name="connsiteX1" fmla="*/ 366024 w 436107"/>
                <a:gd name="connsiteY1" fmla="*/ 8897 h 218627"/>
                <a:gd name="connsiteX2" fmla="*/ 191352 w 436107"/>
                <a:gd name="connsiteY2" fmla="*/ 43861 h 218627"/>
                <a:gd name="connsiteX3" fmla="*/ 0 w 436107"/>
                <a:gd name="connsiteY3" fmla="*/ 218627 h 218627"/>
                <a:gd name="connsiteX0" fmla="*/ 366024 w 366024"/>
                <a:gd name="connsiteY0" fmla="*/ 8897 h 218627"/>
                <a:gd name="connsiteX1" fmla="*/ 191352 w 366024"/>
                <a:gd name="connsiteY1" fmla="*/ 43861 h 218627"/>
                <a:gd name="connsiteX2" fmla="*/ 0 w 366024"/>
                <a:gd name="connsiteY2" fmla="*/ 218627 h 218627"/>
                <a:gd name="connsiteX0" fmla="*/ 374651 w 374651"/>
                <a:gd name="connsiteY0" fmla="*/ 8897 h 218627"/>
                <a:gd name="connsiteX1" fmla="*/ 191352 w 374651"/>
                <a:gd name="connsiteY1" fmla="*/ 43861 h 218627"/>
                <a:gd name="connsiteX2" fmla="*/ 0 w 374651"/>
                <a:gd name="connsiteY2" fmla="*/ 218627 h 218627"/>
                <a:gd name="connsiteX0" fmla="*/ 366025 w 366025"/>
                <a:gd name="connsiteY0" fmla="*/ 8897 h 218627"/>
                <a:gd name="connsiteX1" fmla="*/ 191352 w 366025"/>
                <a:gd name="connsiteY1" fmla="*/ 43861 h 218627"/>
                <a:gd name="connsiteX2" fmla="*/ 0 w 366025"/>
                <a:gd name="connsiteY2" fmla="*/ 218627 h 218627"/>
                <a:gd name="connsiteX0" fmla="*/ 357399 w 357399"/>
                <a:gd name="connsiteY0" fmla="*/ 7682 h 226038"/>
                <a:gd name="connsiteX1" fmla="*/ 191352 w 357399"/>
                <a:gd name="connsiteY1" fmla="*/ 51272 h 226038"/>
                <a:gd name="connsiteX2" fmla="*/ 0 w 357399"/>
                <a:gd name="connsiteY2" fmla="*/ 226038 h 226038"/>
                <a:gd name="connsiteX0" fmla="*/ 374872 w 374872"/>
                <a:gd name="connsiteY0" fmla="*/ 7682 h 226038"/>
                <a:gd name="connsiteX1" fmla="*/ 191352 w 374872"/>
                <a:gd name="connsiteY1" fmla="*/ 51272 h 226038"/>
                <a:gd name="connsiteX2" fmla="*/ 0 w 374872"/>
                <a:gd name="connsiteY2" fmla="*/ 226038 h 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72" h="226038">
                  <a:moveTo>
                    <a:pt x="374872" y="7682"/>
                  </a:moveTo>
                  <a:cubicBezTo>
                    <a:pt x="334080" y="-14514"/>
                    <a:pt x="253831" y="14879"/>
                    <a:pt x="191352" y="51272"/>
                  </a:cubicBezTo>
                  <a:cubicBezTo>
                    <a:pt x="128873" y="87665"/>
                    <a:pt x="0" y="226038"/>
                    <a:pt x="0" y="226038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6" name="Forme libre 305"/>
            <p:cNvSpPr/>
            <p:nvPr/>
          </p:nvSpPr>
          <p:spPr>
            <a:xfrm>
              <a:off x="4611688" y="1779229"/>
              <a:ext cx="200852" cy="24617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3309 w 349006"/>
                <a:gd name="connsiteY0" fmla="*/ 1234734 h 1234734"/>
                <a:gd name="connsiteX1" fmla="*/ 9365 w 349006"/>
                <a:gd name="connsiteY1" fmla="*/ 672087 h 1234734"/>
                <a:gd name="connsiteX2" fmla="*/ 102130 w 349006"/>
                <a:gd name="connsiteY2" fmla="*/ 287774 h 1234734"/>
                <a:gd name="connsiteX3" fmla="*/ 349006 w 349006"/>
                <a:gd name="connsiteY3" fmla="*/ 0 h 1234734"/>
                <a:gd name="connsiteX0" fmla="*/ 0 w 339641"/>
                <a:gd name="connsiteY0" fmla="*/ 672087 h 672087"/>
                <a:gd name="connsiteX1" fmla="*/ 92765 w 339641"/>
                <a:gd name="connsiteY1" fmla="*/ 287774 h 672087"/>
                <a:gd name="connsiteX2" fmla="*/ 339641 w 339641"/>
                <a:gd name="connsiteY2" fmla="*/ 0 h 6720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765"/>
                <a:gd name="connsiteY0" fmla="*/ 450493 h 450493"/>
                <a:gd name="connsiteX1" fmla="*/ 303641 w 303765"/>
                <a:gd name="connsiteY1" fmla="*/ 1606 h 4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765" h="450493">
                  <a:moveTo>
                    <a:pt x="0" y="450493"/>
                  </a:moveTo>
                  <a:cubicBezTo>
                    <a:pt x="69838" y="161912"/>
                    <a:pt x="310003" y="-19095"/>
                    <a:pt x="303641" y="160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7" name="Forme libre 306"/>
            <p:cNvSpPr/>
            <p:nvPr/>
          </p:nvSpPr>
          <p:spPr>
            <a:xfrm flipH="1">
              <a:off x="3710670" y="1965706"/>
              <a:ext cx="568239" cy="111012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42982"/>
                <a:gd name="connsiteY0" fmla="*/ 131259 h 131259"/>
                <a:gd name="connsiteX1" fmla="*/ 642982 w 642982"/>
                <a:gd name="connsiteY1" fmla="*/ 1799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982" h="131259">
                  <a:moveTo>
                    <a:pt x="0" y="131259"/>
                  </a:moveTo>
                  <a:cubicBezTo>
                    <a:pt x="166545" y="-10762"/>
                    <a:pt x="541382" y="-2434"/>
                    <a:pt x="642982" y="1799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23" name="Grouper 422"/>
            <p:cNvGrpSpPr/>
            <p:nvPr/>
          </p:nvGrpSpPr>
          <p:grpSpPr>
            <a:xfrm>
              <a:off x="4436893" y="2724107"/>
              <a:ext cx="649858" cy="709899"/>
              <a:chOff x="4364210" y="5848463"/>
              <a:chExt cx="649858" cy="709899"/>
            </a:xfrm>
          </p:grpSpPr>
          <p:sp>
            <p:nvSpPr>
              <p:cNvPr id="425" name="Ellipse 424"/>
              <p:cNvSpPr/>
              <p:nvPr/>
            </p:nvSpPr>
            <p:spPr>
              <a:xfrm flipH="1" flipV="1">
                <a:off x="4375429" y="6276464"/>
                <a:ext cx="82363" cy="1152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  <a:alpha val="72000"/>
                    </a:schemeClr>
                  </a:gs>
                  <a:gs pos="27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6" name="Arc 6"/>
              <p:cNvSpPr/>
              <p:nvPr/>
            </p:nvSpPr>
            <p:spPr>
              <a:xfrm>
                <a:off x="4364210" y="5848463"/>
                <a:ext cx="472867" cy="589231"/>
              </a:xfrm>
              <a:custGeom>
                <a:avLst/>
                <a:gdLst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2" fmla="*/ 360040 w 720080"/>
                  <a:gd name="connsiteY2" fmla="*/ 276196 h 552391"/>
                  <a:gd name="connsiteX3" fmla="*/ 360040 w 720080"/>
                  <a:gd name="connsiteY3" fmla="*/ 0 h 552391"/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0" fmla="*/ 0 w 360040"/>
                  <a:gd name="connsiteY0" fmla="*/ 12879 h 289075"/>
                  <a:gd name="connsiteX1" fmla="*/ 360040 w 360040"/>
                  <a:gd name="connsiteY1" fmla="*/ 289075 h 289075"/>
                  <a:gd name="connsiteX2" fmla="*/ 0 w 360040"/>
                  <a:gd name="connsiteY2" fmla="*/ 289075 h 289075"/>
                  <a:gd name="connsiteX3" fmla="*/ 0 w 360040"/>
                  <a:gd name="connsiteY3" fmla="*/ 12879 h 289075"/>
                  <a:gd name="connsiteX0" fmla="*/ 107324 w 360040"/>
                  <a:gd name="connsiteY0" fmla="*/ 0 h 289075"/>
                  <a:gd name="connsiteX1" fmla="*/ 360040 w 360040"/>
                  <a:gd name="connsiteY1" fmla="*/ 289075 h 289075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0 w 373488"/>
                  <a:gd name="connsiteY1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66669 w 373488"/>
                  <a:gd name="connsiteY1" fmla="*/ 147668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0 w 691167"/>
                  <a:gd name="connsiteY2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0 w 691167"/>
                  <a:gd name="connsiteY3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0 w 691167"/>
                  <a:gd name="connsiteY4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49498 w 691167"/>
                  <a:gd name="connsiteY5" fmla="*/ 96153 h 314832"/>
                  <a:gd name="connsiteX6" fmla="*/ 0 w 691167"/>
                  <a:gd name="connsiteY6" fmla="*/ 31496 h 314832"/>
                  <a:gd name="connsiteX0" fmla="*/ 425767 w 785807"/>
                  <a:gd name="connsiteY0" fmla="*/ 38636 h 314832"/>
                  <a:gd name="connsiteX1" fmla="*/ 785807 w 785807"/>
                  <a:gd name="connsiteY1" fmla="*/ 314832 h 314832"/>
                  <a:gd name="connsiteX2" fmla="*/ 425767 w 785807"/>
                  <a:gd name="connsiteY2" fmla="*/ 314832 h 314832"/>
                  <a:gd name="connsiteX3" fmla="*/ 425767 w 785807"/>
                  <a:gd name="connsiteY3" fmla="*/ 38636 h 314832"/>
                  <a:gd name="connsiteX0" fmla="*/ 537384 w 785807"/>
                  <a:gd name="connsiteY0" fmla="*/ 0 h 314832"/>
                  <a:gd name="connsiteX1" fmla="*/ 616362 w 785807"/>
                  <a:gd name="connsiteY1" fmla="*/ 182012 h 314832"/>
                  <a:gd name="connsiteX2" fmla="*/ 466110 w 785807"/>
                  <a:gd name="connsiteY2" fmla="*/ 151961 h 314832"/>
                  <a:gd name="connsiteX3" fmla="*/ 285806 w 785807"/>
                  <a:gd name="connsiteY3" fmla="*/ 276457 h 314832"/>
                  <a:gd name="connsiteX4" fmla="*/ 221411 w 785807"/>
                  <a:gd name="connsiteY4" fmla="*/ 147668 h 314832"/>
                  <a:gd name="connsiteX5" fmla="*/ 2470 w 785807"/>
                  <a:gd name="connsiteY5" fmla="*/ 237820 h 314832"/>
                  <a:gd name="connsiteX6" fmla="*/ 94640 w 785807"/>
                  <a:gd name="connsiteY6" fmla="*/ 31496 h 314832"/>
                  <a:gd name="connsiteX0" fmla="*/ 425935 w 785975"/>
                  <a:gd name="connsiteY0" fmla="*/ 38636 h 314832"/>
                  <a:gd name="connsiteX1" fmla="*/ 785975 w 785975"/>
                  <a:gd name="connsiteY1" fmla="*/ 314832 h 314832"/>
                  <a:gd name="connsiteX2" fmla="*/ 425935 w 785975"/>
                  <a:gd name="connsiteY2" fmla="*/ 314832 h 314832"/>
                  <a:gd name="connsiteX3" fmla="*/ 425935 w 785975"/>
                  <a:gd name="connsiteY3" fmla="*/ 38636 h 314832"/>
                  <a:gd name="connsiteX0" fmla="*/ 537552 w 785975"/>
                  <a:gd name="connsiteY0" fmla="*/ 0 h 314832"/>
                  <a:gd name="connsiteX1" fmla="*/ 616530 w 785975"/>
                  <a:gd name="connsiteY1" fmla="*/ 182012 h 314832"/>
                  <a:gd name="connsiteX2" fmla="*/ 466278 w 785975"/>
                  <a:gd name="connsiteY2" fmla="*/ 151961 h 314832"/>
                  <a:gd name="connsiteX3" fmla="*/ 285974 w 785975"/>
                  <a:gd name="connsiteY3" fmla="*/ 276457 h 314832"/>
                  <a:gd name="connsiteX4" fmla="*/ 221579 w 785975"/>
                  <a:gd name="connsiteY4" fmla="*/ 147668 h 314832"/>
                  <a:gd name="connsiteX5" fmla="*/ 2638 w 785975"/>
                  <a:gd name="connsiteY5" fmla="*/ 237820 h 314832"/>
                  <a:gd name="connsiteX6" fmla="*/ 86222 w 785975"/>
                  <a:gd name="connsiteY6" fmla="*/ 14324 h 314832"/>
                  <a:gd name="connsiteX0" fmla="*/ 426120 w 786160"/>
                  <a:gd name="connsiteY0" fmla="*/ 38636 h 314832"/>
                  <a:gd name="connsiteX1" fmla="*/ 786160 w 786160"/>
                  <a:gd name="connsiteY1" fmla="*/ 314832 h 314832"/>
                  <a:gd name="connsiteX2" fmla="*/ 426120 w 786160"/>
                  <a:gd name="connsiteY2" fmla="*/ 314832 h 314832"/>
                  <a:gd name="connsiteX3" fmla="*/ 426120 w 786160"/>
                  <a:gd name="connsiteY3" fmla="*/ 38636 h 314832"/>
                  <a:gd name="connsiteX0" fmla="*/ 537737 w 786160"/>
                  <a:gd name="connsiteY0" fmla="*/ 0 h 314832"/>
                  <a:gd name="connsiteX1" fmla="*/ 616715 w 786160"/>
                  <a:gd name="connsiteY1" fmla="*/ 182012 h 314832"/>
                  <a:gd name="connsiteX2" fmla="*/ 466463 w 786160"/>
                  <a:gd name="connsiteY2" fmla="*/ 151961 h 314832"/>
                  <a:gd name="connsiteX3" fmla="*/ 286159 w 786160"/>
                  <a:gd name="connsiteY3" fmla="*/ 276457 h 314832"/>
                  <a:gd name="connsiteX4" fmla="*/ 221764 w 786160"/>
                  <a:gd name="connsiteY4" fmla="*/ 147668 h 314832"/>
                  <a:gd name="connsiteX5" fmla="*/ 2823 w 786160"/>
                  <a:gd name="connsiteY5" fmla="*/ 237820 h 314832"/>
                  <a:gd name="connsiteX6" fmla="*/ 86407 w 786160"/>
                  <a:gd name="connsiteY6" fmla="*/ 14324 h 314832"/>
                  <a:gd name="connsiteX0" fmla="*/ 425844 w 785884"/>
                  <a:gd name="connsiteY0" fmla="*/ 45777 h 321973"/>
                  <a:gd name="connsiteX1" fmla="*/ 785884 w 785884"/>
                  <a:gd name="connsiteY1" fmla="*/ 321973 h 321973"/>
                  <a:gd name="connsiteX2" fmla="*/ 425844 w 785884"/>
                  <a:gd name="connsiteY2" fmla="*/ 321973 h 321973"/>
                  <a:gd name="connsiteX3" fmla="*/ 425844 w 785884"/>
                  <a:gd name="connsiteY3" fmla="*/ 45777 h 321973"/>
                  <a:gd name="connsiteX0" fmla="*/ 537461 w 785884"/>
                  <a:gd name="connsiteY0" fmla="*/ 7141 h 321973"/>
                  <a:gd name="connsiteX1" fmla="*/ 616439 w 785884"/>
                  <a:gd name="connsiteY1" fmla="*/ 189153 h 321973"/>
                  <a:gd name="connsiteX2" fmla="*/ 466187 w 785884"/>
                  <a:gd name="connsiteY2" fmla="*/ 159102 h 321973"/>
                  <a:gd name="connsiteX3" fmla="*/ 285883 w 785884"/>
                  <a:gd name="connsiteY3" fmla="*/ 283598 h 321973"/>
                  <a:gd name="connsiteX4" fmla="*/ 221488 w 785884"/>
                  <a:gd name="connsiteY4" fmla="*/ 154809 h 321973"/>
                  <a:gd name="connsiteX5" fmla="*/ 2547 w 785884"/>
                  <a:gd name="connsiteY5" fmla="*/ 244961 h 321973"/>
                  <a:gd name="connsiteX6" fmla="*/ 99010 w 785884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1201 w 785597"/>
                  <a:gd name="connsiteY4" fmla="*/ 154809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38636 h 314832"/>
                  <a:gd name="connsiteX1" fmla="*/ 785597 w 785597"/>
                  <a:gd name="connsiteY1" fmla="*/ 314832 h 314832"/>
                  <a:gd name="connsiteX2" fmla="*/ 425557 w 785597"/>
                  <a:gd name="connsiteY2" fmla="*/ 314832 h 314832"/>
                  <a:gd name="connsiteX3" fmla="*/ 425557 w 785597"/>
                  <a:gd name="connsiteY3" fmla="*/ 38636 h 314832"/>
                  <a:gd name="connsiteX0" fmla="*/ 537174 w 785597"/>
                  <a:gd name="connsiteY0" fmla="*/ 0 h 314832"/>
                  <a:gd name="connsiteX1" fmla="*/ 616152 w 785597"/>
                  <a:gd name="connsiteY1" fmla="*/ 182012 h 314832"/>
                  <a:gd name="connsiteX2" fmla="*/ 465900 w 785597"/>
                  <a:gd name="connsiteY2" fmla="*/ 151961 h 314832"/>
                  <a:gd name="connsiteX3" fmla="*/ 285596 w 785597"/>
                  <a:gd name="connsiteY3" fmla="*/ 276457 h 314832"/>
                  <a:gd name="connsiteX4" fmla="*/ 229787 w 785597"/>
                  <a:gd name="connsiteY4" fmla="*/ 199184 h 314832"/>
                  <a:gd name="connsiteX5" fmla="*/ 2260 w 785597"/>
                  <a:gd name="connsiteY5" fmla="*/ 237820 h 314832"/>
                  <a:gd name="connsiteX6" fmla="*/ 98723 w 785597"/>
                  <a:gd name="connsiteY6" fmla="*/ 10031 h 314832"/>
                  <a:gd name="connsiteX0" fmla="*/ 425557 w 785597"/>
                  <a:gd name="connsiteY0" fmla="*/ 38636 h 314832"/>
                  <a:gd name="connsiteX1" fmla="*/ 785597 w 785597"/>
                  <a:gd name="connsiteY1" fmla="*/ 314832 h 314832"/>
                  <a:gd name="connsiteX2" fmla="*/ 425557 w 785597"/>
                  <a:gd name="connsiteY2" fmla="*/ 314832 h 314832"/>
                  <a:gd name="connsiteX3" fmla="*/ 425557 w 785597"/>
                  <a:gd name="connsiteY3" fmla="*/ 38636 h 314832"/>
                  <a:gd name="connsiteX0" fmla="*/ 537174 w 785597"/>
                  <a:gd name="connsiteY0" fmla="*/ 0 h 314832"/>
                  <a:gd name="connsiteX1" fmla="*/ 616152 w 785597"/>
                  <a:gd name="connsiteY1" fmla="*/ 182012 h 314832"/>
                  <a:gd name="connsiteX2" fmla="*/ 465900 w 785597"/>
                  <a:gd name="connsiteY2" fmla="*/ 151961 h 314832"/>
                  <a:gd name="connsiteX3" fmla="*/ 285596 w 785597"/>
                  <a:gd name="connsiteY3" fmla="*/ 276457 h 314832"/>
                  <a:gd name="connsiteX4" fmla="*/ 229787 w 785597"/>
                  <a:gd name="connsiteY4" fmla="*/ 199184 h 314832"/>
                  <a:gd name="connsiteX5" fmla="*/ 2260 w 785597"/>
                  <a:gd name="connsiteY5" fmla="*/ 237820 h 314832"/>
                  <a:gd name="connsiteX6" fmla="*/ 98723 w 785597"/>
                  <a:gd name="connsiteY6" fmla="*/ 4421 h 314832"/>
                  <a:gd name="connsiteX0" fmla="*/ 354238 w 714278"/>
                  <a:gd name="connsiteY0" fmla="*/ 38636 h 314832"/>
                  <a:gd name="connsiteX1" fmla="*/ 714278 w 714278"/>
                  <a:gd name="connsiteY1" fmla="*/ 314832 h 314832"/>
                  <a:gd name="connsiteX2" fmla="*/ 354238 w 714278"/>
                  <a:gd name="connsiteY2" fmla="*/ 314832 h 314832"/>
                  <a:gd name="connsiteX3" fmla="*/ 354238 w 714278"/>
                  <a:gd name="connsiteY3" fmla="*/ 38636 h 314832"/>
                  <a:gd name="connsiteX0" fmla="*/ 465855 w 714278"/>
                  <a:gd name="connsiteY0" fmla="*/ 0 h 314832"/>
                  <a:gd name="connsiteX1" fmla="*/ 544833 w 714278"/>
                  <a:gd name="connsiteY1" fmla="*/ 182012 h 314832"/>
                  <a:gd name="connsiteX2" fmla="*/ 394581 w 714278"/>
                  <a:gd name="connsiteY2" fmla="*/ 151961 h 314832"/>
                  <a:gd name="connsiteX3" fmla="*/ 214277 w 714278"/>
                  <a:gd name="connsiteY3" fmla="*/ 276457 h 314832"/>
                  <a:gd name="connsiteX4" fmla="*/ 158468 w 714278"/>
                  <a:gd name="connsiteY4" fmla="*/ 199184 h 314832"/>
                  <a:gd name="connsiteX5" fmla="*/ 4513 w 714278"/>
                  <a:gd name="connsiteY5" fmla="*/ 206289 h 314832"/>
                  <a:gd name="connsiteX6" fmla="*/ 27404 w 714278"/>
                  <a:gd name="connsiteY6" fmla="*/ 4421 h 314832"/>
                  <a:gd name="connsiteX0" fmla="*/ 354238 w 714278"/>
                  <a:gd name="connsiteY0" fmla="*/ 38636 h 314832"/>
                  <a:gd name="connsiteX1" fmla="*/ 714278 w 714278"/>
                  <a:gd name="connsiteY1" fmla="*/ 314832 h 314832"/>
                  <a:gd name="connsiteX2" fmla="*/ 354238 w 714278"/>
                  <a:gd name="connsiteY2" fmla="*/ 314832 h 314832"/>
                  <a:gd name="connsiteX3" fmla="*/ 354238 w 714278"/>
                  <a:gd name="connsiteY3" fmla="*/ 38636 h 314832"/>
                  <a:gd name="connsiteX0" fmla="*/ 465855 w 714278"/>
                  <a:gd name="connsiteY0" fmla="*/ 0 h 314832"/>
                  <a:gd name="connsiteX1" fmla="*/ 544833 w 714278"/>
                  <a:gd name="connsiteY1" fmla="*/ 182012 h 314832"/>
                  <a:gd name="connsiteX2" fmla="*/ 394581 w 714278"/>
                  <a:gd name="connsiteY2" fmla="*/ 151961 h 314832"/>
                  <a:gd name="connsiteX3" fmla="*/ 214277 w 714278"/>
                  <a:gd name="connsiteY3" fmla="*/ 276457 h 314832"/>
                  <a:gd name="connsiteX4" fmla="*/ 147957 w 714278"/>
                  <a:gd name="connsiteY4" fmla="*/ 283266 h 314832"/>
                  <a:gd name="connsiteX5" fmla="*/ 4513 w 714278"/>
                  <a:gd name="connsiteY5" fmla="*/ 206289 h 314832"/>
                  <a:gd name="connsiteX6" fmla="*/ 27404 w 714278"/>
                  <a:gd name="connsiteY6" fmla="*/ 4421 h 314832"/>
                  <a:gd name="connsiteX0" fmla="*/ 354238 w 714278"/>
                  <a:gd name="connsiteY0" fmla="*/ 38636 h 314832"/>
                  <a:gd name="connsiteX1" fmla="*/ 714278 w 714278"/>
                  <a:gd name="connsiteY1" fmla="*/ 314832 h 314832"/>
                  <a:gd name="connsiteX2" fmla="*/ 354238 w 714278"/>
                  <a:gd name="connsiteY2" fmla="*/ 314832 h 314832"/>
                  <a:gd name="connsiteX3" fmla="*/ 354238 w 714278"/>
                  <a:gd name="connsiteY3" fmla="*/ 38636 h 314832"/>
                  <a:gd name="connsiteX0" fmla="*/ 465855 w 714278"/>
                  <a:gd name="connsiteY0" fmla="*/ 0 h 314832"/>
                  <a:gd name="connsiteX1" fmla="*/ 544833 w 714278"/>
                  <a:gd name="connsiteY1" fmla="*/ 182012 h 314832"/>
                  <a:gd name="connsiteX2" fmla="*/ 394581 w 714278"/>
                  <a:gd name="connsiteY2" fmla="*/ 151961 h 314832"/>
                  <a:gd name="connsiteX3" fmla="*/ 314125 w 714278"/>
                  <a:gd name="connsiteY3" fmla="*/ 271202 h 314832"/>
                  <a:gd name="connsiteX4" fmla="*/ 147957 w 714278"/>
                  <a:gd name="connsiteY4" fmla="*/ 283266 h 314832"/>
                  <a:gd name="connsiteX5" fmla="*/ 4513 w 714278"/>
                  <a:gd name="connsiteY5" fmla="*/ 206289 h 314832"/>
                  <a:gd name="connsiteX6" fmla="*/ 27404 w 714278"/>
                  <a:gd name="connsiteY6" fmla="*/ 4421 h 314832"/>
                  <a:gd name="connsiteX0" fmla="*/ 354238 w 714278"/>
                  <a:gd name="connsiteY0" fmla="*/ 38636 h 314832"/>
                  <a:gd name="connsiteX1" fmla="*/ 714278 w 714278"/>
                  <a:gd name="connsiteY1" fmla="*/ 314832 h 314832"/>
                  <a:gd name="connsiteX2" fmla="*/ 354238 w 714278"/>
                  <a:gd name="connsiteY2" fmla="*/ 314832 h 314832"/>
                  <a:gd name="connsiteX3" fmla="*/ 354238 w 714278"/>
                  <a:gd name="connsiteY3" fmla="*/ 38636 h 314832"/>
                  <a:gd name="connsiteX0" fmla="*/ 465855 w 714278"/>
                  <a:gd name="connsiteY0" fmla="*/ 0 h 314832"/>
                  <a:gd name="connsiteX1" fmla="*/ 544833 w 714278"/>
                  <a:gd name="connsiteY1" fmla="*/ 182012 h 314832"/>
                  <a:gd name="connsiteX2" fmla="*/ 441877 w 714278"/>
                  <a:gd name="connsiteY2" fmla="*/ 225533 h 314832"/>
                  <a:gd name="connsiteX3" fmla="*/ 314125 w 714278"/>
                  <a:gd name="connsiteY3" fmla="*/ 271202 h 314832"/>
                  <a:gd name="connsiteX4" fmla="*/ 147957 w 714278"/>
                  <a:gd name="connsiteY4" fmla="*/ 283266 h 314832"/>
                  <a:gd name="connsiteX5" fmla="*/ 4513 w 714278"/>
                  <a:gd name="connsiteY5" fmla="*/ 206289 h 314832"/>
                  <a:gd name="connsiteX6" fmla="*/ 27404 w 714278"/>
                  <a:gd name="connsiteY6" fmla="*/ 4421 h 314832"/>
                  <a:gd name="connsiteX0" fmla="*/ 353520 w 713560"/>
                  <a:gd name="connsiteY0" fmla="*/ 38636 h 314832"/>
                  <a:gd name="connsiteX1" fmla="*/ 713560 w 713560"/>
                  <a:gd name="connsiteY1" fmla="*/ 314832 h 314832"/>
                  <a:gd name="connsiteX2" fmla="*/ 353520 w 713560"/>
                  <a:gd name="connsiteY2" fmla="*/ 314832 h 314832"/>
                  <a:gd name="connsiteX3" fmla="*/ 353520 w 713560"/>
                  <a:gd name="connsiteY3" fmla="*/ 38636 h 314832"/>
                  <a:gd name="connsiteX0" fmla="*/ 465137 w 713560"/>
                  <a:gd name="connsiteY0" fmla="*/ 0 h 314832"/>
                  <a:gd name="connsiteX1" fmla="*/ 544115 w 713560"/>
                  <a:gd name="connsiteY1" fmla="*/ 182012 h 314832"/>
                  <a:gd name="connsiteX2" fmla="*/ 441159 w 713560"/>
                  <a:gd name="connsiteY2" fmla="*/ 225533 h 314832"/>
                  <a:gd name="connsiteX3" fmla="*/ 313407 w 713560"/>
                  <a:gd name="connsiteY3" fmla="*/ 271202 h 314832"/>
                  <a:gd name="connsiteX4" fmla="*/ 147239 w 713560"/>
                  <a:gd name="connsiteY4" fmla="*/ 283266 h 314832"/>
                  <a:gd name="connsiteX5" fmla="*/ 3795 w 713560"/>
                  <a:gd name="connsiteY5" fmla="*/ 206289 h 314832"/>
                  <a:gd name="connsiteX6" fmla="*/ 40592 w 713560"/>
                  <a:gd name="connsiteY6" fmla="*/ 16834 h 314832"/>
                  <a:gd name="connsiteX0" fmla="*/ 353520 w 713560"/>
                  <a:gd name="connsiteY0" fmla="*/ 399509 h 675705"/>
                  <a:gd name="connsiteX1" fmla="*/ 713560 w 713560"/>
                  <a:gd name="connsiteY1" fmla="*/ 675705 h 675705"/>
                  <a:gd name="connsiteX2" fmla="*/ 353520 w 713560"/>
                  <a:gd name="connsiteY2" fmla="*/ 675705 h 675705"/>
                  <a:gd name="connsiteX3" fmla="*/ 353520 w 713560"/>
                  <a:gd name="connsiteY3" fmla="*/ 399509 h 675705"/>
                  <a:gd name="connsiteX0" fmla="*/ 465137 w 713560"/>
                  <a:gd name="connsiteY0" fmla="*/ 360873 h 675705"/>
                  <a:gd name="connsiteX1" fmla="*/ 544115 w 713560"/>
                  <a:gd name="connsiteY1" fmla="*/ 542885 h 675705"/>
                  <a:gd name="connsiteX2" fmla="*/ 441159 w 713560"/>
                  <a:gd name="connsiteY2" fmla="*/ 586406 h 675705"/>
                  <a:gd name="connsiteX3" fmla="*/ 313407 w 713560"/>
                  <a:gd name="connsiteY3" fmla="*/ 632075 h 675705"/>
                  <a:gd name="connsiteX4" fmla="*/ 147239 w 713560"/>
                  <a:gd name="connsiteY4" fmla="*/ 644139 h 675705"/>
                  <a:gd name="connsiteX5" fmla="*/ 3795 w 713560"/>
                  <a:gd name="connsiteY5" fmla="*/ 567162 h 675705"/>
                  <a:gd name="connsiteX6" fmla="*/ 40593 w 713560"/>
                  <a:gd name="connsiteY6" fmla="*/ 0 h 675705"/>
                  <a:gd name="connsiteX0" fmla="*/ 351754 w 711794"/>
                  <a:gd name="connsiteY0" fmla="*/ 485725 h 761921"/>
                  <a:gd name="connsiteX1" fmla="*/ 711794 w 711794"/>
                  <a:gd name="connsiteY1" fmla="*/ 761921 h 761921"/>
                  <a:gd name="connsiteX2" fmla="*/ 351754 w 711794"/>
                  <a:gd name="connsiteY2" fmla="*/ 761921 h 761921"/>
                  <a:gd name="connsiteX3" fmla="*/ 351754 w 711794"/>
                  <a:gd name="connsiteY3" fmla="*/ 485725 h 761921"/>
                  <a:gd name="connsiteX0" fmla="*/ 463371 w 711794"/>
                  <a:gd name="connsiteY0" fmla="*/ 447089 h 761921"/>
                  <a:gd name="connsiteX1" fmla="*/ 542349 w 711794"/>
                  <a:gd name="connsiteY1" fmla="*/ 629101 h 761921"/>
                  <a:gd name="connsiteX2" fmla="*/ 439393 w 711794"/>
                  <a:gd name="connsiteY2" fmla="*/ 672622 h 761921"/>
                  <a:gd name="connsiteX3" fmla="*/ 311641 w 711794"/>
                  <a:gd name="connsiteY3" fmla="*/ 718291 h 761921"/>
                  <a:gd name="connsiteX4" fmla="*/ 145473 w 711794"/>
                  <a:gd name="connsiteY4" fmla="*/ 730355 h 761921"/>
                  <a:gd name="connsiteX5" fmla="*/ 2029 w 711794"/>
                  <a:gd name="connsiteY5" fmla="*/ 653378 h 761921"/>
                  <a:gd name="connsiteX6" fmla="*/ 115295 w 711794"/>
                  <a:gd name="connsiteY6" fmla="*/ 0 h 761921"/>
                  <a:gd name="connsiteX0" fmla="*/ 351754 w 711794"/>
                  <a:gd name="connsiteY0" fmla="*/ 485725 h 761921"/>
                  <a:gd name="connsiteX1" fmla="*/ 711794 w 711794"/>
                  <a:gd name="connsiteY1" fmla="*/ 761921 h 761921"/>
                  <a:gd name="connsiteX2" fmla="*/ 351754 w 711794"/>
                  <a:gd name="connsiteY2" fmla="*/ 761921 h 761921"/>
                  <a:gd name="connsiteX3" fmla="*/ 351754 w 711794"/>
                  <a:gd name="connsiteY3" fmla="*/ 485725 h 761921"/>
                  <a:gd name="connsiteX0" fmla="*/ 463371 w 711794"/>
                  <a:gd name="connsiteY0" fmla="*/ 447089 h 761921"/>
                  <a:gd name="connsiteX1" fmla="*/ 542349 w 711794"/>
                  <a:gd name="connsiteY1" fmla="*/ 629101 h 761921"/>
                  <a:gd name="connsiteX2" fmla="*/ 439393 w 711794"/>
                  <a:gd name="connsiteY2" fmla="*/ 672622 h 761921"/>
                  <a:gd name="connsiteX3" fmla="*/ 311641 w 711794"/>
                  <a:gd name="connsiteY3" fmla="*/ 718291 h 761921"/>
                  <a:gd name="connsiteX4" fmla="*/ 145473 w 711794"/>
                  <a:gd name="connsiteY4" fmla="*/ 730355 h 761921"/>
                  <a:gd name="connsiteX5" fmla="*/ 2029 w 711794"/>
                  <a:gd name="connsiteY5" fmla="*/ 653378 h 761921"/>
                  <a:gd name="connsiteX6" fmla="*/ 115295 w 711794"/>
                  <a:gd name="connsiteY6" fmla="*/ 0 h 761921"/>
                  <a:gd name="connsiteX0" fmla="*/ 351754 w 711794"/>
                  <a:gd name="connsiteY0" fmla="*/ 485725 h 761921"/>
                  <a:gd name="connsiteX1" fmla="*/ 711794 w 711794"/>
                  <a:gd name="connsiteY1" fmla="*/ 761921 h 761921"/>
                  <a:gd name="connsiteX2" fmla="*/ 351754 w 711794"/>
                  <a:gd name="connsiteY2" fmla="*/ 761921 h 761921"/>
                  <a:gd name="connsiteX3" fmla="*/ 351754 w 711794"/>
                  <a:gd name="connsiteY3" fmla="*/ 485725 h 761921"/>
                  <a:gd name="connsiteX0" fmla="*/ 363007 w 711794"/>
                  <a:gd name="connsiteY0" fmla="*/ 16010 h 761921"/>
                  <a:gd name="connsiteX1" fmla="*/ 542349 w 711794"/>
                  <a:gd name="connsiteY1" fmla="*/ 629101 h 761921"/>
                  <a:gd name="connsiteX2" fmla="*/ 439393 w 711794"/>
                  <a:gd name="connsiteY2" fmla="*/ 672622 h 761921"/>
                  <a:gd name="connsiteX3" fmla="*/ 311641 w 711794"/>
                  <a:gd name="connsiteY3" fmla="*/ 718291 h 761921"/>
                  <a:gd name="connsiteX4" fmla="*/ 145473 w 711794"/>
                  <a:gd name="connsiteY4" fmla="*/ 730355 h 761921"/>
                  <a:gd name="connsiteX5" fmla="*/ 2029 w 711794"/>
                  <a:gd name="connsiteY5" fmla="*/ 653378 h 761921"/>
                  <a:gd name="connsiteX6" fmla="*/ 115295 w 711794"/>
                  <a:gd name="connsiteY6" fmla="*/ 0 h 761921"/>
                  <a:gd name="connsiteX0" fmla="*/ 351754 w 711794"/>
                  <a:gd name="connsiteY0" fmla="*/ 485725 h 761921"/>
                  <a:gd name="connsiteX1" fmla="*/ 711794 w 711794"/>
                  <a:gd name="connsiteY1" fmla="*/ 761921 h 761921"/>
                  <a:gd name="connsiteX2" fmla="*/ 351754 w 711794"/>
                  <a:gd name="connsiteY2" fmla="*/ 761921 h 761921"/>
                  <a:gd name="connsiteX3" fmla="*/ 351754 w 711794"/>
                  <a:gd name="connsiteY3" fmla="*/ 485725 h 761921"/>
                  <a:gd name="connsiteX0" fmla="*/ 363007 w 711794"/>
                  <a:gd name="connsiteY0" fmla="*/ 16010 h 761921"/>
                  <a:gd name="connsiteX1" fmla="*/ 542349 w 711794"/>
                  <a:gd name="connsiteY1" fmla="*/ 629101 h 761921"/>
                  <a:gd name="connsiteX2" fmla="*/ 439393 w 711794"/>
                  <a:gd name="connsiteY2" fmla="*/ 672622 h 761921"/>
                  <a:gd name="connsiteX3" fmla="*/ 311641 w 711794"/>
                  <a:gd name="connsiteY3" fmla="*/ 718291 h 761921"/>
                  <a:gd name="connsiteX4" fmla="*/ 145473 w 711794"/>
                  <a:gd name="connsiteY4" fmla="*/ 730355 h 761921"/>
                  <a:gd name="connsiteX5" fmla="*/ 2029 w 711794"/>
                  <a:gd name="connsiteY5" fmla="*/ 653378 h 761921"/>
                  <a:gd name="connsiteX6" fmla="*/ 115295 w 711794"/>
                  <a:gd name="connsiteY6" fmla="*/ 0 h 761921"/>
                  <a:gd name="connsiteX0" fmla="*/ 351754 w 711794"/>
                  <a:gd name="connsiteY0" fmla="*/ 485725 h 761921"/>
                  <a:gd name="connsiteX1" fmla="*/ 711794 w 711794"/>
                  <a:gd name="connsiteY1" fmla="*/ 761921 h 761921"/>
                  <a:gd name="connsiteX2" fmla="*/ 351754 w 711794"/>
                  <a:gd name="connsiteY2" fmla="*/ 761921 h 761921"/>
                  <a:gd name="connsiteX3" fmla="*/ 351754 w 711794"/>
                  <a:gd name="connsiteY3" fmla="*/ 485725 h 761921"/>
                  <a:gd name="connsiteX0" fmla="*/ 348669 w 711794"/>
                  <a:gd name="connsiteY0" fmla="*/ 24221 h 761921"/>
                  <a:gd name="connsiteX1" fmla="*/ 542349 w 711794"/>
                  <a:gd name="connsiteY1" fmla="*/ 629101 h 761921"/>
                  <a:gd name="connsiteX2" fmla="*/ 439393 w 711794"/>
                  <a:gd name="connsiteY2" fmla="*/ 672622 h 761921"/>
                  <a:gd name="connsiteX3" fmla="*/ 311641 w 711794"/>
                  <a:gd name="connsiteY3" fmla="*/ 718291 h 761921"/>
                  <a:gd name="connsiteX4" fmla="*/ 145473 w 711794"/>
                  <a:gd name="connsiteY4" fmla="*/ 730355 h 761921"/>
                  <a:gd name="connsiteX5" fmla="*/ 2029 w 711794"/>
                  <a:gd name="connsiteY5" fmla="*/ 653378 h 761921"/>
                  <a:gd name="connsiteX6" fmla="*/ 115295 w 711794"/>
                  <a:gd name="connsiteY6" fmla="*/ 0 h 7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1794" h="761921" stroke="0" extrusionOk="0">
                    <a:moveTo>
                      <a:pt x="351754" y="485725"/>
                    </a:moveTo>
                    <a:cubicBezTo>
                      <a:pt x="550599" y="485725"/>
                      <a:pt x="711794" y="609382"/>
                      <a:pt x="711794" y="761921"/>
                    </a:cubicBezTo>
                    <a:lnTo>
                      <a:pt x="351754" y="761921"/>
                    </a:lnTo>
                    <a:lnTo>
                      <a:pt x="351754" y="485725"/>
                    </a:lnTo>
                    <a:close/>
                  </a:path>
                  <a:path w="711794" h="761921" fill="none">
                    <a:moveTo>
                      <a:pt x="348669" y="24221"/>
                    </a:moveTo>
                    <a:cubicBezTo>
                      <a:pt x="349237" y="431630"/>
                      <a:pt x="554659" y="577015"/>
                      <a:pt x="542349" y="629101"/>
                    </a:cubicBezTo>
                    <a:cubicBezTo>
                      <a:pt x="532617" y="658005"/>
                      <a:pt x="526347" y="697708"/>
                      <a:pt x="439393" y="672622"/>
                    </a:cubicBezTo>
                    <a:cubicBezTo>
                      <a:pt x="382869" y="660459"/>
                      <a:pt x="375699" y="741946"/>
                      <a:pt x="311641" y="718291"/>
                    </a:cubicBezTo>
                    <a:cubicBezTo>
                      <a:pt x="256548" y="700404"/>
                      <a:pt x="175903" y="743278"/>
                      <a:pt x="145473" y="730355"/>
                    </a:cubicBezTo>
                    <a:cubicBezTo>
                      <a:pt x="121862" y="700304"/>
                      <a:pt x="74673" y="750013"/>
                      <a:pt x="2029" y="653378"/>
                    </a:cubicBezTo>
                    <a:cubicBezTo>
                      <a:pt x="-19099" y="634016"/>
                      <a:pt x="132130" y="383102"/>
                      <a:pt x="115295" y="0"/>
                    </a:cubicBezTo>
                  </a:path>
                </a:pathLst>
              </a:cu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27" name="Ellipse 426"/>
              <p:cNvSpPr/>
              <p:nvPr/>
            </p:nvSpPr>
            <p:spPr>
              <a:xfrm flipH="1" flipV="1">
                <a:off x="4446111" y="6293603"/>
                <a:ext cx="90694" cy="1150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  <a:alpha val="64000"/>
                    </a:schemeClr>
                  </a:gs>
                  <a:gs pos="35000">
                    <a:schemeClr val="accent1">
                      <a:lumMod val="0"/>
                      <a:lumOff val="100000"/>
                      <a:alpha val="61000"/>
                    </a:schemeClr>
                  </a:gs>
                  <a:gs pos="100000">
                    <a:schemeClr val="accent3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8" name="Ellipse 427"/>
              <p:cNvSpPr/>
              <p:nvPr/>
            </p:nvSpPr>
            <p:spPr>
              <a:xfrm flipH="1" flipV="1">
                <a:off x="4624544" y="6271425"/>
                <a:ext cx="84333" cy="102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  <a:alpha val="67000"/>
                    </a:schemeClr>
                  </a:gs>
                  <a:gs pos="23000">
                    <a:schemeClr val="accent6">
                      <a:lumMod val="0"/>
                      <a:lumOff val="100000"/>
                      <a:alpha val="63000"/>
                    </a:schemeClr>
                  </a:gs>
                  <a:gs pos="100000">
                    <a:schemeClr val="accent3">
                      <a:alpha val="62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30" name="Connecteur droit avec flèche 429"/>
              <p:cNvCxnSpPr/>
              <p:nvPr/>
            </p:nvCxnSpPr>
            <p:spPr>
              <a:xfrm flipH="1" flipV="1">
                <a:off x="4407188" y="6197050"/>
                <a:ext cx="15382" cy="79415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Connecteur droit avec flèche 430"/>
              <p:cNvCxnSpPr/>
              <p:nvPr/>
            </p:nvCxnSpPr>
            <p:spPr>
              <a:xfrm flipH="1" flipV="1">
                <a:off x="4466640" y="6222991"/>
                <a:ext cx="36491" cy="106239"/>
              </a:xfrm>
              <a:prstGeom prst="straightConnector1">
                <a:avLst/>
              </a:prstGeom>
              <a:ln w="6350">
                <a:solidFill>
                  <a:schemeClr val="accent3">
                    <a:lumMod val="75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Connecteur droit avec flèche 431"/>
              <p:cNvCxnSpPr/>
              <p:nvPr/>
            </p:nvCxnSpPr>
            <p:spPr>
              <a:xfrm flipH="1" flipV="1">
                <a:off x="4620193" y="6214231"/>
                <a:ext cx="36471" cy="94864"/>
              </a:xfrm>
              <a:prstGeom prst="straightConnector1">
                <a:avLst/>
              </a:prstGeom>
              <a:ln w="6350">
                <a:solidFill>
                  <a:schemeClr val="accent3">
                    <a:lumMod val="75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3" name="Arc 6"/>
              <p:cNvSpPr/>
              <p:nvPr/>
            </p:nvSpPr>
            <p:spPr>
              <a:xfrm>
                <a:off x="4538314" y="5897041"/>
                <a:ext cx="475754" cy="651491"/>
              </a:xfrm>
              <a:custGeom>
                <a:avLst/>
                <a:gdLst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2" fmla="*/ 360040 w 720080"/>
                  <a:gd name="connsiteY2" fmla="*/ 276196 h 552391"/>
                  <a:gd name="connsiteX3" fmla="*/ 360040 w 720080"/>
                  <a:gd name="connsiteY3" fmla="*/ 0 h 552391"/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0" fmla="*/ 0 w 360040"/>
                  <a:gd name="connsiteY0" fmla="*/ 12879 h 289075"/>
                  <a:gd name="connsiteX1" fmla="*/ 360040 w 360040"/>
                  <a:gd name="connsiteY1" fmla="*/ 289075 h 289075"/>
                  <a:gd name="connsiteX2" fmla="*/ 0 w 360040"/>
                  <a:gd name="connsiteY2" fmla="*/ 289075 h 289075"/>
                  <a:gd name="connsiteX3" fmla="*/ 0 w 360040"/>
                  <a:gd name="connsiteY3" fmla="*/ 12879 h 289075"/>
                  <a:gd name="connsiteX0" fmla="*/ 107324 w 360040"/>
                  <a:gd name="connsiteY0" fmla="*/ 0 h 289075"/>
                  <a:gd name="connsiteX1" fmla="*/ 360040 w 360040"/>
                  <a:gd name="connsiteY1" fmla="*/ 289075 h 289075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0 w 373488"/>
                  <a:gd name="connsiteY1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66669 w 373488"/>
                  <a:gd name="connsiteY1" fmla="*/ 147668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0 w 691167"/>
                  <a:gd name="connsiteY2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0 w 691167"/>
                  <a:gd name="connsiteY3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0 w 691167"/>
                  <a:gd name="connsiteY4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49498 w 691167"/>
                  <a:gd name="connsiteY5" fmla="*/ 96153 h 314832"/>
                  <a:gd name="connsiteX6" fmla="*/ 0 w 691167"/>
                  <a:gd name="connsiteY6" fmla="*/ 31496 h 314832"/>
                  <a:gd name="connsiteX0" fmla="*/ 425767 w 785807"/>
                  <a:gd name="connsiteY0" fmla="*/ 38636 h 314832"/>
                  <a:gd name="connsiteX1" fmla="*/ 785807 w 785807"/>
                  <a:gd name="connsiteY1" fmla="*/ 314832 h 314832"/>
                  <a:gd name="connsiteX2" fmla="*/ 425767 w 785807"/>
                  <a:gd name="connsiteY2" fmla="*/ 314832 h 314832"/>
                  <a:gd name="connsiteX3" fmla="*/ 425767 w 785807"/>
                  <a:gd name="connsiteY3" fmla="*/ 38636 h 314832"/>
                  <a:gd name="connsiteX0" fmla="*/ 537384 w 785807"/>
                  <a:gd name="connsiteY0" fmla="*/ 0 h 314832"/>
                  <a:gd name="connsiteX1" fmla="*/ 616362 w 785807"/>
                  <a:gd name="connsiteY1" fmla="*/ 182012 h 314832"/>
                  <a:gd name="connsiteX2" fmla="*/ 466110 w 785807"/>
                  <a:gd name="connsiteY2" fmla="*/ 151961 h 314832"/>
                  <a:gd name="connsiteX3" fmla="*/ 285806 w 785807"/>
                  <a:gd name="connsiteY3" fmla="*/ 276457 h 314832"/>
                  <a:gd name="connsiteX4" fmla="*/ 221411 w 785807"/>
                  <a:gd name="connsiteY4" fmla="*/ 147668 h 314832"/>
                  <a:gd name="connsiteX5" fmla="*/ 2470 w 785807"/>
                  <a:gd name="connsiteY5" fmla="*/ 237820 h 314832"/>
                  <a:gd name="connsiteX6" fmla="*/ 94640 w 785807"/>
                  <a:gd name="connsiteY6" fmla="*/ 31496 h 314832"/>
                  <a:gd name="connsiteX0" fmla="*/ 425935 w 785975"/>
                  <a:gd name="connsiteY0" fmla="*/ 38636 h 314832"/>
                  <a:gd name="connsiteX1" fmla="*/ 785975 w 785975"/>
                  <a:gd name="connsiteY1" fmla="*/ 314832 h 314832"/>
                  <a:gd name="connsiteX2" fmla="*/ 425935 w 785975"/>
                  <a:gd name="connsiteY2" fmla="*/ 314832 h 314832"/>
                  <a:gd name="connsiteX3" fmla="*/ 425935 w 785975"/>
                  <a:gd name="connsiteY3" fmla="*/ 38636 h 314832"/>
                  <a:gd name="connsiteX0" fmla="*/ 537552 w 785975"/>
                  <a:gd name="connsiteY0" fmla="*/ 0 h 314832"/>
                  <a:gd name="connsiteX1" fmla="*/ 616530 w 785975"/>
                  <a:gd name="connsiteY1" fmla="*/ 182012 h 314832"/>
                  <a:gd name="connsiteX2" fmla="*/ 466278 w 785975"/>
                  <a:gd name="connsiteY2" fmla="*/ 151961 h 314832"/>
                  <a:gd name="connsiteX3" fmla="*/ 285974 w 785975"/>
                  <a:gd name="connsiteY3" fmla="*/ 276457 h 314832"/>
                  <a:gd name="connsiteX4" fmla="*/ 221579 w 785975"/>
                  <a:gd name="connsiteY4" fmla="*/ 147668 h 314832"/>
                  <a:gd name="connsiteX5" fmla="*/ 2638 w 785975"/>
                  <a:gd name="connsiteY5" fmla="*/ 237820 h 314832"/>
                  <a:gd name="connsiteX6" fmla="*/ 86222 w 785975"/>
                  <a:gd name="connsiteY6" fmla="*/ 14324 h 314832"/>
                  <a:gd name="connsiteX0" fmla="*/ 426120 w 786160"/>
                  <a:gd name="connsiteY0" fmla="*/ 38636 h 314832"/>
                  <a:gd name="connsiteX1" fmla="*/ 786160 w 786160"/>
                  <a:gd name="connsiteY1" fmla="*/ 314832 h 314832"/>
                  <a:gd name="connsiteX2" fmla="*/ 426120 w 786160"/>
                  <a:gd name="connsiteY2" fmla="*/ 314832 h 314832"/>
                  <a:gd name="connsiteX3" fmla="*/ 426120 w 786160"/>
                  <a:gd name="connsiteY3" fmla="*/ 38636 h 314832"/>
                  <a:gd name="connsiteX0" fmla="*/ 537737 w 786160"/>
                  <a:gd name="connsiteY0" fmla="*/ 0 h 314832"/>
                  <a:gd name="connsiteX1" fmla="*/ 616715 w 786160"/>
                  <a:gd name="connsiteY1" fmla="*/ 182012 h 314832"/>
                  <a:gd name="connsiteX2" fmla="*/ 466463 w 786160"/>
                  <a:gd name="connsiteY2" fmla="*/ 151961 h 314832"/>
                  <a:gd name="connsiteX3" fmla="*/ 286159 w 786160"/>
                  <a:gd name="connsiteY3" fmla="*/ 276457 h 314832"/>
                  <a:gd name="connsiteX4" fmla="*/ 221764 w 786160"/>
                  <a:gd name="connsiteY4" fmla="*/ 147668 h 314832"/>
                  <a:gd name="connsiteX5" fmla="*/ 2823 w 786160"/>
                  <a:gd name="connsiteY5" fmla="*/ 237820 h 314832"/>
                  <a:gd name="connsiteX6" fmla="*/ 86407 w 786160"/>
                  <a:gd name="connsiteY6" fmla="*/ 14324 h 314832"/>
                  <a:gd name="connsiteX0" fmla="*/ 425844 w 785884"/>
                  <a:gd name="connsiteY0" fmla="*/ 45777 h 321973"/>
                  <a:gd name="connsiteX1" fmla="*/ 785884 w 785884"/>
                  <a:gd name="connsiteY1" fmla="*/ 321973 h 321973"/>
                  <a:gd name="connsiteX2" fmla="*/ 425844 w 785884"/>
                  <a:gd name="connsiteY2" fmla="*/ 321973 h 321973"/>
                  <a:gd name="connsiteX3" fmla="*/ 425844 w 785884"/>
                  <a:gd name="connsiteY3" fmla="*/ 45777 h 321973"/>
                  <a:gd name="connsiteX0" fmla="*/ 537461 w 785884"/>
                  <a:gd name="connsiteY0" fmla="*/ 7141 h 321973"/>
                  <a:gd name="connsiteX1" fmla="*/ 616439 w 785884"/>
                  <a:gd name="connsiteY1" fmla="*/ 189153 h 321973"/>
                  <a:gd name="connsiteX2" fmla="*/ 466187 w 785884"/>
                  <a:gd name="connsiteY2" fmla="*/ 159102 h 321973"/>
                  <a:gd name="connsiteX3" fmla="*/ 285883 w 785884"/>
                  <a:gd name="connsiteY3" fmla="*/ 283598 h 321973"/>
                  <a:gd name="connsiteX4" fmla="*/ 221488 w 785884"/>
                  <a:gd name="connsiteY4" fmla="*/ 154809 h 321973"/>
                  <a:gd name="connsiteX5" fmla="*/ 2547 w 785884"/>
                  <a:gd name="connsiteY5" fmla="*/ 244961 h 321973"/>
                  <a:gd name="connsiteX6" fmla="*/ 99010 w 785884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1201 w 785597"/>
                  <a:gd name="connsiteY4" fmla="*/ 154809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38636 h 314832"/>
                  <a:gd name="connsiteX1" fmla="*/ 785597 w 785597"/>
                  <a:gd name="connsiteY1" fmla="*/ 314832 h 314832"/>
                  <a:gd name="connsiteX2" fmla="*/ 425557 w 785597"/>
                  <a:gd name="connsiteY2" fmla="*/ 314832 h 314832"/>
                  <a:gd name="connsiteX3" fmla="*/ 425557 w 785597"/>
                  <a:gd name="connsiteY3" fmla="*/ 38636 h 314832"/>
                  <a:gd name="connsiteX0" fmla="*/ 537174 w 785597"/>
                  <a:gd name="connsiteY0" fmla="*/ 0 h 314832"/>
                  <a:gd name="connsiteX1" fmla="*/ 616152 w 785597"/>
                  <a:gd name="connsiteY1" fmla="*/ 182012 h 314832"/>
                  <a:gd name="connsiteX2" fmla="*/ 465900 w 785597"/>
                  <a:gd name="connsiteY2" fmla="*/ 151961 h 314832"/>
                  <a:gd name="connsiteX3" fmla="*/ 285596 w 785597"/>
                  <a:gd name="connsiteY3" fmla="*/ 276457 h 314832"/>
                  <a:gd name="connsiteX4" fmla="*/ 229787 w 785597"/>
                  <a:gd name="connsiteY4" fmla="*/ 199184 h 314832"/>
                  <a:gd name="connsiteX5" fmla="*/ 2260 w 785597"/>
                  <a:gd name="connsiteY5" fmla="*/ 237820 h 314832"/>
                  <a:gd name="connsiteX6" fmla="*/ 98723 w 785597"/>
                  <a:gd name="connsiteY6" fmla="*/ 10031 h 314832"/>
                  <a:gd name="connsiteX0" fmla="*/ 424938 w 784978"/>
                  <a:gd name="connsiteY0" fmla="*/ 196030 h 472226"/>
                  <a:gd name="connsiteX1" fmla="*/ 784978 w 784978"/>
                  <a:gd name="connsiteY1" fmla="*/ 472226 h 472226"/>
                  <a:gd name="connsiteX2" fmla="*/ 424938 w 784978"/>
                  <a:gd name="connsiteY2" fmla="*/ 472226 h 472226"/>
                  <a:gd name="connsiteX3" fmla="*/ 424938 w 784978"/>
                  <a:gd name="connsiteY3" fmla="*/ 196030 h 472226"/>
                  <a:gd name="connsiteX0" fmla="*/ 536555 w 784978"/>
                  <a:gd name="connsiteY0" fmla="*/ 157394 h 472226"/>
                  <a:gd name="connsiteX1" fmla="*/ 615533 w 784978"/>
                  <a:gd name="connsiteY1" fmla="*/ 339406 h 472226"/>
                  <a:gd name="connsiteX2" fmla="*/ 465281 w 784978"/>
                  <a:gd name="connsiteY2" fmla="*/ 309355 h 472226"/>
                  <a:gd name="connsiteX3" fmla="*/ 284977 w 784978"/>
                  <a:gd name="connsiteY3" fmla="*/ 433851 h 472226"/>
                  <a:gd name="connsiteX4" fmla="*/ 229168 w 784978"/>
                  <a:gd name="connsiteY4" fmla="*/ 356578 h 472226"/>
                  <a:gd name="connsiteX5" fmla="*/ 1641 w 784978"/>
                  <a:gd name="connsiteY5" fmla="*/ 395214 h 472226"/>
                  <a:gd name="connsiteX6" fmla="*/ 153913 w 784978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119545 w 675355"/>
                  <a:gd name="connsiteY4" fmla="*/ 356578 h 472226"/>
                  <a:gd name="connsiteX5" fmla="*/ 3635 w 675355"/>
                  <a:gd name="connsiteY5" fmla="*/ 120465 h 472226"/>
                  <a:gd name="connsiteX6" fmla="*/ 44290 w 675355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63736 w 675355"/>
                  <a:gd name="connsiteY4" fmla="*/ 365164 h 472226"/>
                  <a:gd name="connsiteX5" fmla="*/ 3635 w 675355"/>
                  <a:gd name="connsiteY5" fmla="*/ 120465 h 472226"/>
                  <a:gd name="connsiteX6" fmla="*/ 44290 w 675355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3635 w 675355"/>
                  <a:gd name="connsiteY4" fmla="*/ 120465 h 472226"/>
                  <a:gd name="connsiteX5" fmla="*/ 44290 w 675355"/>
                  <a:gd name="connsiteY5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3635 w 675355"/>
                  <a:gd name="connsiteY3" fmla="*/ 120465 h 472226"/>
                  <a:gd name="connsiteX4" fmla="*/ 44290 w 675355"/>
                  <a:gd name="connsiteY4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39190 w 687613"/>
                  <a:gd name="connsiteY0" fmla="*/ 157394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4238 w 687613"/>
                  <a:gd name="connsiteY0" fmla="*/ 299062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4238 w 687613"/>
                  <a:gd name="connsiteY0" fmla="*/ 299062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57116 w 687613"/>
                  <a:gd name="connsiteY0" fmla="*/ 269011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55149 w 675355"/>
                  <a:gd name="connsiteY1" fmla="*/ 19344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55149 w 675355"/>
                  <a:gd name="connsiteY1" fmla="*/ 19344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3635 w 675355"/>
                  <a:gd name="connsiteY1" fmla="*/ 120465 h 472226"/>
                  <a:gd name="connsiteX2" fmla="*/ 44290 w 675355"/>
                  <a:gd name="connsiteY2" fmla="*/ 0 h 472226"/>
                  <a:gd name="connsiteX0" fmla="*/ 311680 w 671720"/>
                  <a:gd name="connsiteY0" fmla="*/ 196030 h 472226"/>
                  <a:gd name="connsiteX1" fmla="*/ 671720 w 671720"/>
                  <a:gd name="connsiteY1" fmla="*/ 472226 h 472226"/>
                  <a:gd name="connsiteX2" fmla="*/ 311680 w 671720"/>
                  <a:gd name="connsiteY2" fmla="*/ 472226 h 472226"/>
                  <a:gd name="connsiteX3" fmla="*/ 311680 w 671720"/>
                  <a:gd name="connsiteY3" fmla="*/ 196030 h 472226"/>
                  <a:gd name="connsiteX0" fmla="*/ 41223 w 671720"/>
                  <a:gd name="connsiteY0" fmla="*/ 269011 h 472226"/>
                  <a:gd name="connsiteX1" fmla="*/ 0 w 671720"/>
                  <a:gd name="connsiteY1" fmla="*/ 120465 h 472226"/>
                  <a:gd name="connsiteX2" fmla="*/ 40655 w 671720"/>
                  <a:gd name="connsiteY2" fmla="*/ 0 h 472226"/>
                  <a:gd name="connsiteX0" fmla="*/ 315224 w 675264"/>
                  <a:gd name="connsiteY0" fmla="*/ 196030 h 472226"/>
                  <a:gd name="connsiteX1" fmla="*/ 675264 w 675264"/>
                  <a:gd name="connsiteY1" fmla="*/ 472226 h 472226"/>
                  <a:gd name="connsiteX2" fmla="*/ 315224 w 675264"/>
                  <a:gd name="connsiteY2" fmla="*/ 472226 h 472226"/>
                  <a:gd name="connsiteX3" fmla="*/ 315224 w 675264"/>
                  <a:gd name="connsiteY3" fmla="*/ 196030 h 472226"/>
                  <a:gd name="connsiteX0" fmla="*/ 44767 w 675264"/>
                  <a:gd name="connsiteY0" fmla="*/ 269011 h 472226"/>
                  <a:gd name="connsiteX1" fmla="*/ 3544 w 675264"/>
                  <a:gd name="connsiteY1" fmla="*/ 120465 h 472226"/>
                  <a:gd name="connsiteX2" fmla="*/ 44199 w 675264"/>
                  <a:gd name="connsiteY2" fmla="*/ 0 h 472226"/>
                  <a:gd name="connsiteX0" fmla="*/ 315224 w 675264"/>
                  <a:gd name="connsiteY0" fmla="*/ 196030 h 472226"/>
                  <a:gd name="connsiteX1" fmla="*/ 675264 w 675264"/>
                  <a:gd name="connsiteY1" fmla="*/ 472226 h 472226"/>
                  <a:gd name="connsiteX2" fmla="*/ 315224 w 675264"/>
                  <a:gd name="connsiteY2" fmla="*/ 472226 h 472226"/>
                  <a:gd name="connsiteX3" fmla="*/ 315224 w 675264"/>
                  <a:gd name="connsiteY3" fmla="*/ 196030 h 472226"/>
                  <a:gd name="connsiteX0" fmla="*/ 44767 w 675264"/>
                  <a:gd name="connsiteY0" fmla="*/ 269011 h 472226"/>
                  <a:gd name="connsiteX1" fmla="*/ 3544 w 675264"/>
                  <a:gd name="connsiteY1" fmla="*/ 120465 h 472226"/>
                  <a:gd name="connsiteX2" fmla="*/ 44199 w 675264"/>
                  <a:gd name="connsiteY2" fmla="*/ 0 h 472226"/>
                  <a:gd name="connsiteX0" fmla="*/ 274323 w 634363"/>
                  <a:gd name="connsiteY0" fmla="*/ 196030 h 472226"/>
                  <a:gd name="connsiteX1" fmla="*/ 634363 w 634363"/>
                  <a:gd name="connsiteY1" fmla="*/ 472226 h 472226"/>
                  <a:gd name="connsiteX2" fmla="*/ 274323 w 634363"/>
                  <a:gd name="connsiteY2" fmla="*/ 472226 h 472226"/>
                  <a:gd name="connsiteX3" fmla="*/ 274323 w 634363"/>
                  <a:gd name="connsiteY3" fmla="*/ 196030 h 472226"/>
                  <a:gd name="connsiteX0" fmla="*/ 3866 w 634363"/>
                  <a:gd name="connsiteY0" fmla="*/ 269011 h 472226"/>
                  <a:gd name="connsiteX1" fmla="*/ 18451 w 634363"/>
                  <a:gd name="connsiteY1" fmla="*/ 150515 h 472226"/>
                  <a:gd name="connsiteX2" fmla="*/ 3298 w 634363"/>
                  <a:gd name="connsiteY2" fmla="*/ 0 h 472226"/>
                  <a:gd name="connsiteX0" fmla="*/ 297657 w 657697"/>
                  <a:gd name="connsiteY0" fmla="*/ 196030 h 472226"/>
                  <a:gd name="connsiteX1" fmla="*/ 657697 w 657697"/>
                  <a:gd name="connsiteY1" fmla="*/ 472226 h 472226"/>
                  <a:gd name="connsiteX2" fmla="*/ 297657 w 657697"/>
                  <a:gd name="connsiteY2" fmla="*/ 472226 h 472226"/>
                  <a:gd name="connsiteX3" fmla="*/ 297657 w 657697"/>
                  <a:gd name="connsiteY3" fmla="*/ 196030 h 472226"/>
                  <a:gd name="connsiteX0" fmla="*/ 1442 w 657697"/>
                  <a:gd name="connsiteY0" fmla="*/ 230375 h 472226"/>
                  <a:gd name="connsiteX1" fmla="*/ 41785 w 657697"/>
                  <a:gd name="connsiteY1" fmla="*/ 150515 h 472226"/>
                  <a:gd name="connsiteX2" fmla="*/ 26632 w 657697"/>
                  <a:gd name="connsiteY2" fmla="*/ 0 h 472226"/>
                  <a:gd name="connsiteX0" fmla="*/ 274323 w 634363"/>
                  <a:gd name="connsiteY0" fmla="*/ 196030 h 472226"/>
                  <a:gd name="connsiteX1" fmla="*/ 634363 w 634363"/>
                  <a:gd name="connsiteY1" fmla="*/ 472226 h 472226"/>
                  <a:gd name="connsiteX2" fmla="*/ 274323 w 634363"/>
                  <a:gd name="connsiteY2" fmla="*/ 472226 h 472226"/>
                  <a:gd name="connsiteX3" fmla="*/ 274323 w 634363"/>
                  <a:gd name="connsiteY3" fmla="*/ 196030 h 472226"/>
                  <a:gd name="connsiteX0" fmla="*/ 3865 w 634363"/>
                  <a:gd name="connsiteY0" fmla="*/ 281891 h 472226"/>
                  <a:gd name="connsiteX1" fmla="*/ 18451 w 634363"/>
                  <a:gd name="connsiteY1" fmla="*/ 150515 h 472226"/>
                  <a:gd name="connsiteX2" fmla="*/ 3298 w 634363"/>
                  <a:gd name="connsiteY2" fmla="*/ 0 h 472226"/>
                  <a:gd name="connsiteX0" fmla="*/ 287654 w 647694"/>
                  <a:gd name="connsiteY0" fmla="*/ 196030 h 472226"/>
                  <a:gd name="connsiteX1" fmla="*/ 647694 w 647694"/>
                  <a:gd name="connsiteY1" fmla="*/ 472226 h 472226"/>
                  <a:gd name="connsiteX2" fmla="*/ 287654 w 647694"/>
                  <a:gd name="connsiteY2" fmla="*/ 472226 h 472226"/>
                  <a:gd name="connsiteX3" fmla="*/ 287654 w 647694"/>
                  <a:gd name="connsiteY3" fmla="*/ 196030 h 472226"/>
                  <a:gd name="connsiteX0" fmla="*/ 17196 w 647694"/>
                  <a:gd name="connsiteY0" fmla="*/ 281891 h 472226"/>
                  <a:gd name="connsiteX1" fmla="*/ 31782 w 647694"/>
                  <a:gd name="connsiteY1" fmla="*/ 150515 h 472226"/>
                  <a:gd name="connsiteX2" fmla="*/ 16629 w 647694"/>
                  <a:gd name="connsiteY2" fmla="*/ 0 h 472226"/>
                  <a:gd name="connsiteX0" fmla="*/ 287654 w 647694"/>
                  <a:gd name="connsiteY0" fmla="*/ 196030 h 472226"/>
                  <a:gd name="connsiteX1" fmla="*/ 647694 w 647694"/>
                  <a:gd name="connsiteY1" fmla="*/ 472226 h 472226"/>
                  <a:gd name="connsiteX2" fmla="*/ 287654 w 647694"/>
                  <a:gd name="connsiteY2" fmla="*/ 472226 h 472226"/>
                  <a:gd name="connsiteX3" fmla="*/ 287654 w 647694"/>
                  <a:gd name="connsiteY3" fmla="*/ 196030 h 472226"/>
                  <a:gd name="connsiteX0" fmla="*/ 17196 w 647694"/>
                  <a:gd name="connsiteY0" fmla="*/ 281891 h 472226"/>
                  <a:gd name="connsiteX1" fmla="*/ 31782 w 647694"/>
                  <a:gd name="connsiteY1" fmla="*/ 150515 h 472226"/>
                  <a:gd name="connsiteX2" fmla="*/ 16629 w 647694"/>
                  <a:gd name="connsiteY2" fmla="*/ 0 h 472226"/>
                  <a:gd name="connsiteX0" fmla="*/ 287654 w 647694"/>
                  <a:gd name="connsiteY0" fmla="*/ 247546 h 523742"/>
                  <a:gd name="connsiteX1" fmla="*/ 647694 w 647694"/>
                  <a:gd name="connsiteY1" fmla="*/ 523742 h 523742"/>
                  <a:gd name="connsiteX2" fmla="*/ 287654 w 647694"/>
                  <a:gd name="connsiteY2" fmla="*/ 523742 h 523742"/>
                  <a:gd name="connsiteX3" fmla="*/ 287654 w 647694"/>
                  <a:gd name="connsiteY3" fmla="*/ 247546 h 523742"/>
                  <a:gd name="connsiteX0" fmla="*/ 17196 w 647694"/>
                  <a:gd name="connsiteY0" fmla="*/ 333407 h 523742"/>
                  <a:gd name="connsiteX1" fmla="*/ 31782 w 647694"/>
                  <a:gd name="connsiteY1" fmla="*/ 202031 h 523742"/>
                  <a:gd name="connsiteX2" fmla="*/ 8043 w 647694"/>
                  <a:gd name="connsiteY2" fmla="*/ 0 h 523742"/>
                  <a:gd name="connsiteX0" fmla="*/ 279612 w 639652"/>
                  <a:gd name="connsiteY0" fmla="*/ 247546 h 523742"/>
                  <a:gd name="connsiteX1" fmla="*/ 639652 w 639652"/>
                  <a:gd name="connsiteY1" fmla="*/ 523742 h 523742"/>
                  <a:gd name="connsiteX2" fmla="*/ 279612 w 639652"/>
                  <a:gd name="connsiteY2" fmla="*/ 523742 h 523742"/>
                  <a:gd name="connsiteX3" fmla="*/ 279612 w 639652"/>
                  <a:gd name="connsiteY3" fmla="*/ 247546 h 523742"/>
                  <a:gd name="connsiteX0" fmla="*/ 9154 w 639652"/>
                  <a:gd name="connsiteY0" fmla="*/ 333407 h 523742"/>
                  <a:gd name="connsiteX1" fmla="*/ 83841 w 639652"/>
                  <a:gd name="connsiteY1" fmla="*/ 146223 h 523742"/>
                  <a:gd name="connsiteX2" fmla="*/ 1 w 639652"/>
                  <a:gd name="connsiteY2" fmla="*/ 0 h 523742"/>
                  <a:gd name="connsiteX0" fmla="*/ 279612 w 639652"/>
                  <a:gd name="connsiteY0" fmla="*/ 247546 h 523742"/>
                  <a:gd name="connsiteX1" fmla="*/ 639652 w 639652"/>
                  <a:gd name="connsiteY1" fmla="*/ 523742 h 523742"/>
                  <a:gd name="connsiteX2" fmla="*/ 279612 w 639652"/>
                  <a:gd name="connsiteY2" fmla="*/ 523742 h 523742"/>
                  <a:gd name="connsiteX3" fmla="*/ 279612 w 639652"/>
                  <a:gd name="connsiteY3" fmla="*/ 247546 h 523742"/>
                  <a:gd name="connsiteX0" fmla="*/ 43498 w 639652"/>
                  <a:gd name="connsiteY0" fmla="*/ 299063 h 523742"/>
                  <a:gd name="connsiteX1" fmla="*/ 83841 w 639652"/>
                  <a:gd name="connsiteY1" fmla="*/ 146223 h 523742"/>
                  <a:gd name="connsiteX2" fmla="*/ 1 w 639652"/>
                  <a:gd name="connsiteY2" fmla="*/ 0 h 523742"/>
                  <a:gd name="connsiteX0" fmla="*/ 279612 w 639652"/>
                  <a:gd name="connsiteY0" fmla="*/ 247546 h 523742"/>
                  <a:gd name="connsiteX1" fmla="*/ 639652 w 639652"/>
                  <a:gd name="connsiteY1" fmla="*/ 523742 h 523742"/>
                  <a:gd name="connsiteX2" fmla="*/ 279612 w 639652"/>
                  <a:gd name="connsiteY2" fmla="*/ 523742 h 523742"/>
                  <a:gd name="connsiteX3" fmla="*/ 279612 w 639652"/>
                  <a:gd name="connsiteY3" fmla="*/ 247546 h 523742"/>
                  <a:gd name="connsiteX0" fmla="*/ 43498 w 639652"/>
                  <a:gd name="connsiteY0" fmla="*/ 299063 h 523742"/>
                  <a:gd name="connsiteX1" fmla="*/ 83841 w 639652"/>
                  <a:gd name="connsiteY1" fmla="*/ 146223 h 523742"/>
                  <a:gd name="connsiteX2" fmla="*/ 1 w 639652"/>
                  <a:gd name="connsiteY2" fmla="*/ 0 h 523742"/>
                  <a:gd name="connsiteX0" fmla="*/ 279612 w 639652"/>
                  <a:gd name="connsiteY0" fmla="*/ 247546 h 523742"/>
                  <a:gd name="connsiteX1" fmla="*/ 639652 w 639652"/>
                  <a:gd name="connsiteY1" fmla="*/ 523742 h 523742"/>
                  <a:gd name="connsiteX2" fmla="*/ 279612 w 639652"/>
                  <a:gd name="connsiteY2" fmla="*/ 523742 h 523742"/>
                  <a:gd name="connsiteX3" fmla="*/ 279612 w 639652"/>
                  <a:gd name="connsiteY3" fmla="*/ 247546 h 523742"/>
                  <a:gd name="connsiteX0" fmla="*/ 17740 w 639652"/>
                  <a:gd name="connsiteY0" fmla="*/ 299063 h 523742"/>
                  <a:gd name="connsiteX1" fmla="*/ 83841 w 639652"/>
                  <a:gd name="connsiteY1" fmla="*/ 146223 h 523742"/>
                  <a:gd name="connsiteX2" fmla="*/ 1 w 639652"/>
                  <a:gd name="connsiteY2" fmla="*/ 0 h 523742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83841 w 639652"/>
                  <a:gd name="connsiteY1" fmla="*/ 124758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17740 w 639652"/>
                  <a:gd name="connsiteY0" fmla="*/ 277598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9612 w 639652"/>
                  <a:gd name="connsiteY0" fmla="*/ 226081 h 502277"/>
                  <a:gd name="connsiteX1" fmla="*/ 639652 w 639652"/>
                  <a:gd name="connsiteY1" fmla="*/ 502277 h 502277"/>
                  <a:gd name="connsiteX2" fmla="*/ 279612 w 639652"/>
                  <a:gd name="connsiteY2" fmla="*/ 502277 h 502277"/>
                  <a:gd name="connsiteX3" fmla="*/ 279612 w 639652"/>
                  <a:gd name="connsiteY3" fmla="*/ 226081 h 502277"/>
                  <a:gd name="connsiteX0" fmla="*/ 9154 w 639652"/>
                  <a:gd name="connsiteY0" fmla="*/ 303356 h 502277"/>
                  <a:gd name="connsiteX1" fmla="*/ 75255 w 639652"/>
                  <a:gd name="connsiteY1" fmla="*/ 120465 h 502277"/>
                  <a:gd name="connsiteX2" fmla="*/ 1 w 639652"/>
                  <a:gd name="connsiteY2" fmla="*/ 0 h 502277"/>
                  <a:gd name="connsiteX0" fmla="*/ 274899 w 634939"/>
                  <a:gd name="connsiteY0" fmla="*/ 221367 h 497563"/>
                  <a:gd name="connsiteX1" fmla="*/ 634939 w 634939"/>
                  <a:gd name="connsiteY1" fmla="*/ 497563 h 497563"/>
                  <a:gd name="connsiteX2" fmla="*/ 274899 w 634939"/>
                  <a:gd name="connsiteY2" fmla="*/ 497563 h 497563"/>
                  <a:gd name="connsiteX3" fmla="*/ 274899 w 634939"/>
                  <a:gd name="connsiteY3" fmla="*/ 221367 h 497563"/>
                  <a:gd name="connsiteX0" fmla="*/ 4441 w 634939"/>
                  <a:gd name="connsiteY0" fmla="*/ 298642 h 497563"/>
                  <a:gd name="connsiteX1" fmla="*/ 70542 w 634939"/>
                  <a:gd name="connsiteY1" fmla="*/ 115751 h 497563"/>
                  <a:gd name="connsiteX2" fmla="*/ 2 w 634939"/>
                  <a:gd name="connsiteY2" fmla="*/ 0 h 497563"/>
                  <a:gd name="connsiteX0" fmla="*/ 274898 w 634938"/>
                  <a:gd name="connsiteY0" fmla="*/ 221367 h 497563"/>
                  <a:gd name="connsiteX1" fmla="*/ 634938 w 634938"/>
                  <a:gd name="connsiteY1" fmla="*/ 497563 h 497563"/>
                  <a:gd name="connsiteX2" fmla="*/ 274898 w 634938"/>
                  <a:gd name="connsiteY2" fmla="*/ 497563 h 497563"/>
                  <a:gd name="connsiteX3" fmla="*/ 274898 w 634938"/>
                  <a:gd name="connsiteY3" fmla="*/ 221367 h 497563"/>
                  <a:gd name="connsiteX0" fmla="*/ 4440 w 634938"/>
                  <a:gd name="connsiteY0" fmla="*/ 298642 h 497563"/>
                  <a:gd name="connsiteX1" fmla="*/ 70541 w 634938"/>
                  <a:gd name="connsiteY1" fmla="*/ 115751 h 497563"/>
                  <a:gd name="connsiteX2" fmla="*/ 19667 w 634938"/>
                  <a:gd name="connsiteY2" fmla="*/ 51992 h 497563"/>
                  <a:gd name="connsiteX3" fmla="*/ 1 w 634938"/>
                  <a:gd name="connsiteY3" fmla="*/ 0 h 497563"/>
                  <a:gd name="connsiteX0" fmla="*/ 287694 w 647734"/>
                  <a:gd name="connsiteY0" fmla="*/ 553913 h 830109"/>
                  <a:gd name="connsiteX1" fmla="*/ 647734 w 647734"/>
                  <a:gd name="connsiteY1" fmla="*/ 830109 h 830109"/>
                  <a:gd name="connsiteX2" fmla="*/ 287694 w 647734"/>
                  <a:gd name="connsiteY2" fmla="*/ 830109 h 830109"/>
                  <a:gd name="connsiteX3" fmla="*/ 287694 w 647734"/>
                  <a:gd name="connsiteY3" fmla="*/ 553913 h 830109"/>
                  <a:gd name="connsiteX0" fmla="*/ 17236 w 647734"/>
                  <a:gd name="connsiteY0" fmla="*/ 631188 h 830109"/>
                  <a:gd name="connsiteX1" fmla="*/ 83337 w 647734"/>
                  <a:gd name="connsiteY1" fmla="*/ 448297 h 830109"/>
                  <a:gd name="connsiteX2" fmla="*/ 32463 w 647734"/>
                  <a:gd name="connsiteY2" fmla="*/ 384538 h 830109"/>
                  <a:gd name="connsiteX3" fmla="*/ 0 w 647734"/>
                  <a:gd name="connsiteY3" fmla="*/ 0 h 830109"/>
                  <a:gd name="connsiteX0" fmla="*/ 270631 w 630671"/>
                  <a:gd name="connsiteY0" fmla="*/ 562124 h 838320"/>
                  <a:gd name="connsiteX1" fmla="*/ 630671 w 630671"/>
                  <a:gd name="connsiteY1" fmla="*/ 838320 h 838320"/>
                  <a:gd name="connsiteX2" fmla="*/ 270631 w 630671"/>
                  <a:gd name="connsiteY2" fmla="*/ 838320 h 838320"/>
                  <a:gd name="connsiteX3" fmla="*/ 270631 w 630671"/>
                  <a:gd name="connsiteY3" fmla="*/ 562124 h 838320"/>
                  <a:gd name="connsiteX0" fmla="*/ 173 w 630671"/>
                  <a:gd name="connsiteY0" fmla="*/ 639399 h 838320"/>
                  <a:gd name="connsiteX1" fmla="*/ 66274 w 630671"/>
                  <a:gd name="connsiteY1" fmla="*/ 456508 h 838320"/>
                  <a:gd name="connsiteX2" fmla="*/ 15400 w 630671"/>
                  <a:gd name="connsiteY2" fmla="*/ 392749 h 838320"/>
                  <a:gd name="connsiteX3" fmla="*/ 0 w 630671"/>
                  <a:gd name="connsiteY3" fmla="*/ 0 h 838320"/>
                  <a:gd name="connsiteX0" fmla="*/ 279163 w 639203"/>
                  <a:gd name="connsiteY0" fmla="*/ 566230 h 842426"/>
                  <a:gd name="connsiteX1" fmla="*/ 639203 w 639203"/>
                  <a:gd name="connsiteY1" fmla="*/ 842426 h 842426"/>
                  <a:gd name="connsiteX2" fmla="*/ 279163 w 639203"/>
                  <a:gd name="connsiteY2" fmla="*/ 842426 h 842426"/>
                  <a:gd name="connsiteX3" fmla="*/ 279163 w 639203"/>
                  <a:gd name="connsiteY3" fmla="*/ 566230 h 842426"/>
                  <a:gd name="connsiteX0" fmla="*/ 8705 w 639203"/>
                  <a:gd name="connsiteY0" fmla="*/ 643505 h 842426"/>
                  <a:gd name="connsiteX1" fmla="*/ 74806 w 639203"/>
                  <a:gd name="connsiteY1" fmla="*/ 460614 h 842426"/>
                  <a:gd name="connsiteX2" fmla="*/ 23932 w 639203"/>
                  <a:gd name="connsiteY2" fmla="*/ 396855 h 842426"/>
                  <a:gd name="connsiteX3" fmla="*/ 0 w 639203"/>
                  <a:gd name="connsiteY3" fmla="*/ 0 h 84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9203" h="842426" stroke="0" extrusionOk="0">
                    <a:moveTo>
                      <a:pt x="279163" y="566230"/>
                    </a:moveTo>
                    <a:cubicBezTo>
                      <a:pt x="478008" y="566230"/>
                      <a:pt x="639203" y="689887"/>
                      <a:pt x="639203" y="842426"/>
                    </a:cubicBezTo>
                    <a:lnTo>
                      <a:pt x="279163" y="842426"/>
                    </a:lnTo>
                    <a:lnTo>
                      <a:pt x="279163" y="566230"/>
                    </a:lnTo>
                    <a:close/>
                  </a:path>
                  <a:path w="639203" h="842426" fill="none">
                    <a:moveTo>
                      <a:pt x="8705" y="643505"/>
                    </a:moveTo>
                    <a:cubicBezTo>
                      <a:pt x="43047" y="595387"/>
                      <a:pt x="53436" y="544086"/>
                      <a:pt x="74806" y="460614"/>
                    </a:cubicBezTo>
                    <a:cubicBezTo>
                      <a:pt x="77344" y="419506"/>
                      <a:pt x="35689" y="416147"/>
                      <a:pt x="23932" y="396855"/>
                    </a:cubicBezTo>
                    <a:cubicBezTo>
                      <a:pt x="12175" y="377563"/>
                      <a:pt x="3278" y="8665"/>
                      <a:pt x="0" y="0"/>
                    </a:cubicBezTo>
                  </a:path>
                </a:pathLst>
              </a:cu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4" name="Ellipse 433"/>
              <p:cNvSpPr/>
              <p:nvPr/>
            </p:nvSpPr>
            <p:spPr>
              <a:xfrm flipH="1" flipV="1">
                <a:off x="4530524" y="6284795"/>
                <a:ext cx="84651" cy="11429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  <a:alpha val="52000"/>
                    </a:schemeClr>
                  </a:gs>
                  <a:gs pos="22000">
                    <a:schemeClr val="accent3">
                      <a:lumMod val="0"/>
                      <a:lumOff val="100000"/>
                      <a:alpha val="63000"/>
                    </a:schemeClr>
                  </a:gs>
                  <a:gs pos="100000">
                    <a:schemeClr val="accent2">
                      <a:alpha val="57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635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35" name="Connecteur droit avec flèche 434"/>
              <p:cNvCxnSpPr/>
              <p:nvPr/>
            </p:nvCxnSpPr>
            <p:spPr>
              <a:xfrm flipV="1">
                <a:off x="4563732" y="6216493"/>
                <a:ext cx="13286" cy="103478"/>
              </a:xfrm>
              <a:prstGeom prst="straightConnector1">
                <a:avLst/>
              </a:prstGeom>
              <a:ln w="6350">
                <a:solidFill>
                  <a:srgbClr val="C0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6" name="Arc 6"/>
              <p:cNvSpPr/>
              <p:nvPr/>
            </p:nvSpPr>
            <p:spPr>
              <a:xfrm>
                <a:off x="4508872" y="5905676"/>
                <a:ext cx="482077" cy="652686"/>
              </a:xfrm>
              <a:custGeom>
                <a:avLst/>
                <a:gdLst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2" fmla="*/ 360040 w 720080"/>
                  <a:gd name="connsiteY2" fmla="*/ 276196 h 552391"/>
                  <a:gd name="connsiteX3" fmla="*/ 360040 w 720080"/>
                  <a:gd name="connsiteY3" fmla="*/ 0 h 552391"/>
                  <a:gd name="connsiteX0" fmla="*/ 360040 w 720080"/>
                  <a:gd name="connsiteY0" fmla="*/ 0 h 552391"/>
                  <a:gd name="connsiteX1" fmla="*/ 720080 w 720080"/>
                  <a:gd name="connsiteY1" fmla="*/ 276196 h 552391"/>
                  <a:gd name="connsiteX0" fmla="*/ 0 w 360040"/>
                  <a:gd name="connsiteY0" fmla="*/ 12879 h 289075"/>
                  <a:gd name="connsiteX1" fmla="*/ 360040 w 360040"/>
                  <a:gd name="connsiteY1" fmla="*/ 289075 h 289075"/>
                  <a:gd name="connsiteX2" fmla="*/ 0 w 360040"/>
                  <a:gd name="connsiteY2" fmla="*/ 289075 h 289075"/>
                  <a:gd name="connsiteX3" fmla="*/ 0 w 360040"/>
                  <a:gd name="connsiteY3" fmla="*/ 12879 h 289075"/>
                  <a:gd name="connsiteX0" fmla="*/ 107324 w 360040"/>
                  <a:gd name="connsiteY0" fmla="*/ 0 h 289075"/>
                  <a:gd name="connsiteX1" fmla="*/ 360040 w 360040"/>
                  <a:gd name="connsiteY1" fmla="*/ 289075 h 289075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12879 h 297661"/>
                  <a:gd name="connsiteX1" fmla="*/ 373488 w 373488"/>
                  <a:gd name="connsiteY1" fmla="*/ 289075 h 297661"/>
                  <a:gd name="connsiteX2" fmla="*/ 13448 w 373488"/>
                  <a:gd name="connsiteY2" fmla="*/ 289075 h 297661"/>
                  <a:gd name="connsiteX3" fmla="*/ 13448 w 373488"/>
                  <a:gd name="connsiteY3" fmla="*/ 12879 h 297661"/>
                  <a:gd name="connsiteX0" fmla="*/ 120772 w 373488"/>
                  <a:gd name="connsiteY0" fmla="*/ 0 h 297661"/>
                  <a:gd name="connsiteX1" fmla="*/ 0 w 373488"/>
                  <a:gd name="connsiteY1" fmla="*/ 297661 h 297661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0 w 373488"/>
                  <a:gd name="connsiteY1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66669 w 373488"/>
                  <a:gd name="connsiteY1" fmla="*/ 147668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13448 w 373488"/>
                  <a:gd name="connsiteY0" fmla="*/ 38636 h 323418"/>
                  <a:gd name="connsiteX1" fmla="*/ 373488 w 373488"/>
                  <a:gd name="connsiteY1" fmla="*/ 314832 h 323418"/>
                  <a:gd name="connsiteX2" fmla="*/ 13448 w 373488"/>
                  <a:gd name="connsiteY2" fmla="*/ 314832 h 323418"/>
                  <a:gd name="connsiteX3" fmla="*/ 13448 w 373488"/>
                  <a:gd name="connsiteY3" fmla="*/ 38636 h 323418"/>
                  <a:gd name="connsiteX0" fmla="*/ 125065 w 373488"/>
                  <a:gd name="connsiteY0" fmla="*/ 0 h 323418"/>
                  <a:gd name="connsiteX1" fmla="*/ 204043 w 373488"/>
                  <a:gd name="connsiteY1" fmla="*/ 182012 h 323418"/>
                  <a:gd name="connsiteX2" fmla="*/ 0 w 373488"/>
                  <a:gd name="connsiteY2" fmla="*/ 323418 h 323418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0 w 360040"/>
                  <a:gd name="connsiteY0" fmla="*/ 38636 h 314832"/>
                  <a:gd name="connsiteX1" fmla="*/ 360040 w 360040"/>
                  <a:gd name="connsiteY1" fmla="*/ 314832 h 314832"/>
                  <a:gd name="connsiteX2" fmla="*/ 0 w 360040"/>
                  <a:gd name="connsiteY2" fmla="*/ 314832 h 314832"/>
                  <a:gd name="connsiteX3" fmla="*/ 0 w 360040"/>
                  <a:gd name="connsiteY3" fmla="*/ 38636 h 314832"/>
                  <a:gd name="connsiteX0" fmla="*/ 111617 w 360040"/>
                  <a:gd name="connsiteY0" fmla="*/ 0 h 314832"/>
                  <a:gd name="connsiteX1" fmla="*/ 190595 w 360040"/>
                  <a:gd name="connsiteY1" fmla="*/ 182012 h 314832"/>
                  <a:gd name="connsiteX2" fmla="*/ 12309 w 360040"/>
                  <a:gd name="connsiteY2" fmla="*/ 26331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0 w 691167"/>
                  <a:gd name="connsiteY2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0 w 691167"/>
                  <a:gd name="connsiteY3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0 w 691167"/>
                  <a:gd name="connsiteY4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84349 w 691167"/>
                  <a:gd name="connsiteY2" fmla="*/ 173426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82580 w 691167"/>
                  <a:gd name="connsiteY3" fmla="*/ 109032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53791 w 691167"/>
                  <a:gd name="connsiteY4" fmla="*/ 66102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0 w 691167"/>
                  <a:gd name="connsiteY5" fmla="*/ 31496 h 314832"/>
                  <a:gd name="connsiteX0" fmla="*/ 331127 w 691167"/>
                  <a:gd name="connsiteY0" fmla="*/ 38636 h 314832"/>
                  <a:gd name="connsiteX1" fmla="*/ 691167 w 691167"/>
                  <a:gd name="connsiteY1" fmla="*/ 314832 h 314832"/>
                  <a:gd name="connsiteX2" fmla="*/ 331127 w 691167"/>
                  <a:gd name="connsiteY2" fmla="*/ 314832 h 314832"/>
                  <a:gd name="connsiteX3" fmla="*/ 331127 w 691167"/>
                  <a:gd name="connsiteY3" fmla="*/ 38636 h 314832"/>
                  <a:gd name="connsiteX0" fmla="*/ 442744 w 691167"/>
                  <a:gd name="connsiteY0" fmla="*/ 0 h 314832"/>
                  <a:gd name="connsiteX1" fmla="*/ 521722 w 691167"/>
                  <a:gd name="connsiteY1" fmla="*/ 182012 h 314832"/>
                  <a:gd name="connsiteX2" fmla="*/ 371470 w 691167"/>
                  <a:gd name="connsiteY2" fmla="*/ 151961 h 314832"/>
                  <a:gd name="connsiteX3" fmla="*/ 191166 w 691167"/>
                  <a:gd name="connsiteY3" fmla="*/ 276457 h 314832"/>
                  <a:gd name="connsiteX4" fmla="*/ 126771 w 691167"/>
                  <a:gd name="connsiteY4" fmla="*/ 147668 h 314832"/>
                  <a:gd name="connsiteX5" fmla="*/ 49498 w 691167"/>
                  <a:gd name="connsiteY5" fmla="*/ 96153 h 314832"/>
                  <a:gd name="connsiteX6" fmla="*/ 0 w 691167"/>
                  <a:gd name="connsiteY6" fmla="*/ 31496 h 314832"/>
                  <a:gd name="connsiteX0" fmla="*/ 425767 w 785807"/>
                  <a:gd name="connsiteY0" fmla="*/ 38636 h 314832"/>
                  <a:gd name="connsiteX1" fmla="*/ 785807 w 785807"/>
                  <a:gd name="connsiteY1" fmla="*/ 314832 h 314832"/>
                  <a:gd name="connsiteX2" fmla="*/ 425767 w 785807"/>
                  <a:gd name="connsiteY2" fmla="*/ 314832 h 314832"/>
                  <a:gd name="connsiteX3" fmla="*/ 425767 w 785807"/>
                  <a:gd name="connsiteY3" fmla="*/ 38636 h 314832"/>
                  <a:gd name="connsiteX0" fmla="*/ 537384 w 785807"/>
                  <a:gd name="connsiteY0" fmla="*/ 0 h 314832"/>
                  <a:gd name="connsiteX1" fmla="*/ 616362 w 785807"/>
                  <a:gd name="connsiteY1" fmla="*/ 182012 h 314832"/>
                  <a:gd name="connsiteX2" fmla="*/ 466110 w 785807"/>
                  <a:gd name="connsiteY2" fmla="*/ 151961 h 314832"/>
                  <a:gd name="connsiteX3" fmla="*/ 285806 w 785807"/>
                  <a:gd name="connsiteY3" fmla="*/ 276457 h 314832"/>
                  <a:gd name="connsiteX4" fmla="*/ 221411 w 785807"/>
                  <a:gd name="connsiteY4" fmla="*/ 147668 h 314832"/>
                  <a:gd name="connsiteX5" fmla="*/ 2470 w 785807"/>
                  <a:gd name="connsiteY5" fmla="*/ 237820 h 314832"/>
                  <a:gd name="connsiteX6" fmla="*/ 94640 w 785807"/>
                  <a:gd name="connsiteY6" fmla="*/ 31496 h 314832"/>
                  <a:gd name="connsiteX0" fmla="*/ 425935 w 785975"/>
                  <a:gd name="connsiteY0" fmla="*/ 38636 h 314832"/>
                  <a:gd name="connsiteX1" fmla="*/ 785975 w 785975"/>
                  <a:gd name="connsiteY1" fmla="*/ 314832 h 314832"/>
                  <a:gd name="connsiteX2" fmla="*/ 425935 w 785975"/>
                  <a:gd name="connsiteY2" fmla="*/ 314832 h 314832"/>
                  <a:gd name="connsiteX3" fmla="*/ 425935 w 785975"/>
                  <a:gd name="connsiteY3" fmla="*/ 38636 h 314832"/>
                  <a:gd name="connsiteX0" fmla="*/ 537552 w 785975"/>
                  <a:gd name="connsiteY0" fmla="*/ 0 h 314832"/>
                  <a:gd name="connsiteX1" fmla="*/ 616530 w 785975"/>
                  <a:gd name="connsiteY1" fmla="*/ 182012 h 314832"/>
                  <a:gd name="connsiteX2" fmla="*/ 466278 w 785975"/>
                  <a:gd name="connsiteY2" fmla="*/ 151961 h 314832"/>
                  <a:gd name="connsiteX3" fmla="*/ 285974 w 785975"/>
                  <a:gd name="connsiteY3" fmla="*/ 276457 h 314832"/>
                  <a:gd name="connsiteX4" fmla="*/ 221579 w 785975"/>
                  <a:gd name="connsiteY4" fmla="*/ 147668 h 314832"/>
                  <a:gd name="connsiteX5" fmla="*/ 2638 w 785975"/>
                  <a:gd name="connsiteY5" fmla="*/ 237820 h 314832"/>
                  <a:gd name="connsiteX6" fmla="*/ 86222 w 785975"/>
                  <a:gd name="connsiteY6" fmla="*/ 14324 h 314832"/>
                  <a:gd name="connsiteX0" fmla="*/ 426120 w 786160"/>
                  <a:gd name="connsiteY0" fmla="*/ 38636 h 314832"/>
                  <a:gd name="connsiteX1" fmla="*/ 786160 w 786160"/>
                  <a:gd name="connsiteY1" fmla="*/ 314832 h 314832"/>
                  <a:gd name="connsiteX2" fmla="*/ 426120 w 786160"/>
                  <a:gd name="connsiteY2" fmla="*/ 314832 h 314832"/>
                  <a:gd name="connsiteX3" fmla="*/ 426120 w 786160"/>
                  <a:gd name="connsiteY3" fmla="*/ 38636 h 314832"/>
                  <a:gd name="connsiteX0" fmla="*/ 537737 w 786160"/>
                  <a:gd name="connsiteY0" fmla="*/ 0 h 314832"/>
                  <a:gd name="connsiteX1" fmla="*/ 616715 w 786160"/>
                  <a:gd name="connsiteY1" fmla="*/ 182012 h 314832"/>
                  <a:gd name="connsiteX2" fmla="*/ 466463 w 786160"/>
                  <a:gd name="connsiteY2" fmla="*/ 151961 h 314832"/>
                  <a:gd name="connsiteX3" fmla="*/ 286159 w 786160"/>
                  <a:gd name="connsiteY3" fmla="*/ 276457 h 314832"/>
                  <a:gd name="connsiteX4" fmla="*/ 221764 w 786160"/>
                  <a:gd name="connsiteY4" fmla="*/ 147668 h 314832"/>
                  <a:gd name="connsiteX5" fmla="*/ 2823 w 786160"/>
                  <a:gd name="connsiteY5" fmla="*/ 237820 h 314832"/>
                  <a:gd name="connsiteX6" fmla="*/ 86407 w 786160"/>
                  <a:gd name="connsiteY6" fmla="*/ 14324 h 314832"/>
                  <a:gd name="connsiteX0" fmla="*/ 425844 w 785884"/>
                  <a:gd name="connsiteY0" fmla="*/ 45777 h 321973"/>
                  <a:gd name="connsiteX1" fmla="*/ 785884 w 785884"/>
                  <a:gd name="connsiteY1" fmla="*/ 321973 h 321973"/>
                  <a:gd name="connsiteX2" fmla="*/ 425844 w 785884"/>
                  <a:gd name="connsiteY2" fmla="*/ 321973 h 321973"/>
                  <a:gd name="connsiteX3" fmla="*/ 425844 w 785884"/>
                  <a:gd name="connsiteY3" fmla="*/ 45777 h 321973"/>
                  <a:gd name="connsiteX0" fmla="*/ 537461 w 785884"/>
                  <a:gd name="connsiteY0" fmla="*/ 7141 h 321973"/>
                  <a:gd name="connsiteX1" fmla="*/ 616439 w 785884"/>
                  <a:gd name="connsiteY1" fmla="*/ 189153 h 321973"/>
                  <a:gd name="connsiteX2" fmla="*/ 466187 w 785884"/>
                  <a:gd name="connsiteY2" fmla="*/ 159102 h 321973"/>
                  <a:gd name="connsiteX3" fmla="*/ 285883 w 785884"/>
                  <a:gd name="connsiteY3" fmla="*/ 283598 h 321973"/>
                  <a:gd name="connsiteX4" fmla="*/ 221488 w 785884"/>
                  <a:gd name="connsiteY4" fmla="*/ 154809 h 321973"/>
                  <a:gd name="connsiteX5" fmla="*/ 2547 w 785884"/>
                  <a:gd name="connsiteY5" fmla="*/ 244961 h 321973"/>
                  <a:gd name="connsiteX6" fmla="*/ 99010 w 785884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1201 w 785597"/>
                  <a:gd name="connsiteY4" fmla="*/ 154809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45777 h 321973"/>
                  <a:gd name="connsiteX1" fmla="*/ 785597 w 785597"/>
                  <a:gd name="connsiteY1" fmla="*/ 321973 h 321973"/>
                  <a:gd name="connsiteX2" fmla="*/ 425557 w 785597"/>
                  <a:gd name="connsiteY2" fmla="*/ 321973 h 321973"/>
                  <a:gd name="connsiteX3" fmla="*/ 425557 w 785597"/>
                  <a:gd name="connsiteY3" fmla="*/ 45777 h 321973"/>
                  <a:gd name="connsiteX0" fmla="*/ 537174 w 785597"/>
                  <a:gd name="connsiteY0" fmla="*/ 7141 h 321973"/>
                  <a:gd name="connsiteX1" fmla="*/ 616152 w 785597"/>
                  <a:gd name="connsiteY1" fmla="*/ 189153 h 321973"/>
                  <a:gd name="connsiteX2" fmla="*/ 465900 w 785597"/>
                  <a:gd name="connsiteY2" fmla="*/ 159102 h 321973"/>
                  <a:gd name="connsiteX3" fmla="*/ 285596 w 785597"/>
                  <a:gd name="connsiteY3" fmla="*/ 283598 h 321973"/>
                  <a:gd name="connsiteX4" fmla="*/ 229787 w 785597"/>
                  <a:gd name="connsiteY4" fmla="*/ 206325 h 321973"/>
                  <a:gd name="connsiteX5" fmla="*/ 2260 w 785597"/>
                  <a:gd name="connsiteY5" fmla="*/ 244961 h 321973"/>
                  <a:gd name="connsiteX6" fmla="*/ 98723 w 785597"/>
                  <a:gd name="connsiteY6" fmla="*/ 0 h 321973"/>
                  <a:gd name="connsiteX0" fmla="*/ 425557 w 785597"/>
                  <a:gd name="connsiteY0" fmla="*/ 38636 h 314832"/>
                  <a:gd name="connsiteX1" fmla="*/ 785597 w 785597"/>
                  <a:gd name="connsiteY1" fmla="*/ 314832 h 314832"/>
                  <a:gd name="connsiteX2" fmla="*/ 425557 w 785597"/>
                  <a:gd name="connsiteY2" fmla="*/ 314832 h 314832"/>
                  <a:gd name="connsiteX3" fmla="*/ 425557 w 785597"/>
                  <a:gd name="connsiteY3" fmla="*/ 38636 h 314832"/>
                  <a:gd name="connsiteX0" fmla="*/ 537174 w 785597"/>
                  <a:gd name="connsiteY0" fmla="*/ 0 h 314832"/>
                  <a:gd name="connsiteX1" fmla="*/ 616152 w 785597"/>
                  <a:gd name="connsiteY1" fmla="*/ 182012 h 314832"/>
                  <a:gd name="connsiteX2" fmla="*/ 465900 w 785597"/>
                  <a:gd name="connsiteY2" fmla="*/ 151961 h 314832"/>
                  <a:gd name="connsiteX3" fmla="*/ 285596 w 785597"/>
                  <a:gd name="connsiteY3" fmla="*/ 276457 h 314832"/>
                  <a:gd name="connsiteX4" fmla="*/ 229787 w 785597"/>
                  <a:gd name="connsiteY4" fmla="*/ 199184 h 314832"/>
                  <a:gd name="connsiteX5" fmla="*/ 2260 w 785597"/>
                  <a:gd name="connsiteY5" fmla="*/ 237820 h 314832"/>
                  <a:gd name="connsiteX6" fmla="*/ 98723 w 785597"/>
                  <a:gd name="connsiteY6" fmla="*/ 10031 h 314832"/>
                  <a:gd name="connsiteX0" fmla="*/ 424938 w 784978"/>
                  <a:gd name="connsiteY0" fmla="*/ 196030 h 472226"/>
                  <a:gd name="connsiteX1" fmla="*/ 784978 w 784978"/>
                  <a:gd name="connsiteY1" fmla="*/ 472226 h 472226"/>
                  <a:gd name="connsiteX2" fmla="*/ 424938 w 784978"/>
                  <a:gd name="connsiteY2" fmla="*/ 472226 h 472226"/>
                  <a:gd name="connsiteX3" fmla="*/ 424938 w 784978"/>
                  <a:gd name="connsiteY3" fmla="*/ 196030 h 472226"/>
                  <a:gd name="connsiteX0" fmla="*/ 536555 w 784978"/>
                  <a:gd name="connsiteY0" fmla="*/ 157394 h 472226"/>
                  <a:gd name="connsiteX1" fmla="*/ 615533 w 784978"/>
                  <a:gd name="connsiteY1" fmla="*/ 339406 h 472226"/>
                  <a:gd name="connsiteX2" fmla="*/ 465281 w 784978"/>
                  <a:gd name="connsiteY2" fmla="*/ 309355 h 472226"/>
                  <a:gd name="connsiteX3" fmla="*/ 284977 w 784978"/>
                  <a:gd name="connsiteY3" fmla="*/ 433851 h 472226"/>
                  <a:gd name="connsiteX4" fmla="*/ 229168 w 784978"/>
                  <a:gd name="connsiteY4" fmla="*/ 356578 h 472226"/>
                  <a:gd name="connsiteX5" fmla="*/ 1641 w 784978"/>
                  <a:gd name="connsiteY5" fmla="*/ 395214 h 472226"/>
                  <a:gd name="connsiteX6" fmla="*/ 153913 w 784978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119545 w 675355"/>
                  <a:gd name="connsiteY4" fmla="*/ 356578 h 472226"/>
                  <a:gd name="connsiteX5" fmla="*/ 3635 w 675355"/>
                  <a:gd name="connsiteY5" fmla="*/ 120465 h 472226"/>
                  <a:gd name="connsiteX6" fmla="*/ 44290 w 675355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63736 w 675355"/>
                  <a:gd name="connsiteY4" fmla="*/ 365164 h 472226"/>
                  <a:gd name="connsiteX5" fmla="*/ 3635 w 675355"/>
                  <a:gd name="connsiteY5" fmla="*/ 120465 h 472226"/>
                  <a:gd name="connsiteX6" fmla="*/ 44290 w 675355"/>
                  <a:gd name="connsiteY6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175354 w 675355"/>
                  <a:gd name="connsiteY3" fmla="*/ 433851 h 472226"/>
                  <a:gd name="connsiteX4" fmla="*/ 3635 w 675355"/>
                  <a:gd name="connsiteY4" fmla="*/ 120465 h 472226"/>
                  <a:gd name="connsiteX5" fmla="*/ 44290 w 675355"/>
                  <a:gd name="connsiteY5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55658 w 675355"/>
                  <a:gd name="connsiteY2" fmla="*/ 309355 h 472226"/>
                  <a:gd name="connsiteX3" fmla="*/ 3635 w 675355"/>
                  <a:gd name="connsiteY3" fmla="*/ 120465 h 472226"/>
                  <a:gd name="connsiteX4" fmla="*/ 44290 w 675355"/>
                  <a:gd name="connsiteY4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26932 w 675355"/>
                  <a:gd name="connsiteY0" fmla="*/ 157394 h 472226"/>
                  <a:gd name="connsiteX1" fmla="*/ 505910 w 675355"/>
                  <a:gd name="connsiteY1" fmla="*/ 33940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39190 w 687613"/>
                  <a:gd name="connsiteY0" fmla="*/ 157394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4238 w 687613"/>
                  <a:gd name="connsiteY0" fmla="*/ 299062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44238 w 687613"/>
                  <a:gd name="connsiteY0" fmla="*/ 299062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27573 w 687613"/>
                  <a:gd name="connsiteY0" fmla="*/ 196030 h 472226"/>
                  <a:gd name="connsiteX1" fmla="*/ 687613 w 687613"/>
                  <a:gd name="connsiteY1" fmla="*/ 472226 h 472226"/>
                  <a:gd name="connsiteX2" fmla="*/ 327573 w 687613"/>
                  <a:gd name="connsiteY2" fmla="*/ 472226 h 472226"/>
                  <a:gd name="connsiteX3" fmla="*/ 327573 w 687613"/>
                  <a:gd name="connsiteY3" fmla="*/ 196030 h 472226"/>
                  <a:gd name="connsiteX0" fmla="*/ 57116 w 687613"/>
                  <a:gd name="connsiteY0" fmla="*/ 269011 h 472226"/>
                  <a:gd name="connsiteX1" fmla="*/ 20185 w 687613"/>
                  <a:gd name="connsiteY1" fmla="*/ 197739 h 472226"/>
                  <a:gd name="connsiteX2" fmla="*/ 15893 w 687613"/>
                  <a:gd name="connsiteY2" fmla="*/ 120465 h 472226"/>
                  <a:gd name="connsiteX3" fmla="*/ 56548 w 687613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55149 w 675355"/>
                  <a:gd name="connsiteY1" fmla="*/ 19344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55149 w 675355"/>
                  <a:gd name="connsiteY1" fmla="*/ 193446 h 472226"/>
                  <a:gd name="connsiteX2" fmla="*/ 3635 w 675355"/>
                  <a:gd name="connsiteY2" fmla="*/ 120465 h 472226"/>
                  <a:gd name="connsiteX3" fmla="*/ 44290 w 675355"/>
                  <a:gd name="connsiteY3" fmla="*/ 0 h 472226"/>
                  <a:gd name="connsiteX0" fmla="*/ 315315 w 675355"/>
                  <a:gd name="connsiteY0" fmla="*/ 196030 h 472226"/>
                  <a:gd name="connsiteX1" fmla="*/ 675355 w 675355"/>
                  <a:gd name="connsiteY1" fmla="*/ 472226 h 472226"/>
                  <a:gd name="connsiteX2" fmla="*/ 315315 w 675355"/>
                  <a:gd name="connsiteY2" fmla="*/ 472226 h 472226"/>
                  <a:gd name="connsiteX3" fmla="*/ 315315 w 675355"/>
                  <a:gd name="connsiteY3" fmla="*/ 196030 h 472226"/>
                  <a:gd name="connsiteX0" fmla="*/ 44858 w 675355"/>
                  <a:gd name="connsiteY0" fmla="*/ 269011 h 472226"/>
                  <a:gd name="connsiteX1" fmla="*/ 3635 w 675355"/>
                  <a:gd name="connsiteY1" fmla="*/ 120465 h 472226"/>
                  <a:gd name="connsiteX2" fmla="*/ 44290 w 675355"/>
                  <a:gd name="connsiteY2" fmla="*/ 0 h 472226"/>
                  <a:gd name="connsiteX0" fmla="*/ 311680 w 671720"/>
                  <a:gd name="connsiteY0" fmla="*/ 196030 h 472226"/>
                  <a:gd name="connsiteX1" fmla="*/ 671720 w 671720"/>
                  <a:gd name="connsiteY1" fmla="*/ 472226 h 472226"/>
                  <a:gd name="connsiteX2" fmla="*/ 311680 w 671720"/>
                  <a:gd name="connsiteY2" fmla="*/ 472226 h 472226"/>
                  <a:gd name="connsiteX3" fmla="*/ 311680 w 671720"/>
                  <a:gd name="connsiteY3" fmla="*/ 196030 h 472226"/>
                  <a:gd name="connsiteX0" fmla="*/ 41223 w 671720"/>
                  <a:gd name="connsiteY0" fmla="*/ 269011 h 472226"/>
                  <a:gd name="connsiteX1" fmla="*/ 0 w 671720"/>
                  <a:gd name="connsiteY1" fmla="*/ 120465 h 472226"/>
                  <a:gd name="connsiteX2" fmla="*/ 40655 w 671720"/>
                  <a:gd name="connsiteY2" fmla="*/ 0 h 472226"/>
                  <a:gd name="connsiteX0" fmla="*/ 315224 w 675264"/>
                  <a:gd name="connsiteY0" fmla="*/ 196030 h 472226"/>
                  <a:gd name="connsiteX1" fmla="*/ 675264 w 675264"/>
                  <a:gd name="connsiteY1" fmla="*/ 472226 h 472226"/>
                  <a:gd name="connsiteX2" fmla="*/ 315224 w 675264"/>
                  <a:gd name="connsiteY2" fmla="*/ 472226 h 472226"/>
                  <a:gd name="connsiteX3" fmla="*/ 315224 w 675264"/>
                  <a:gd name="connsiteY3" fmla="*/ 196030 h 472226"/>
                  <a:gd name="connsiteX0" fmla="*/ 44767 w 675264"/>
                  <a:gd name="connsiteY0" fmla="*/ 269011 h 472226"/>
                  <a:gd name="connsiteX1" fmla="*/ 3544 w 675264"/>
                  <a:gd name="connsiteY1" fmla="*/ 120465 h 472226"/>
                  <a:gd name="connsiteX2" fmla="*/ 44199 w 675264"/>
                  <a:gd name="connsiteY2" fmla="*/ 0 h 472226"/>
                  <a:gd name="connsiteX0" fmla="*/ 315224 w 675264"/>
                  <a:gd name="connsiteY0" fmla="*/ 196030 h 472226"/>
                  <a:gd name="connsiteX1" fmla="*/ 675264 w 675264"/>
                  <a:gd name="connsiteY1" fmla="*/ 472226 h 472226"/>
                  <a:gd name="connsiteX2" fmla="*/ 315224 w 675264"/>
                  <a:gd name="connsiteY2" fmla="*/ 472226 h 472226"/>
                  <a:gd name="connsiteX3" fmla="*/ 315224 w 675264"/>
                  <a:gd name="connsiteY3" fmla="*/ 196030 h 472226"/>
                  <a:gd name="connsiteX0" fmla="*/ 44767 w 675264"/>
                  <a:gd name="connsiteY0" fmla="*/ 269011 h 472226"/>
                  <a:gd name="connsiteX1" fmla="*/ 3544 w 675264"/>
                  <a:gd name="connsiteY1" fmla="*/ 120465 h 472226"/>
                  <a:gd name="connsiteX2" fmla="*/ 44199 w 675264"/>
                  <a:gd name="connsiteY2" fmla="*/ 0 h 472226"/>
                  <a:gd name="connsiteX0" fmla="*/ 274323 w 634363"/>
                  <a:gd name="connsiteY0" fmla="*/ 196030 h 472226"/>
                  <a:gd name="connsiteX1" fmla="*/ 634363 w 634363"/>
                  <a:gd name="connsiteY1" fmla="*/ 472226 h 472226"/>
                  <a:gd name="connsiteX2" fmla="*/ 274323 w 634363"/>
                  <a:gd name="connsiteY2" fmla="*/ 472226 h 472226"/>
                  <a:gd name="connsiteX3" fmla="*/ 274323 w 634363"/>
                  <a:gd name="connsiteY3" fmla="*/ 196030 h 472226"/>
                  <a:gd name="connsiteX0" fmla="*/ 3866 w 634363"/>
                  <a:gd name="connsiteY0" fmla="*/ 269011 h 472226"/>
                  <a:gd name="connsiteX1" fmla="*/ 18451 w 634363"/>
                  <a:gd name="connsiteY1" fmla="*/ 150515 h 472226"/>
                  <a:gd name="connsiteX2" fmla="*/ 3298 w 634363"/>
                  <a:gd name="connsiteY2" fmla="*/ 0 h 472226"/>
                  <a:gd name="connsiteX0" fmla="*/ 297657 w 657697"/>
                  <a:gd name="connsiteY0" fmla="*/ 196030 h 472226"/>
                  <a:gd name="connsiteX1" fmla="*/ 657697 w 657697"/>
                  <a:gd name="connsiteY1" fmla="*/ 472226 h 472226"/>
                  <a:gd name="connsiteX2" fmla="*/ 297657 w 657697"/>
                  <a:gd name="connsiteY2" fmla="*/ 472226 h 472226"/>
                  <a:gd name="connsiteX3" fmla="*/ 297657 w 657697"/>
                  <a:gd name="connsiteY3" fmla="*/ 196030 h 472226"/>
                  <a:gd name="connsiteX0" fmla="*/ 1442 w 657697"/>
                  <a:gd name="connsiteY0" fmla="*/ 230375 h 472226"/>
                  <a:gd name="connsiteX1" fmla="*/ 41785 w 657697"/>
                  <a:gd name="connsiteY1" fmla="*/ 150515 h 472226"/>
                  <a:gd name="connsiteX2" fmla="*/ 26632 w 657697"/>
                  <a:gd name="connsiteY2" fmla="*/ 0 h 472226"/>
                  <a:gd name="connsiteX0" fmla="*/ 274323 w 634363"/>
                  <a:gd name="connsiteY0" fmla="*/ 196030 h 472226"/>
                  <a:gd name="connsiteX1" fmla="*/ 634363 w 634363"/>
                  <a:gd name="connsiteY1" fmla="*/ 472226 h 472226"/>
                  <a:gd name="connsiteX2" fmla="*/ 274323 w 634363"/>
                  <a:gd name="connsiteY2" fmla="*/ 472226 h 472226"/>
                  <a:gd name="connsiteX3" fmla="*/ 274323 w 634363"/>
                  <a:gd name="connsiteY3" fmla="*/ 196030 h 472226"/>
                  <a:gd name="connsiteX0" fmla="*/ 3865 w 634363"/>
                  <a:gd name="connsiteY0" fmla="*/ 281891 h 472226"/>
                  <a:gd name="connsiteX1" fmla="*/ 18451 w 634363"/>
                  <a:gd name="connsiteY1" fmla="*/ 150515 h 472226"/>
                  <a:gd name="connsiteX2" fmla="*/ 3298 w 634363"/>
                  <a:gd name="connsiteY2" fmla="*/ 0 h 472226"/>
                  <a:gd name="connsiteX0" fmla="*/ 287654 w 647694"/>
                  <a:gd name="connsiteY0" fmla="*/ 196030 h 472226"/>
                  <a:gd name="connsiteX1" fmla="*/ 647694 w 647694"/>
                  <a:gd name="connsiteY1" fmla="*/ 472226 h 472226"/>
                  <a:gd name="connsiteX2" fmla="*/ 287654 w 647694"/>
                  <a:gd name="connsiteY2" fmla="*/ 472226 h 472226"/>
                  <a:gd name="connsiteX3" fmla="*/ 287654 w 647694"/>
                  <a:gd name="connsiteY3" fmla="*/ 196030 h 472226"/>
                  <a:gd name="connsiteX0" fmla="*/ 17196 w 647694"/>
                  <a:gd name="connsiteY0" fmla="*/ 281891 h 472226"/>
                  <a:gd name="connsiteX1" fmla="*/ 31782 w 647694"/>
                  <a:gd name="connsiteY1" fmla="*/ 150515 h 472226"/>
                  <a:gd name="connsiteX2" fmla="*/ 16629 w 647694"/>
                  <a:gd name="connsiteY2" fmla="*/ 0 h 472226"/>
                  <a:gd name="connsiteX0" fmla="*/ 287654 w 647694"/>
                  <a:gd name="connsiteY0" fmla="*/ 196030 h 472226"/>
                  <a:gd name="connsiteX1" fmla="*/ 647694 w 647694"/>
                  <a:gd name="connsiteY1" fmla="*/ 472226 h 472226"/>
                  <a:gd name="connsiteX2" fmla="*/ 287654 w 647694"/>
                  <a:gd name="connsiteY2" fmla="*/ 472226 h 472226"/>
                  <a:gd name="connsiteX3" fmla="*/ 287654 w 647694"/>
                  <a:gd name="connsiteY3" fmla="*/ 196030 h 472226"/>
                  <a:gd name="connsiteX0" fmla="*/ 17196 w 647694"/>
                  <a:gd name="connsiteY0" fmla="*/ 281891 h 472226"/>
                  <a:gd name="connsiteX1" fmla="*/ 31782 w 647694"/>
                  <a:gd name="connsiteY1" fmla="*/ 150515 h 472226"/>
                  <a:gd name="connsiteX2" fmla="*/ 16629 w 647694"/>
                  <a:gd name="connsiteY2" fmla="*/ 0 h 472226"/>
                  <a:gd name="connsiteX0" fmla="*/ 287654 w 647694"/>
                  <a:gd name="connsiteY0" fmla="*/ 247546 h 523742"/>
                  <a:gd name="connsiteX1" fmla="*/ 647694 w 647694"/>
                  <a:gd name="connsiteY1" fmla="*/ 523742 h 523742"/>
                  <a:gd name="connsiteX2" fmla="*/ 287654 w 647694"/>
                  <a:gd name="connsiteY2" fmla="*/ 523742 h 523742"/>
                  <a:gd name="connsiteX3" fmla="*/ 287654 w 647694"/>
                  <a:gd name="connsiteY3" fmla="*/ 247546 h 523742"/>
                  <a:gd name="connsiteX0" fmla="*/ 17196 w 647694"/>
                  <a:gd name="connsiteY0" fmla="*/ 333407 h 523742"/>
                  <a:gd name="connsiteX1" fmla="*/ 31782 w 647694"/>
                  <a:gd name="connsiteY1" fmla="*/ 202031 h 523742"/>
                  <a:gd name="connsiteX2" fmla="*/ 8043 w 647694"/>
                  <a:gd name="connsiteY2" fmla="*/ 0 h 523742"/>
                  <a:gd name="connsiteX0" fmla="*/ 288144 w 648184"/>
                  <a:gd name="connsiteY0" fmla="*/ 567776 h 843972"/>
                  <a:gd name="connsiteX1" fmla="*/ 648184 w 648184"/>
                  <a:gd name="connsiteY1" fmla="*/ 843972 h 843972"/>
                  <a:gd name="connsiteX2" fmla="*/ 288144 w 648184"/>
                  <a:gd name="connsiteY2" fmla="*/ 843972 h 843972"/>
                  <a:gd name="connsiteX3" fmla="*/ 288144 w 648184"/>
                  <a:gd name="connsiteY3" fmla="*/ 567776 h 843972"/>
                  <a:gd name="connsiteX0" fmla="*/ 17686 w 648184"/>
                  <a:gd name="connsiteY0" fmla="*/ 653637 h 843972"/>
                  <a:gd name="connsiteX1" fmla="*/ 32272 w 648184"/>
                  <a:gd name="connsiteY1" fmla="*/ 522261 h 843972"/>
                  <a:gd name="connsiteX2" fmla="*/ 1 w 648184"/>
                  <a:gd name="connsiteY2" fmla="*/ 0 h 843972"/>
                  <a:gd name="connsiteX0" fmla="*/ 295638 w 655678"/>
                  <a:gd name="connsiteY0" fmla="*/ 567776 h 843972"/>
                  <a:gd name="connsiteX1" fmla="*/ 655678 w 655678"/>
                  <a:gd name="connsiteY1" fmla="*/ 843972 h 843972"/>
                  <a:gd name="connsiteX2" fmla="*/ 295638 w 655678"/>
                  <a:gd name="connsiteY2" fmla="*/ 843972 h 843972"/>
                  <a:gd name="connsiteX3" fmla="*/ 295638 w 655678"/>
                  <a:gd name="connsiteY3" fmla="*/ 567776 h 843972"/>
                  <a:gd name="connsiteX0" fmla="*/ 25180 w 655678"/>
                  <a:gd name="connsiteY0" fmla="*/ 653637 h 843972"/>
                  <a:gd name="connsiteX1" fmla="*/ 39766 w 655678"/>
                  <a:gd name="connsiteY1" fmla="*/ 522261 h 843972"/>
                  <a:gd name="connsiteX2" fmla="*/ 7495 w 655678"/>
                  <a:gd name="connsiteY2" fmla="*/ 0 h 843972"/>
                  <a:gd name="connsiteX0" fmla="*/ 288146 w 648186"/>
                  <a:gd name="connsiteY0" fmla="*/ 567776 h 843972"/>
                  <a:gd name="connsiteX1" fmla="*/ 648186 w 648186"/>
                  <a:gd name="connsiteY1" fmla="*/ 843972 h 843972"/>
                  <a:gd name="connsiteX2" fmla="*/ 288146 w 648186"/>
                  <a:gd name="connsiteY2" fmla="*/ 843972 h 843972"/>
                  <a:gd name="connsiteX3" fmla="*/ 288146 w 648186"/>
                  <a:gd name="connsiteY3" fmla="*/ 567776 h 843972"/>
                  <a:gd name="connsiteX0" fmla="*/ 17688 w 648186"/>
                  <a:gd name="connsiteY0" fmla="*/ 653637 h 843972"/>
                  <a:gd name="connsiteX1" fmla="*/ 32274 w 648186"/>
                  <a:gd name="connsiteY1" fmla="*/ 522261 h 843972"/>
                  <a:gd name="connsiteX2" fmla="*/ 3 w 648186"/>
                  <a:gd name="connsiteY2" fmla="*/ 0 h 843972"/>
                  <a:gd name="connsiteX0" fmla="*/ 287656 w 647696"/>
                  <a:gd name="connsiteY0" fmla="*/ 563670 h 839866"/>
                  <a:gd name="connsiteX1" fmla="*/ 647696 w 647696"/>
                  <a:gd name="connsiteY1" fmla="*/ 839866 h 839866"/>
                  <a:gd name="connsiteX2" fmla="*/ 287656 w 647696"/>
                  <a:gd name="connsiteY2" fmla="*/ 839866 h 839866"/>
                  <a:gd name="connsiteX3" fmla="*/ 287656 w 647696"/>
                  <a:gd name="connsiteY3" fmla="*/ 563670 h 839866"/>
                  <a:gd name="connsiteX0" fmla="*/ 17198 w 647696"/>
                  <a:gd name="connsiteY0" fmla="*/ 649531 h 839866"/>
                  <a:gd name="connsiteX1" fmla="*/ 31784 w 647696"/>
                  <a:gd name="connsiteY1" fmla="*/ 518155 h 839866"/>
                  <a:gd name="connsiteX2" fmla="*/ 8044 w 647696"/>
                  <a:gd name="connsiteY2" fmla="*/ 0 h 839866"/>
                  <a:gd name="connsiteX0" fmla="*/ 288146 w 648186"/>
                  <a:gd name="connsiteY0" fmla="*/ 563670 h 839866"/>
                  <a:gd name="connsiteX1" fmla="*/ 648186 w 648186"/>
                  <a:gd name="connsiteY1" fmla="*/ 839866 h 839866"/>
                  <a:gd name="connsiteX2" fmla="*/ 288146 w 648186"/>
                  <a:gd name="connsiteY2" fmla="*/ 839866 h 839866"/>
                  <a:gd name="connsiteX3" fmla="*/ 288146 w 648186"/>
                  <a:gd name="connsiteY3" fmla="*/ 563670 h 839866"/>
                  <a:gd name="connsiteX0" fmla="*/ 17688 w 648186"/>
                  <a:gd name="connsiteY0" fmla="*/ 649531 h 839866"/>
                  <a:gd name="connsiteX1" fmla="*/ 32274 w 648186"/>
                  <a:gd name="connsiteY1" fmla="*/ 518155 h 839866"/>
                  <a:gd name="connsiteX2" fmla="*/ 2 w 648186"/>
                  <a:gd name="connsiteY2" fmla="*/ 0 h 839866"/>
                  <a:gd name="connsiteX0" fmla="*/ 287656 w 647696"/>
                  <a:gd name="connsiteY0" fmla="*/ 567776 h 843972"/>
                  <a:gd name="connsiteX1" fmla="*/ 647696 w 647696"/>
                  <a:gd name="connsiteY1" fmla="*/ 843972 h 843972"/>
                  <a:gd name="connsiteX2" fmla="*/ 287656 w 647696"/>
                  <a:gd name="connsiteY2" fmla="*/ 843972 h 843972"/>
                  <a:gd name="connsiteX3" fmla="*/ 287656 w 647696"/>
                  <a:gd name="connsiteY3" fmla="*/ 567776 h 843972"/>
                  <a:gd name="connsiteX0" fmla="*/ 17198 w 647696"/>
                  <a:gd name="connsiteY0" fmla="*/ 653637 h 843972"/>
                  <a:gd name="connsiteX1" fmla="*/ 31784 w 647696"/>
                  <a:gd name="connsiteY1" fmla="*/ 522261 h 843972"/>
                  <a:gd name="connsiteX2" fmla="*/ 3777 w 647696"/>
                  <a:gd name="connsiteY2" fmla="*/ 0 h 843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696" h="843972" stroke="0" extrusionOk="0">
                    <a:moveTo>
                      <a:pt x="287656" y="567776"/>
                    </a:moveTo>
                    <a:cubicBezTo>
                      <a:pt x="486501" y="567776"/>
                      <a:pt x="647696" y="691433"/>
                      <a:pt x="647696" y="843972"/>
                    </a:cubicBezTo>
                    <a:lnTo>
                      <a:pt x="287656" y="843972"/>
                    </a:lnTo>
                    <a:lnTo>
                      <a:pt x="287656" y="567776"/>
                    </a:lnTo>
                    <a:close/>
                  </a:path>
                  <a:path w="647696" h="843972" fill="none">
                    <a:moveTo>
                      <a:pt x="17198" y="653637"/>
                    </a:moveTo>
                    <a:cubicBezTo>
                      <a:pt x="-21441" y="562589"/>
                      <a:pt x="14707" y="622905"/>
                      <a:pt x="31784" y="522261"/>
                    </a:cubicBezTo>
                    <a:cubicBezTo>
                      <a:pt x="40707" y="464262"/>
                      <a:pt x="3442" y="306017"/>
                      <a:pt x="3777" y="0"/>
                    </a:cubicBezTo>
                  </a:path>
                </a:pathLst>
              </a:cu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37" name="Rectangle 436"/>
          <p:cNvSpPr/>
          <p:nvPr/>
        </p:nvSpPr>
        <p:spPr>
          <a:xfrm>
            <a:off x="132143" y="3895438"/>
            <a:ext cx="8913603" cy="77598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8" name="Rectangle 437"/>
          <p:cNvSpPr/>
          <p:nvPr/>
        </p:nvSpPr>
        <p:spPr>
          <a:xfrm>
            <a:off x="100768" y="4744962"/>
            <a:ext cx="8913603" cy="173267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Arc 36"/>
          <p:cNvSpPr/>
          <p:nvPr/>
        </p:nvSpPr>
        <p:spPr>
          <a:xfrm rot="4454983" flipV="1">
            <a:off x="5746370" y="2765394"/>
            <a:ext cx="213435" cy="577974"/>
          </a:xfrm>
          <a:custGeom>
            <a:avLst/>
            <a:gdLst>
              <a:gd name="connsiteX0" fmla="*/ 120425 w 381269"/>
              <a:gd name="connsiteY0" fmla="*/ 9793 h 278631"/>
              <a:gd name="connsiteX1" fmla="*/ 266696 w 381269"/>
              <a:gd name="connsiteY1" fmla="*/ 11570 h 278631"/>
              <a:gd name="connsiteX2" fmla="*/ 381270 w 381269"/>
              <a:gd name="connsiteY2" fmla="*/ 139317 h 278631"/>
              <a:gd name="connsiteX3" fmla="*/ 190635 w 381269"/>
              <a:gd name="connsiteY3" fmla="*/ 139316 h 278631"/>
              <a:gd name="connsiteX4" fmla="*/ 120425 w 381269"/>
              <a:gd name="connsiteY4" fmla="*/ 9793 h 278631"/>
              <a:gd name="connsiteX0" fmla="*/ 120425 w 381269"/>
              <a:gd name="connsiteY0" fmla="*/ 9793 h 278631"/>
              <a:gd name="connsiteX1" fmla="*/ 266696 w 381269"/>
              <a:gd name="connsiteY1" fmla="*/ 11570 h 278631"/>
              <a:gd name="connsiteX2" fmla="*/ 381270 w 381269"/>
              <a:gd name="connsiteY2" fmla="*/ 139317 h 278631"/>
              <a:gd name="connsiteX0" fmla="*/ 0 w 260845"/>
              <a:gd name="connsiteY0" fmla="*/ 9793 h 139317"/>
              <a:gd name="connsiteX1" fmla="*/ 146271 w 260845"/>
              <a:gd name="connsiteY1" fmla="*/ 11570 h 139317"/>
              <a:gd name="connsiteX2" fmla="*/ 260845 w 260845"/>
              <a:gd name="connsiteY2" fmla="*/ 139317 h 139317"/>
              <a:gd name="connsiteX3" fmla="*/ 70210 w 260845"/>
              <a:gd name="connsiteY3" fmla="*/ 139316 h 139317"/>
              <a:gd name="connsiteX4" fmla="*/ 0 w 260845"/>
              <a:gd name="connsiteY4" fmla="*/ 9793 h 139317"/>
              <a:gd name="connsiteX0" fmla="*/ 0 w 260845"/>
              <a:gd name="connsiteY0" fmla="*/ 9793 h 139317"/>
              <a:gd name="connsiteX1" fmla="*/ 146271 w 260845"/>
              <a:gd name="connsiteY1" fmla="*/ 11570 h 139317"/>
              <a:gd name="connsiteX2" fmla="*/ 260845 w 260845"/>
              <a:gd name="connsiteY2" fmla="*/ 139317 h 139317"/>
              <a:gd name="connsiteX0" fmla="*/ 0 w 260845"/>
              <a:gd name="connsiteY0" fmla="*/ 155233 h 284757"/>
              <a:gd name="connsiteX1" fmla="*/ 146271 w 260845"/>
              <a:gd name="connsiteY1" fmla="*/ 157010 h 284757"/>
              <a:gd name="connsiteX2" fmla="*/ 260845 w 260845"/>
              <a:gd name="connsiteY2" fmla="*/ 284757 h 284757"/>
              <a:gd name="connsiteX3" fmla="*/ 241798 w 260845"/>
              <a:gd name="connsiteY3" fmla="*/ 0 h 284757"/>
              <a:gd name="connsiteX4" fmla="*/ 0 w 260845"/>
              <a:gd name="connsiteY4" fmla="*/ 155233 h 284757"/>
              <a:gd name="connsiteX0" fmla="*/ 0 w 260845"/>
              <a:gd name="connsiteY0" fmla="*/ 155233 h 284757"/>
              <a:gd name="connsiteX1" fmla="*/ 146271 w 260845"/>
              <a:gd name="connsiteY1" fmla="*/ 157010 h 284757"/>
              <a:gd name="connsiteX2" fmla="*/ 260845 w 260845"/>
              <a:gd name="connsiteY2" fmla="*/ 284757 h 284757"/>
              <a:gd name="connsiteX0" fmla="*/ 0 w 260845"/>
              <a:gd name="connsiteY0" fmla="*/ 155233 h 284757"/>
              <a:gd name="connsiteX1" fmla="*/ 146271 w 260845"/>
              <a:gd name="connsiteY1" fmla="*/ 157010 h 284757"/>
              <a:gd name="connsiteX2" fmla="*/ 260845 w 260845"/>
              <a:gd name="connsiteY2" fmla="*/ 284757 h 284757"/>
              <a:gd name="connsiteX3" fmla="*/ 241798 w 260845"/>
              <a:gd name="connsiteY3" fmla="*/ 0 h 284757"/>
              <a:gd name="connsiteX4" fmla="*/ 0 w 260845"/>
              <a:gd name="connsiteY4" fmla="*/ 155233 h 284757"/>
              <a:gd name="connsiteX0" fmla="*/ 0 w 260845"/>
              <a:gd name="connsiteY0" fmla="*/ 155233 h 284757"/>
              <a:gd name="connsiteX1" fmla="*/ 146271 w 260845"/>
              <a:gd name="connsiteY1" fmla="*/ 157010 h 284757"/>
              <a:gd name="connsiteX2" fmla="*/ 260845 w 260845"/>
              <a:gd name="connsiteY2" fmla="*/ 284757 h 28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845" h="284757" stroke="0" extrusionOk="0">
                <a:moveTo>
                  <a:pt x="0" y="155233"/>
                </a:moveTo>
                <a:cubicBezTo>
                  <a:pt x="47140" y="141586"/>
                  <a:pt x="99777" y="142225"/>
                  <a:pt x="146271" y="157010"/>
                </a:cubicBezTo>
                <a:cubicBezTo>
                  <a:pt x="215847" y="179134"/>
                  <a:pt x="185432" y="173245"/>
                  <a:pt x="260845" y="284757"/>
                </a:cubicBezTo>
                <a:cubicBezTo>
                  <a:pt x="94776" y="169969"/>
                  <a:pt x="248147" y="94919"/>
                  <a:pt x="241798" y="0"/>
                </a:cubicBezTo>
                <a:lnTo>
                  <a:pt x="0" y="155233"/>
                </a:lnTo>
                <a:close/>
              </a:path>
              <a:path w="260845" h="284757" fill="none">
                <a:moveTo>
                  <a:pt x="0" y="155233"/>
                </a:moveTo>
                <a:cubicBezTo>
                  <a:pt x="47140" y="141586"/>
                  <a:pt x="99777" y="142225"/>
                  <a:pt x="146271" y="157010"/>
                </a:cubicBezTo>
                <a:cubicBezTo>
                  <a:pt x="215847" y="179134"/>
                  <a:pt x="260845" y="229306"/>
                  <a:pt x="260845" y="284757"/>
                </a:cubicBezTo>
              </a:path>
            </a:pathLst>
          </a:custGeom>
          <a:ln w="41275">
            <a:solidFill>
              <a:schemeClr val="accent6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ZoneTexte 113"/>
              <p:cNvSpPr txBox="1"/>
              <p:nvPr/>
            </p:nvSpPr>
            <p:spPr>
              <a:xfrm>
                <a:off x="5674848" y="3141535"/>
                <a:ext cx="1919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</a:rPr>
                        <m:t>𝑄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114" name="ZoneTexte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848" y="3141535"/>
                <a:ext cx="191976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35484" r="-29032" b="-268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3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0" animBg="1"/>
      <p:bldP spid="4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13</a:t>
            </a:r>
            <a:endParaRPr lang="fr-F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Bubble</a:t>
            </a:r>
            <a:r>
              <a:rPr lang="fr-FR" dirty="0" smtClean="0"/>
              <a:t> Bag Ends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8163112" y="693420"/>
            <a:ext cx="33457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Bah, PH  </a:t>
            </a:r>
            <a:r>
              <a:rPr lang="ur-PK" sz="1300" dirty="0" smtClean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 smtClean="0">
                <a:solidFill>
                  <a:schemeClr val="accent3">
                    <a:lumMod val="75000"/>
                  </a:schemeClr>
                </a:solidFill>
              </a:rPr>
              <a:t>21</a:t>
            </a:r>
            <a:endParaRPr lang="fr-FR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052" y="870665"/>
            <a:ext cx="6086475" cy="39376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499" y="4853923"/>
            <a:ext cx="5783580" cy="7086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45561" y="5933676"/>
            <a:ext cx="8069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But</a:t>
            </a:r>
            <a:r>
              <a:rPr lang="mr-IN" sz="2800" dirty="0"/>
              <a:t>…</a:t>
            </a:r>
            <a:r>
              <a:rPr lang="fr-FR" sz="2800" dirty="0" smtClean="0"/>
              <a:t>. The </a:t>
            </a:r>
            <a:r>
              <a:rPr lang="fr-FR" sz="2800" dirty="0" err="1" smtClean="0"/>
              <a:t>geometries</a:t>
            </a:r>
            <a:r>
              <a:rPr lang="fr-FR" sz="2800" dirty="0" smtClean="0"/>
              <a:t> </a:t>
            </a:r>
            <a:r>
              <a:rPr lang="fr-FR" sz="2800" dirty="0" err="1" smtClean="0"/>
              <a:t>still</a:t>
            </a:r>
            <a:r>
              <a:rPr lang="fr-FR" sz="2800" dirty="0" smtClean="0"/>
              <a:t> have non-</a:t>
            </a:r>
            <a:r>
              <a:rPr lang="fr-FR" sz="2800" dirty="0" err="1" smtClean="0"/>
              <a:t>zero</a:t>
            </a:r>
            <a:r>
              <a:rPr lang="fr-FR" sz="2800" dirty="0" smtClean="0"/>
              <a:t> total charges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0236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/>
          <a:p>
            <a:fld id="{BDA19FDC-5252-EC45-9DFC-32822CD1F481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3714" y="1653214"/>
            <a:ext cx="8418458" cy="35394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Vacuum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solitons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gravity</a:t>
            </a: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Charged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solitons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gravity</a:t>
            </a: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Solitons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that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resolve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Schwarzschild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horizon</a:t>
            </a:r>
          </a:p>
          <a:p>
            <a:pPr marL="742950" indent="-742950">
              <a:buFont typeface="+mj-lt"/>
              <a:buAutoNum type="arabicPeriod"/>
            </a:pP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Some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gravitational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properties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433714" y="4594578"/>
            <a:ext cx="8418458" cy="94826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33714" y="2528663"/>
            <a:ext cx="8418458" cy="79022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33714" y="3490843"/>
            <a:ext cx="8418458" cy="79022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3892" y="1352337"/>
            <a:ext cx="8418458" cy="94826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8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Resolving</a:t>
            </a:r>
            <a:r>
              <a:rPr lang="fr-FR" dirty="0" smtClean="0"/>
              <a:t> </a:t>
            </a:r>
            <a:r>
              <a:rPr lang="fr-FR" dirty="0" err="1" smtClean="0"/>
              <a:t>Schwarzschild</a:t>
            </a:r>
            <a:r>
              <a:rPr lang="fr-FR" dirty="0" smtClean="0"/>
              <a:t>?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hape 66"/>
          <p:cNvSpPr txBox="1">
            <a:spLocks/>
          </p:cNvSpPr>
          <p:nvPr/>
        </p:nvSpPr>
        <p:spPr>
          <a:xfrm>
            <a:off x="-14501" y="762571"/>
            <a:ext cx="9108504" cy="19639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dirty="0" smtClean="0">
                <a:sym typeface="Wingdings"/>
              </a:rPr>
              <a:t>How to </a:t>
            </a:r>
            <a:r>
              <a:rPr lang="fr-FR" sz="2200" b="1" dirty="0" err="1" smtClean="0">
                <a:sym typeface="Wingdings"/>
              </a:rPr>
              <a:t>resolve</a:t>
            </a:r>
            <a:r>
              <a:rPr lang="fr-FR" sz="2200" b="1" dirty="0" smtClean="0">
                <a:sym typeface="Wingdings"/>
              </a:rPr>
              <a:t> </a:t>
            </a:r>
            <a:r>
              <a:rPr lang="fr-FR" sz="2200" b="1" dirty="0" err="1" smtClean="0">
                <a:sym typeface="Wingdings"/>
              </a:rPr>
              <a:t>Schwarzschild</a:t>
            </a:r>
            <a:r>
              <a:rPr lang="fr-FR" sz="2200" b="1" dirty="0" smtClean="0">
                <a:sym typeface="Wingdings"/>
              </a:rPr>
              <a:t> </a:t>
            </a:r>
            <a:r>
              <a:rPr lang="fr-FR" sz="2200" dirty="0" err="1" smtClean="0">
                <a:sym typeface="Wingdings"/>
              </a:rPr>
              <a:t>arbitrarily</a:t>
            </a:r>
            <a:r>
              <a:rPr lang="fr-FR" sz="2200" dirty="0" smtClean="0">
                <a:sym typeface="Wingdings"/>
              </a:rPr>
              <a:t> close to </a:t>
            </a:r>
            <a:r>
              <a:rPr lang="fr-FR" sz="2200" dirty="0" err="1" smtClean="0">
                <a:sym typeface="Wingdings"/>
              </a:rPr>
              <a:t>its</a:t>
            </a:r>
            <a:r>
              <a:rPr lang="fr-FR" sz="2200" dirty="0" smtClean="0">
                <a:sym typeface="Wingdings"/>
              </a:rPr>
              <a:t> horizon </a:t>
            </a:r>
            <a:r>
              <a:rPr lang="fr-FR" sz="2200" dirty="0" err="1" smtClean="0">
                <a:sym typeface="Wingdings"/>
              </a:rPr>
              <a:t>using</a:t>
            </a:r>
            <a:r>
              <a:rPr lang="fr-FR" sz="2200" dirty="0" smtClean="0">
                <a:sym typeface="Wingdings"/>
              </a:rPr>
              <a:t> </a:t>
            </a:r>
            <a:r>
              <a:rPr lang="fr-FR" sz="2200" b="1" dirty="0" smtClean="0">
                <a:sym typeface="Wingdings"/>
              </a:rPr>
              <a:t>extra dimensions and flux</a:t>
            </a:r>
            <a:r>
              <a:rPr lang="fr-FR" sz="2200" dirty="0" smtClean="0">
                <a:sym typeface="Wingdings"/>
              </a:rPr>
              <a:t>?</a:t>
            </a:r>
            <a:endParaRPr lang="fr-FR" sz="2200" dirty="0">
              <a:sym typeface="Wingdings"/>
            </a:endParaRPr>
          </a:p>
        </p:txBody>
      </p:sp>
      <p:grpSp>
        <p:nvGrpSpPr>
          <p:cNvPr id="41" name="Grouper 40"/>
          <p:cNvGrpSpPr/>
          <p:nvPr/>
        </p:nvGrpSpPr>
        <p:grpSpPr>
          <a:xfrm>
            <a:off x="1055874" y="1731840"/>
            <a:ext cx="2429892" cy="1437876"/>
            <a:chOff x="319999" y="1881857"/>
            <a:chExt cx="2102711" cy="1201561"/>
          </a:xfrm>
        </p:grpSpPr>
        <p:sp>
          <p:nvSpPr>
            <p:cNvPr id="56" name="Ellipse 55"/>
            <p:cNvSpPr/>
            <p:nvPr/>
          </p:nvSpPr>
          <p:spPr>
            <a:xfrm>
              <a:off x="1289802" y="2987524"/>
              <a:ext cx="196729" cy="8658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3" name="Forme libre 42"/>
            <p:cNvSpPr/>
            <p:nvPr/>
          </p:nvSpPr>
          <p:spPr>
            <a:xfrm flipH="1">
              <a:off x="1057479" y="2179671"/>
              <a:ext cx="616434" cy="822014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1992 w 793402"/>
                <a:gd name="connsiteY0" fmla="*/ 1187072 h 1187072"/>
                <a:gd name="connsiteX1" fmla="*/ 8431 w 793402"/>
                <a:gd name="connsiteY1" fmla="*/ 999739 h 1187072"/>
                <a:gd name="connsiteX2" fmla="*/ 90892 w 793402"/>
                <a:gd name="connsiteY2" fmla="*/ 183772 h 1187072"/>
                <a:gd name="connsiteX3" fmla="*/ 793402 w 793402"/>
                <a:gd name="connsiteY3" fmla="*/ 1835 h 1187072"/>
                <a:gd name="connsiteX0" fmla="*/ 9578 w 800988"/>
                <a:gd name="connsiteY0" fmla="*/ 1187072 h 1217468"/>
                <a:gd name="connsiteX1" fmla="*/ 5492 w 800988"/>
                <a:gd name="connsiteY1" fmla="*/ 1136081 h 1217468"/>
                <a:gd name="connsiteX2" fmla="*/ 98478 w 800988"/>
                <a:gd name="connsiteY2" fmla="*/ 183772 h 1217468"/>
                <a:gd name="connsiteX3" fmla="*/ 800988 w 800988"/>
                <a:gd name="connsiteY3" fmla="*/ 1835 h 1217468"/>
                <a:gd name="connsiteX0" fmla="*/ 0 w 912449"/>
                <a:gd name="connsiteY0" fmla="*/ 855306 h 1171599"/>
                <a:gd name="connsiteX1" fmla="*/ 116953 w 912449"/>
                <a:gd name="connsiteY1" fmla="*/ 1136081 h 1171599"/>
                <a:gd name="connsiteX2" fmla="*/ 209939 w 912449"/>
                <a:gd name="connsiteY2" fmla="*/ 183772 h 1171599"/>
                <a:gd name="connsiteX3" fmla="*/ 912449 w 912449"/>
                <a:gd name="connsiteY3" fmla="*/ 1835 h 1171599"/>
                <a:gd name="connsiteX0" fmla="*/ 0 w 912449"/>
                <a:gd name="connsiteY0" fmla="*/ 855306 h 1210200"/>
                <a:gd name="connsiteX1" fmla="*/ 122215 w 912449"/>
                <a:gd name="connsiteY1" fmla="*/ 1176984 h 1210200"/>
                <a:gd name="connsiteX2" fmla="*/ 209939 w 912449"/>
                <a:gd name="connsiteY2" fmla="*/ 183772 h 1210200"/>
                <a:gd name="connsiteX3" fmla="*/ 912449 w 912449"/>
                <a:gd name="connsiteY3" fmla="*/ 1835 h 1210200"/>
                <a:gd name="connsiteX0" fmla="*/ 0 w 1707101"/>
                <a:gd name="connsiteY0" fmla="*/ 228132 h 1193645"/>
                <a:gd name="connsiteX1" fmla="*/ 916867 w 1707101"/>
                <a:gd name="connsiteY1" fmla="*/ 1176984 h 1193645"/>
                <a:gd name="connsiteX2" fmla="*/ 1004591 w 1707101"/>
                <a:gd name="connsiteY2" fmla="*/ 183772 h 1193645"/>
                <a:gd name="connsiteX3" fmla="*/ 1707101 w 1707101"/>
                <a:gd name="connsiteY3" fmla="*/ 1835 h 1193645"/>
                <a:gd name="connsiteX0" fmla="*/ 0 w 1286093"/>
                <a:gd name="connsiteY0" fmla="*/ 187229 h 1193120"/>
                <a:gd name="connsiteX1" fmla="*/ 495859 w 1286093"/>
                <a:gd name="connsiteY1" fmla="*/ 1176984 h 1193120"/>
                <a:gd name="connsiteX2" fmla="*/ 583583 w 1286093"/>
                <a:gd name="connsiteY2" fmla="*/ 183772 h 1193120"/>
                <a:gd name="connsiteX3" fmla="*/ 1286093 w 1286093"/>
                <a:gd name="connsiteY3" fmla="*/ 1835 h 1193120"/>
                <a:gd name="connsiteX0" fmla="*/ 0 w 1286093"/>
                <a:gd name="connsiteY0" fmla="*/ 187229 h 1161712"/>
                <a:gd name="connsiteX1" fmla="*/ 480071 w 1286093"/>
                <a:gd name="connsiteY1" fmla="*/ 1145171 h 1161712"/>
                <a:gd name="connsiteX2" fmla="*/ 583583 w 1286093"/>
                <a:gd name="connsiteY2" fmla="*/ 183772 h 1161712"/>
                <a:gd name="connsiteX3" fmla="*/ 1286093 w 1286093"/>
                <a:gd name="connsiteY3" fmla="*/ 1835 h 1161712"/>
                <a:gd name="connsiteX0" fmla="*/ 0 w 1286093"/>
                <a:gd name="connsiteY0" fmla="*/ 187229 h 1235423"/>
                <a:gd name="connsiteX1" fmla="*/ 416920 w 1286093"/>
                <a:gd name="connsiteY1" fmla="*/ 1086090 h 1235423"/>
                <a:gd name="connsiteX2" fmla="*/ 480071 w 1286093"/>
                <a:gd name="connsiteY2" fmla="*/ 1145171 h 1235423"/>
                <a:gd name="connsiteX3" fmla="*/ 583583 w 1286093"/>
                <a:gd name="connsiteY3" fmla="*/ 183772 h 1235423"/>
                <a:gd name="connsiteX4" fmla="*/ 1286093 w 1286093"/>
                <a:gd name="connsiteY4" fmla="*/ 1835 h 1235423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195005"/>
                <a:gd name="connsiteX1" fmla="*/ 343244 w 1286093"/>
                <a:gd name="connsiteY1" fmla="*/ 1040643 h 1195005"/>
                <a:gd name="connsiteX2" fmla="*/ 480071 w 1286093"/>
                <a:gd name="connsiteY2" fmla="*/ 1145171 h 1195005"/>
                <a:gd name="connsiteX3" fmla="*/ 583583 w 1286093"/>
                <a:gd name="connsiteY3" fmla="*/ 183772 h 1195005"/>
                <a:gd name="connsiteX4" fmla="*/ 1286093 w 1286093"/>
                <a:gd name="connsiteY4" fmla="*/ 1835 h 1195005"/>
                <a:gd name="connsiteX0" fmla="*/ 0 w 1286093"/>
                <a:gd name="connsiteY0" fmla="*/ 187229 h 1193841"/>
                <a:gd name="connsiteX1" fmla="*/ 343244 w 1286093"/>
                <a:gd name="connsiteY1" fmla="*/ 1040643 h 1193841"/>
                <a:gd name="connsiteX2" fmla="*/ 480071 w 1286093"/>
                <a:gd name="connsiteY2" fmla="*/ 1145171 h 1193841"/>
                <a:gd name="connsiteX3" fmla="*/ 583583 w 1286093"/>
                <a:gd name="connsiteY3" fmla="*/ 183772 h 1193841"/>
                <a:gd name="connsiteX4" fmla="*/ 1286093 w 1286093"/>
                <a:gd name="connsiteY4" fmla="*/ 1835 h 1193841"/>
                <a:gd name="connsiteX0" fmla="*/ 0 w 1286093"/>
                <a:gd name="connsiteY0" fmla="*/ 187229 h 1211807"/>
                <a:gd name="connsiteX1" fmla="*/ 437970 w 1286093"/>
                <a:gd name="connsiteY1" fmla="*/ 1136083 h 1211807"/>
                <a:gd name="connsiteX2" fmla="*/ 480071 w 1286093"/>
                <a:gd name="connsiteY2" fmla="*/ 1145171 h 1211807"/>
                <a:gd name="connsiteX3" fmla="*/ 583583 w 1286093"/>
                <a:gd name="connsiteY3" fmla="*/ 183772 h 1211807"/>
                <a:gd name="connsiteX4" fmla="*/ 1286093 w 1286093"/>
                <a:gd name="connsiteY4" fmla="*/ 1835 h 1211807"/>
                <a:gd name="connsiteX0" fmla="*/ 0 w 1286093"/>
                <a:gd name="connsiteY0" fmla="*/ 187229 h 1161319"/>
                <a:gd name="connsiteX1" fmla="*/ 437970 w 1286093"/>
                <a:gd name="connsiteY1" fmla="*/ 1136083 h 1161319"/>
                <a:gd name="connsiteX2" fmla="*/ 480071 w 1286093"/>
                <a:gd name="connsiteY2" fmla="*/ 1145171 h 1161319"/>
                <a:gd name="connsiteX3" fmla="*/ 583583 w 1286093"/>
                <a:gd name="connsiteY3" fmla="*/ 183772 h 1161319"/>
                <a:gd name="connsiteX4" fmla="*/ 1286093 w 1286093"/>
                <a:gd name="connsiteY4" fmla="*/ 1835 h 1161319"/>
                <a:gd name="connsiteX0" fmla="*/ 0 w 1286093"/>
                <a:gd name="connsiteY0" fmla="*/ 187229 h 1152172"/>
                <a:gd name="connsiteX1" fmla="*/ 437970 w 1286093"/>
                <a:gd name="connsiteY1" fmla="*/ 1136083 h 1152172"/>
                <a:gd name="connsiteX2" fmla="*/ 480071 w 1286093"/>
                <a:gd name="connsiteY2" fmla="*/ 1145171 h 1152172"/>
                <a:gd name="connsiteX3" fmla="*/ 583583 w 1286093"/>
                <a:gd name="connsiteY3" fmla="*/ 183772 h 1152172"/>
                <a:gd name="connsiteX4" fmla="*/ 1286093 w 1286093"/>
                <a:gd name="connsiteY4" fmla="*/ 1835 h 1152172"/>
                <a:gd name="connsiteX0" fmla="*/ 0 w 1286093"/>
                <a:gd name="connsiteY0" fmla="*/ 187229 h 1152172"/>
                <a:gd name="connsiteX1" fmla="*/ 380143 w 1286093"/>
                <a:gd name="connsiteY1" fmla="*/ 101253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4717"/>
                <a:gd name="connsiteX1" fmla="*/ 93761 w 1286093"/>
                <a:gd name="connsiteY1" fmla="*/ 1153365 h 1154717"/>
                <a:gd name="connsiteX2" fmla="*/ 437970 w 1286093"/>
                <a:gd name="connsiteY2" fmla="*/ 1136083 h 1154717"/>
                <a:gd name="connsiteX3" fmla="*/ 480071 w 1286093"/>
                <a:gd name="connsiteY3" fmla="*/ 1145171 h 1154717"/>
                <a:gd name="connsiteX4" fmla="*/ 583583 w 1286093"/>
                <a:gd name="connsiteY4" fmla="*/ 183772 h 1154717"/>
                <a:gd name="connsiteX5" fmla="*/ 1286093 w 1286093"/>
                <a:gd name="connsiteY5" fmla="*/ 1835 h 1154717"/>
                <a:gd name="connsiteX0" fmla="*/ 0 w 1286093"/>
                <a:gd name="connsiteY0" fmla="*/ 187229 h 1155852"/>
                <a:gd name="connsiteX1" fmla="*/ 93761 w 1286093"/>
                <a:gd name="connsiteY1" fmla="*/ 1153365 h 1155852"/>
                <a:gd name="connsiteX2" fmla="*/ 437970 w 1286093"/>
                <a:gd name="connsiteY2" fmla="*/ 1136083 h 1155852"/>
                <a:gd name="connsiteX3" fmla="*/ 480071 w 1286093"/>
                <a:gd name="connsiteY3" fmla="*/ 1145171 h 1155852"/>
                <a:gd name="connsiteX4" fmla="*/ 583583 w 1286093"/>
                <a:gd name="connsiteY4" fmla="*/ 183772 h 1155852"/>
                <a:gd name="connsiteX5" fmla="*/ 1286093 w 1286093"/>
                <a:gd name="connsiteY5" fmla="*/ 1835 h 1155852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68571"/>
                <a:gd name="connsiteX1" fmla="*/ 81827 w 1286093"/>
                <a:gd name="connsiteY1" fmla="*/ 1084664 h 1168571"/>
                <a:gd name="connsiteX2" fmla="*/ 93761 w 1286093"/>
                <a:gd name="connsiteY2" fmla="*/ 1153365 h 1168571"/>
                <a:gd name="connsiteX3" fmla="*/ 437970 w 1286093"/>
                <a:gd name="connsiteY3" fmla="*/ 1136083 h 1168571"/>
                <a:gd name="connsiteX4" fmla="*/ 480071 w 1286093"/>
                <a:gd name="connsiteY4" fmla="*/ 1145171 h 1168571"/>
                <a:gd name="connsiteX5" fmla="*/ 583583 w 1286093"/>
                <a:gd name="connsiteY5" fmla="*/ 183772 h 1168571"/>
                <a:gd name="connsiteX6" fmla="*/ 1286093 w 1286093"/>
                <a:gd name="connsiteY6" fmla="*/ 1835 h 1168571"/>
                <a:gd name="connsiteX0" fmla="*/ 0 w 1286093"/>
                <a:gd name="connsiteY0" fmla="*/ 187229 h 1168571"/>
                <a:gd name="connsiteX1" fmla="*/ 61939 w 1286093"/>
                <a:gd name="connsiteY1" fmla="*/ 346144 h 1168571"/>
                <a:gd name="connsiteX2" fmla="*/ 81827 w 1286093"/>
                <a:gd name="connsiteY2" fmla="*/ 1084664 h 1168571"/>
                <a:gd name="connsiteX3" fmla="*/ 93761 w 1286093"/>
                <a:gd name="connsiteY3" fmla="*/ 1153365 h 1168571"/>
                <a:gd name="connsiteX4" fmla="*/ 437970 w 1286093"/>
                <a:gd name="connsiteY4" fmla="*/ 1136083 h 1168571"/>
                <a:gd name="connsiteX5" fmla="*/ 480071 w 1286093"/>
                <a:gd name="connsiteY5" fmla="*/ 1145171 h 1168571"/>
                <a:gd name="connsiteX6" fmla="*/ 583583 w 1286093"/>
                <a:gd name="connsiteY6" fmla="*/ 183772 h 1168571"/>
                <a:gd name="connsiteX7" fmla="*/ 1286093 w 1286093"/>
                <a:gd name="connsiteY7" fmla="*/ 1835 h 1168571"/>
                <a:gd name="connsiteX0" fmla="*/ 554818 w 1224392"/>
                <a:gd name="connsiteY0" fmla="*/ 111659 h 1168571"/>
                <a:gd name="connsiteX1" fmla="*/ 238 w 1224392"/>
                <a:gd name="connsiteY1" fmla="*/ 346144 h 1168571"/>
                <a:gd name="connsiteX2" fmla="*/ 20126 w 1224392"/>
                <a:gd name="connsiteY2" fmla="*/ 1084664 h 1168571"/>
                <a:gd name="connsiteX3" fmla="*/ 32060 w 1224392"/>
                <a:gd name="connsiteY3" fmla="*/ 1153365 h 1168571"/>
                <a:gd name="connsiteX4" fmla="*/ 376269 w 1224392"/>
                <a:gd name="connsiteY4" fmla="*/ 1136083 h 1168571"/>
                <a:gd name="connsiteX5" fmla="*/ 418370 w 1224392"/>
                <a:gd name="connsiteY5" fmla="*/ 1145171 h 1168571"/>
                <a:gd name="connsiteX6" fmla="*/ 521882 w 1224392"/>
                <a:gd name="connsiteY6" fmla="*/ 183772 h 1168571"/>
                <a:gd name="connsiteX7" fmla="*/ 1224392 w 1224392"/>
                <a:gd name="connsiteY7" fmla="*/ 1835 h 1168571"/>
                <a:gd name="connsiteX0" fmla="*/ 570721 w 1240295"/>
                <a:gd name="connsiteY0" fmla="*/ 111659 h 1168571"/>
                <a:gd name="connsiteX1" fmla="*/ 231 w 1240295"/>
                <a:gd name="connsiteY1" fmla="*/ 256834 h 1168571"/>
                <a:gd name="connsiteX2" fmla="*/ 36029 w 1240295"/>
                <a:gd name="connsiteY2" fmla="*/ 1084664 h 1168571"/>
                <a:gd name="connsiteX3" fmla="*/ 47963 w 1240295"/>
                <a:gd name="connsiteY3" fmla="*/ 1153365 h 1168571"/>
                <a:gd name="connsiteX4" fmla="*/ 392172 w 1240295"/>
                <a:gd name="connsiteY4" fmla="*/ 1136083 h 1168571"/>
                <a:gd name="connsiteX5" fmla="*/ 434273 w 1240295"/>
                <a:gd name="connsiteY5" fmla="*/ 1145171 h 1168571"/>
                <a:gd name="connsiteX6" fmla="*/ 537785 w 1240295"/>
                <a:gd name="connsiteY6" fmla="*/ 183772 h 1168571"/>
                <a:gd name="connsiteX7" fmla="*/ 1240295 w 1240295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9006 w 1278580"/>
                <a:gd name="connsiteY0" fmla="*/ 111659 h 1168571"/>
                <a:gd name="connsiteX1" fmla="*/ 30560 w 1278580"/>
                <a:gd name="connsiteY1" fmla="*/ 263704 h 1168571"/>
                <a:gd name="connsiteX2" fmla="*/ 74314 w 1278580"/>
                <a:gd name="connsiteY2" fmla="*/ 1084664 h 1168571"/>
                <a:gd name="connsiteX3" fmla="*/ 86248 w 1278580"/>
                <a:gd name="connsiteY3" fmla="*/ 1153365 h 1168571"/>
                <a:gd name="connsiteX4" fmla="*/ 430457 w 1278580"/>
                <a:gd name="connsiteY4" fmla="*/ 1136083 h 1168571"/>
                <a:gd name="connsiteX5" fmla="*/ 472558 w 1278580"/>
                <a:gd name="connsiteY5" fmla="*/ 1145171 h 1168571"/>
                <a:gd name="connsiteX6" fmla="*/ 576070 w 1278580"/>
                <a:gd name="connsiteY6" fmla="*/ 183772 h 1168571"/>
                <a:gd name="connsiteX7" fmla="*/ 1278580 w 1278580"/>
                <a:gd name="connsiteY7" fmla="*/ 1835 h 1168571"/>
                <a:gd name="connsiteX0" fmla="*/ 602018 w 1271592"/>
                <a:gd name="connsiteY0" fmla="*/ 111659 h 1168571"/>
                <a:gd name="connsiteX1" fmla="*/ 23572 w 1271592"/>
                <a:gd name="connsiteY1" fmla="*/ 263704 h 1168571"/>
                <a:gd name="connsiteX2" fmla="*/ 67326 w 1271592"/>
                <a:gd name="connsiteY2" fmla="*/ 1084664 h 1168571"/>
                <a:gd name="connsiteX3" fmla="*/ 79260 w 1271592"/>
                <a:gd name="connsiteY3" fmla="*/ 1153365 h 1168571"/>
                <a:gd name="connsiteX4" fmla="*/ 423469 w 1271592"/>
                <a:gd name="connsiteY4" fmla="*/ 1136083 h 1168571"/>
                <a:gd name="connsiteX5" fmla="*/ 465570 w 1271592"/>
                <a:gd name="connsiteY5" fmla="*/ 1145171 h 1168571"/>
                <a:gd name="connsiteX6" fmla="*/ 569082 w 1271592"/>
                <a:gd name="connsiteY6" fmla="*/ 183772 h 1168571"/>
                <a:gd name="connsiteX7" fmla="*/ 1271592 w 1271592"/>
                <a:gd name="connsiteY7" fmla="*/ 1835 h 1168571"/>
                <a:gd name="connsiteX0" fmla="*/ 626012 w 1295586"/>
                <a:gd name="connsiteY0" fmla="*/ 111659 h 1168571"/>
                <a:gd name="connsiteX1" fmla="*/ 43590 w 1295586"/>
                <a:gd name="connsiteY1" fmla="*/ 170961 h 1168571"/>
                <a:gd name="connsiteX2" fmla="*/ 47566 w 1295586"/>
                <a:gd name="connsiteY2" fmla="*/ 263704 h 1168571"/>
                <a:gd name="connsiteX3" fmla="*/ 91320 w 1295586"/>
                <a:gd name="connsiteY3" fmla="*/ 1084664 h 1168571"/>
                <a:gd name="connsiteX4" fmla="*/ 103254 w 1295586"/>
                <a:gd name="connsiteY4" fmla="*/ 1153365 h 1168571"/>
                <a:gd name="connsiteX5" fmla="*/ 447463 w 1295586"/>
                <a:gd name="connsiteY5" fmla="*/ 1136083 h 1168571"/>
                <a:gd name="connsiteX6" fmla="*/ 489564 w 1295586"/>
                <a:gd name="connsiteY6" fmla="*/ 1145171 h 1168571"/>
                <a:gd name="connsiteX7" fmla="*/ 593076 w 1295586"/>
                <a:gd name="connsiteY7" fmla="*/ 183772 h 1168571"/>
                <a:gd name="connsiteX8" fmla="*/ 1295586 w 1295586"/>
                <a:gd name="connsiteY8" fmla="*/ 1835 h 1168571"/>
                <a:gd name="connsiteX0" fmla="*/ 580854 w 1250428"/>
                <a:gd name="connsiteY0" fmla="*/ 111659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696521 w 1321086"/>
                <a:gd name="connsiteY0" fmla="*/ 115546 h 1168571"/>
                <a:gd name="connsiteX1" fmla="*/ 1995 w 1321086"/>
                <a:gd name="connsiteY1" fmla="*/ 133266 h 1168571"/>
                <a:gd name="connsiteX2" fmla="*/ 73066 w 1321086"/>
                <a:gd name="connsiteY2" fmla="*/ 263704 h 1168571"/>
                <a:gd name="connsiteX3" fmla="*/ 116820 w 1321086"/>
                <a:gd name="connsiteY3" fmla="*/ 1084664 h 1168571"/>
                <a:gd name="connsiteX4" fmla="*/ 128754 w 1321086"/>
                <a:gd name="connsiteY4" fmla="*/ 1153365 h 1168571"/>
                <a:gd name="connsiteX5" fmla="*/ 472963 w 1321086"/>
                <a:gd name="connsiteY5" fmla="*/ 1136083 h 1168571"/>
                <a:gd name="connsiteX6" fmla="*/ 515064 w 1321086"/>
                <a:gd name="connsiteY6" fmla="*/ 1145171 h 1168571"/>
                <a:gd name="connsiteX7" fmla="*/ 618576 w 1321086"/>
                <a:gd name="connsiteY7" fmla="*/ 183772 h 1168571"/>
                <a:gd name="connsiteX8" fmla="*/ 1321086 w 1321086"/>
                <a:gd name="connsiteY8" fmla="*/ 1835 h 1168571"/>
                <a:gd name="connsiteX0" fmla="*/ 698998 w 1323563"/>
                <a:gd name="connsiteY0" fmla="*/ 115546 h 1168571"/>
                <a:gd name="connsiteX1" fmla="*/ 4472 w 1323563"/>
                <a:gd name="connsiteY1" fmla="*/ 133266 h 1168571"/>
                <a:gd name="connsiteX2" fmla="*/ 75543 w 1323563"/>
                <a:gd name="connsiteY2" fmla="*/ 263704 h 1168571"/>
                <a:gd name="connsiteX3" fmla="*/ 119297 w 1323563"/>
                <a:gd name="connsiteY3" fmla="*/ 1084664 h 1168571"/>
                <a:gd name="connsiteX4" fmla="*/ 131231 w 1323563"/>
                <a:gd name="connsiteY4" fmla="*/ 1153365 h 1168571"/>
                <a:gd name="connsiteX5" fmla="*/ 475440 w 1323563"/>
                <a:gd name="connsiteY5" fmla="*/ 1136083 h 1168571"/>
                <a:gd name="connsiteX6" fmla="*/ 517541 w 1323563"/>
                <a:gd name="connsiteY6" fmla="*/ 1145171 h 1168571"/>
                <a:gd name="connsiteX7" fmla="*/ 621053 w 1323563"/>
                <a:gd name="connsiteY7" fmla="*/ 183772 h 1168571"/>
                <a:gd name="connsiteX8" fmla="*/ 1323563 w 1323563"/>
                <a:gd name="connsiteY8" fmla="*/ 1835 h 1168571"/>
                <a:gd name="connsiteX0" fmla="*/ 698998 w 698998"/>
                <a:gd name="connsiteY0" fmla="*/ 0 h 1053025"/>
                <a:gd name="connsiteX1" fmla="*/ 4472 w 698998"/>
                <a:gd name="connsiteY1" fmla="*/ 17720 h 1053025"/>
                <a:gd name="connsiteX2" fmla="*/ 75543 w 698998"/>
                <a:gd name="connsiteY2" fmla="*/ 148158 h 1053025"/>
                <a:gd name="connsiteX3" fmla="*/ 119297 w 698998"/>
                <a:gd name="connsiteY3" fmla="*/ 969118 h 1053025"/>
                <a:gd name="connsiteX4" fmla="*/ 131231 w 698998"/>
                <a:gd name="connsiteY4" fmla="*/ 1037819 h 1053025"/>
                <a:gd name="connsiteX5" fmla="*/ 475440 w 698998"/>
                <a:gd name="connsiteY5" fmla="*/ 1020537 h 1053025"/>
                <a:gd name="connsiteX6" fmla="*/ 517541 w 698998"/>
                <a:gd name="connsiteY6" fmla="*/ 1029625 h 1053025"/>
                <a:gd name="connsiteX7" fmla="*/ 621053 w 698998"/>
                <a:gd name="connsiteY7" fmla="*/ 68226 h 1053025"/>
                <a:gd name="connsiteX0" fmla="*/ 698998 w 698998"/>
                <a:gd name="connsiteY0" fmla="*/ 0 h 1112659"/>
                <a:gd name="connsiteX1" fmla="*/ 4472 w 698998"/>
                <a:gd name="connsiteY1" fmla="*/ 17720 h 1112659"/>
                <a:gd name="connsiteX2" fmla="*/ 75543 w 698998"/>
                <a:gd name="connsiteY2" fmla="*/ 148158 h 1112659"/>
                <a:gd name="connsiteX3" fmla="*/ 119297 w 698998"/>
                <a:gd name="connsiteY3" fmla="*/ 969118 h 1112659"/>
                <a:gd name="connsiteX4" fmla="*/ 131231 w 698998"/>
                <a:gd name="connsiteY4" fmla="*/ 1037819 h 1112659"/>
                <a:gd name="connsiteX5" fmla="*/ 533087 w 698998"/>
                <a:gd name="connsiteY5" fmla="*/ 1111808 h 1112659"/>
                <a:gd name="connsiteX6" fmla="*/ 517541 w 698998"/>
                <a:gd name="connsiteY6" fmla="*/ 1029625 h 1112659"/>
                <a:gd name="connsiteX7" fmla="*/ 621053 w 698998"/>
                <a:gd name="connsiteY7" fmla="*/ 68226 h 1112659"/>
                <a:gd name="connsiteX0" fmla="*/ 698998 w 698998"/>
                <a:gd name="connsiteY0" fmla="*/ 0 h 1120792"/>
                <a:gd name="connsiteX1" fmla="*/ 4472 w 698998"/>
                <a:gd name="connsiteY1" fmla="*/ 17720 h 1120792"/>
                <a:gd name="connsiteX2" fmla="*/ 75543 w 698998"/>
                <a:gd name="connsiteY2" fmla="*/ 148158 h 1120792"/>
                <a:gd name="connsiteX3" fmla="*/ 119297 w 698998"/>
                <a:gd name="connsiteY3" fmla="*/ 969118 h 1120792"/>
                <a:gd name="connsiteX4" fmla="*/ 116819 w 698998"/>
                <a:gd name="connsiteY4" fmla="*/ 1120792 h 1120792"/>
                <a:gd name="connsiteX5" fmla="*/ 533087 w 698998"/>
                <a:gd name="connsiteY5" fmla="*/ 1111808 h 1120792"/>
                <a:gd name="connsiteX6" fmla="*/ 517541 w 698998"/>
                <a:gd name="connsiteY6" fmla="*/ 1029625 h 1120792"/>
                <a:gd name="connsiteX7" fmla="*/ 621053 w 698998"/>
                <a:gd name="connsiteY7" fmla="*/ 68226 h 1120792"/>
                <a:gd name="connsiteX0" fmla="*/ 698998 w 698998"/>
                <a:gd name="connsiteY0" fmla="*/ 0 h 1122057"/>
                <a:gd name="connsiteX1" fmla="*/ 4472 w 698998"/>
                <a:gd name="connsiteY1" fmla="*/ 17720 h 1122057"/>
                <a:gd name="connsiteX2" fmla="*/ 75543 w 698998"/>
                <a:gd name="connsiteY2" fmla="*/ 148158 h 1122057"/>
                <a:gd name="connsiteX3" fmla="*/ 119297 w 698998"/>
                <a:gd name="connsiteY3" fmla="*/ 969118 h 1122057"/>
                <a:gd name="connsiteX4" fmla="*/ 116819 w 698998"/>
                <a:gd name="connsiteY4" fmla="*/ 1120792 h 1122057"/>
                <a:gd name="connsiteX5" fmla="*/ 533087 w 698998"/>
                <a:gd name="connsiteY5" fmla="*/ 1111808 h 1122057"/>
                <a:gd name="connsiteX6" fmla="*/ 517541 w 698998"/>
                <a:gd name="connsiteY6" fmla="*/ 1029625 h 1122057"/>
                <a:gd name="connsiteX7" fmla="*/ 621053 w 698998"/>
                <a:gd name="connsiteY7" fmla="*/ 68226 h 1122057"/>
                <a:gd name="connsiteX0" fmla="*/ 698998 w 698998"/>
                <a:gd name="connsiteY0" fmla="*/ 0 h 1123075"/>
                <a:gd name="connsiteX1" fmla="*/ 4472 w 698998"/>
                <a:gd name="connsiteY1" fmla="*/ 17720 h 1123075"/>
                <a:gd name="connsiteX2" fmla="*/ 75543 w 698998"/>
                <a:gd name="connsiteY2" fmla="*/ 148158 h 1123075"/>
                <a:gd name="connsiteX3" fmla="*/ 119297 w 698998"/>
                <a:gd name="connsiteY3" fmla="*/ 969118 h 1123075"/>
                <a:gd name="connsiteX4" fmla="*/ 116819 w 698998"/>
                <a:gd name="connsiteY4" fmla="*/ 1120792 h 1123075"/>
                <a:gd name="connsiteX5" fmla="*/ 533087 w 698998"/>
                <a:gd name="connsiteY5" fmla="*/ 1111808 h 1123075"/>
                <a:gd name="connsiteX6" fmla="*/ 517541 w 698998"/>
                <a:gd name="connsiteY6" fmla="*/ 1029625 h 1123075"/>
                <a:gd name="connsiteX7" fmla="*/ 621053 w 698998"/>
                <a:gd name="connsiteY7" fmla="*/ 68226 h 1123075"/>
                <a:gd name="connsiteX0" fmla="*/ 698998 w 698998"/>
                <a:gd name="connsiteY0" fmla="*/ 0 h 1129112"/>
                <a:gd name="connsiteX1" fmla="*/ 4472 w 698998"/>
                <a:gd name="connsiteY1" fmla="*/ 17720 h 1129112"/>
                <a:gd name="connsiteX2" fmla="*/ 75543 w 698998"/>
                <a:gd name="connsiteY2" fmla="*/ 148158 h 1129112"/>
                <a:gd name="connsiteX3" fmla="*/ 119297 w 698998"/>
                <a:gd name="connsiteY3" fmla="*/ 969118 h 1129112"/>
                <a:gd name="connsiteX4" fmla="*/ 116819 w 698998"/>
                <a:gd name="connsiteY4" fmla="*/ 1120792 h 1129112"/>
                <a:gd name="connsiteX5" fmla="*/ 518675 w 698998"/>
                <a:gd name="connsiteY5" fmla="*/ 1128403 h 1129112"/>
                <a:gd name="connsiteX6" fmla="*/ 517541 w 698998"/>
                <a:gd name="connsiteY6" fmla="*/ 1029625 h 1129112"/>
                <a:gd name="connsiteX7" fmla="*/ 621053 w 698998"/>
                <a:gd name="connsiteY7" fmla="*/ 68226 h 1129112"/>
                <a:gd name="connsiteX0" fmla="*/ 698998 w 698998"/>
                <a:gd name="connsiteY0" fmla="*/ 0 h 1123533"/>
                <a:gd name="connsiteX1" fmla="*/ 4472 w 698998"/>
                <a:gd name="connsiteY1" fmla="*/ 17720 h 1123533"/>
                <a:gd name="connsiteX2" fmla="*/ 75543 w 698998"/>
                <a:gd name="connsiteY2" fmla="*/ 148158 h 1123533"/>
                <a:gd name="connsiteX3" fmla="*/ 119297 w 698998"/>
                <a:gd name="connsiteY3" fmla="*/ 969118 h 1123533"/>
                <a:gd name="connsiteX4" fmla="*/ 116819 w 698998"/>
                <a:gd name="connsiteY4" fmla="*/ 1120792 h 1123533"/>
                <a:gd name="connsiteX5" fmla="*/ 518675 w 698998"/>
                <a:gd name="connsiteY5" fmla="*/ 1115957 h 1123533"/>
                <a:gd name="connsiteX6" fmla="*/ 517541 w 698998"/>
                <a:gd name="connsiteY6" fmla="*/ 1029625 h 1123533"/>
                <a:gd name="connsiteX7" fmla="*/ 621053 w 698998"/>
                <a:gd name="connsiteY7" fmla="*/ 68226 h 1123533"/>
                <a:gd name="connsiteX0" fmla="*/ 698998 w 698998"/>
                <a:gd name="connsiteY0" fmla="*/ 0 h 1359247"/>
                <a:gd name="connsiteX1" fmla="*/ 4472 w 698998"/>
                <a:gd name="connsiteY1" fmla="*/ 17720 h 1359247"/>
                <a:gd name="connsiteX2" fmla="*/ 75543 w 698998"/>
                <a:gd name="connsiteY2" fmla="*/ 148158 h 1359247"/>
                <a:gd name="connsiteX3" fmla="*/ 119297 w 698998"/>
                <a:gd name="connsiteY3" fmla="*/ 969118 h 1359247"/>
                <a:gd name="connsiteX4" fmla="*/ 116819 w 698998"/>
                <a:gd name="connsiteY4" fmla="*/ 1120792 h 1359247"/>
                <a:gd name="connsiteX5" fmla="*/ 337726 w 698998"/>
                <a:gd name="connsiteY5" fmla="*/ 1359246 h 1359247"/>
                <a:gd name="connsiteX6" fmla="*/ 518675 w 698998"/>
                <a:gd name="connsiteY6" fmla="*/ 1115957 h 1359247"/>
                <a:gd name="connsiteX7" fmla="*/ 517541 w 698998"/>
                <a:gd name="connsiteY7" fmla="*/ 1029625 h 1359247"/>
                <a:gd name="connsiteX8" fmla="*/ 621053 w 698998"/>
                <a:gd name="connsiteY8" fmla="*/ 68226 h 1359247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02654 w 698998"/>
                <a:gd name="connsiteY6" fmla="*/ 1057909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595905 w 698998"/>
                <a:gd name="connsiteY7" fmla="*/ 56964 h 1359246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332081 w 698998"/>
                <a:gd name="connsiteY5" fmla="*/ 1423066 h 1428679"/>
                <a:gd name="connsiteX6" fmla="*/ 491135 w 698998"/>
                <a:gd name="connsiteY6" fmla="*/ 1341974 h 1428679"/>
                <a:gd name="connsiteX7" fmla="*/ 416602 w 698998"/>
                <a:gd name="connsiteY7" fmla="*/ 685667 h 1428679"/>
                <a:gd name="connsiteX8" fmla="*/ 595905 w 698998"/>
                <a:gd name="connsiteY8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16298 w 698998"/>
                <a:gd name="connsiteY3" fmla="*/ 95034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07318 w 698998"/>
                <a:gd name="connsiteY3" fmla="*/ 482284 h 1428679"/>
                <a:gd name="connsiteX4" fmla="*/ 216298 w 698998"/>
                <a:gd name="connsiteY4" fmla="*/ 950348 h 1428679"/>
                <a:gd name="connsiteX5" fmla="*/ 109634 w 698998"/>
                <a:gd name="connsiteY5" fmla="*/ 1383579 h 1428679"/>
                <a:gd name="connsiteX6" fmla="*/ 200133 w 698998"/>
                <a:gd name="connsiteY6" fmla="*/ 1379514 h 1428679"/>
                <a:gd name="connsiteX7" fmla="*/ 332081 w 698998"/>
                <a:gd name="connsiteY7" fmla="*/ 1423066 h 1428679"/>
                <a:gd name="connsiteX8" fmla="*/ 491135 w 698998"/>
                <a:gd name="connsiteY8" fmla="*/ 1341974 h 1428679"/>
                <a:gd name="connsiteX9" fmla="*/ 416602 w 698998"/>
                <a:gd name="connsiteY9" fmla="*/ 685667 h 1428679"/>
                <a:gd name="connsiteX10" fmla="*/ 595905 w 698998"/>
                <a:gd name="connsiteY10" fmla="*/ 56964 h 1428679"/>
                <a:gd name="connsiteX0" fmla="*/ 697515 w 697515"/>
                <a:gd name="connsiteY0" fmla="*/ 0 h 1428679"/>
                <a:gd name="connsiteX1" fmla="*/ 2989 w 697515"/>
                <a:gd name="connsiteY1" fmla="*/ 17720 h 1428679"/>
                <a:gd name="connsiteX2" fmla="*/ 95616 w 697515"/>
                <a:gd name="connsiteY2" fmla="*/ 121879 h 1428679"/>
                <a:gd name="connsiteX3" fmla="*/ 205835 w 697515"/>
                <a:gd name="connsiteY3" fmla="*/ 482284 h 1428679"/>
                <a:gd name="connsiteX4" fmla="*/ 214815 w 697515"/>
                <a:gd name="connsiteY4" fmla="*/ 950348 h 1428679"/>
                <a:gd name="connsiteX5" fmla="*/ 108151 w 697515"/>
                <a:gd name="connsiteY5" fmla="*/ 1383579 h 1428679"/>
                <a:gd name="connsiteX6" fmla="*/ 198650 w 697515"/>
                <a:gd name="connsiteY6" fmla="*/ 1379514 h 1428679"/>
                <a:gd name="connsiteX7" fmla="*/ 330598 w 697515"/>
                <a:gd name="connsiteY7" fmla="*/ 1423066 h 1428679"/>
                <a:gd name="connsiteX8" fmla="*/ 489652 w 697515"/>
                <a:gd name="connsiteY8" fmla="*/ 1341974 h 1428679"/>
                <a:gd name="connsiteX9" fmla="*/ 415119 w 697515"/>
                <a:gd name="connsiteY9" fmla="*/ 685667 h 1428679"/>
                <a:gd name="connsiteX10" fmla="*/ 594422 w 697515"/>
                <a:gd name="connsiteY10" fmla="*/ 56964 h 1428679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12190 w 697515"/>
                <a:gd name="connsiteY8" fmla="*/ 971944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12190 w 697515"/>
                <a:gd name="connsiteY8" fmla="*/ 971944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7392"/>
                <a:gd name="connsiteX1" fmla="*/ 2989 w 697515"/>
                <a:gd name="connsiteY1" fmla="*/ 17720 h 1427392"/>
                <a:gd name="connsiteX2" fmla="*/ 95616 w 697515"/>
                <a:gd name="connsiteY2" fmla="*/ 121879 h 1427392"/>
                <a:gd name="connsiteX3" fmla="*/ 205835 w 697515"/>
                <a:gd name="connsiteY3" fmla="*/ 482284 h 1427392"/>
                <a:gd name="connsiteX4" fmla="*/ 214815 w 697515"/>
                <a:gd name="connsiteY4" fmla="*/ 950348 h 1427392"/>
                <a:gd name="connsiteX5" fmla="*/ 108151 w 697515"/>
                <a:gd name="connsiteY5" fmla="*/ 1383579 h 1427392"/>
                <a:gd name="connsiteX6" fmla="*/ 198650 w 697515"/>
                <a:gd name="connsiteY6" fmla="*/ 1379514 h 1427392"/>
                <a:gd name="connsiteX7" fmla="*/ 313998 w 697515"/>
                <a:gd name="connsiteY7" fmla="*/ 960530 h 1427392"/>
                <a:gd name="connsiteX8" fmla="*/ 412190 w 697515"/>
                <a:gd name="connsiteY8" fmla="*/ 971944 h 1427392"/>
                <a:gd name="connsiteX9" fmla="*/ 415119 w 697515"/>
                <a:gd name="connsiteY9" fmla="*/ 685667 h 1427392"/>
                <a:gd name="connsiteX10" fmla="*/ 594422 w 697515"/>
                <a:gd name="connsiteY10" fmla="*/ 56964 h 1427392"/>
                <a:gd name="connsiteX0" fmla="*/ 697515 w 697515"/>
                <a:gd name="connsiteY0" fmla="*/ 0 h 1427392"/>
                <a:gd name="connsiteX1" fmla="*/ 2989 w 697515"/>
                <a:gd name="connsiteY1" fmla="*/ 17720 h 1427392"/>
                <a:gd name="connsiteX2" fmla="*/ 95616 w 697515"/>
                <a:gd name="connsiteY2" fmla="*/ 121879 h 1427392"/>
                <a:gd name="connsiteX3" fmla="*/ 205835 w 697515"/>
                <a:gd name="connsiteY3" fmla="*/ 482284 h 1427392"/>
                <a:gd name="connsiteX4" fmla="*/ 214815 w 697515"/>
                <a:gd name="connsiteY4" fmla="*/ 950348 h 1427392"/>
                <a:gd name="connsiteX5" fmla="*/ 108151 w 697515"/>
                <a:gd name="connsiteY5" fmla="*/ 1383579 h 1427392"/>
                <a:gd name="connsiteX6" fmla="*/ 198650 w 697515"/>
                <a:gd name="connsiteY6" fmla="*/ 1379514 h 1427392"/>
                <a:gd name="connsiteX7" fmla="*/ 313998 w 697515"/>
                <a:gd name="connsiteY7" fmla="*/ 960530 h 1427392"/>
                <a:gd name="connsiteX8" fmla="*/ 412190 w 697515"/>
                <a:gd name="connsiteY8" fmla="*/ 971944 h 1427392"/>
                <a:gd name="connsiteX9" fmla="*/ 415119 w 697515"/>
                <a:gd name="connsiteY9" fmla="*/ 685667 h 1427392"/>
                <a:gd name="connsiteX10" fmla="*/ 594422 w 697515"/>
                <a:gd name="connsiteY10" fmla="*/ 56964 h 1427392"/>
                <a:gd name="connsiteX0" fmla="*/ 697515 w 697515"/>
                <a:gd name="connsiteY0" fmla="*/ 0 h 1387552"/>
                <a:gd name="connsiteX1" fmla="*/ 2989 w 697515"/>
                <a:gd name="connsiteY1" fmla="*/ 17720 h 1387552"/>
                <a:gd name="connsiteX2" fmla="*/ 95616 w 697515"/>
                <a:gd name="connsiteY2" fmla="*/ 121879 h 1387552"/>
                <a:gd name="connsiteX3" fmla="*/ 205835 w 697515"/>
                <a:gd name="connsiteY3" fmla="*/ 482284 h 1387552"/>
                <a:gd name="connsiteX4" fmla="*/ 214815 w 697515"/>
                <a:gd name="connsiteY4" fmla="*/ 950348 h 1387552"/>
                <a:gd name="connsiteX5" fmla="*/ 108151 w 697515"/>
                <a:gd name="connsiteY5" fmla="*/ 1383579 h 1387552"/>
                <a:gd name="connsiteX6" fmla="*/ 281644 w 697515"/>
                <a:gd name="connsiteY6" fmla="*/ 899633 h 1387552"/>
                <a:gd name="connsiteX7" fmla="*/ 313998 w 697515"/>
                <a:gd name="connsiteY7" fmla="*/ 960530 h 1387552"/>
                <a:gd name="connsiteX8" fmla="*/ 412190 w 697515"/>
                <a:gd name="connsiteY8" fmla="*/ 971944 h 1387552"/>
                <a:gd name="connsiteX9" fmla="*/ 415119 w 697515"/>
                <a:gd name="connsiteY9" fmla="*/ 685667 h 1387552"/>
                <a:gd name="connsiteX10" fmla="*/ 594422 w 697515"/>
                <a:gd name="connsiteY10" fmla="*/ 56964 h 1387552"/>
                <a:gd name="connsiteX0" fmla="*/ 697515 w 697515"/>
                <a:gd name="connsiteY0" fmla="*/ 0 h 1383585"/>
                <a:gd name="connsiteX1" fmla="*/ 2989 w 697515"/>
                <a:gd name="connsiteY1" fmla="*/ 17720 h 1383585"/>
                <a:gd name="connsiteX2" fmla="*/ 95616 w 697515"/>
                <a:gd name="connsiteY2" fmla="*/ 121879 h 1383585"/>
                <a:gd name="connsiteX3" fmla="*/ 205835 w 697515"/>
                <a:gd name="connsiteY3" fmla="*/ 482284 h 1383585"/>
                <a:gd name="connsiteX4" fmla="*/ 214815 w 697515"/>
                <a:gd name="connsiteY4" fmla="*/ 950348 h 1383585"/>
                <a:gd name="connsiteX5" fmla="*/ 108151 w 697515"/>
                <a:gd name="connsiteY5" fmla="*/ 1383579 h 1383585"/>
                <a:gd name="connsiteX6" fmla="*/ 313998 w 697515"/>
                <a:gd name="connsiteY6" fmla="*/ 960530 h 1383585"/>
                <a:gd name="connsiteX7" fmla="*/ 412190 w 697515"/>
                <a:gd name="connsiteY7" fmla="*/ 971944 h 1383585"/>
                <a:gd name="connsiteX8" fmla="*/ 415119 w 697515"/>
                <a:gd name="connsiteY8" fmla="*/ 685667 h 1383585"/>
                <a:gd name="connsiteX9" fmla="*/ 594422 w 697515"/>
                <a:gd name="connsiteY9" fmla="*/ 56964 h 1383585"/>
                <a:gd name="connsiteX0" fmla="*/ 697515 w 697515"/>
                <a:gd name="connsiteY0" fmla="*/ 0 h 987724"/>
                <a:gd name="connsiteX1" fmla="*/ 2989 w 697515"/>
                <a:gd name="connsiteY1" fmla="*/ 17720 h 987724"/>
                <a:gd name="connsiteX2" fmla="*/ 95616 w 697515"/>
                <a:gd name="connsiteY2" fmla="*/ 121879 h 987724"/>
                <a:gd name="connsiteX3" fmla="*/ 205835 w 697515"/>
                <a:gd name="connsiteY3" fmla="*/ 482284 h 987724"/>
                <a:gd name="connsiteX4" fmla="*/ 214815 w 697515"/>
                <a:gd name="connsiteY4" fmla="*/ 950348 h 987724"/>
                <a:gd name="connsiteX5" fmla="*/ 313998 w 697515"/>
                <a:gd name="connsiteY5" fmla="*/ 960530 h 987724"/>
                <a:gd name="connsiteX6" fmla="*/ 412190 w 697515"/>
                <a:gd name="connsiteY6" fmla="*/ 971944 h 987724"/>
                <a:gd name="connsiteX7" fmla="*/ 415119 w 697515"/>
                <a:gd name="connsiteY7" fmla="*/ 685667 h 987724"/>
                <a:gd name="connsiteX8" fmla="*/ 594422 w 697515"/>
                <a:gd name="connsiteY8" fmla="*/ 56964 h 987724"/>
                <a:gd name="connsiteX0" fmla="*/ 697515 w 697515"/>
                <a:gd name="connsiteY0" fmla="*/ 0 h 971944"/>
                <a:gd name="connsiteX1" fmla="*/ 2989 w 697515"/>
                <a:gd name="connsiteY1" fmla="*/ 17720 h 971944"/>
                <a:gd name="connsiteX2" fmla="*/ 95616 w 697515"/>
                <a:gd name="connsiteY2" fmla="*/ 121879 h 971944"/>
                <a:gd name="connsiteX3" fmla="*/ 205835 w 697515"/>
                <a:gd name="connsiteY3" fmla="*/ 482284 h 971944"/>
                <a:gd name="connsiteX4" fmla="*/ 214815 w 697515"/>
                <a:gd name="connsiteY4" fmla="*/ 950348 h 971944"/>
                <a:gd name="connsiteX5" fmla="*/ 313998 w 697515"/>
                <a:gd name="connsiteY5" fmla="*/ 960530 h 971944"/>
                <a:gd name="connsiteX6" fmla="*/ 412190 w 697515"/>
                <a:gd name="connsiteY6" fmla="*/ 971944 h 971944"/>
                <a:gd name="connsiteX7" fmla="*/ 415119 w 697515"/>
                <a:gd name="connsiteY7" fmla="*/ 685667 h 971944"/>
                <a:gd name="connsiteX8" fmla="*/ 594422 w 697515"/>
                <a:gd name="connsiteY8" fmla="*/ 56964 h 971944"/>
                <a:gd name="connsiteX0" fmla="*/ 697515 w 697515"/>
                <a:gd name="connsiteY0" fmla="*/ 0 h 971944"/>
                <a:gd name="connsiteX1" fmla="*/ 2989 w 697515"/>
                <a:gd name="connsiteY1" fmla="*/ 17720 h 971944"/>
                <a:gd name="connsiteX2" fmla="*/ 95616 w 697515"/>
                <a:gd name="connsiteY2" fmla="*/ 121879 h 971944"/>
                <a:gd name="connsiteX3" fmla="*/ 205835 w 697515"/>
                <a:gd name="connsiteY3" fmla="*/ 482284 h 971944"/>
                <a:gd name="connsiteX4" fmla="*/ 214815 w 697515"/>
                <a:gd name="connsiteY4" fmla="*/ 950348 h 971944"/>
                <a:gd name="connsiteX5" fmla="*/ 319531 w 697515"/>
                <a:gd name="connsiteY5" fmla="*/ 948967 h 971944"/>
                <a:gd name="connsiteX6" fmla="*/ 412190 w 697515"/>
                <a:gd name="connsiteY6" fmla="*/ 971944 h 971944"/>
                <a:gd name="connsiteX7" fmla="*/ 415119 w 697515"/>
                <a:gd name="connsiteY7" fmla="*/ 685667 h 971944"/>
                <a:gd name="connsiteX8" fmla="*/ 594422 w 697515"/>
                <a:gd name="connsiteY8" fmla="*/ 56964 h 97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515" h="971944">
                  <a:moveTo>
                    <a:pt x="697515" y="0"/>
                  </a:moveTo>
                  <a:cubicBezTo>
                    <a:pt x="573440" y="68189"/>
                    <a:pt x="202918" y="54571"/>
                    <a:pt x="2989" y="17720"/>
                  </a:cubicBezTo>
                  <a:cubicBezTo>
                    <a:pt x="-12403" y="62496"/>
                    <a:pt x="33650" y="-30405"/>
                    <a:pt x="95616" y="121879"/>
                  </a:cubicBezTo>
                  <a:cubicBezTo>
                    <a:pt x="120442" y="200557"/>
                    <a:pt x="182376" y="348586"/>
                    <a:pt x="205835" y="482284"/>
                  </a:cubicBezTo>
                  <a:cubicBezTo>
                    <a:pt x="229294" y="615982"/>
                    <a:pt x="222114" y="801384"/>
                    <a:pt x="214815" y="950348"/>
                  </a:cubicBezTo>
                  <a:cubicBezTo>
                    <a:pt x="282640" y="914422"/>
                    <a:pt x="286635" y="945368"/>
                    <a:pt x="319531" y="948967"/>
                  </a:cubicBezTo>
                  <a:cubicBezTo>
                    <a:pt x="370540" y="952669"/>
                    <a:pt x="296713" y="922318"/>
                    <a:pt x="412190" y="971944"/>
                  </a:cubicBezTo>
                  <a:cubicBezTo>
                    <a:pt x="409898" y="812905"/>
                    <a:pt x="386281" y="866674"/>
                    <a:pt x="415119" y="685667"/>
                  </a:cubicBezTo>
                  <a:cubicBezTo>
                    <a:pt x="452382" y="371591"/>
                    <a:pt x="463594" y="223281"/>
                    <a:pt x="594422" y="56964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Forme libre 43"/>
            <p:cNvSpPr/>
            <p:nvPr/>
          </p:nvSpPr>
          <p:spPr>
            <a:xfrm flipH="1">
              <a:off x="1080626" y="2179669"/>
              <a:ext cx="235644" cy="811746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10854 w 149809"/>
                <a:gd name="connsiteY0" fmla="*/ 1060400 h 1060400"/>
                <a:gd name="connsiteX1" fmla="*/ 149809 w 149809"/>
                <a:gd name="connsiteY1" fmla="*/ 0 h 1060400"/>
                <a:gd name="connsiteX0" fmla="*/ 0 w 261103"/>
                <a:gd name="connsiteY0" fmla="*/ 786351 h 786351"/>
                <a:gd name="connsiteX1" fmla="*/ 261103 w 261103"/>
                <a:gd name="connsiteY1" fmla="*/ 0 h 786351"/>
                <a:gd name="connsiteX0" fmla="*/ 0 w 266636"/>
                <a:gd name="connsiteY0" fmla="*/ 959802 h 959802"/>
                <a:gd name="connsiteX1" fmla="*/ 266636 w 266636"/>
                <a:gd name="connsiteY1" fmla="*/ 0 h 95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36" h="959802">
                  <a:moveTo>
                    <a:pt x="0" y="959802"/>
                  </a:moveTo>
                  <a:cubicBezTo>
                    <a:pt x="3614" y="760670"/>
                    <a:pt x="53824" y="134869"/>
                    <a:pt x="266636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1465675" y="2174633"/>
              <a:ext cx="228650" cy="813275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9127 w 152887"/>
                <a:gd name="connsiteY0" fmla="*/ 1143373 h 1143373"/>
                <a:gd name="connsiteX1" fmla="*/ 152887 w 152887"/>
                <a:gd name="connsiteY1" fmla="*/ 0 h 1143373"/>
                <a:gd name="connsiteX0" fmla="*/ 0 w 258723"/>
                <a:gd name="connsiteY0" fmla="*/ 805504 h 805504"/>
                <a:gd name="connsiteX1" fmla="*/ 258723 w 258723"/>
                <a:gd name="connsiteY1" fmla="*/ 0 h 805504"/>
                <a:gd name="connsiteX0" fmla="*/ 0 w 258723"/>
                <a:gd name="connsiteY0" fmla="*/ 961611 h 961611"/>
                <a:gd name="connsiteX1" fmla="*/ 258723 w 258723"/>
                <a:gd name="connsiteY1" fmla="*/ 0 h 96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723" h="961611">
                  <a:moveTo>
                    <a:pt x="0" y="961611"/>
                  </a:moveTo>
                  <a:cubicBezTo>
                    <a:pt x="3614" y="762479"/>
                    <a:pt x="45911" y="134869"/>
                    <a:pt x="25872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1401607" y="2119038"/>
              <a:ext cx="15545" cy="84901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10506 w 102130"/>
                <a:gd name="connsiteY0" fmla="*/ 1820461 h 1820461"/>
                <a:gd name="connsiteX1" fmla="*/ 3309 w 102130"/>
                <a:gd name="connsiteY1" fmla="*/ 946960 h 1820461"/>
                <a:gd name="connsiteX2" fmla="*/ 9365 w 102130"/>
                <a:gd name="connsiteY2" fmla="*/ 384313 h 1820461"/>
                <a:gd name="connsiteX3" fmla="*/ 102130 w 102130"/>
                <a:gd name="connsiteY3" fmla="*/ 0 h 1820461"/>
                <a:gd name="connsiteX0" fmla="*/ 10506 w 10506"/>
                <a:gd name="connsiteY0" fmla="*/ 1436148 h 1436148"/>
                <a:gd name="connsiteX1" fmla="*/ 3309 w 10506"/>
                <a:gd name="connsiteY1" fmla="*/ 562647 h 1436148"/>
                <a:gd name="connsiteX2" fmla="*/ 9365 w 10506"/>
                <a:gd name="connsiteY2" fmla="*/ 0 h 1436148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16515 w 37785"/>
                <a:gd name="connsiteY0" fmla="*/ 1651301 h 1651301"/>
                <a:gd name="connsiteX1" fmla="*/ 9318 w 37785"/>
                <a:gd name="connsiteY1" fmla="*/ 777800 h 1651301"/>
                <a:gd name="connsiteX2" fmla="*/ 37785 w 37785"/>
                <a:gd name="connsiteY2" fmla="*/ 0 h 1651301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8921 w 38392"/>
                <a:gd name="connsiteY0" fmla="*/ 1667703 h 1667703"/>
                <a:gd name="connsiteX1" fmla="*/ 1724 w 38392"/>
                <a:gd name="connsiteY1" fmla="*/ 794202 h 1667703"/>
                <a:gd name="connsiteX2" fmla="*/ 38392 w 38392"/>
                <a:gd name="connsiteY2" fmla="*/ 0 h 1667703"/>
                <a:gd name="connsiteX0" fmla="*/ 10865 w 40336"/>
                <a:gd name="connsiteY0" fmla="*/ 1667703 h 1667703"/>
                <a:gd name="connsiteX1" fmla="*/ 2109 w 40336"/>
                <a:gd name="connsiteY1" fmla="*/ 1536708 h 1667703"/>
                <a:gd name="connsiteX2" fmla="*/ 3668 w 40336"/>
                <a:gd name="connsiteY2" fmla="*/ 794202 h 1667703"/>
                <a:gd name="connsiteX3" fmla="*/ 40336 w 40336"/>
                <a:gd name="connsiteY3" fmla="*/ 0 h 1667703"/>
                <a:gd name="connsiteX0" fmla="*/ 208 w 42520"/>
                <a:gd name="connsiteY0" fmla="*/ 2219895 h 2219895"/>
                <a:gd name="connsiteX1" fmla="*/ 4293 w 42520"/>
                <a:gd name="connsiteY1" fmla="*/ 1536708 h 2219895"/>
                <a:gd name="connsiteX2" fmla="*/ 5852 w 42520"/>
                <a:gd name="connsiteY2" fmla="*/ 794202 h 2219895"/>
                <a:gd name="connsiteX3" fmla="*/ 42520 w 42520"/>
                <a:gd name="connsiteY3" fmla="*/ 0 h 2219895"/>
                <a:gd name="connsiteX0" fmla="*/ 30128 w 40336"/>
                <a:gd name="connsiteY0" fmla="*/ 2213474 h 2213474"/>
                <a:gd name="connsiteX1" fmla="*/ 2109 w 40336"/>
                <a:gd name="connsiteY1" fmla="*/ 1536708 h 2213474"/>
                <a:gd name="connsiteX2" fmla="*/ 3668 w 40336"/>
                <a:gd name="connsiteY2" fmla="*/ 794202 h 2213474"/>
                <a:gd name="connsiteX3" fmla="*/ 40336 w 40336"/>
                <a:gd name="connsiteY3" fmla="*/ 0 h 2213474"/>
                <a:gd name="connsiteX0" fmla="*/ 31140 w 42521"/>
                <a:gd name="connsiteY0" fmla="*/ 2213474 h 2236828"/>
                <a:gd name="connsiteX1" fmla="*/ 41647 w 42521"/>
                <a:gd name="connsiteY1" fmla="*/ 2178792 h 2236828"/>
                <a:gd name="connsiteX2" fmla="*/ 3121 w 42521"/>
                <a:gd name="connsiteY2" fmla="*/ 1536708 h 2236828"/>
                <a:gd name="connsiteX3" fmla="*/ 4680 w 42521"/>
                <a:gd name="connsiteY3" fmla="*/ 794202 h 2236828"/>
                <a:gd name="connsiteX4" fmla="*/ 41348 w 42521"/>
                <a:gd name="connsiteY4" fmla="*/ 0 h 2236828"/>
                <a:gd name="connsiteX0" fmla="*/ 31141 w 66731"/>
                <a:gd name="connsiteY0" fmla="*/ 2213474 h 2236829"/>
                <a:gd name="connsiteX1" fmla="*/ 41648 w 66731"/>
                <a:gd name="connsiteY1" fmla="*/ 2178792 h 2236829"/>
                <a:gd name="connsiteX2" fmla="*/ 3122 w 66731"/>
                <a:gd name="connsiteY2" fmla="*/ 1536708 h 2236829"/>
                <a:gd name="connsiteX3" fmla="*/ 4681 w 66731"/>
                <a:gd name="connsiteY3" fmla="*/ 794202 h 2236829"/>
                <a:gd name="connsiteX4" fmla="*/ 41349 w 66731"/>
                <a:gd name="connsiteY4" fmla="*/ 0 h 2236829"/>
                <a:gd name="connsiteX0" fmla="*/ 2 w 74117"/>
                <a:gd name="connsiteY0" fmla="*/ 2226317 h 2241717"/>
                <a:gd name="connsiteX1" fmla="*/ 49035 w 74117"/>
                <a:gd name="connsiteY1" fmla="*/ 2178792 h 2241717"/>
                <a:gd name="connsiteX2" fmla="*/ 10509 w 74117"/>
                <a:gd name="connsiteY2" fmla="*/ 1536708 h 2241717"/>
                <a:gd name="connsiteX3" fmla="*/ 12068 w 74117"/>
                <a:gd name="connsiteY3" fmla="*/ 794202 h 2241717"/>
                <a:gd name="connsiteX4" fmla="*/ 48736 w 74117"/>
                <a:gd name="connsiteY4" fmla="*/ 0 h 2241717"/>
                <a:gd name="connsiteX0" fmla="*/ 41649 w 66731"/>
                <a:gd name="connsiteY0" fmla="*/ 2178792 h 2178792"/>
                <a:gd name="connsiteX1" fmla="*/ 3123 w 66731"/>
                <a:gd name="connsiteY1" fmla="*/ 1536708 h 2178792"/>
                <a:gd name="connsiteX2" fmla="*/ 4682 w 66731"/>
                <a:gd name="connsiteY2" fmla="*/ 794202 h 2178792"/>
                <a:gd name="connsiteX3" fmla="*/ 41350 w 66731"/>
                <a:gd name="connsiteY3" fmla="*/ 0 h 2178792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10966 w 23510"/>
                <a:gd name="connsiteY0" fmla="*/ 1549549 h 1549549"/>
                <a:gd name="connsiteX1" fmla="*/ 6105 w 23510"/>
                <a:gd name="connsiteY1" fmla="*/ 800623 h 1549549"/>
                <a:gd name="connsiteX2" fmla="*/ 23510 w 23510"/>
                <a:gd name="connsiteY2" fmla="*/ 0 h 1549549"/>
                <a:gd name="connsiteX0" fmla="*/ 10966 w 23510"/>
                <a:gd name="connsiteY0" fmla="*/ 1410105 h 1410105"/>
                <a:gd name="connsiteX1" fmla="*/ 6105 w 23510"/>
                <a:gd name="connsiteY1" fmla="*/ 800623 h 1410105"/>
                <a:gd name="connsiteX2" fmla="*/ 23510 w 23510"/>
                <a:gd name="connsiteY2" fmla="*/ 0 h 1410105"/>
                <a:gd name="connsiteX0" fmla="*/ 3571 w 23510"/>
                <a:gd name="connsiteY0" fmla="*/ 1589071 h 1589071"/>
                <a:gd name="connsiteX1" fmla="*/ 6105 w 23510"/>
                <a:gd name="connsiteY1" fmla="*/ 800623 h 1589071"/>
                <a:gd name="connsiteX2" fmla="*/ 23510 w 23510"/>
                <a:gd name="connsiteY2" fmla="*/ 0 h 1589071"/>
                <a:gd name="connsiteX0" fmla="*/ 25756 w 25756"/>
                <a:gd name="connsiteY0" fmla="*/ 1606968 h 1606968"/>
                <a:gd name="connsiteX1" fmla="*/ 6105 w 25756"/>
                <a:gd name="connsiteY1" fmla="*/ 800623 h 1606968"/>
                <a:gd name="connsiteX2" fmla="*/ 23510 w 25756"/>
                <a:gd name="connsiteY2" fmla="*/ 0 h 1606968"/>
                <a:gd name="connsiteX0" fmla="*/ 16948 w 23510"/>
                <a:gd name="connsiteY0" fmla="*/ 1553677 h 1553677"/>
                <a:gd name="connsiteX1" fmla="*/ 6105 w 23510"/>
                <a:gd name="connsiteY1" fmla="*/ 800623 h 1553677"/>
                <a:gd name="connsiteX2" fmla="*/ 23510 w 23510"/>
                <a:gd name="connsiteY2" fmla="*/ 0 h 155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0" h="1553677">
                  <a:moveTo>
                    <a:pt x="16948" y="1553677"/>
                  </a:moveTo>
                  <a:cubicBezTo>
                    <a:pt x="12927" y="1327193"/>
                    <a:pt x="-266" y="1056741"/>
                    <a:pt x="6105" y="800623"/>
                  </a:cubicBezTo>
                  <a:cubicBezTo>
                    <a:pt x="11017" y="522673"/>
                    <a:pt x="-19854" y="180238"/>
                    <a:pt x="2351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orme libre 46"/>
            <p:cNvSpPr/>
            <p:nvPr/>
          </p:nvSpPr>
          <p:spPr>
            <a:xfrm>
              <a:off x="1312937" y="2214143"/>
              <a:ext cx="73162" cy="869275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270005 w 270005"/>
                <a:gd name="connsiteY0" fmla="*/ 1655534 h 1655534"/>
                <a:gd name="connsiteX1" fmla="*/ 256753 w 270005"/>
                <a:gd name="connsiteY1" fmla="*/ 715156 h 1655534"/>
                <a:gd name="connsiteX2" fmla="*/ 244755 w 270005"/>
                <a:gd name="connsiteY2" fmla="*/ 140704 h 1655534"/>
                <a:gd name="connsiteX3" fmla="*/ 174672 w 270005"/>
                <a:gd name="connsiteY3" fmla="*/ 8897 h 1655534"/>
                <a:gd name="connsiteX4" fmla="*/ 0 w 270005"/>
                <a:gd name="connsiteY4" fmla="*/ 43861 h 1655534"/>
                <a:gd name="connsiteX0" fmla="*/ 95333 w 95333"/>
                <a:gd name="connsiteY0" fmla="*/ 1646637 h 1646637"/>
                <a:gd name="connsiteX1" fmla="*/ 82081 w 95333"/>
                <a:gd name="connsiteY1" fmla="*/ 706259 h 1646637"/>
                <a:gd name="connsiteX2" fmla="*/ 70083 w 95333"/>
                <a:gd name="connsiteY2" fmla="*/ 131807 h 1646637"/>
                <a:gd name="connsiteX3" fmla="*/ 0 w 95333"/>
                <a:gd name="connsiteY3" fmla="*/ 0 h 1646637"/>
                <a:gd name="connsiteX0" fmla="*/ 95333 w 95333"/>
                <a:gd name="connsiteY0" fmla="*/ 1646637 h 1646637"/>
                <a:gd name="connsiteX1" fmla="*/ 93706 w 95333"/>
                <a:gd name="connsiteY1" fmla="*/ 1529608 h 1646637"/>
                <a:gd name="connsiteX2" fmla="*/ 82081 w 95333"/>
                <a:gd name="connsiteY2" fmla="*/ 706259 h 1646637"/>
                <a:gd name="connsiteX3" fmla="*/ 70083 w 95333"/>
                <a:gd name="connsiteY3" fmla="*/ 131807 h 1646637"/>
                <a:gd name="connsiteX4" fmla="*/ 0 w 95333"/>
                <a:gd name="connsiteY4" fmla="*/ 0 h 1646637"/>
                <a:gd name="connsiteX0" fmla="*/ 95333 w 95333"/>
                <a:gd name="connsiteY0" fmla="*/ 2025465 h 2025465"/>
                <a:gd name="connsiteX1" fmla="*/ 93706 w 95333"/>
                <a:gd name="connsiteY1" fmla="*/ 1529608 h 2025465"/>
                <a:gd name="connsiteX2" fmla="*/ 82081 w 95333"/>
                <a:gd name="connsiteY2" fmla="*/ 706259 h 2025465"/>
                <a:gd name="connsiteX3" fmla="*/ 70083 w 95333"/>
                <a:gd name="connsiteY3" fmla="*/ 131807 h 2025465"/>
                <a:gd name="connsiteX4" fmla="*/ 0 w 95333"/>
                <a:gd name="connsiteY4" fmla="*/ 0 h 2025465"/>
                <a:gd name="connsiteX0" fmla="*/ 101754 w 101754"/>
                <a:gd name="connsiteY0" fmla="*/ 1967677 h 1967677"/>
                <a:gd name="connsiteX1" fmla="*/ 93706 w 101754"/>
                <a:gd name="connsiteY1" fmla="*/ 1529608 h 1967677"/>
                <a:gd name="connsiteX2" fmla="*/ 82081 w 101754"/>
                <a:gd name="connsiteY2" fmla="*/ 706259 h 1967677"/>
                <a:gd name="connsiteX3" fmla="*/ 70083 w 101754"/>
                <a:gd name="connsiteY3" fmla="*/ 131807 h 1967677"/>
                <a:gd name="connsiteX4" fmla="*/ 0 w 101754"/>
                <a:gd name="connsiteY4" fmla="*/ 0 h 1967677"/>
                <a:gd name="connsiteX0" fmla="*/ 50386 w 93783"/>
                <a:gd name="connsiteY0" fmla="*/ 1916311 h 1916311"/>
                <a:gd name="connsiteX1" fmla="*/ 93706 w 93783"/>
                <a:gd name="connsiteY1" fmla="*/ 1529608 h 1916311"/>
                <a:gd name="connsiteX2" fmla="*/ 82081 w 93783"/>
                <a:gd name="connsiteY2" fmla="*/ 706259 h 1916311"/>
                <a:gd name="connsiteX3" fmla="*/ 70083 w 93783"/>
                <a:gd name="connsiteY3" fmla="*/ 131807 h 1916311"/>
                <a:gd name="connsiteX4" fmla="*/ 0 w 93783"/>
                <a:gd name="connsiteY4" fmla="*/ 0 h 1916311"/>
                <a:gd name="connsiteX0" fmla="*/ 108174 w 108174"/>
                <a:gd name="connsiteY0" fmla="*/ 2038306 h 2038306"/>
                <a:gd name="connsiteX1" fmla="*/ 93706 w 108174"/>
                <a:gd name="connsiteY1" fmla="*/ 1529608 h 2038306"/>
                <a:gd name="connsiteX2" fmla="*/ 82081 w 108174"/>
                <a:gd name="connsiteY2" fmla="*/ 706259 h 2038306"/>
                <a:gd name="connsiteX3" fmla="*/ 70083 w 108174"/>
                <a:gd name="connsiteY3" fmla="*/ 131807 h 2038306"/>
                <a:gd name="connsiteX4" fmla="*/ 0 w 108174"/>
                <a:gd name="connsiteY4" fmla="*/ 0 h 2038306"/>
                <a:gd name="connsiteX0" fmla="*/ 50386 w 93783"/>
                <a:gd name="connsiteY0" fmla="*/ 1954835 h 1954835"/>
                <a:gd name="connsiteX1" fmla="*/ 93706 w 93783"/>
                <a:gd name="connsiteY1" fmla="*/ 1529608 h 1954835"/>
                <a:gd name="connsiteX2" fmla="*/ 82081 w 93783"/>
                <a:gd name="connsiteY2" fmla="*/ 706259 h 1954835"/>
                <a:gd name="connsiteX3" fmla="*/ 70083 w 93783"/>
                <a:gd name="connsiteY3" fmla="*/ 131807 h 1954835"/>
                <a:gd name="connsiteX4" fmla="*/ 0 w 93783"/>
                <a:gd name="connsiteY4" fmla="*/ 0 h 1954835"/>
                <a:gd name="connsiteX0" fmla="*/ 50386 w 93756"/>
                <a:gd name="connsiteY0" fmla="*/ 1954835 h 1954835"/>
                <a:gd name="connsiteX1" fmla="*/ 93706 w 93756"/>
                <a:gd name="connsiteY1" fmla="*/ 1529608 h 1954835"/>
                <a:gd name="connsiteX2" fmla="*/ 82081 w 93756"/>
                <a:gd name="connsiteY2" fmla="*/ 706259 h 1954835"/>
                <a:gd name="connsiteX3" fmla="*/ 70083 w 93756"/>
                <a:gd name="connsiteY3" fmla="*/ 131807 h 1954835"/>
                <a:gd name="connsiteX4" fmla="*/ 0 w 93756"/>
                <a:gd name="connsiteY4" fmla="*/ 0 h 1954835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74442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74442 w 82116"/>
                <a:gd name="connsiteY0" fmla="*/ 1529608 h 1529609"/>
                <a:gd name="connsiteX1" fmla="*/ 82081 w 82116"/>
                <a:gd name="connsiteY1" fmla="*/ 706259 h 1529609"/>
                <a:gd name="connsiteX2" fmla="*/ 70083 w 82116"/>
                <a:gd name="connsiteY2" fmla="*/ 131807 h 1529609"/>
                <a:gd name="connsiteX3" fmla="*/ 0 w 82116"/>
                <a:gd name="connsiteY3" fmla="*/ 0 h 1529609"/>
                <a:gd name="connsiteX0" fmla="*/ 88848 w 88848"/>
                <a:gd name="connsiteY0" fmla="*/ 1256529 h 1256529"/>
                <a:gd name="connsiteX1" fmla="*/ 82081 w 88848"/>
                <a:gd name="connsiteY1" fmla="*/ 706259 h 1256529"/>
                <a:gd name="connsiteX2" fmla="*/ 70083 w 88848"/>
                <a:gd name="connsiteY2" fmla="*/ 131807 h 1256529"/>
                <a:gd name="connsiteX3" fmla="*/ 0 w 88848"/>
                <a:gd name="connsiteY3" fmla="*/ 0 h 1256529"/>
                <a:gd name="connsiteX0" fmla="*/ 103253 w 103253"/>
                <a:gd name="connsiteY0" fmla="*/ 1250719 h 1250719"/>
                <a:gd name="connsiteX1" fmla="*/ 82081 w 103253"/>
                <a:gd name="connsiteY1" fmla="*/ 706259 h 1250719"/>
                <a:gd name="connsiteX2" fmla="*/ 70083 w 103253"/>
                <a:gd name="connsiteY2" fmla="*/ 131807 h 1250719"/>
                <a:gd name="connsiteX3" fmla="*/ 0 w 103253"/>
                <a:gd name="connsiteY3" fmla="*/ 0 h 1250719"/>
                <a:gd name="connsiteX0" fmla="*/ 110649 w 110649"/>
                <a:gd name="connsiteY0" fmla="*/ 1590755 h 1590755"/>
                <a:gd name="connsiteX1" fmla="*/ 82081 w 110649"/>
                <a:gd name="connsiteY1" fmla="*/ 706259 h 1590755"/>
                <a:gd name="connsiteX2" fmla="*/ 70083 w 110649"/>
                <a:gd name="connsiteY2" fmla="*/ 131807 h 1590755"/>
                <a:gd name="connsiteX3" fmla="*/ 0 w 110649"/>
                <a:gd name="connsiteY3" fmla="*/ 0 h 159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49" h="1590755">
                  <a:moveTo>
                    <a:pt x="110649" y="1590755"/>
                  </a:moveTo>
                  <a:cubicBezTo>
                    <a:pt x="108440" y="1434025"/>
                    <a:pt x="82808" y="939226"/>
                    <a:pt x="82081" y="706259"/>
                  </a:cubicBezTo>
                  <a:cubicBezTo>
                    <a:pt x="81355" y="473292"/>
                    <a:pt x="83763" y="249517"/>
                    <a:pt x="70083" y="131807"/>
                  </a:cubicBezTo>
                  <a:cubicBezTo>
                    <a:pt x="56403" y="14097"/>
                    <a:pt x="40792" y="22196"/>
                    <a:pt x="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Parallélogramme 47"/>
            <p:cNvSpPr/>
            <p:nvPr/>
          </p:nvSpPr>
          <p:spPr>
            <a:xfrm>
              <a:off x="319999" y="1881857"/>
              <a:ext cx="2102711" cy="454337"/>
            </a:xfrm>
            <a:prstGeom prst="parallelogram">
              <a:avLst>
                <a:gd name="adj" fmla="val 5903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 rot="16200000">
              <a:off x="1347712" y="1863836"/>
              <a:ext cx="81173" cy="618964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1694495" y="2060270"/>
              <a:ext cx="595352" cy="11304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661" h="133667">
                  <a:moveTo>
                    <a:pt x="0" y="133667"/>
                  </a:moveTo>
                  <a:cubicBezTo>
                    <a:pt x="166545" y="-8354"/>
                    <a:pt x="572061" y="-2676"/>
                    <a:pt x="673661" y="1557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1063499" y="2211127"/>
              <a:ext cx="247869" cy="12352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448105 w 448105"/>
                <a:gd name="connsiteY0" fmla="*/ 715156 h 715156"/>
                <a:gd name="connsiteX1" fmla="*/ 436107 w 448105"/>
                <a:gd name="connsiteY1" fmla="*/ 140704 h 715156"/>
                <a:gd name="connsiteX2" fmla="*/ 366024 w 448105"/>
                <a:gd name="connsiteY2" fmla="*/ 8897 h 715156"/>
                <a:gd name="connsiteX3" fmla="*/ 191352 w 448105"/>
                <a:gd name="connsiteY3" fmla="*/ 43861 h 715156"/>
                <a:gd name="connsiteX4" fmla="*/ 0 w 448105"/>
                <a:gd name="connsiteY4" fmla="*/ 218627 h 715156"/>
                <a:gd name="connsiteX0" fmla="*/ 436107 w 436107"/>
                <a:gd name="connsiteY0" fmla="*/ 140704 h 218627"/>
                <a:gd name="connsiteX1" fmla="*/ 366024 w 436107"/>
                <a:gd name="connsiteY1" fmla="*/ 8897 h 218627"/>
                <a:gd name="connsiteX2" fmla="*/ 191352 w 436107"/>
                <a:gd name="connsiteY2" fmla="*/ 43861 h 218627"/>
                <a:gd name="connsiteX3" fmla="*/ 0 w 436107"/>
                <a:gd name="connsiteY3" fmla="*/ 218627 h 218627"/>
                <a:gd name="connsiteX0" fmla="*/ 366024 w 366024"/>
                <a:gd name="connsiteY0" fmla="*/ 8897 h 218627"/>
                <a:gd name="connsiteX1" fmla="*/ 191352 w 366024"/>
                <a:gd name="connsiteY1" fmla="*/ 43861 h 218627"/>
                <a:gd name="connsiteX2" fmla="*/ 0 w 366024"/>
                <a:gd name="connsiteY2" fmla="*/ 218627 h 218627"/>
                <a:gd name="connsiteX0" fmla="*/ 374651 w 374651"/>
                <a:gd name="connsiteY0" fmla="*/ 8897 h 218627"/>
                <a:gd name="connsiteX1" fmla="*/ 191352 w 374651"/>
                <a:gd name="connsiteY1" fmla="*/ 43861 h 218627"/>
                <a:gd name="connsiteX2" fmla="*/ 0 w 374651"/>
                <a:gd name="connsiteY2" fmla="*/ 218627 h 218627"/>
                <a:gd name="connsiteX0" fmla="*/ 366025 w 366025"/>
                <a:gd name="connsiteY0" fmla="*/ 8897 h 218627"/>
                <a:gd name="connsiteX1" fmla="*/ 191352 w 366025"/>
                <a:gd name="connsiteY1" fmla="*/ 43861 h 218627"/>
                <a:gd name="connsiteX2" fmla="*/ 0 w 366025"/>
                <a:gd name="connsiteY2" fmla="*/ 218627 h 218627"/>
                <a:gd name="connsiteX0" fmla="*/ 357399 w 357399"/>
                <a:gd name="connsiteY0" fmla="*/ 7682 h 226038"/>
                <a:gd name="connsiteX1" fmla="*/ 191352 w 357399"/>
                <a:gd name="connsiteY1" fmla="*/ 51272 h 226038"/>
                <a:gd name="connsiteX2" fmla="*/ 0 w 357399"/>
                <a:gd name="connsiteY2" fmla="*/ 226038 h 226038"/>
                <a:gd name="connsiteX0" fmla="*/ 374872 w 374872"/>
                <a:gd name="connsiteY0" fmla="*/ 7682 h 226038"/>
                <a:gd name="connsiteX1" fmla="*/ 191352 w 374872"/>
                <a:gd name="connsiteY1" fmla="*/ 51272 h 226038"/>
                <a:gd name="connsiteX2" fmla="*/ 0 w 374872"/>
                <a:gd name="connsiteY2" fmla="*/ 226038 h 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72" h="226038">
                  <a:moveTo>
                    <a:pt x="374872" y="7682"/>
                  </a:moveTo>
                  <a:cubicBezTo>
                    <a:pt x="334080" y="-14514"/>
                    <a:pt x="253831" y="14879"/>
                    <a:pt x="191352" y="51272"/>
                  </a:cubicBezTo>
                  <a:cubicBezTo>
                    <a:pt x="128873" y="87665"/>
                    <a:pt x="0" y="226038"/>
                    <a:pt x="0" y="226038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1411043" y="1883939"/>
              <a:ext cx="200852" cy="24617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3309 w 349006"/>
                <a:gd name="connsiteY0" fmla="*/ 1234734 h 1234734"/>
                <a:gd name="connsiteX1" fmla="*/ 9365 w 349006"/>
                <a:gd name="connsiteY1" fmla="*/ 672087 h 1234734"/>
                <a:gd name="connsiteX2" fmla="*/ 102130 w 349006"/>
                <a:gd name="connsiteY2" fmla="*/ 287774 h 1234734"/>
                <a:gd name="connsiteX3" fmla="*/ 349006 w 349006"/>
                <a:gd name="connsiteY3" fmla="*/ 0 h 1234734"/>
                <a:gd name="connsiteX0" fmla="*/ 0 w 339641"/>
                <a:gd name="connsiteY0" fmla="*/ 672087 h 672087"/>
                <a:gd name="connsiteX1" fmla="*/ 92765 w 339641"/>
                <a:gd name="connsiteY1" fmla="*/ 287774 h 672087"/>
                <a:gd name="connsiteX2" fmla="*/ 339641 w 339641"/>
                <a:gd name="connsiteY2" fmla="*/ 0 h 6720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765"/>
                <a:gd name="connsiteY0" fmla="*/ 450493 h 450493"/>
                <a:gd name="connsiteX1" fmla="*/ 303641 w 303765"/>
                <a:gd name="connsiteY1" fmla="*/ 1606 h 4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765" h="450493">
                  <a:moveTo>
                    <a:pt x="0" y="450493"/>
                  </a:moveTo>
                  <a:cubicBezTo>
                    <a:pt x="69838" y="161912"/>
                    <a:pt x="310003" y="-19095"/>
                    <a:pt x="303641" y="160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 flipH="1">
              <a:off x="510025" y="2070416"/>
              <a:ext cx="568239" cy="111012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42982"/>
                <a:gd name="connsiteY0" fmla="*/ 131259 h 131259"/>
                <a:gd name="connsiteX1" fmla="*/ 642982 w 642982"/>
                <a:gd name="connsiteY1" fmla="*/ 1799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982" h="131259">
                  <a:moveTo>
                    <a:pt x="0" y="131259"/>
                  </a:moveTo>
                  <a:cubicBezTo>
                    <a:pt x="166545" y="-10762"/>
                    <a:pt x="541382" y="-2434"/>
                    <a:pt x="642982" y="1799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ZoneTexte 65"/>
              <p:cNvSpPr txBox="1"/>
              <p:nvPr/>
            </p:nvSpPr>
            <p:spPr>
              <a:xfrm>
                <a:off x="3748218" y="1825592"/>
                <a:ext cx="26609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66" name="ZoneText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218" y="1825592"/>
                <a:ext cx="266098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18182" r="-15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er 71"/>
          <p:cNvGrpSpPr/>
          <p:nvPr/>
        </p:nvGrpSpPr>
        <p:grpSpPr>
          <a:xfrm flipH="1">
            <a:off x="4442953" y="1695367"/>
            <a:ext cx="1105770" cy="616637"/>
            <a:chOff x="2098078" y="2106689"/>
            <a:chExt cx="1625387" cy="906404"/>
          </a:xfrm>
        </p:grpSpPr>
        <p:sp>
          <p:nvSpPr>
            <p:cNvPr id="73" name="Ellipse 72"/>
            <p:cNvSpPr/>
            <p:nvPr/>
          </p:nvSpPr>
          <p:spPr>
            <a:xfrm>
              <a:off x="2098078" y="2106689"/>
              <a:ext cx="1625387" cy="906404"/>
            </a:xfrm>
            <a:prstGeom prst="ellips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  <a:alpha val="76000"/>
                  </a:schemeClr>
                </a:gs>
                <a:gs pos="73000">
                  <a:schemeClr val="accent2">
                    <a:lumMod val="40000"/>
                    <a:lumOff val="60000"/>
                    <a:alpha val="78000"/>
                  </a:schemeClr>
                </a:gs>
                <a:gs pos="83000">
                  <a:schemeClr val="accent2">
                    <a:lumMod val="40000"/>
                    <a:lumOff val="60000"/>
                    <a:alpha val="74000"/>
                  </a:schemeClr>
                </a:gs>
                <a:gs pos="100000">
                  <a:schemeClr val="accent2">
                    <a:lumMod val="20000"/>
                    <a:lumOff val="80000"/>
                    <a:alpha val="78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74" name="Grouper 73"/>
            <p:cNvGrpSpPr/>
            <p:nvPr/>
          </p:nvGrpSpPr>
          <p:grpSpPr>
            <a:xfrm>
              <a:off x="2496644" y="2373131"/>
              <a:ext cx="815888" cy="353586"/>
              <a:chOff x="6660232" y="2131290"/>
              <a:chExt cx="1228948" cy="505622"/>
            </a:xfrm>
          </p:grpSpPr>
          <p:sp>
            <p:nvSpPr>
              <p:cNvPr id="75" name="Arc 74"/>
              <p:cNvSpPr/>
              <p:nvPr/>
            </p:nvSpPr>
            <p:spPr>
              <a:xfrm>
                <a:off x="6739106" y="2131290"/>
                <a:ext cx="1080120" cy="505622"/>
              </a:xfrm>
              <a:prstGeom prst="arc">
                <a:avLst/>
              </a:prstGeom>
              <a:solidFill>
                <a:schemeClr val="bg1"/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6" name="Arc 75"/>
              <p:cNvSpPr/>
              <p:nvPr/>
            </p:nvSpPr>
            <p:spPr>
              <a:xfrm flipH="1">
                <a:off x="6739106" y="2131290"/>
                <a:ext cx="1080120" cy="505622"/>
              </a:xfrm>
              <a:prstGeom prst="arc">
                <a:avLst/>
              </a:prstGeom>
              <a:solidFill>
                <a:schemeClr val="bg1"/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7" name="Arc 36"/>
              <p:cNvSpPr/>
              <p:nvPr/>
            </p:nvSpPr>
            <p:spPr>
              <a:xfrm flipH="1" flipV="1">
                <a:off x="6660232" y="2252272"/>
                <a:ext cx="667318" cy="338362"/>
              </a:xfrm>
              <a:custGeom>
                <a:avLst/>
                <a:gdLst>
                  <a:gd name="connsiteX0" fmla="*/ 684076 w 1368152"/>
                  <a:gd name="connsiteY0" fmla="*/ 0 h 769280"/>
                  <a:gd name="connsiteX1" fmla="*/ 1368152 w 1368152"/>
                  <a:gd name="connsiteY1" fmla="*/ 384640 h 769280"/>
                  <a:gd name="connsiteX2" fmla="*/ 684076 w 1368152"/>
                  <a:gd name="connsiteY2" fmla="*/ 384640 h 769280"/>
                  <a:gd name="connsiteX3" fmla="*/ 684076 w 1368152"/>
                  <a:gd name="connsiteY3" fmla="*/ 0 h 769280"/>
                  <a:gd name="connsiteX0" fmla="*/ 684076 w 1368152"/>
                  <a:gd name="connsiteY0" fmla="*/ 0 h 769280"/>
                  <a:gd name="connsiteX1" fmla="*/ 1368152 w 1368152"/>
                  <a:gd name="connsiteY1" fmla="*/ 384640 h 769280"/>
                  <a:gd name="connsiteX0" fmla="*/ 0 w 684076"/>
                  <a:gd name="connsiteY0" fmla="*/ 396 h 385036"/>
                  <a:gd name="connsiteX1" fmla="*/ 684076 w 684076"/>
                  <a:gd name="connsiteY1" fmla="*/ 385036 h 385036"/>
                  <a:gd name="connsiteX2" fmla="*/ 0 w 684076"/>
                  <a:gd name="connsiteY2" fmla="*/ 385036 h 385036"/>
                  <a:gd name="connsiteX3" fmla="*/ 0 w 684076"/>
                  <a:gd name="connsiteY3" fmla="*/ 396 h 385036"/>
                  <a:gd name="connsiteX0" fmla="*/ 0 w 684076"/>
                  <a:gd name="connsiteY0" fmla="*/ 396 h 385036"/>
                  <a:gd name="connsiteX1" fmla="*/ 684076 w 684076"/>
                  <a:gd name="connsiteY1" fmla="*/ 385036 h 385036"/>
                  <a:gd name="connsiteX0" fmla="*/ 0 w 684076"/>
                  <a:gd name="connsiteY0" fmla="*/ 10049 h 394689"/>
                  <a:gd name="connsiteX1" fmla="*/ 684076 w 684076"/>
                  <a:gd name="connsiteY1" fmla="*/ 394689 h 394689"/>
                  <a:gd name="connsiteX2" fmla="*/ 0 w 684076"/>
                  <a:gd name="connsiteY2" fmla="*/ 394689 h 394689"/>
                  <a:gd name="connsiteX3" fmla="*/ 0 w 684076"/>
                  <a:gd name="connsiteY3" fmla="*/ 10049 h 394689"/>
                  <a:gd name="connsiteX0" fmla="*/ 70339 w 684076"/>
                  <a:gd name="connsiteY0" fmla="*/ 0 h 394689"/>
                  <a:gd name="connsiteX1" fmla="*/ 684076 w 684076"/>
                  <a:gd name="connsiteY1" fmla="*/ 394689 h 39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4076" h="394689" stroke="0" extrusionOk="0">
                    <a:moveTo>
                      <a:pt x="0" y="10049"/>
                    </a:moveTo>
                    <a:cubicBezTo>
                      <a:pt x="558675" y="1"/>
                      <a:pt x="684076" y="182258"/>
                      <a:pt x="684076" y="394689"/>
                    </a:cubicBezTo>
                    <a:lnTo>
                      <a:pt x="0" y="394689"/>
                    </a:lnTo>
                    <a:lnTo>
                      <a:pt x="0" y="10049"/>
                    </a:lnTo>
                    <a:close/>
                  </a:path>
                  <a:path w="684076" h="394689" fill="none">
                    <a:moveTo>
                      <a:pt x="70339" y="0"/>
                    </a:moveTo>
                    <a:cubicBezTo>
                      <a:pt x="448144" y="0"/>
                      <a:pt x="684076" y="182258"/>
                      <a:pt x="684076" y="394689"/>
                    </a:cubicBezTo>
                  </a:path>
                </a:pathLst>
              </a:cu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8" name="Arc 36"/>
              <p:cNvSpPr/>
              <p:nvPr/>
            </p:nvSpPr>
            <p:spPr>
              <a:xfrm flipV="1">
                <a:off x="7185221" y="2252272"/>
                <a:ext cx="703959" cy="338362"/>
              </a:xfrm>
              <a:custGeom>
                <a:avLst/>
                <a:gdLst>
                  <a:gd name="connsiteX0" fmla="*/ 684076 w 1368152"/>
                  <a:gd name="connsiteY0" fmla="*/ 0 h 769280"/>
                  <a:gd name="connsiteX1" fmla="*/ 1368152 w 1368152"/>
                  <a:gd name="connsiteY1" fmla="*/ 384640 h 769280"/>
                  <a:gd name="connsiteX2" fmla="*/ 684076 w 1368152"/>
                  <a:gd name="connsiteY2" fmla="*/ 384640 h 769280"/>
                  <a:gd name="connsiteX3" fmla="*/ 684076 w 1368152"/>
                  <a:gd name="connsiteY3" fmla="*/ 0 h 769280"/>
                  <a:gd name="connsiteX0" fmla="*/ 684076 w 1368152"/>
                  <a:gd name="connsiteY0" fmla="*/ 0 h 769280"/>
                  <a:gd name="connsiteX1" fmla="*/ 1368152 w 1368152"/>
                  <a:gd name="connsiteY1" fmla="*/ 384640 h 769280"/>
                  <a:gd name="connsiteX0" fmla="*/ 0 w 684076"/>
                  <a:gd name="connsiteY0" fmla="*/ 396 h 385036"/>
                  <a:gd name="connsiteX1" fmla="*/ 684076 w 684076"/>
                  <a:gd name="connsiteY1" fmla="*/ 385036 h 385036"/>
                  <a:gd name="connsiteX2" fmla="*/ 0 w 684076"/>
                  <a:gd name="connsiteY2" fmla="*/ 385036 h 385036"/>
                  <a:gd name="connsiteX3" fmla="*/ 0 w 684076"/>
                  <a:gd name="connsiteY3" fmla="*/ 396 h 385036"/>
                  <a:gd name="connsiteX0" fmla="*/ 0 w 684076"/>
                  <a:gd name="connsiteY0" fmla="*/ 396 h 385036"/>
                  <a:gd name="connsiteX1" fmla="*/ 684076 w 684076"/>
                  <a:gd name="connsiteY1" fmla="*/ 385036 h 385036"/>
                  <a:gd name="connsiteX0" fmla="*/ 0 w 684076"/>
                  <a:gd name="connsiteY0" fmla="*/ 10049 h 394689"/>
                  <a:gd name="connsiteX1" fmla="*/ 684076 w 684076"/>
                  <a:gd name="connsiteY1" fmla="*/ 394689 h 394689"/>
                  <a:gd name="connsiteX2" fmla="*/ 0 w 684076"/>
                  <a:gd name="connsiteY2" fmla="*/ 394689 h 394689"/>
                  <a:gd name="connsiteX3" fmla="*/ 0 w 684076"/>
                  <a:gd name="connsiteY3" fmla="*/ 10049 h 394689"/>
                  <a:gd name="connsiteX0" fmla="*/ 70339 w 684076"/>
                  <a:gd name="connsiteY0" fmla="*/ 0 h 394689"/>
                  <a:gd name="connsiteX1" fmla="*/ 684076 w 684076"/>
                  <a:gd name="connsiteY1" fmla="*/ 394689 h 39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4076" h="394689" stroke="0" extrusionOk="0">
                    <a:moveTo>
                      <a:pt x="0" y="10049"/>
                    </a:moveTo>
                    <a:cubicBezTo>
                      <a:pt x="558675" y="1"/>
                      <a:pt x="684076" y="182258"/>
                      <a:pt x="684076" y="394689"/>
                    </a:cubicBezTo>
                    <a:lnTo>
                      <a:pt x="0" y="394689"/>
                    </a:lnTo>
                    <a:lnTo>
                      <a:pt x="0" y="10049"/>
                    </a:lnTo>
                    <a:close/>
                  </a:path>
                  <a:path w="684076" h="394689" fill="none">
                    <a:moveTo>
                      <a:pt x="70339" y="0"/>
                    </a:moveTo>
                    <a:cubicBezTo>
                      <a:pt x="448144" y="0"/>
                      <a:pt x="684076" y="182258"/>
                      <a:pt x="684076" y="394689"/>
                    </a:cubicBezTo>
                  </a:path>
                </a:pathLst>
              </a:cu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9" name="Arc 78"/>
              <p:cNvSpPr/>
              <p:nvPr/>
            </p:nvSpPr>
            <p:spPr>
              <a:xfrm flipH="1" flipV="1">
                <a:off x="6739106" y="2185115"/>
                <a:ext cx="1080120" cy="389411"/>
              </a:xfrm>
              <a:prstGeom prst="arc">
                <a:avLst/>
              </a:prstGeom>
              <a:solidFill>
                <a:schemeClr val="bg1"/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0" name="Arc 79"/>
              <p:cNvSpPr/>
              <p:nvPr/>
            </p:nvSpPr>
            <p:spPr>
              <a:xfrm flipV="1">
                <a:off x="6739106" y="2185114"/>
                <a:ext cx="1080120" cy="389411"/>
              </a:xfrm>
              <a:prstGeom prst="arc">
                <a:avLst/>
              </a:prstGeom>
              <a:solidFill>
                <a:schemeClr val="bg1"/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11" name="Grouper 10"/>
          <p:cNvGrpSpPr/>
          <p:nvPr/>
        </p:nvGrpSpPr>
        <p:grpSpPr>
          <a:xfrm>
            <a:off x="4442956" y="1269714"/>
            <a:ext cx="3074874" cy="1587637"/>
            <a:chOff x="4442956" y="1269714"/>
            <a:chExt cx="3074874" cy="1587637"/>
          </a:xfrm>
        </p:grpSpPr>
        <p:grpSp>
          <p:nvGrpSpPr>
            <p:cNvPr id="3" name="Grouper 2"/>
            <p:cNvGrpSpPr/>
            <p:nvPr/>
          </p:nvGrpSpPr>
          <p:grpSpPr>
            <a:xfrm>
              <a:off x="4442956" y="1549214"/>
              <a:ext cx="3057290" cy="1308137"/>
              <a:chOff x="4442956" y="2006414"/>
              <a:chExt cx="3057290" cy="1308137"/>
            </a:xfrm>
          </p:grpSpPr>
          <p:grpSp>
            <p:nvGrpSpPr>
              <p:cNvPr id="67" name="Grouper 66"/>
              <p:cNvGrpSpPr/>
              <p:nvPr/>
            </p:nvGrpSpPr>
            <p:grpSpPr>
              <a:xfrm flipH="1">
                <a:off x="4442956" y="2435698"/>
                <a:ext cx="1101835" cy="878853"/>
                <a:chOff x="5451211" y="3955893"/>
                <a:chExt cx="1157707" cy="740894"/>
              </a:xfrm>
            </p:grpSpPr>
            <p:sp>
              <p:nvSpPr>
                <p:cNvPr id="68" name="Forme libre 67"/>
                <p:cNvSpPr/>
                <p:nvPr/>
              </p:nvSpPr>
              <p:spPr>
                <a:xfrm>
                  <a:off x="5482153" y="4034214"/>
                  <a:ext cx="1107382" cy="662573"/>
                </a:xfrm>
                <a:custGeom>
                  <a:avLst/>
                  <a:gdLst>
                    <a:gd name="connsiteX0" fmla="*/ 433953 w 2911965"/>
                    <a:gd name="connsiteY0" fmla="*/ 1328417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885627 w 2911965"/>
                    <a:gd name="connsiteY29" fmla="*/ 574166 h 1580629"/>
                    <a:gd name="connsiteX30" fmla="*/ 1709980 w 2911965"/>
                    <a:gd name="connsiteY30" fmla="*/ 760146 h 1580629"/>
                    <a:gd name="connsiteX31" fmla="*/ 1162373 w 2911965"/>
                    <a:gd name="connsiteY31" fmla="*/ 997787 h 1580629"/>
                    <a:gd name="connsiteX32" fmla="*/ 625098 w 2911965"/>
                    <a:gd name="connsiteY32" fmla="*/ 1219929 h 1580629"/>
                    <a:gd name="connsiteX33" fmla="*/ 433953 w 2911965"/>
                    <a:gd name="connsiteY33" fmla="*/ 1328417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885627 w 2911965"/>
                    <a:gd name="connsiteY29" fmla="*/ 574166 h 1580629"/>
                    <a:gd name="connsiteX30" fmla="*/ 1709980 w 2911965"/>
                    <a:gd name="connsiteY30" fmla="*/ 760146 h 1580629"/>
                    <a:gd name="connsiteX31" fmla="*/ 1162373 w 2911965"/>
                    <a:gd name="connsiteY31" fmla="*/ 997787 h 1580629"/>
                    <a:gd name="connsiteX32" fmla="*/ 625098 w 2911965"/>
                    <a:gd name="connsiteY32" fmla="*/ 1219929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885627 w 2911965"/>
                    <a:gd name="connsiteY29" fmla="*/ 574166 h 1580629"/>
                    <a:gd name="connsiteX30" fmla="*/ 1709980 w 2911965"/>
                    <a:gd name="connsiteY30" fmla="*/ 760146 h 1580629"/>
                    <a:gd name="connsiteX31" fmla="*/ 1162373 w 2911965"/>
                    <a:gd name="connsiteY31" fmla="*/ 997787 h 1580629"/>
                    <a:gd name="connsiteX32" fmla="*/ 1057914 w 2911965"/>
                    <a:gd name="connsiteY32" fmla="*/ 1171161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885627 w 2911965"/>
                    <a:gd name="connsiteY29" fmla="*/ 574166 h 1580629"/>
                    <a:gd name="connsiteX30" fmla="*/ 1709980 w 2911965"/>
                    <a:gd name="connsiteY30" fmla="*/ 760146 h 1580629"/>
                    <a:gd name="connsiteX31" fmla="*/ 1546421 w 2911965"/>
                    <a:gd name="connsiteY31" fmla="*/ 955115 h 1580629"/>
                    <a:gd name="connsiteX32" fmla="*/ 1057914 w 2911965"/>
                    <a:gd name="connsiteY32" fmla="*/ 1171161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885627 w 2911965"/>
                    <a:gd name="connsiteY29" fmla="*/ 574166 h 1580629"/>
                    <a:gd name="connsiteX30" fmla="*/ 1837996 w 2911965"/>
                    <a:gd name="connsiteY30" fmla="*/ 729666 h 1580629"/>
                    <a:gd name="connsiteX31" fmla="*/ 1546421 w 2911965"/>
                    <a:gd name="connsiteY31" fmla="*/ 955115 h 1580629"/>
                    <a:gd name="connsiteX32" fmla="*/ 1057914 w 2911965"/>
                    <a:gd name="connsiteY32" fmla="*/ 1171161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903915 w 2911965"/>
                    <a:gd name="connsiteY29" fmla="*/ 580262 h 1580629"/>
                    <a:gd name="connsiteX30" fmla="*/ 1837996 w 2911965"/>
                    <a:gd name="connsiteY30" fmla="*/ 729666 h 1580629"/>
                    <a:gd name="connsiteX31" fmla="*/ 1546421 w 2911965"/>
                    <a:gd name="connsiteY31" fmla="*/ 955115 h 1580629"/>
                    <a:gd name="connsiteX32" fmla="*/ 1057914 w 2911965"/>
                    <a:gd name="connsiteY32" fmla="*/ 1171161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903915 w 2911965"/>
                    <a:gd name="connsiteY29" fmla="*/ 580262 h 1580629"/>
                    <a:gd name="connsiteX30" fmla="*/ 1837996 w 2911965"/>
                    <a:gd name="connsiteY30" fmla="*/ 729666 h 1580629"/>
                    <a:gd name="connsiteX31" fmla="*/ 1546421 w 2911965"/>
                    <a:gd name="connsiteY31" fmla="*/ 955115 h 1580629"/>
                    <a:gd name="connsiteX32" fmla="*/ 986578 w 2911965"/>
                    <a:gd name="connsiteY32" fmla="*/ 1125765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903915 w 2911965"/>
                    <a:gd name="connsiteY29" fmla="*/ 580262 h 1580629"/>
                    <a:gd name="connsiteX30" fmla="*/ 1837996 w 2911965"/>
                    <a:gd name="connsiteY30" fmla="*/ 729666 h 1580629"/>
                    <a:gd name="connsiteX31" fmla="*/ 1546421 w 2911965"/>
                    <a:gd name="connsiteY31" fmla="*/ 955115 h 1580629"/>
                    <a:gd name="connsiteX32" fmla="*/ 986578 w 2911965"/>
                    <a:gd name="connsiteY32" fmla="*/ 1125765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903915 w 2911965"/>
                    <a:gd name="connsiteY29" fmla="*/ 580262 h 1580629"/>
                    <a:gd name="connsiteX30" fmla="*/ 1837996 w 2911965"/>
                    <a:gd name="connsiteY30" fmla="*/ 729666 h 1580629"/>
                    <a:gd name="connsiteX31" fmla="*/ 897910 w 2911965"/>
                    <a:gd name="connsiteY31" fmla="*/ 669771 h 1580629"/>
                    <a:gd name="connsiteX32" fmla="*/ 986578 w 2911965"/>
                    <a:gd name="connsiteY32" fmla="*/ 1125765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903915 w 2911965"/>
                    <a:gd name="connsiteY29" fmla="*/ 580262 h 1580629"/>
                    <a:gd name="connsiteX30" fmla="*/ 1837996 w 2911965"/>
                    <a:gd name="connsiteY30" fmla="*/ 729666 h 1580629"/>
                    <a:gd name="connsiteX31" fmla="*/ 897910 w 2911965"/>
                    <a:gd name="connsiteY31" fmla="*/ 669771 h 1580629"/>
                    <a:gd name="connsiteX32" fmla="*/ 986578 w 2911965"/>
                    <a:gd name="connsiteY32" fmla="*/ 1125765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903915 w 2911965"/>
                    <a:gd name="connsiteY29" fmla="*/ 580262 h 1580629"/>
                    <a:gd name="connsiteX30" fmla="*/ 1837996 w 2911965"/>
                    <a:gd name="connsiteY30" fmla="*/ 729666 h 1580629"/>
                    <a:gd name="connsiteX31" fmla="*/ 897910 w 2911965"/>
                    <a:gd name="connsiteY31" fmla="*/ 650315 h 1580629"/>
                    <a:gd name="connsiteX32" fmla="*/ 986578 w 2911965"/>
                    <a:gd name="connsiteY32" fmla="*/ 1125765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903915 w 2911965"/>
                    <a:gd name="connsiteY29" fmla="*/ 580262 h 1580629"/>
                    <a:gd name="connsiteX30" fmla="*/ 1591562 w 2911965"/>
                    <a:gd name="connsiteY30" fmla="*/ 554568 h 1580629"/>
                    <a:gd name="connsiteX31" fmla="*/ 897910 w 2911965"/>
                    <a:gd name="connsiteY31" fmla="*/ 650315 h 1580629"/>
                    <a:gd name="connsiteX32" fmla="*/ 986578 w 2911965"/>
                    <a:gd name="connsiteY32" fmla="*/ 1125765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591562 w 2911965"/>
                    <a:gd name="connsiteY29" fmla="*/ 554568 h 1580629"/>
                    <a:gd name="connsiteX30" fmla="*/ 897910 w 2911965"/>
                    <a:gd name="connsiteY30" fmla="*/ 650315 h 1580629"/>
                    <a:gd name="connsiteX31" fmla="*/ 986578 w 2911965"/>
                    <a:gd name="connsiteY31" fmla="*/ 1125765 h 1580629"/>
                    <a:gd name="connsiteX32" fmla="*/ 555873 w 2911965"/>
                    <a:gd name="connsiteY32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591562 w 2911965"/>
                    <a:gd name="connsiteY28" fmla="*/ 554568 h 1580629"/>
                    <a:gd name="connsiteX29" fmla="*/ 897910 w 2911965"/>
                    <a:gd name="connsiteY29" fmla="*/ 650315 h 1580629"/>
                    <a:gd name="connsiteX30" fmla="*/ 986578 w 2911965"/>
                    <a:gd name="connsiteY30" fmla="*/ 1125765 h 1580629"/>
                    <a:gd name="connsiteX31" fmla="*/ 555873 w 2911965"/>
                    <a:gd name="connsiteY31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591562 w 2911965"/>
                    <a:gd name="connsiteY27" fmla="*/ 554568 h 1580629"/>
                    <a:gd name="connsiteX28" fmla="*/ 897910 w 2911965"/>
                    <a:gd name="connsiteY28" fmla="*/ 650315 h 1580629"/>
                    <a:gd name="connsiteX29" fmla="*/ 986578 w 2911965"/>
                    <a:gd name="connsiteY29" fmla="*/ 1125765 h 1580629"/>
                    <a:gd name="connsiteX30" fmla="*/ 555873 w 2911965"/>
                    <a:gd name="connsiteY30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591562 w 2911965"/>
                    <a:gd name="connsiteY26" fmla="*/ 554568 h 1580629"/>
                    <a:gd name="connsiteX27" fmla="*/ 897910 w 2911965"/>
                    <a:gd name="connsiteY27" fmla="*/ 650315 h 1580629"/>
                    <a:gd name="connsiteX28" fmla="*/ 986578 w 2911965"/>
                    <a:gd name="connsiteY28" fmla="*/ 1125765 h 1580629"/>
                    <a:gd name="connsiteX29" fmla="*/ 555873 w 2911965"/>
                    <a:gd name="connsiteY29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591562 w 2911965"/>
                    <a:gd name="connsiteY25" fmla="*/ 554568 h 1580629"/>
                    <a:gd name="connsiteX26" fmla="*/ 897910 w 2911965"/>
                    <a:gd name="connsiteY26" fmla="*/ 650315 h 1580629"/>
                    <a:gd name="connsiteX27" fmla="*/ 986578 w 2911965"/>
                    <a:gd name="connsiteY27" fmla="*/ 1125765 h 1580629"/>
                    <a:gd name="connsiteX28" fmla="*/ 555873 w 2911965"/>
                    <a:gd name="connsiteY28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591562 w 2911965"/>
                    <a:gd name="connsiteY24" fmla="*/ 554568 h 1580629"/>
                    <a:gd name="connsiteX25" fmla="*/ 897910 w 2911965"/>
                    <a:gd name="connsiteY25" fmla="*/ 650315 h 1580629"/>
                    <a:gd name="connsiteX26" fmla="*/ 986578 w 2911965"/>
                    <a:gd name="connsiteY26" fmla="*/ 1125765 h 1580629"/>
                    <a:gd name="connsiteX27" fmla="*/ 555873 w 2911965"/>
                    <a:gd name="connsiteY27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1591562 w 2911965"/>
                    <a:gd name="connsiteY23" fmla="*/ 554568 h 1580629"/>
                    <a:gd name="connsiteX24" fmla="*/ 897910 w 2911965"/>
                    <a:gd name="connsiteY24" fmla="*/ 650315 h 1580629"/>
                    <a:gd name="connsiteX25" fmla="*/ 986578 w 2911965"/>
                    <a:gd name="connsiteY25" fmla="*/ 1125765 h 1580629"/>
                    <a:gd name="connsiteX26" fmla="*/ 555873 w 2911965"/>
                    <a:gd name="connsiteY26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1591562 w 2911965"/>
                    <a:gd name="connsiteY22" fmla="*/ 554568 h 1580629"/>
                    <a:gd name="connsiteX23" fmla="*/ 897910 w 2911965"/>
                    <a:gd name="connsiteY23" fmla="*/ 650315 h 1580629"/>
                    <a:gd name="connsiteX24" fmla="*/ 986578 w 2911965"/>
                    <a:gd name="connsiteY24" fmla="*/ 1125765 h 1580629"/>
                    <a:gd name="connsiteX25" fmla="*/ 555873 w 2911965"/>
                    <a:gd name="connsiteY25" fmla="*/ 1352801 h 1580629"/>
                    <a:gd name="connsiteX0" fmla="*/ 555873 w 2976732"/>
                    <a:gd name="connsiteY0" fmla="*/ 1352801 h 1580629"/>
                    <a:gd name="connsiteX1" fmla="*/ 459783 w 2976732"/>
                    <a:gd name="connsiteY1" fmla="*/ 1380078 h 1580629"/>
                    <a:gd name="connsiteX2" fmla="*/ 433953 w 2976732"/>
                    <a:gd name="connsiteY2" fmla="*/ 1426573 h 1580629"/>
                    <a:gd name="connsiteX3" fmla="*/ 402956 w 2976732"/>
                    <a:gd name="connsiteY3" fmla="*/ 1447237 h 1580629"/>
                    <a:gd name="connsiteX4" fmla="*/ 340963 w 2976732"/>
                    <a:gd name="connsiteY4" fmla="*/ 1426573 h 1580629"/>
                    <a:gd name="connsiteX5" fmla="*/ 278970 w 2976732"/>
                    <a:gd name="connsiteY5" fmla="*/ 1483400 h 1580629"/>
                    <a:gd name="connsiteX6" fmla="*/ 206644 w 2976732"/>
                    <a:gd name="connsiteY6" fmla="*/ 1467902 h 1580629"/>
                    <a:gd name="connsiteX7" fmla="*/ 134319 w 2976732"/>
                    <a:gd name="connsiteY7" fmla="*/ 1488566 h 1580629"/>
                    <a:gd name="connsiteX8" fmla="*/ 67159 w 2976732"/>
                    <a:gd name="connsiteY8" fmla="*/ 1473068 h 1580629"/>
                    <a:gd name="connsiteX9" fmla="*/ 0 w 2976732"/>
                    <a:gd name="connsiteY9" fmla="*/ 1467902 h 1580629"/>
                    <a:gd name="connsiteX10" fmla="*/ 67159 w 2976732"/>
                    <a:gd name="connsiteY10" fmla="*/ 1509231 h 1580629"/>
                    <a:gd name="connsiteX11" fmla="*/ 196312 w 2976732"/>
                    <a:gd name="connsiteY11" fmla="*/ 1555726 h 1580629"/>
                    <a:gd name="connsiteX12" fmla="*/ 464949 w 2976732"/>
                    <a:gd name="connsiteY12" fmla="*/ 1576390 h 1580629"/>
                    <a:gd name="connsiteX13" fmla="*/ 1167539 w 2976732"/>
                    <a:gd name="connsiteY13" fmla="*/ 1473068 h 1580629"/>
                    <a:gd name="connsiteX14" fmla="*/ 2035444 w 2976732"/>
                    <a:gd name="connsiteY14" fmla="*/ 1183766 h 1580629"/>
                    <a:gd name="connsiteX15" fmla="*/ 2479729 w 2976732"/>
                    <a:gd name="connsiteY15" fmla="*/ 951292 h 1580629"/>
                    <a:gd name="connsiteX16" fmla="*/ 2815525 w 2976732"/>
                    <a:gd name="connsiteY16" fmla="*/ 517339 h 1580629"/>
                    <a:gd name="connsiteX17" fmla="*/ 2856854 w 2976732"/>
                    <a:gd name="connsiteY17" fmla="*/ 346858 h 1580629"/>
                    <a:gd name="connsiteX18" fmla="*/ 2908515 w 2976732"/>
                    <a:gd name="connsiteY18" fmla="*/ 67888 h 1580629"/>
                    <a:gd name="connsiteX19" fmla="*/ 2903349 w 2976732"/>
                    <a:gd name="connsiteY19" fmla="*/ 729 h 1580629"/>
                    <a:gd name="connsiteX20" fmla="*/ 2872353 w 2976732"/>
                    <a:gd name="connsiteY20" fmla="*/ 93719 h 1580629"/>
                    <a:gd name="connsiteX21" fmla="*/ 1591562 w 2976732"/>
                    <a:gd name="connsiteY21" fmla="*/ 554568 h 1580629"/>
                    <a:gd name="connsiteX22" fmla="*/ 897910 w 2976732"/>
                    <a:gd name="connsiteY22" fmla="*/ 650315 h 1580629"/>
                    <a:gd name="connsiteX23" fmla="*/ 986578 w 2976732"/>
                    <a:gd name="connsiteY23" fmla="*/ 1125765 h 1580629"/>
                    <a:gd name="connsiteX24" fmla="*/ 555873 w 2976732"/>
                    <a:gd name="connsiteY24" fmla="*/ 1352801 h 1580629"/>
                    <a:gd name="connsiteX0" fmla="*/ 555873 w 3004045"/>
                    <a:gd name="connsiteY0" fmla="*/ 1384321 h 1612149"/>
                    <a:gd name="connsiteX1" fmla="*/ 459783 w 3004045"/>
                    <a:gd name="connsiteY1" fmla="*/ 1411598 h 1612149"/>
                    <a:gd name="connsiteX2" fmla="*/ 433953 w 3004045"/>
                    <a:gd name="connsiteY2" fmla="*/ 1458093 h 1612149"/>
                    <a:gd name="connsiteX3" fmla="*/ 402956 w 3004045"/>
                    <a:gd name="connsiteY3" fmla="*/ 1478757 h 1612149"/>
                    <a:gd name="connsiteX4" fmla="*/ 340963 w 3004045"/>
                    <a:gd name="connsiteY4" fmla="*/ 1458093 h 1612149"/>
                    <a:gd name="connsiteX5" fmla="*/ 278970 w 3004045"/>
                    <a:gd name="connsiteY5" fmla="*/ 1514920 h 1612149"/>
                    <a:gd name="connsiteX6" fmla="*/ 206644 w 3004045"/>
                    <a:gd name="connsiteY6" fmla="*/ 1499422 h 1612149"/>
                    <a:gd name="connsiteX7" fmla="*/ 134319 w 3004045"/>
                    <a:gd name="connsiteY7" fmla="*/ 1520086 h 1612149"/>
                    <a:gd name="connsiteX8" fmla="*/ 67159 w 3004045"/>
                    <a:gd name="connsiteY8" fmla="*/ 1504588 h 1612149"/>
                    <a:gd name="connsiteX9" fmla="*/ 0 w 3004045"/>
                    <a:gd name="connsiteY9" fmla="*/ 1499422 h 1612149"/>
                    <a:gd name="connsiteX10" fmla="*/ 67159 w 3004045"/>
                    <a:gd name="connsiteY10" fmla="*/ 1540751 h 1612149"/>
                    <a:gd name="connsiteX11" fmla="*/ 196312 w 3004045"/>
                    <a:gd name="connsiteY11" fmla="*/ 1587246 h 1612149"/>
                    <a:gd name="connsiteX12" fmla="*/ 464949 w 3004045"/>
                    <a:gd name="connsiteY12" fmla="*/ 1607910 h 1612149"/>
                    <a:gd name="connsiteX13" fmla="*/ 1167539 w 3004045"/>
                    <a:gd name="connsiteY13" fmla="*/ 1504588 h 1612149"/>
                    <a:gd name="connsiteX14" fmla="*/ 2035444 w 3004045"/>
                    <a:gd name="connsiteY14" fmla="*/ 1215286 h 1612149"/>
                    <a:gd name="connsiteX15" fmla="*/ 2479729 w 3004045"/>
                    <a:gd name="connsiteY15" fmla="*/ 982812 h 1612149"/>
                    <a:gd name="connsiteX16" fmla="*/ 2815525 w 3004045"/>
                    <a:gd name="connsiteY16" fmla="*/ 548859 h 1612149"/>
                    <a:gd name="connsiteX17" fmla="*/ 2856854 w 3004045"/>
                    <a:gd name="connsiteY17" fmla="*/ 378378 h 1612149"/>
                    <a:gd name="connsiteX18" fmla="*/ 2908515 w 3004045"/>
                    <a:gd name="connsiteY18" fmla="*/ 99408 h 1612149"/>
                    <a:gd name="connsiteX19" fmla="*/ 2903349 w 3004045"/>
                    <a:gd name="connsiteY19" fmla="*/ 32249 h 1612149"/>
                    <a:gd name="connsiteX20" fmla="*/ 1591562 w 3004045"/>
                    <a:gd name="connsiteY20" fmla="*/ 586088 h 1612149"/>
                    <a:gd name="connsiteX21" fmla="*/ 897910 w 3004045"/>
                    <a:gd name="connsiteY21" fmla="*/ 681835 h 1612149"/>
                    <a:gd name="connsiteX22" fmla="*/ 986578 w 3004045"/>
                    <a:gd name="connsiteY22" fmla="*/ 1157285 h 1612149"/>
                    <a:gd name="connsiteX23" fmla="*/ 555873 w 3004045"/>
                    <a:gd name="connsiteY23" fmla="*/ 1384321 h 1612149"/>
                    <a:gd name="connsiteX0" fmla="*/ 555873 w 2993294"/>
                    <a:gd name="connsiteY0" fmla="*/ 1288323 h 1516151"/>
                    <a:gd name="connsiteX1" fmla="*/ 459783 w 2993294"/>
                    <a:gd name="connsiteY1" fmla="*/ 1315600 h 1516151"/>
                    <a:gd name="connsiteX2" fmla="*/ 433953 w 2993294"/>
                    <a:gd name="connsiteY2" fmla="*/ 1362095 h 1516151"/>
                    <a:gd name="connsiteX3" fmla="*/ 402956 w 2993294"/>
                    <a:gd name="connsiteY3" fmla="*/ 1382759 h 1516151"/>
                    <a:gd name="connsiteX4" fmla="*/ 340963 w 2993294"/>
                    <a:gd name="connsiteY4" fmla="*/ 1362095 h 1516151"/>
                    <a:gd name="connsiteX5" fmla="*/ 278970 w 2993294"/>
                    <a:gd name="connsiteY5" fmla="*/ 1418922 h 1516151"/>
                    <a:gd name="connsiteX6" fmla="*/ 206644 w 2993294"/>
                    <a:gd name="connsiteY6" fmla="*/ 1403424 h 1516151"/>
                    <a:gd name="connsiteX7" fmla="*/ 134319 w 2993294"/>
                    <a:gd name="connsiteY7" fmla="*/ 1424088 h 1516151"/>
                    <a:gd name="connsiteX8" fmla="*/ 67159 w 2993294"/>
                    <a:gd name="connsiteY8" fmla="*/ 1408590 h 1516151"/>
                    <a:gd name="connsiteX9" fmla="*/ 0 w 2993294"/>
                    <a:gd name="connsiteY9" fmla="*/ 1403424 h 1516151"/>
                    <a:gd name="connsiteX10" fmla="*/ 67159 w 2993294"/>
                    <a:gd name="connsiteY10" fmla="*/ 1444753 h 1516151"/>
                    <a:gd name="connsiteX11" fmla="*/ 196312 w 2993294"/>
                    <a:gd name="connsiteY11" fmla="*/ 1491248 h 1516151"/>
                    <a:gd name="connsiteX12" fmla="*/ 464949 w 2993294"/>
                    <a:gd name="connsiteY12" fmla="*/ 1511912 h 1516151"/>
                    <a:gd name="connsiteX13" fmla="*/ 1167539 w 2993294"/>
                    <a:gd name="connsiteY13" fmla="*/ 1408590 h 1516151"/>
                    <a:gd name="connsiteX14" fmla="*/ 2035444 w 2993294"/>
                    <a:gd name="connsiteY14" fmla="*/ 1119288 h 1516151"/>
                    <a:gd name="connsiteX15" fmla="*/ 2479729 w 2993294"/>
                    <a:gd name="connsiteY15" fmla="*/ 886814 h 1516151"/>
                    <a:gd name="connsiteX16" fmla="*/ 2815525 w 2993294"/>
                    <a:gd name="connsiteY16" fmla="*/ 452861 h 1516151"/>
                    <a:gd name="connsiteX17" fmla="*/ 2856854 w 2993294"/>
                    <a:gd name="connsiteY17" fmla="*/ 282380 h 1516151"/>
                    <a:gd name="connsiteX18" fmla="*/ 2908515 w 2993294"/>
                    <a:gd name="connsiteY18" fmla="*/ 3410 h 1516151"/>
                    <a:gd name="connsiteX19" fmla="*/ 1591562 w 2993294"/>
                    <a:gd name="connsiteY19" fmla="*/ 490090 h 1516151"/>
                    <a:gd name="connsiteX20" fmla="*/ 897910 w 2993294"/>
                    <a:gd name="connsiteY20" fmla="*/ 585837 h 1516151"/>
                    <a:gd name="connsiteX21" fmla="*/ 986578 w 2993294"/>
                    <a:gd name="connsiteY21" fmla="*/ 1061287 h 1516151"/>
                    <a:gd name="connsiteX22" fmla="*/ 555873 w 2993294"/>
                    <a:gd name="connsiteY22" fmla="*/ 1288323 h 1516151"/>
                    <a:gd name="connsiteX0" fmla="*/ 555873 w 2962285"/>
                    <a:gd name="connsiteY0" fmla="*/ 1025615 h 1253443"/>
                    <a:gd name="connsiteX1" fmla="*/ 459783 w 2962285"/>
                    <a:gd name="connsiteY1" fmla="*/ 1052892 h 1253443"/>
                    <a:gd name="connsiteX2" fmla="*/ 433953 w 2962285"/>
                    <a:gd name="connsiteY2" fmla="*/ 1099387 h 1253443"/>
                    <a:gd name="connsiteX3" fmla="*/ 402956 w 2962285"/>
                    <a:gd name="connsiteY3" fmla="*/ 1120051 h 1253443"/>
                    <a:gd name="connsiteX4" fmla="*/ 340963 w 2962285"/>
                    <a:gd name="connsiteY4" fmla="*/ 1099387 h 1253443"/>
                    <a:gd name="connsiteX5" fmla="*/ 278970 w 2962285"/>
                    <a:gd name="connsiteY5" fmla="*/ 1156214 h 1253443"/>
                    <a:gd name="connsiteX6" fmla="*/ 206644 w 2962285"/>
                    <a:gd name="connsiteY6" fmla="*/ 1140716 h 1253443"/>
                    <a:gd name="connsiteX7" fmla="*/ 134319 w 2962285"/>
                    <a:gd name="connsiteY7" fmla="*/ 1161380 h 1253443"/>
                    <a:gd name="connsiteX8" fmla="*/ 67159 w 2962285"/>
                    <a:gd name="connsiteY8" fmla="*/ 1145882 h 1253443"/>
                    <a:gd name="connsiteX9" fmla="*/ 0 w 2962285"/>
                    <a:gd name="connsiteY9" fmla="*/ 1140716 h 1253443"/>
                    <a:gd name="connsiteX10" fmla="*/ 67159 w 2962285"/>
                    <a:gd name="connsiteY10" fmla="*/ 1182045 h 1253443"/>
                    <a:gd name="connsiteX11" fmla="*/ 196312 w 2962285"/>
                    <a:gd name="connsiteY11" fmla="*/ 1228540 h 1253443"/>
                    <a:gd name="connsiteX12" fmla="*/ 464949 w 2962285"/>
                    <a:gd name="connsiteY12" fmla="*/ 1249204 h 1253443"/>
                    <a:gd name="connsiteX13" fmla="*/ 1167539 w 2962285"/>
                    <a:gd name="connsiteY13" fmla="*/ 1145882 h 1253443"/>
                    <a:gd name="connsiteX14" fmla="*/ 2035444 w 2962285"/>
                    <a:gd name="connsiteY14" fmla="*/ 856580 h 1253443"/>
                    <a:gd name="connsiteX15" fmla="*/ 2479729 w 2962285"/>
                    <a:gd name="connsiteY15" fmla="*/ 624106 h 1253443"/>
                    <a:gd name="connsiteX16" fmla="*/ 2815525 w 2962285"/>
                    <a:gd name="connsiteY16" fmla="*/ 190153 h 1253443"/>
                    <a:gd name="connsiteX17" fmla="*/ 2856854 w 2962285"/>
                    <a:gd name="connsiteY17" fmla="*/ 19672 h 1253443"/>
                    <a:gd name="connsiteX18" fmla="*/ 1436396 w 2962285"/>
                    <a:gd name="connsiteY18" fmla="*/ 622676 h 1253443"/>
                    <a:gd name="connsiteX19" fmla="*/ 1591562 w 2962285"/>
                    <a:gd name="connsiteY19" fmla="*/ 227382 h 1253443"/>
                    <a:gd name="connsiteX20" fmla="*/ 897910 w 2962285"/>
                    <a:gd name="connsiteY20" fmla="*/ 323129 h 1253443"/>
                    <a:gd name="connsiteX21" fmla="*/ 986578 w 2962285"/>
                    <a:gd name="connsiteY21" fmla="*/ 798579 h 1253443"/>
                    <a:gd name="connsiteX22" fmla="*/ 555873 w 2962285"/>
                    <a:gd name="connsiteY22" fmla="*/ 1025615 h 1253443"/>
                    <a:gd name="connsiteX0" fmla="*/ 555873 w 2860304"/>
                    <a:gd name="connsiteY0" fmla="*/ 835463 h 1063291"/>
                    <a:gd name="connsiteX1" fmla="*/ 459783 w 2860304"/>
                    <a:gd name="connsiteY1" fmla="*/ 862740 h 1063291"/>
                    <a:gd name="connsiteX2" fmla="*/ 433953 w 2860304"/>
                    <a:gd name="connsiteY2" fmla="*/ 909235 h 1063291"/>
                    <a:gd name="connsiteX3" fmla="*/ 402956 w 2860304"/>
                    <a:gd name="connsiteY3" fmla="*/ 929899 h 1063291"/>
                    <a:gd name="connsiteX4" fmla="*/ 340963 w 2860304"/>
                    <a:gd name="connsiteY4" fmla="*/ 909235 h 1063291"/>
                    <a:gd name="connsiteX5" fmla="*/ 278970 w 2860304"/>
                    <a:gd name="connsiteY5" fmla="*/ 966062 h 1063291"/>
                    <a:gd name="connsiteX6" fmla="*/ 206644 w 2860304"/>
                    <a:gd name="connsiteY6" fmla="*/ 950564 h 1063291"/>
                    <a:gd name="connsiteX7" fmla="*/ 134319 w 2860304"/>
                    <a:gd name="connsiteY7" fmla="*/ 971228 h 1063291"/>
                    <a:gd name="connsiteX8" fmla="*/ 67159 w 2860304"/>
                    <a:gd name="connsiteY8" fmla="*/ 955730 h 1063291"/>
                    <a:gd name="connsiteX9" fmla="*/ 0 w 2860304"/>
                    <a:gd name="connsiteY9" fmla="*/ 950564 h 1063291"/>
                    <a:gd name="connsiteX10" fmla="*/ 67159 w 2860304"/>
                    <a:gd name="connsiteY10" fmla="*/ 991893 h 1063291"/>
                    <a:gd name="connsiteX11" fmla="*/ 196312 w 2860304"/>
                    <a:gd name="connsiteY11" fmla="*/ 1038388 h 1063291"/>
                    <a:gd name="connsiteX12" fmla="*/ 464949 w 2860304"/>
                    <a:gd name="connsiteY12" fmla="*/ 1059052 h 1063291"/>
                    <a:gd name="connsiteX13" fmla="*/ 1167539 w 2860304"/>
                    <a:gd name="connsiteY13" fmla="*/ 955730 h 1063291"/>
                    <a:gd name="connsiteX14" fmla="*/ 2035444 w 2860304"/>
                    <a:gd name="connsiteY14" fmla="*/ 666428 h 1063291"/>
                    <a:gd name="connsiteX15" fmla="*/ 2479729 w 2860304"/>
                    <a:gd name="connsiteY15" fmla="*/ 433954 h 1063291"/>
                    <a:gd name="connsiteX16" fmla="*/ 2815525 w 2860304"/>
                    <a:gd name="connsiteY16" fmla="*/ 1 h 1063291"/>
                    <a:gd name="connsiteX17" fmla="*/ 1436396 w 2860304"/>
                    <a:gd name="connsiteY17" fmla="*/ 432524 h 1063291"/>
                    <a:gd name="connsiteX18" fmla="*/ 1591562 w 2860304"/>
                    <a:gd name="connsiteY18" fmla="*/ 37230 h 1063291"/>
                    <a:gd name="connsiteX19" fmla="*/ 897910 w 2860304"/>
                    <a:gd name="connsiteY19" fmla="*/ 132977 h 1063291"/>
                    <a:gd name="connsiteX20" fmla="*/ 986578 w 2860304"/>
                    <a:gd name="connsiteY20" fmla="*/ 608427 h 1063291"/>
                    <a:gd name="connsiteX21" fmla="*/ 555873 w 2860304"/>
                    <a:gd name="connsiteY21" fmla="*/ 835463 h 1063291"/>
                    <a:gd name="connsiteX0" fmla="*/ 555873 w 2498281"/>
                    <a:gd name="connsiteY0" fmla="*/ 815166 h 1042994"/>
                    <a:gd name="connsiteX1" fmla="*/ 459783 w 2498281"/>
                    <a:gd name="connsiteY1" fmla="*/ 842443 h 1042994"/>
                    <a:gd name="connsiteX2" fmla="*/ 433953 w 2498281"/>
                    <a:gd name="connsiteY2" fmla="*/ 888938 h 1042994"/>
                    <a:gd name="connsiteX3" fmla="*/ 402956 w 2498281"/>
                    <a:gd name="connsiteY3" fmla="*/ 909602 h 1042994"/>
                    <a:gd name="connsiteX4" fmla="*/ 340963 w 2498281"/>
                    <a:gd name="connsiteY4" fmla="*/ 888938 h 1042994"/>
                    <a:gd name="connsiteX5" fmla="*/ 278970 w 2498281"/>
                    <a:gd name="connsiteY5" fmla="*/ 945765 h 1042994"/>
                    <a:gd name="connsiteX6" fmla="*/ 206644 w 2498281"/>
                    <a:gd name="connsiteY6" fmla="*/ 930267 h 1042994"/>
                    <a:gd name="connsiteX7" fmla="*/ 134319 w 2498281"/>
                    <a:gd name="connsiteY7" fmla="*/ 950931 h 1042994"/>
                    <a:gd name="connsiteX8" fmla="*/ 67159 w 2498281"/>
                    <a:gd name="connsiteY8" fmla="*/ 935433 h 1042994"/>
                    <a:gd name="connsiteX9" fmla="*/ 0 w 2498281"/>
                    <a:gd name="connsiteY9" fmla="*/ 930267 h 1042994"/>
                    <a:gd name="connsiteX10" fmla="*/ 67159 w 2498281"/>
                    <a:gd name="connsiteY10" fmla="*/ 971596 h 1042994"/>
                    <a:gd name="connsiteX11" fmla="*/ 196312 w 2498281"/>
                    <a:gd name="connsiteY11" fmla="*/ 1018091 h 1042994"/>
                    <a:gd name="connsiteX12" fmla="*/ 464949 w 2498281"/>
                    <a:gd name="connsiteY12" fmla="*/ 1038755 h 1042994"/>
                    <a:gd name="connsiteX13" fmla="*/ 1167539 w 2498281"/>
                    <a:gd name="connsiteY13" fmla="*/ 935433 h 1042994"/>
                    <a:gd name="connsiteX14" fmla="*/ 2035444 w 2498281"/>
                    <a:gd name="connsiteY14" fmla="*/ 646131 h 1042994"/>
                    <a:gd name="connsiteX15" fmla="*/ 2479729 w 2498281"/>
                    <a:gd name="connsiteY15" fmla="*/ 413657 h 1042994"/>
                    <a:gd name="connsiteX16" fmla="*/ 1436396 w 2498281"/>
                    <a:gd name="connsiteY16" fmla="*/ 412227 h 1042994"/>
                    <a:gd name="connsiteX17" fmla="*/ 1591562 w 2498281"/>
                    <a:gd name="connsiteY17" fmla="*/ 16933 h 1042994"/>
                    <a:gd name="connsiteX18" fmla="*/ 897910 w 2498281"/>
                    <a:gd name="connsiteY18" fmla="*/ 112680 h 1042994"/>
                    <a:gd name="connsiteX19" fmla="*/ 986578 w 2498281"/>
                    <a:gd name="connsiteY19" fmla="*/ 588130 h 1042994"/>
                    <a:gd name="connsiteX20" fmla="*/ 555873 w 2498281"/>
                    <a:gd name="connsiteY20" fmla="*/ 815166 h 1042994"/>
                    <a:gd name="connsiteX0" fmla="*/ 555873 w 2498281"/>
                    <a:gd name="connsiteY0" fmla="*/ 815166 h 1042994"/>
                    <a:gd name="connsiteX1" fmla="*/ 459783 w 2498281"/>
                    <a:gd name="connsiteY1" fmla="*/ 842443 h 1042994"/>
                    <a:gd name="connsiteX2" fmla="*/ 433953 w 2498281"/>
                    <a:gd name="connsiteY2" fmla="*/ 888938 h 1042994"/>
                    <a:gd name="connsiteX3" fmla="*/ 402956 w 2498281"/>
                    <a:gd name="connsiteY3" fmla="*/ 909602 h 1042994"/>
                    <a:gd name="connsiteX4" fmla="*/ 340963 w 2498281"/>
                    <a:gd name="connsiteY4" fmla="*/ 888938 h 1042994"/>
                    <a:gd name="connsiteX5" fmla="*/ 278970 w 2498281"/>
                    <a:gd name="connsiteY5" fmla="*/ 945765 h 1042994"/>
                    <a:gd name="connsiteX6" fmla="*/ 206644 w 2498281"/>
                    <a:gd name="connsiteY6" fmla="*/ 930267 h 1042994"/>
                    <a:gd name="connsiteX7" fmla="*/ 134319 w 2498281"/>
                    <a:gd name="connsiteY7" fmla="*/ 950931 h 1042994"/>
                    <a:gd name="connsiteX8" fmla="*/ 67159 w 2498281"/>
                    <a:gd name="connsiteY8" fmla="*/ 935433 h 1042994"/>
                    <a:gd name="connsiteX9" fmla="*/ 0 w 2498281"/>
                    <a:gd name="connsiteY9" fmla="*/ 930267 h 1042994"/>
                    <a:gd name="connsiteX10" fmla="*/ 67159 w 2498281"/>
                    <a:gd name="connsiteY10" fmla="*/ 971596 h 1042994"/>
                    <a:gd name="connsiteX11" fmla="*/ 196312 w 2498281"/>
                    <a:gd name="connsiteY11" fmla="*/ 1018091 h 1042994"/>
                    <a:gd name="connsiteX12" fmla="*/ 464949 w 2498281"/>
                    <a:gd name="connsiteY12" fmla="*/ 1038755 h 1042994"/>
                    <a:gd name="connsiteX13" fmla="*/ 1167539 w 2498281"/>
                    <a:gd name="connsiteY13" fmla="*/ 935433 h 1042994"/>
                    <a:gd name="connsiteX14" fmla="*/ 2035444 w 2498281"/>
                    <a:gd name="connsiteY14" fmla="*/ 646131 h 1042994"/>
                    <a:gd name="connsiteX15" fmla="*/ 2479729 w 2498281"/>
                    <a:gd name="connsiteY15" fmla="*/ 413657 h 1042994"/>
                    <a:gd name="connsiteX16" fmla="*/ 1436396 w 2498281"/>
                    <a:gd name="connsiteY16" fmla="*/ 412227 h 1042994"/>
                    <a:gd name="connsiteX17" fmla="*/ 1591562 w 2498281"/>
                    <a:gd name="connsiteY17" fmla="*/ 16933 h 1042994"/>
                    <a:gd name="connsiteX18" fmla="*/ 897910 w 2498281"/>
                    <a:gd name="connsiteY18" fmla="*/ 112680 h 1042994"/>
                    <a:gd name="connsiteX19" fmla="*/ 986578 w 2498281"/>
                    <a:gd name="connsiteY19" fmla="*/ 588130 h 1042994"/>
                    <a:gd name="connsiteX20" fmla="*/ 555873 w 2498281"/>
                    <a:gd name="connsiteY20" fmla="*/ 815166 h 1042994"/>
                    <a:gd name="connsiteX0" fmla="*/ 555873 w 2037950"/>
                    <a:gd name="connsiteY0" fmla="*/ 815166 h 1042994"/>
                    <a:gd name="connsiteX1" fmla="*/ 459783 w 2037950"/>
                    <a:gd name="connsiteY1" fmla="*/ 842443 h 1042994"/>
                    <a:gd name="connsiteX2" fmla="*/ 433953 w 2037950"/>
                    <a:gd name="connsiteY2" fmla="*/ 888938 h 1042994"/>
                    <a:gd name="connsiteX3" fmla="*/ 402956 w 2037950"/>
                    <a:gd name="connsiteY3" fmla="*/ 909602 h 1042994"/>
                    <a:gd name="connsiteX4" fmla="*/ 340963 w 2037950"/>
                    <a:gd name="connsiteY4" fmla="*/ 888938 h 1042994"/>
                    <a:gd name="connsiteX5" fmla="*/ 278970 w 2037950"/>
                    <a:gd name="connsiteY5" fmla="*/ 945765 h 1042994"/>
                    <a:gd name="connsiteX6" fmla="*/ 206644 w 2037950"/>
                    <a:gd name="connsiteY6" fmla="*/ 930267 h 1042994"/>
                    <a:gd name="connsiteX7" fmla="*/ 134319 w 2037950"/>
                    <a:gd name="connsiteY7" fmla="*/ 950931 h 1042994"/>
                    <a:gd name="connsiteX8" fmla="*/ 67159 w 2037950"/>
                    <a:gd name="connsiteY8" fmla="*/ 935433 h 1042994"/>
                    <a:gd name="connsiteX9" fmla="*/ 0 w 2037950"/>
                    <a:gd name="connsiteY9" fmla="*/ 930267 h 1042994"/>
                    <a:gd name="connsiteX10" fmla="*/ 67159 w 2037950"/>
                    <a:gd name="connsiteY10" fmla="*/ 971596 h 1042994"/>
                    <a:gd name="connsiteX11" fmla="*/ 196312 w 2037950"/>
                    <a:gd name="connsiteY11" fmla="*/ 1018091 h 1042994"/>
                    <a:gd name="connsiteX12" fmla="*/ 464949 w 2037950"/>
                    <a:gd name="connsiteY12" fmla="*/ 1038755 h 1042994"/>
                    <a:gd name="connsiteX13" fmla="*/ 1167539 w 2037950"/>
                    <a:gd name="connsiteY13" fmla="*/ 935433 h 1042994"/>
                    <a:gd name="connsiteX14" fmla="*/ 2035444 w 2037950"/>
                    <a:gd name="connsiteY14" fmla="*/ 646131 h 1042994"/>
                    <a:gd name="connsiteX15" fmla="*/ 1436396 w 2037950"/>
                    <a:gd name="connsiteY15" fmla="*/ 412227 h 1042994"/>
                    <a:gd name="connsiteX16" fmla="*/ 1591562 w 2037950"/>
                    <a:gd name="connsiteY16" fmla="*/ 16933 h 1042994"/>
                    <a:gd name="connsiteX17" fmla="*/ 897910 w 2037950"/>
                    <a:gd name="connsiteY17" fmla="*/ 112680 h 1042994"/>
                    <a:gd name="connsiteX18" fmla="*/ 986578 w 2037950"/>
                    <a:gd name="connsiteY18" fmla="*/ 588130 h 1042994"/>
                    <a:gd name="connsiteX19" fmla="*/ 555873 w 2037950"/>
                    <a:gd name="connsiteY19" fmla="*/ 815166 h 1042994"/>
                    <a:gd name="connsiteX0" fmla="*/ 555873 w 1616677"/>
                    <a:gd name="connsiteY0" fmla="*/ 815166 h 1042994"/>
                    <a:gd name="connsiteX1" fmla="*/ 459783 w 1616677"/>
                    <a:gd name="connsiteY1" fmla="*/ 842443 h 1042994"/>
                    <a:gd name="connsiteX2" fmla="*/ 433953 w 1616677"/>
                    <a:gd name="connsiteY2" fmla="*/ 888938 h 1042994"/>
                    <a:gd name="connsiteX3" fmla="*/ 402956 w 1616677"/>
                    <a:gd name="connsiteY3" fmla="*/ 909602 h 1042994"/>
                    <a:gd name="connsiteX4" fmla="*/ 340963 w 1616677"/>
                    <a:gd name="connsiteY4" fmla="*/ 888938 h 1042994"/>
                    <a:gd name="connsiteX5" fmla="*/ 278970 w 1616677"/>
                    <a:gd name="connsiteY5" fmla="*/ 945765 h 1042994"/>
                    <a:gd name="connsiteX6" fmla="*/ 206644 w 1616677"/>
                    <a:gd name="connsiteY6" fmla="*/ 930267 h 1042994"/>
                    <a:gd name="connsiteX7" fmla="*/ 134319 w 1616677"/>
                    <a:gd name="connsiteY7" fmla="*/ 950931 h 1042994"/>
                    <a:gd name="connsiteX8" fmla="*/ 67159 w 1616677"/>
                    <a:gd name="connsiteY8" fmla="*/ 935433 h 1042994"/>
                    <a:gd name="connsiteX9" fmla="*/ 0 w 1616677"/>
                    <a:gd name="connsiteY9" fmla="*/ 930267 h 1042994"/>
                    <a:gd name="connsiteX10" fmla="*/ 67159 w 1616677"/>
                    <a:gd name="connsiteY10" fmla="*/ 971596 h 1042994"/>
                    <a:gd name="connsiteX11" fmla="*/ 196312 w 1616677"/>
                    <a:gd name="connsiteY11" fmla="*/ 1018091 h 1042994"/>
                    <a:gd name="connsiteX12" fmla="*/ 464949 w 1616677"/>
                    <a:gd name="connsiteY12" fmla="*/ 1038755 h 1042994"/>
                    <a:gd name="connsiteX13" fmla="*/ 1167539 w 1616677"/>
                    <a:gd name="connsiteY13" fmla="*/ 935433 h 1042994"/>
                    <a:gd name="connsiteX14" fmla="*/ 1436396 w 1616677"/>
                    <a:gd name="connsiteY14" fmla="*/ 412227 h 1042994"/>
                    <a:gd name="connsiteX15" fmla="*/ 1591562 w 1616677"/>
                    <a:gd name="connsiteY15" fmla="*/ 16933 h 1042994"/>
                    <a:gd name="connsiteX16" fmla="*/ 897910 w 1616677"/>
                    <a:gd name="connsiteY16" fmla="*/ 112680 h 1042994"/>
                    <a:gd name="connsiteX17" fmla="*/ 986578 w 1616677"/>
                    <a:gd name="connsiteY17" fmla="*/ 588130 h 1042994"/>
                    <a:gd name="connsiteX18" fmla="*/ 555873 w 1616677"/>
                    <a:gd name="connsiteY18" fmla="*/ 815166 h 1042994"/>
                    <a:gd name="connsiteX0" fmla="*/ 555873 w 1633163"/>
                    <a:gd name="connsiteY0" fmla="*/ 815166 h 1080965"/>
                    <a:gd name="connsiteX1" fmla="*/ 459783 w 1633163"/>
                    <a:gd name="connsiteY1" fmla="*/ 842443 h 1080965"/>
                    <a:gd name="connsiteX2" fmla="*/ 433953 w 1633163"/>
                    <a:gd name="connsiteY2" fmla="*/ 888938 h 1080965"/>
                    <a:gd name="connsiteX3" fmla="*/ 402956 w 1633163"/>
                    <a:gd name="connsiteY3" fmla="*/ 909602 h 1080965"/>
                    <a:gd name="connsiteX4" fmla="*/ 340963 w 1633163"/>
                    <a:gd name="connsiteY4" fmla="*/ 888938 h 1080965"/>
                    <a:gd name="connsiteX5" fmla="*/ 278970 w 1633163"/>
                    <a:gd name="connsiteY5" fmla="*/ 945765 h 1080965"/>
                    <a:gd name="connsiteX6" fmla="*/ 206644 w 1633163"/>
                    <a:gd name="connsiteY6" fmla="*/ 930267 h 1080965"/>
                    <a:gd name="connsiteX7" fmla="*/ 134319 w 1633163"/>
                    <a:gd name="connsiteY7" fmla="*/ 950931 h 1080965"/>
                    <a:gd name="connsiteX8" fmla="*/ 67159 w 1633163"/>
                    <a:gd name="connsiteY8" fmla="*/ 935433 h 1080965"/>
                    <a:gd name="connsiteX9" fmla="*/ 0 w 1633163"/>
                    <a:gd name="connsiteY9" fmla="*/ 930267 h 1080965"/>
                    <a:gd name="connsiteX10" fmla="*/ 67159 w 1633163"/>
                    <a:gd name="connsiteY10" fmla="*/ 971596 h 1080965"/>
                    <a:gd name="connsiteX11" fmla="*/ 196312 w 1633163"/>
                    <a:gd name="connsiteY11" fmla="*/ 1018091 h 1080965"/>
                    <a:gd name="connsiteX12" fmla="*/ 464949 w 1633163"/>
                    <a:gd name="connsiteY12" fmla="*/ 1038755 h 1080965"/>
                    <a:gd name="connsiteX13" fmla="*/ 1436396 w 1633163"/>
                    <a:gd name="connsiteY13" fmla="*/ 412227 h 1080965"/>
                    <a:gd name="connsiteX14" fmla="*/ 1591562 w 1633163"/>
                    <a:gd name="connsiteY14" fmla="*/ 16933 h 1080965"/>
                    <a:gd name="connsiteX15" fmla="*/ 897910 w 1633163"/>
                    <a:gd name="connsiteY15" fmla="*/ 112680 h 1080965"/>
                    <a:gd name="connsiteX16" fmla="*/ 986578 w 1633163"/>
                    <a:gd name="connsiteY16" fmla="*/ 588130 h 1080965"/>
                    <a:gd name="connsiteX17" fmla="*/ 555873 w 1633163"/>
                    <a:gd name="connsiteY17" fmla="*/ 815166 h 1080965"/>
                    <a:gd name="connsiteX0" fmla="*/ 555873 w 1620222"/>
                    <a:gd name="connsiteY0" fmla="*/ 815166 h 1026558"/>
                    <a:gd name="connsiteX1" fmla="*/ 459783 w 1620222"/>
                    <a:gd name="connsiteY1" fmla="*/ 842443 h 1026558"/>
                    <a:gd name="connsiteX2" fmla="*/ 433953 w 1620222"/>
                    <a:gd name="connsiteY2" fmla="*/ 888938 h 1026558"/>
                    <a:gd name="connsiteX3" fmla="*/ 402956 w 1620222"/>
                    <a:gd name="connsiteY3" fmla="*/ 909602 h 1026558"/>
                    <a:gd name="connsiteX4" fmla="*/ 340963 w 1620222"/>
                    <a:gd name="connsiteY4" fmla="*/ 888938 h 1026558"/>
                    <a:gd name="connsiteX5" fmla="*/ 278970 w 1620222"/>
                    <a:gd name="connsiteY5" fmla="*/ 945765 h 1026558"/>
                    <a:gd name="connsiteX6" fmla="*/ 206644 w 1620222"/>
                    <a:gd name="connsiteY6" fmla="*/ 930267 h 1026558"/>
                    <a:gd name="connsiteX7" fmla="*/ 134319 w 1620222"/>
                    <a:gd name="connsiteY7" fmla="*/ 950931 h 1026558"/>
                    <a:gd name="connsiteX8" fmla="*/ 67159 w 1620222"/>
                    <a:gd name="connsiteY8" fmla="*/ 935433 h 1026558"/>
                    <a:gd name="connsiteX9" fmla="*/ 0 w 1620222"/>
                    <a:gd name="connsiteY9" fmla="*/ 930267 h 1026558"/>
                    <a:gd name="connsiteX10" fmla="*/ 67159 w 1620222"/>
                    <a:gd name="connsiteY10" fmla="*/ 971596 h 1026558"/>
                    <a:gd name="connsiteX11" fmla="*/ 196312 w 1620222"/>
                    <a:gd name="connsiteY11" fmla="*/ 1018091 h 1026558"/>
                    <a:gd name="connsiteX12" fmla="*/ 964302 w 1620222"/>
                    <a:gd name="connsiteY12" fmla="*/ 785836 h 1026558"/>
                    <a:gd name="connsiteX13" fmla="*/ 1436396 w 1620222"/>
                    <a:gd name="connsiteY13" fmla="*/ 412227 h 1026558"/>
                    <a:gd name="connsiteX14" fmla="*/ 1591562 w 1620222"/>
                    <a:gd name="connsiteY14" fmla="*/ 16933 h 1026558"/>
                    <a:gd name="connsiteX15" fmla="*/ 897910 w 1620222"/>
                    <a:gd name="connsiteY15" fmla="*/ 112680 h 1026558"/>
                    <a:gd name="connsiteX16" fmla="*/ 986578 w 1620222"/>
                    <a:gd name="connsiteY16" fmla="*/ 588130 h 1026558"/>
                    <a:gd name="connsiteX17" fmla="*/ 555873 w 1620222"/>
                    <a:gd name="connsiteY17" fmla="*/ 815166 h 1026558"/>
                    <a:gd name="connsiteX0" fmla="*/ 555873 w 1620222"/>
                    <a:gd name="connsiteY0" fmla="*/ 815166 h 987827"/>
                    <a:gd name="connsiteX1" fmla="*/ 459783 w 1620222"/>
                    <a:gd name="connsiteY1" fmla="*/ 842443 h 987827"/>
                    <a:gd name="connsiteX2" fmla="*/ 433953 w 1620222"/>
                    <a:gd name="connsiteY2" fmla="*/ 888938 h 987827"/>
                    <a:gd name="connsiteX3" fmla="*/ 402956 w 1620222"/>
                    <a:gd name="connsiteY3" fmla="*/ 909602 h 987827"/>
                    <a:gd name="connsiteX4" fmla="*/ 340963 w 1620222"/>
                    <a:gd name="connsiteY4" fmla="*/ 888938 h 987827"/>
                    <a:gd name="connsiteX5" fmla="*/ 278970 w 1620222"/>
                    <a:gd name="connsiteY5" fmla="*/ 945765 h 987827"/>
                    <a:gd name="connsiteX6" fmla="*/ 206644 w 1620222"/>
                    <a:gd name="connsiteY6" fmla="*/ 930267 h 987827"/>
                    <a:gd name="connsiteX7" fmla="*/ 134319 w 1620222"/>
                    <a:gd name="connsiteY7" fmla="*/ 950931 h 987827"/>
                    <a:gd name="connsiteX8" fmla="*/ 67159 w 1620222"/>
                    <a:gd name="connsiteY8" fmla="*/ 935433 h 987827"/>
                    <a:gd name="connsiteX9" fmla="*/ 0 w 1620222"/>
                    <a:gd name="connsiteY9" fmla="*/ 930267 h 987827"/>
                    <a:gd name="connsiteX10" fmla="*/ 67159 w 1620222"/>
                    <a:gd name="connsiteY10" fmla="*/ 971596 h 987827"/>
                    <a:gd name="connsiteX11" fmla="*/ 397350 w 1620222"/>
                    <a:gd name="connsiteY11" fmla="*/ 972695 h 987827"/>
                    <a:gd name="connsiteX12" fmla="*/ 964302 w 1620222"/>
                    <a:gd name="connsiteY12" fmla="*/ 785836 h 987827"/>
                    <a:gd name="connsiteX13" fmla="*/ 1436396 w 1620222"/>
                    <a:gd name="connsiteY13" fmla="*/ 412227 h 987827"/>
                    <a:gd name="connsiteX14" fmla="*/ 1591562 w 1620222"/>
                    <a:gd name="connsiteY14" fmla="*/ 16933 h 987827"/>
                    <a:gd name="connsiteX15" fmla="*/ 897910 w 1620222"/>
                    <a:gd name="connsiteY15" fmla="*/ 112680 h 987827"/>
                    <a:gd name="connsiteX16" fmla="*/ 986578 w 1620222"/>
                    <a:gd name="connsiteY16" fmla="*/ 588130 h 987827"/>
                    <a:gd name="connsiteX17" fmla="*/ 555873 w 1620222"/>
                    <a:gd name="connsiteY17" fmla="*/ 815166 h 987827"/>
                    <a:gd name="connsiteX0" fmla="*/ 555873 w 2916321"/>
                    <a:gd name="connsiteY0" fmla="*/ 875610 h 1048271"/>
                    <a:gd name="connsiteX1" fmla="*/ 459783 w 2916321"/>
                    <a:gd name="connsiteY1" fmla="*/ 902887 h 1048271"/>
                    <a:gd name="connsiteX2" fmla="*/ 433953 w 2916321"/>
                    <a:gd name="connsiteY2" fmla="*/ 949382 h 1048271"/>
                    <a:gd name="connsiteX3" fmla="*/ 402956 w 2916321"/>
                    <a:gd name="connsiteY3" fmla="*/ 970046 h 1048271"/>
                    <a:gd name="connsiteX4" fmla="*/ 340963 w 2916321"/>
                    <a:gd name="connsiteY4" fmla="*/ 949382 h 1048271"/>
                    <a:gd name="connsiteX5" fmla="*/ 278970 w 2916321"/>
                    <a:gd name="connsiteY5" fmla="*/ 1006209 h 1048271"/>
                    <a:gd name="connsiteX6" fmla="*/ 206644 w 2916321"/>
                    <a:gd name="connsiteY6" fmla="*/ 990711 h 1048271"/>
                    <a:gd name="connsiteX7" fmla="*/ 134319 w 2916321"/>
                    <a:gd name="connsiteY7" fmla="*/ 1011375 h 1048271"/>
                    <a:gd name="connsiteX8" fmla="*/ 67159 w 2916321"/>
                    <a:gd name="connsiteY8" fmla="*/ 995877 h 1048271"/>
                    <a:gd name="connsiteX9" fmla="*/ 0 w 2916321"/>
                    <a:gd name="connsiteY9" fmla="*/ 990711 h 1048271"/>
                    <a:gd name="connsiteX10" fmla="*/ 67159 w 2916321"/>
                    <a:gd name="connsiteY10" fmla="*/ 1032040 h 1048271"/>
                    <a:gd name="connsiteX11" fmla="*/ 397350 w 2916321"/>
                    <a:gd name="connsiteY11" fmla="*/ 1033139 h 1048271"/>
                    <a:gd name="connsiteX12" fmla="*/ 964302 w 2916321"/>
                    <a:gd name="connsiteY12" fmla="*/ 846280 h 1048271"/>
                    <a:gd name="connsiteX13" fmla="*/ 1436396 w 2916321"/>
                    <a:gd name="connsiteY13" fmla="*/ 472671 h 1048271"/>
                    <a:gd name="connsiteX14" fmla="*/ 2911690 w 2916321"/>
                    <a:gd name="connsiteY14" fmla="*/ 10765 h 1048271"/>
                    <a:gd name="connsiteX15" fmla="*/ 897910 w 2916321"/>
                    <a:gd name="connsiteY15" fmla="*/ 173124 h 1048271"/>
                    <a:gd name="connsiteX16" fmla="*/ 986578 w 2916321"/>
                    <a:gd name="connsiteY16" fmla="*/ 648574 h 1048271"/>
                    <a:gd name="connsiteX17" fmla="*/ 555873 w 2916321"/>
                    <a:gd name="connsiteY17" fmla="*/ 875610 h 1048271"/>
                    <a:gd name="connsiteX0" fmla="*/ 555873 w 2940906"/>
                    <a:gd name="connsiteY0" fmla="*/ 896235 h 1068896"/>
                    <a:gd name="connsiteX1" fmla="*/ 459783 w 2940906"/>
                    <a:gd name="connsiteY1" fmla="*/ 923512 h 1068896"/>
                    <a:gd name="connsiteX2" fmla="*/ 433953 w 2940906"/>
                    <a:gd name="connsiteY2" fmla="*/ 970007 h 1068896"/>
                    <a:gd name="connsiteX3" fmla="*/ 402956 w 2940906"/>
                    <a:gd name="connsiteY3" fmla="*/ 990671 h 1068896"/>
                    <a:gd name="connsiteX4" fmla="*/ 340963 w 2940906"/>
                    <a:gd name="connsiteY4" fmla="*/ 970007 h 1068896"/>
                    <a:gd name="connsiteX5" fmla="*/ 278970 w 2940906"/>
                    <a:gd name="connsiteY5" fmla="*/ 1026834 h 1068896"/>
                    <a:gd name="connsiteX6" fmla="*/ 206644 w 2940906"/>
                    <a:gd name="connsiteY6" fmla="*/ 1011336 h 1068896"/>
                    <a:gd name="connsiteX7" fmla="*/ 134319 w 2940906"/>
                    <a:gd name="connsiteY7" fmla="*/ 1032000 h 1068896"/>
                    <a:gd name="connsiteX8" fmla="*/ 67159 w 2940906"/>
                    <a:gd name="connsiteY8" fmla="*/ 1016502 h 1068896"/>
                    <a:gd name="connsiteX9" fmla="*/ 0 w 2940906"/>
                    <a:gd name="connsiteY9" fmla="*/ 1011336 h 1068896"/>
                    <a:gd name="connsiteX10" fmla="*/ 67159 w 2940906"/>
                    <a:gd name="connsiteY10" fmla="*/ 1052665 h 1068896"/>
                    <a:gd name="connsiteX11" fmla="*/ 397350 w 2940906"/>
                    <a:gd name="connsiteY11" fmla="*/ 1053764 h 1068896"/>
                    <a:gd name="connsiteX12" fmla="*/ 964302 w 2940906"/>
                    <a:gd name="connsiteY12" fmla="*/ 866905 h 1068896"/>
                    <a:gd name="connsiteX13" fmla="*/ 2017736 w 2940906"/>
                    <a:gd name="connsiteY13" fmla="*/ 832412 h 1068896"/>
                    <a:gd name="connsiteX14" fmla="*/ 2911690 w 2940906"/>
                    <a:gd name="connsiteY14" fmla="*/ 31390 h 1068896"/>
                    <a:gd name="connsiteX15" fmla="*/ 897910 w 2940906"/>
                    <a:gd name="connsiteY15" fmla="*/ 193749 h 1068896"/>
                    <a:gd name="connsiteX16" fmla="*/ 986578 w 2940906"/>
                    <a:gd name="connsiteY16" fmla="*/ 669199 h 1068896"/>
                    <a:gd name="connsiteX17" fmla="*/ 555873 w 2940906"/>
                    <a:gd name="connsiteY17" fmla="*/ 896235 h 1068896"/>
                    <a:gd name="connsiteX0" fmla="*/ 555873 w 2940813"/>
                    <a:gd name="connsiteY0" fmla="*/ 896235 h 1057268"/>
                    <a:gd name="connsiteX1" fmla="*/ 459783 w 2940813"/>
                    <a:gd name="connsiteY1" fmla="*/ 923512 h 1057268"/>
                    <a:gd name="connsiteX2" fmla="*/ 433953 w 2940813"/>
                    <a:gd name="connsiteY2" fmla="*/ 970007 h 1057268"/>
                    <a:gd name="connsiteX3" fmla="*/ 402956 w 2940813"/>
                    <a:gd name="connsiteY3" fmla="*/ 990671 h 1057268"/>
                    <a:gd name="connsiteX4" fmla="*/ 340963 w 2940813"/>
                    <a:gd name="connsiteY4" fmla="*/ 970007 h 1057268"/>
                    <a:gd name="connsiteX5" fmla="*/ 278970 w 2940813"/>
                    <a:gd name="connsiteY5" fmla="*/ 1026834 h 1057268"/>
                    <a:gd name="connsiteX6" fmla="*/ 206644 w 2940813"/>
                    <a:gd name="connsiteY6" fmla="*/ 1011336 h 1057268"/>
                    <a:gd name="connsiteX7" fmla="*/ 134319 w 2940813"/>
                    <a:gd name="connsiteY7" fmla="*/ 1032000 h 1057268"/>
                    <a:gd name="connsiteX8" fmla="*/ 67159 w 2940813"/>
                    <a:gd name="connsiteY8" fmla="*/ 1016502 h 1057268"/>
                    <a:gd name="connsiteX9" fmla="*/ 0 w 2940813"/>
                    <a:gd name="connsiteY9" fmla="*/ 1011336 h 1057268"/>
                    <a:gd name="connsiteX10" fmla="*/ 67159 w 2940813"/>
                    <a:gd name="connsiteY10" fmla="*/ 1052665 h 1057268"/>
                    <a:gd name="connsiteX11" fmla="*/ 397350 w 2940813"/>
                    <a:gd name="connsiteY11" fmla="*/ 1053764 h 1057268"/>
                    <a:gd name="connsiteX12" fmla="*/ 982468 w 2940813"/>
                    <a:gd name="connsiteY12" fmla="*/ 1030407 h 1057268"/>
                    <a:gd name="connsiteX13" fmla="*/ 2017736 w 2940813"/>
                    <a:gd name="connsiteY13" fmla="*/ 832412 h 1057268"/>
                    <a:gd name="connsiteX14" fmla="*/ 2911690 w 2940813"/>
                    <a:gd name="connsiteY14" fmla="*/ 31390 h 1057268"/>
                    <a:gd name="connsiteX15" fmla="*/ 897910 w 2940813"/>
                    <a:gd name="connsiteY15" fmla="*/ 193749 h 1057268"/>
                    <a:gd name="connsiteX16" fmla="*/ 986578 w 2940813"/>
                    <a:gd name="connsiteY16" fmla="*/ 669199 h 1057268"/>
                    <a:gd name="connsiteX17" fmla="*/ 555873 w 2940813"/>
                    <a:gd name="connsiteY17" fmla="*/ 896235 h 1057268"/>
                    <a:gd name="connsiteX0" fmla="*/ 555873 w 2940813"/>
                    <a:gd name="connsiteY0" fmla="*/ 896235 h 1057268"/>
                    <a:gd name="connsiteX1" fmla="*/ 459783 w 2940813"/>
                    <a:gd name="connsiteY1" fmla="*/ 923512 h 1057268"/>
                    <a:gd name="connsiteX2" fmla="*/ 433953 w 2940813"/>
                    <a:gd name="connsiteY2" fmla="*/ 970007 h 1057268"/>
                    <a:gd name="connsiteX3" fmla="*/ 402956 w 2940813"/>
                    <a:gd name="connsiteY3" fmla="*/ 990671 h 1057268"/>
                    <a:gd name="connsiteX4" fmla="*/ 340963 w 2940813"/>
                    <a:gd name="connsiteY4" fmla="*/ 970007 h 1057268"/>
                    <a:gd name="connsiteX5" fmla="*/ 278970 w 2940813"/>
                    <a:gd name="connsiteY5" fmla="*/ 1026834 h 1057268"/>
                    <a:gd name="connsiteX6" fmla="*/ 206644 w 2940813"/>
                    <a:gd name="connsiteY6" fmla="*/ 1011336 h 1057268"/>
                    <a:gd name="connsiteX7" fmla="*/ 134319 w 2940813"/>
                    <a:gd name="connsiteY7" fmla="*/ 1032000 h 1057268"/>
                    <a:gd name="connsiteX8" fmla="*/ 67159 w 2940813"/>
                    <a:gd name="connsiteY8" fmla="*/ 1016502 h 1057268"/>
                    <a:gd name="connsiteX9" fmla="*/ 0 w 2940813"/>
                    <a:gd name="connsiteY9" fmla="*/ 1011336 h 1057268"/>
                    <a:gd name="connsiteX10" fmla="*/ 67159 w 2940813"/>
                    <a:gd name="connsiteY10" fmla="*/ 1052665 h 1057268"/>
                    <a:gd name="connsiteX11" fmla="*/ 397350 w 2940813"/>
                    <a:gd name="connsiteY11" fmla="*/ 1053764 h 1057268"/>
                    <a:gd name="connsiteX12" fmla="*/ 982468 w 2940813"/>
                    <a:gd name="connsiteY12" fmla="*/ 1030407 h 1057268"/>
                    <a:gd name="connsiteX13" fmla="*/ 2017736 w 2940813"/>
                    <a:gd name="connsiteY13" fmla="*/ 832412 h 1057268"/>
                    <a:gd name="connsiteX14" fmla="*/ 2911690 w 2940813"/>
                    <a:gd name="connsiteY14" fmla="*/ 31390 h 1057268"/>
                    <a:gd name="connsiteX15" fmla="*/ 897910 w 2940813"/>
                    <a:gd name="connsiteY15" fmla="*/ 193749 h 1057268"/>
                    <a:gd name="connsiteX16" fmla="*/ 1041079 w 2940813"/>
                    <a:gd name="connsiteY16" fmla="*/ 844812 h 1057268"/>
                    <a:gd name="connsiteX17" fmla="*/ 555873 w 2940813"/>
                    <a:gd name="connsiteY17" fmla="*/ 896235 h 1057268"/>
                    <a:gd name="connsiteX0" fmla="*/ 555873 w 2912927"/>
                    <a:gd name="connsiteY0" fmla="*/ 957960 h 1118993"/>
                    <a:gd name="connsiteX1" fmla="*/ 459783 w 2912927"/>
                    <a:gd name="connsiteY1" fmla="*/ 985237 h 1118993"/>
                    <a:gd name="connsiteX2" fmla="*/ 433953 w 2912927"/>
                    <a:gd name="connsiteY2" fmla="*/ 1031732 h 1118993"/>
                    <a:gd name="connsiteX3" fmla="*/ 402956 w 2912927"/>
                    <a:gd name="connsiteY3" fmla="*/ 1052396 h 1118993"/>
                    <a:gd name="connsiteX4" fmla="*/ 340963 w 2912927"/>
                    <a:gd name="connsiteY4" fmla="*/ 1031732 h 1118993"/>
                    <a:gd name="connsiteX5" fmla="*/ 278970 w 2912927"/>
                    <a:gd name="connsiteY5" fmla="*/ 1088559 h 1118993"/>
                    <a:gd name="connsiteX6" fmla="*/ 206644 w 2912927"/>
                    <a:gd name="connsiteY6" fmla="*/ 1073061 h 1118993"/>
                    <a:gd name="connsiteX7" fmla="*/ 134319 w 2912927"/>
                    <a:gd name="connsiteY7" fmla="*/ 1093725 h 1118993"/>
                    <a:gd name="connsiteX8" fmla="*/ 67159 w 2912927"/>
                    <a:gd name="connsiteY8" fmla="*/ 1078227 h 1118993"/>
                    <a:gd name="connsiteX9" fmla="*/ 0 w 2912927"/>
                    <a:gd name="connsiteY9" fmla="*/ 1073061 h 1118993"/>
                    <a:gd name="connsiteX10" fmla="*/ 67159 w 2912927"/>
                    <a:gd name="connsiteY10" fmla="*/ 1114390 h 1118993"/>
                    <a:gd name="connsiteX11" fmla="*/ 397350 w 2912927"/>
                    <a:gd name="connsiteY11" fmla="*/ 1115489 h 1118993"/>
                    <a:gd name="connsiteX12" fmla="*/ 982468 w 2912927"/>
                    <a:gd name="connsiteY12" fmla="*/ 1092132 h 1118993"/>
                    <a:gd name="connsiteX13" fmla="*/ 2017736 w 2912927"/>
                    <a:gd name="connsiteY13" fmla="*/ 894137 h 1118993"/>
                    <a:gd name="connsiteX14" fmla="*/ 2911690 w 2912927"/>
                    <a:gd name="connsiteY14" fmla="*/ 93115 h 1118993"/>
                    <a:gd name="connsiteX15" fmla="*/ 1824422 w 2912927"/>
                    <a:gd name="connsiteY15" fmla="*/ 67749 h 1118993"/>
                    <a:gd name="connsiteX16" fmla="*/ 1041079 w 2912927"/>
                    <a:gd name="connsiteY16" fmla="*/ 906537 h 1118993"/>
                    <a:gd name="connsiteX17" fmla="*/ 555873 w 2912927"/>
                    <a:gd name="connsiteY17" fmla="*/ 957960 h 1118993"/>
                    <a:gd name="connsiteX0" fmla="*/ 555873 w 2912927"/>
                    <a:gd name="connsiteY0" fmla="*/ 957960 h 1118993"/>
                    <a:gd name="connsiteX1" fmla="*/ 459783 w 2912927"/>
                    <a:gd name="connsiteY1" fmla="*/ 985237 h 1118993"/>
                    <a:gd name="connsiteX2" fmla="*/ 433953 w 2912927"/>
                    <a:gd name="connsiteY2" fmla="*/ 1031732 h 1118993"/>
                    <a:gd name="connsiteX3" fmla="*/ 402956 w 2912927"/>
                    <a:gd name="connsiteY3" fmla="*/ 1052396 h 1118993"/>
                    <a:gd name="connsiteX4" fmla="*/ 340963 w 2912927"/>
                    <a:gd name="connsiteY4" fmla="*/ 1031732 h 1118993"/>
                    <a:gd name="connsiteX5" fmla="*/ 278970 w 2912927"/>
                    <a:gd name="connsiteY5" fmla="*/ 1088559 h 1118993"/>
                    <a:gd name="connsiteX6" fmla="*/ 206644 w 2912927"/>
                    <a:gd name="connsiteY6" fmla="*/ 1073061 h 1118993"/>
                    <a:gd name="connsiteX7" fmla="*/ 134319 w 2912927"/>
                    <a:gd name="connsiteY7" fmla="*/ 1093725 h 1118993"/>
                    <a:gd name="connsiteX8" fmla="*/ 67159 w 2912927"/>
                    <a:gd name="connsiteY8" fmla="*/ 1078227 h 1118993"/>
                    <a:gd name="connsiteX9" fmla="*/ 0 w 2912927"/>
                    <a:gd name="connsiteY9" fmla="*/ 1073061 h 1118993"/>
                    <a:gd name="connsiteX10" fmla="*/ 67159 w 2912927"/>
                    <a:gd name="connsiteY10" fmla="*/ 1114390 h 1118993"/>
                    <a:gd name="connsiteX11" fmla="*/ 397350 w 2912927"/>
                    <a:gd name="connsiteY11" fmla="*/ 1115489 h 1118993"/>
                    <a:gd name="connsiteX12" fmla="*/ 982468 w 2912927"/>
                    <a:gd name="connsiteY12" fmla="*/ 1092132 h 1118993"/>
                    <a:gd name="connsiteX13" fmla="*/ 2017736 w 2912927"/>
                    <a:gd name="connsiteY13" fmla="*/ 894137 h 1118993"/>
                    <a:gd name="connsiteX14" fmla="*/ 2911690 w 2912927"/>
                    <a:gd name="connsiteY14" fmla="*/ 93115 h 1118993"/>
                    <a:gd name="connsiteX15" fmla="*/ 1824422 w 2912927"/>
                    <a:gd name="connsiteY15" fmla="*/ 67749 h 1118993"/>
                    <a:gd name="connsiteX16" fmla="*/ 1041079 w 2912927"/>
                    <a:gd name="connsiteY16" fmla="*/ 906537 h 1118993"/>
                    <a:gd name="connsiteX17" fmla="*/ 555873 w 2912927"/>
                    <a:gd name="connsiteY17" fmla="*/ 957960 h 1118993"/>
                    <a:gd name="connsiteX0" fmla="*/ 555873 w 2912927"/>
                    <a:gd name="connsiteY0" fmla="*/ 957960 h 1118993"/>
                    <a:gd name="connsiteX1" fmla="*/ 459783 w 2912927"/>
                    <a:gd name="connsiteY1" fmla="*/ 985237 h 1118993"/>
                    <a:gd name="connsiteX2" fmla="*/ 433953 w 2912927"/>
                    <a:gd name="connsiteY2" fmla="*/ 1031732 h 1118993"/>
                    <a:gd name="connsiteX3" fmla="*/ 402956 w 2912927"/>
                    <a:gd name="connsiteY3" fmla="*/ 1052396 h 1118993"/>
                    <a:gd name="connsiteX4" fmla="*/ 340963 w 2912927"/>
                    <a:gd name="connsiteY4" fmla="*/ 1031732 h 1118993"/>
                    <a:gd name="connsiteX5" fmla="*/ 278970 w 2912927"/>
                    <a:gd name="connsiteY5" fmla="*/ 1088559 h 1118993"/>
                    <a:gd name="connsiteX6" fmla="*/ 206644 w 2912927"/>
                    <a:gd name="connsiteY6" fmla="*/ 1073061 h 1118993"/>
                    <a:gd name="connsiteX7" fmla="*/ 134319 w 2912927"/>
                    <a:gd name="connsiteY7" fmla="*/ 1093725 h 1118993"/>
                    <a:gd name="connsiteX8" fmla="*/ 67159 w 2912927"/>
                    <a:gd name="connsiteY8" fmla="*/ 1078227 h 1118993"/>
                    <a:gd name="connsiteX9" fmla="*/ 0 w 2912927"/>
                    <a:gd name="connsiteY9" fmla="*/ 1073061 h 1118993"/>
                    <a:gd name="connsiteX10" fmla="*/ 67159 w 2912927"/>
                    <a:gd name="connsiteY10" fmla="*/ 1114390 h 1118993"/>
                    <a:gd name="connsiteX11" fmla="*/ 397350 w 2912927"/>
                    <a:gd name="connsiteY11" fmla="*/ 1115489 h 1118993"/>
                    <a:gd name="connsiteX12" fmla="*/ 982468 w 2912927"/>
                    <a:gd name="connsiteY12" fmla="*/ 1092132 h 1118993"/>
                    <a:gd name="connsiteX13" fmla="*/ 2017736 w 2912927"/>
                    <a:gd name="connsiteY13" fmla="*/ 894137 h 1118993"/>
                    <a:gd name="connsiteX14" fmla="*/ 2911690 w 2912927"/>
                    <a:gd name="connsiteY14" fmla="*/ 93115 h 1118993"/>
                    <a:gd name="connsiteX15" fmla="*/ 1824422 w 2912927"/>
                    <a:gd name="connsiteY15" fmla="*/ 67749 h 1118993"/>
                    <a:gd name="connsiteX16" fmla="*/ 1041079 w 2912927"/>
                    <a:gd name="connsiteY16" fmla="*/ 906537 h 1118993"/>
                    <a:gd name="connsiteX17" fmla="*/ 555873 w 2912927"/>
                    <a:gd name="connsiteY17" fmla="*/ 957960 h 1118993"/>
                    <a:gd name="connsiteX0" fmla="*/ 555873 w 2912927"/>
                    <a:gd name="connsiteY0" fmla="*/ 957960 h 1118993"/>
                    <a:gd name="connsiteX1" fmla="*/ 459783 w 2912927"/>
                    <a:gd name="connsiteY1" fmla="*/ 985237 h 1118993"/>
                    <a:gd name="connsiteX2" fmla="*/ 433953 w 2912927"/>
                    <a:gd name="connsiteY2" fmla="*/ 1031732 h 1118993"/>
                    <a:gd name="connsiteX3" fmla="*/ 402956 w 2912927"/>
                    <a:gd name="connsiteY3" fmla="*/ 1052396 h 1118993"/>
                    <a:gd name="connsiteX4" fmla="*/ 340963 w 2912927"/>
                    <a:gd name="connsiteY4" fmla="*/ 1031732 h 1118993"/>
                    <a:gd name="connsiteX5" fmla="*/ 278970 w 2912927"/>
                    <a:gd name="connsiteY5" fmla="*/ 1088559 h 1118993"/>
                    <a:gd name="connsiteX6" fmla="*/ 206644 w 2912927"/>
                    <a:gd name="connsiteY6" fmla="*/ 1073061 h 1118993"/>
                    <a:gd name="connsiteX7" fmla="*/ 134319 w 2912927"/>
                    <a:gd name="connsiteY7" fmla="*/ 1093725 h 1118993"/>
                    <a:gd name="connsiteX8" fmla="*/ 67159 w 2912927"/>
                    <a:gd name="connsiteY8" fmla="*/ 1078227 h 1118993"/>
                    <a:gd name="connsiteX9" fmla="*/ 0 w 2912927"/>
                    <a:gd name="connsiteY9" fmla="*/ 1073061 h 1118993"/>
                    <a:gd name="connsiteX10" fmla="*/ 67159 w 2912927"/>
                    <a:gd name="connsiteY10" fmla="*/ 1114390 h 1118993"/>
                    <a:gd name="connsiteX11" fmla="*/ 397350 w 2912927"/>
                    <a:gd name="connsiteY11" fmla="*/ 1115489 h 1118993"/>
                    <a:gd name="connsiteX12" fmla="*/ 982468 w 2912927"/>
                    <a:gd name="connsiteY12" fmla="*/ 1092132 h 1118993"/>
                    <a:gd name="connsiteX13" fmla="*/ 2017736 w 2912927"/>
                    <a:gd name="connsiteY13" fmla="*/ 894137 h 1118993"/>
                    <a:gd name="connsiteX14" fmla="*/ 2911690 w 2912927"/>
                    <a:gd name="connsiteY14" fmla="*/ 93115 h 1118993"/>
                    <a:gd name="connsiteX15" fmla="*/ 1824422 w 2912927"/>
                    <a:gd name="connsiteY15" fmla="*/ 67749 h 1118993"/>
                    <a:gd name="connsiteX16" fmla="*/ 1041079 w 2912927"/>
                    <a:gd name="connsiteY16" fmla="*/ 906537 h 1118993"/>
                    <a:gd name="connsiteX17" fmla="*/ 555873 w 2912927"/>
                    <a:gd name="connsiteY17" fmla="*/ 957960 h 1118993"/>
                    <a:gd name="connsiteX0" fmla="*/ 555873 w 2912927"/>
                    <a:gd name="connsiteY0" fmla="*/ 957960 h 1118993"/>
                    <a:gd name="connsiteX1" fmla="*/ 459783 w 2912927"/>
                    <a:gd name="connsiteY1" fmla="*/ 985237 h 1118993"/>
                    <a:gd name="connsiteX2" fmla="*/ 433953 w 2912927"/>
                    <a:gd name="connsiteY2" fmla="*/ 1031732 h 1118993"/>
                    <a:gd name="connsiteX3" fmla="*/ 402956 w 2912927"/>
                    <a:gd name="connsiteY3" fmla="*/ 1052396 h 1118993"/>
                    <a:gd name="connsiteX4" fmla="*/ 340963 w 2912927"/>
                    <a:gd name="connsiteY4" fmla="*/ 1031732 h 1118993"/>
                    <a:gd name="connsiteX5" fmla="*/ 278970 w 2912927"/>
                    <a:gd name="connsiteY5" fmla="*/ 1088559 h 1118993"/>
                    <a:gd name="connsiteX6" fmla="*/ 206644 w 2912927"/>
                    <a:gd name="connsiteY6" fmla="*/ 1073061 h 1118993"/>
                    <a:gd name="connsiteX7" fmla="*/ 134319 w 2912927"/>
                    <a:gd name="connsiteY7" fmla="*/ 1093725 h 1118993"/>
                    <a:gd name="connsiteX8" fmla="*/ 67159 w 2912927"/>
                    <a:gd name="connsiteY8" fmla="*/ 1078227 h 1118993"/>
                    <a:gd name="connsiteX9" fmla="*/ 0 w 2912927"/>
                    <a:gd name="connsiteY9" fmla="*/ 1073061 h 1118993"/>
                    <a:gd name="connsiteX10" fmla="*/ 67159 w 2912927"/>
                    <a:gd name="connsiteY10" fmla="*/ 1114390 h 1118993"/>
                    <a:gd name="connsiteX11" fmla="*/ 397350 w 2912927"/>
                    <a:gd name="connsiteY11" fmla="*/ 1115489 h 1118993"/>
                    <a:gd name="connsiteX12" fmla="*/ 982468 w 2912927"/>
                    <a:gd name="connsiteY12" fmla="*/ 1092132 h 1118993"/>
                    <a:gd name="connsiteX13" fmla="*/ 2017736 w 2912927"/>
                    <a:gd name="connsiteY13" fmla="*/ 894137 h 1118993"/>
                    <a:gd name="connsiteX14" fmla="*/ 2911690 w 2912927"/>
                    <a:gd name="connsiteY14" fmla="*/ 93115 h 1118993"/>
                    <a:gd name="connsiteX15" fmla="*/ 1824422 w 2912927"/>
                    <a:gd name="connsiteY15" fmla="*/ 67749 h 1118993"/>
                    <a:gd name="connsiteX16" fmla="*/ 980523 w 2912927"/>
                    <a:gd name="connsiteY16" fmla="*/ 894426 h 1118993"/>
                    <a:gd name="connsiteX17" fmla="*/ 555873 w 2912927"/>
                    <a:gd name="connsiteY17" fmla="*/ 957960 h 1118993"/>
                    <a:gd name="connsiteX0" fmla="*/ 555873 w 2912927"/>
                    <a:gd name="connsiteY0" fmla="*/ 957960 h 1118993"/>
                    <a:gd name="connsiteX1" fmla="*/ 459783 w 2912927"/>
                    <a:gd name="connsiteY1" fmla="*/ 985237 h 1118993"/>
                    <a:gd name="connsiteX2" fmla="*/ 433953 w 2912927"/>
                    <a:gd name="connsiteY2" fmla="*/ 1031732 h 1118993"/>
                    <a:gd name="connsiteX3" fmla="*/ 402956 w 2912927"/>
                    <a:gd name="connsiteY3" fmla="*/ 1052396 h 1118993"/>
                    <a:gd name="connsiteX4" fmla="*/ 340963 w 2912927"/>
                    <a:gd name="connsiteY4" fmla="*/ 1031732 h 1118993"/>
                    <a:gd name="connsiteX5" fmla="*/ 278970 w 2912927"/>
                    <a:gd name="connsiteY5" fmla="*/ 1088559 h 1118993"/>
                    <a:gd name="connsiteX6" fmla="*/ 206644 w 2912927"/>
                    <a:gd name="connsiteY6" fmla="*/ 1073061 h 1118993"/>
                    <a:gd name="connsiteX7" fmla="*/ 134319 w 2912927"/>
                    <a:gd name="connsiteY7" fmla="*/ 1093725 h 1118993"/>
                    <a:gd name="connsiteX8" fmla="*/ 67159 w 2912927"/>
                    <a:gd name="connsiteY8" fmla="*/ 1078227 h 1118993"/>
                    <a:gd name="connsiteX9" fmla="*/ 0 w 2912927"/>
                    <a:gd name="connsiteY9" fmla="*/ 1073061 h 1118993"/>
                    <a:gd name="connsiteX10" fmla="*/ 67159 w 2912927"/>
                    <a:gd name="connsiteY10" fmla="*/ 1114390 h 1118993"/>
                    <a:gd name="connsiteX11" fmla="*/ 397350 w 2912927"/>
                    <a:gd name="connsiteY11" fmla="*/ 1115489 h 1118993"/>
                    <a:gd name="connsiteX12" fmla="*/ 982468 w 2912927"/>
                    <a:gd name="connsiteY12" fmla="*/ 1092132 h 1118993"/>
                    <a:gd name="connsiteX13" fmla="*/ 2017736 w 2912927"/>
                    <a:gd name="connsiteY13" fmla="*/ 894137 h 1118993"/>
                    <a:gd name="connsiteX14" fmla="*/ 2911690 w 2912927"/>
                    <a:gd name="connsiteY14" fmla="*/ 93115 h 1118993"/>
                    <a:gd name="connsiteX15" fmla="*/ 1824422 w 2912927"/>
                    <a:gd name="connsiteY15" fmla="*/ 67749 h 1118993"/>
                    <a:gd name="connsiteX16" fmla="*/ 980523 w 2912927"/>
                    <a:gd name="connsiteY16" fmla="*/ 894426 h 1118993"/>
                    <a:gd name="connsiteX17" fmla="*/ 555873 w 2912927"/>
                    <a:gd name="connsiteY17" fmla="*/ 957960 h 1118993"/>
                    <a:gd name="connsiteX0" fmla="*/ 555873 w 2912927"/>
                    <a:gd name="connsiteY0" fmla="*/ 957960 h 1118993"/>
                    <a:gd name="connsiteX1" fmla="*/ 459783 w 2912927"/>
                    <a:gd name="connsiteY1" fmla="*/ 985237 h 1118993"/>
                    <a:gd name="connsiteX2" fmla="*/ 433953 w 2912927"/>
                    <a:gd name="connsiteY2" fmla="*/ 1031732 h 1118993"/>
                    <a:gd name="connsiteX3" fmla="*/ 402956 w 2912927"/>
                    <a:gd name="connsiteY3" fmla="*/ 1052396 h 1118993"/>
                    <a:gd name="connsiteX4" fmla="*/ 340963 w 2912927"/>
                    <a:gd name="connsiteY4" fmla="*/ 1031732 h 1118993"/>
                    <a:gd name="connsiteX5" fmla="*/ 278970 w 2912927"/>
                    <a:gd name="connsiteY5" fmla="*/ 1088559 h 1118993"/>
                    <a:gd name="connsiteX6" fmla="*/ 206644 w 2912927"/>
                    <a:gd name="connsiteY6" fmla="*/ 1073061 h 1118993"/>
                    <a:gd name="connsiteX7" fmla="*/ 134319 w 2912927"/>
                    <a:gd name="connsiteY7" fmla="*/ 1093725 h 1118993"/>
                    <a:gd name="connsiteX8" fmla="*/ 67159 w 2912927"/>
                    <a:gd name="connsiteY8" fmla="*/ 1078227 h 1118993"/>
                    <a:gd name="connsiteX9" fmla="*/ 0 w 2912927"/>
                    <a:gd name="connsiteY9" fmla="*/ 1073061 h 1118993"/>
                    <a:gd name="connsiteX10" fmla="*/ 67159 w 2912927"/>
                    <a:gd name="connsiteY10" fmla="*/ 1114390 h 1118993"/>
                    <a:gd name="connsiteX11" fmla="*/ 397350 w 2912927"/>
                    <a:gd name="connsiteY11" fmla="*/ 1115489 h 1118993"/>
                    <a:gd name="connsiteX12" fmla="*/ 982468 w 2912927"/>
                    <a:gd name="connsiteY12" fmla="*/ 1092132 h 1118993"/>
                    <a:gd name="connsiteX13" fmla="*/ 2017736 w 2912927"/>
                    <a:gd name="connsiteY13" fmla="*/ 894137 h 1118993"/>
                    <a:gd name="connsiteX14" fmla="*/ 2911690 w 2912927"/>
                    <a:gd name="connsiteY14" fmla="*/ 93115 h 1118993"/>
                    <a:gd name="connsiteX15" fmla="*/ 1824422 w 2912927"/>
                    <a:gd name="connsiteY15" fmla="*/ 67749 h 1118993"/>
                    <a:gd name="connsiteX16" fmla="*/ 1035023 w 2912927"/>
                    <a:gd name="connsiteY16" fmla="*/ 924704 h 1118993"/>
                    <a:gd name="connsiteX17" fmla="*/ 555873 w 2912927"/>
                    <a:gd name="connsiteY17" fmla="*/ 957960 h 1118993"/>
                    <a:gd name="connsiteX0" fmla="*/ 555873 w 2911901"/>
                    <a:gd name="connsiteY0" fmla="*/ 948925 h 1109958"/>
                    <a:gd name="connsiteX1" fmla="*/ 459783 w 2911901"/>
                    <a:gd name="connsiteY1" fmla="*/ 976202 h 1109958"/>
                    <a:gd name="connsiteX2" fmla="*/ 433953 w 2911901"/>
                    <a:gd name="connsiteY2" fmla="*/ 1022697 h 1109958"/>
                    <a:gd name="connsiteX3" fmla="*/ 402956 w 2911901"/>
                    <a:gd name="connsiteY3" fmla="*/ 1043361 h 1109958"/>
                    <a:gd name="connsiteX4" fmla="*/ 340963 w 2911901"/>
                    <a:gd name="connsiteY4" fmla="*/ 1022697 h 1109958"/>
                    <a:gd name="connsiteX5" fmla="*/ 278970 w 2911901"/>
                    <a:gd name="connsiteY5" fmla="*/ 1079524 h 1109958"/>
                    <a:gd name="connsiteX6" fmla="*/ 206644 w 2911901"/>
                    <a:gd name="connsiteY6" fmla="*/ 1064026 h 1109958"/>
                    <a:gd name="connsiteX7" fmla="*/ 134319 w 2911901"/>
                    <a:gd name="connsiteY7" fmla="*/ 1084690 h 1109958"/>
                    <a:gd name="connsiteX8" fmla="*/ 67159 w 2911901"/>
                    <a:gd name="connsiteY8" fmla="*/ 1069192 h 1109958"/>
                    <a:gd name="connsiteX9" fmla="*/ 0 w 2911901"/>
                    <a:gd name="connsiteY9" fmla="*/ 1064026 h 1109958"/>
                    <a:gd name="connsiteX10" fmla="*/ 67159 w 2911901"/>
                    <a:gd name="connsiteY10" fmla="*/ 1105355 h 1109958"/>
                    <a:gd name="connsiteX11" fmla="*/ 397350 w 2911901"/>
                    <a:gd name="connsiteY11" fmla="*/ 1106454 h 1109958"/>
                    <a:gd name="connsiteX12" fmla="*/ 982468 w 2911901"/>
                    <a:gd name="connsiteY12" fmla="*/ 1083097 h 1109958"/>
                    <a:gd name="connsiteX13" fmla="*/ 2017736 w 2911901"/>
                    <a:gd name="connsiteY13" fmla="*/ 885102 h 1109958"/>
                    <a:gd name="connsiteX14" fmla="*/ 2911690 w 2911901"/>
                    <a:gd name="connsiteY14" fmla="*/ 84080 h 1109958"/>
                    <a:gd name="connsiteX15" fmla="*/ 1824422 w 2911901"/>
                    <a:gd name="connsiteY15" fmla="*/ 58714 h 1109958"/>
                    <a:gd name="connsiteX16" fmla="*/ 1035023 w 2911901"/>
                    <a:gd name="connsiteY16" fmla="*/ 915669 h 1109958"/>
                    <a:gd name="connsiteX17" fmla="*/ 555873 w 2911901"/>
                    <a:gd name="connsiteY17" fmla="*/ 948925 h 1109958"/>
                    <a:gd name="connsiteX0" fmla="*/ 555873 w 2919573"/>
                    <a:gd name="connsiteY0" fmla="*/ 980082 h 1141115"/>
                    <a:gd name="connsiteX1" fmla="*/ 459783 w 2919573"/>
                    <a:gd name="connsiteY1" fmla="*/ 1007359 h 1141115"/>
                    <a:gd name="connsiteX2" fmla="*/ 433953 w 2919573"/>
                    <a:gd name="connsiteY2" fmla="*/ 1053854 h 1141115"/>
                    <a:gd name="connsiteX3" fmla="*/ 402956 w 2919573"/>
                    <a:gd name="connsiteY3" fmla="*/ 1074518 h 1141115"/>
                    <a:gd name="connsiteX4" fmla="*/ 340963 w 2919573"/>
                    <a:gd name="connsiteY4" fmla="*/ 1053854 h 1141115"/>
                    <a:gd name="connsiteX5" fmla="*/ 278970 w 2919573"/>
                    <a:gd name="connsiteY5" fmla="*/ 1110681 h 1141115"/>
                    <a:gd name="connsiteX6" fmla="*/ 206644 w 2919573"/>
                    <a:gd name="connsiteY6" fmla="*/ 1095183 h 1141115"/>
                    <a:gd name="connsiteX7" fmla="*/ 134319 w 2919573"/>
                    <a:gd name="connsiteY7" fmla="*/ 1115847 h 1141115"/>
                    <a:gd name="connsiteX8" fmla="*/ 67159 w 2919573"/>
                    <a:gd name="connsiteY8" fmla="*/ 1100349 h 1141115"/>
                    <a:gd name="connsiteX9" fmla="*/ 0 w 2919573"/>
                    <a:gd name="connsiteY9" fmla="*/ 1095183 h 1141115"/>
                    <a:gd name="connsiteX10" fmla="*/ 67159 w 2919573"/>
                    <a:gd name="connsiteY10" fmla="*/ 1136512 h 1141115"/>
                    <a:gd name="connsiteX11" fmla="*/ 397350 w 2919573"/>
                    <a:gd name="connsiteY11" fmla="*/ 1137611 h 1141115"/>
                    <a:gd name="connsiteX12" fmla="*/ 982468 w 2919573"/>
                    <a:gd name="connsiteY12" fmla="*/ 1114254 h 1141115"/>
                    <a:gd name="connsiteX13" fmla="*/ 2017736 w 2919573"/>
                    <a:gd name="connsiteY13" fmla="*/ 916259 h 1141115"/>
                    <a:gd name="connsiteX14" fmla="*/ 2911690 w 2919573"/>
                    <a:gd name="connsiteY14" fmla="*/ 115237 h 1141115"/>
                    <a:gd name="connsiteX15" fmla="*/ 2420009 w 2919573"/>
                    <a:gd name="connsiteY15" fmla="*/ 28853 h 1141115"/>
                    <a:gd name="connsiteX16" fmla="*/ 1824422 w 2919573"/>
                    <a:gd name="connsiteY16" fmla="*/ 89871 h 1141115"/>
                    <a:gd name="connsiteX17" fmla="*/ 1035023 w 2919573"/>
                    <a:gd name="connsiteY17" fmla="*/ 946826 h 1141115"/>
                    <a:gd name="connsiteX18" fmla="*/ 555873 w 2919573"/>
                    <a:gd name="connsiteY18" fmla="*/ 980082 h 1141115"/>
                    <a:gd name="connsiteX0" fmla="*/ 555873 w 2916419"/>
                    <a:gd name="connsiteY0" fmla="*/ 941278 h 1102311"/>
                    <a:gd name="connsiteX1" fmla="*/ 459783 w 2916419"/>
                    <a:gd name="connsiteY1" fmla="*/ 968555 h 1102311"/>
                    <a:gd name="connsiteX2" fmla="*/ 433953 w 2916419"/>
                    <a:gd name="connsiteY2" fmla="*/ 1015050 h 1102311"/>
                    <a:gd name="connsiteX3" fmla="*/ 402956 w 2916419"/>
                    <a:gd name="connsiteY3" fmla="*/ 1035714 h 1102311"/>
                    <a:gd name="connsiteX4" fmla="*/ 340963 w 2916419"/>
                    <a:gd name="connsiteY4" fmla="*/ 1015050 h 1102311"/>
                    <a:gd name="connsiteX5" fmla="*/ 278970 w 2916419"/>
                    <a:gd name="connsiteY5" fmla="*/ 1071877 h 1102311"/>
                    <a:gd name="connsiteX6" fmla="*/ 206644 w 2916419"/>
                    <a:gd name="connsiteY6" fmla="*/ 1056379 h 1102311"/>
                    <a:gd name="connsiteX7" fmla="*/ 134319 w 2916419"/>
                    <a:gd name="connsiteY7" fmla="*/ 1077043 h 1102311"/>
                    <a:gd name="connsiteX8" fmla="*/ 67159 w 2916419"/>
                    <a:gd name="connsiteY8" fmla="*/ 1061545 h 1102311"/>
                    <a:gd name="connsiteX9" fmla="*/ 0 w 2916419"/>
                    <a:gd name="connsiteY9" fmla="*/ 1056379 h 1102311"/>
                    <a:gd name="connsiteX10" fmla="*/ 67159 w 2916419"/>
                    <a:gd name="connsiteY10" fmla="*/ 1097708 h 1102311"/>
                    <a:gd name="connsiteX11" fmla="*/ 397350 w 2916419"/>
                    <a:gd name="connsiteY11" fmla="*/ 1098807 h 1102311"/>
                    <a:gd name="connsiteX12" fmla="*/ 982468 w 2916419"/>
                    <a:gd name="connsiteY12" fmla="*/ 1075450 h 1102311"/>
                    <a:gd name="connsiteX13" fmla="*/ 2017736 w 2916419"/>
                    <a:gd name="connsiteY13" fmla="*/ 877455 h 1102311"/>
                    <a:gd name="connsiteX14" fmla="*/ 2911690 w 2916419"/>
                    <a:gd name="connsiteY14" fmla="*/ 76433 h 1102311"/>
                    <a:gd name="connsiteX15" fmla="*/ 2347342 w 2916419"/>
                    <a:gd name="connsiteY15" fmla="*/ 141439 h 1102311"/>
                    <a:gd name="connsiteX16" fmla="*/ 1824422 w 2916419"/>
                    <a:gd name="connsiteY16" fmla="*/ 51067 h 1102311"/>
                    <a:gd name="connsiteX17" fmla="*/ 1035023 w 2916419"/>
                    <a:gd name="connsiteY17" fmla="*/ 908022 h 1102311"/>
                    <a:gd name="connsiteX18" fmla="*/ 555873 w 2916419"/>
                    <a:gd name="connsiteY18" fmla="*/ 941278 h 1102311"/>
                    <a:gd name="connsiteX0" fmla="*/ 555873 w 2916043"/>
                    <a:gd name="connsiteY0" fmla="*/ 941278 h 1102311"/>
                    <a:gd name="connsiteX1" fmla="*/ 459783 w 2916043"/>
                    <a:gd name="connsiteY1" fmla="*/ 968555 h 1102311"/>
                    <a:gd name="connsiteX2" fmla="*/ 433953 w 2916043"/>
                    <a:gd name="connsiteY2" fmla="*/ 1015050 h 1102311"/>
                    <a:gd name="connsiteX3" fmla="*/ 402956 w 2916043"/>
                    <a:gd name="connsiteY3" fmla="*/ 1035714 h 1102311"/>
                    <a:gd name="connsiteX4" fmla="*/ 340963 w 2916043"/>
                    <a:gd name="connsiteY4" fmla="*/ 1015050 h 1102311"/>
                    <a:gd name="connsiteX5" fmla="*/ 278970 w 2916043"/>
                    <a:gd name="connsiteY5" fmla="*/ 1071877 h 1102311"/>
                    <a:gd name="connsiteX6" fmla="*/ 206644 w 2916043"/>
                    <a:gd name="connsiteY6" fmla="*/ 1056379 h 1102311"/>
                    <a:gd name="connsiteX7" fmla="*/ 134319 w 2916043"/>
                    <a:gd name="connsiteY7" fmla="*/ 1077043 h 1102311"/>
                    <a:gd name="connsiteX8" fmla="*/ 67159 w 2916043"/>
                    <a:gd name="connsiteY8" fmla="*/ 1061545 h 1102311"/>
                    <a:gd name="connsiteX9" fmla="*/ 0 w 2916043"/>
                    <a:gd name="connsiteY9" fmla="*/ 1056379 h 1102311"/>
                    <a:gd name="connsiteX10" fmla="*/ 67159 w 2916043"/>
                    <a:gd name="connsiteY10" fmla="*/ 1097708 h 1102311"/>
                    <a:gd name="connsiteX11" fmla="*/ 397350 w 2916043"/>
                    <a:gd name="connsiteY11" fmla="*/ 1098807 h 1102311"/>
                    <a:gd name="connsiteX12" fmla="*/ 982468 w 2916043"/>
                    <a:gd name="connsiteY12" fmla="*/ 1075450 h 1102311"/>
                    <a:gd name="connsiteX13" fmla="*/ 2017736 w 2916043"/>
                    <a:gd name="connsiteY13" fmla="*/ 877455 h 1102311"/>
                    <a:gd name="connsiteX14" fmla="*/ 2577456 w 2916043"/>
                    <a:gd name="connsiteY14" fmla="*/ 444222 h 1102311"/>
                    <a:gd name="connsiteX15" fmla="*/ 2911690 w 2916043"/>
                    <a:gd name="connsiteY15" fmla="*/ 76433 h 1102311"/>
                    <a:gd name="connsiteX16" fmla="*/ 2347342 w 2916043"/>
                    <a:gd name="connsiteY16" fmla="*/ 141439 h 1102311"/>
                    <a:gd name="connsiteX17" fmla="*/ 1824422 w 2916043"/>
                    <a:gd name="connsiteY17" fmla="*/ 51067 h 1102311"/>
                    <a:gd name="connsiteX18" fmla="*/ 1035023 w 2916043"/>
                    <a:gd name="connsiteY18" fmla="*/ 908022 h 1102311"/>
                    <a:gd name="connsiteX19" fmla="*/ 555873 w 2916043"/>
                    <a:gd name="connsiteY19" fmla="*/ 941278 h 1102311"/>
                    <a:gd name="connsiteX0" fmla="*/ 555873 w 2919028"/>
                    <a:gd name="connsiteY0" fmla="*/ 941278 h 1102311"/>
                    <a:gd name="connsiteX1" fmla="*/ 459783 w 2919028"/>
                    <a:gd name="connsiteY1" fmla="*/ 968555 h 1102311"/>
                    <a:gd name="connsiteX2" fmla="*/ 433953 w 2919028"/>
                    <a:gd name="connsiteY2" fmla="*/ 1015050 h 1102311"/>
                    <a:gd name="connsiteX3" fmla="*/ 402956 w 2919028"/>
                    <a:gd name="connsiteY3" fmla="*/ 1035714 h 1102311"/>
                    <a:gd name="connsiteX4" fmla="*/ 340963 w 2919028"/>
                    <a:gd name="connsiteY4" fmla="*/ 1015050 h 1102311"/>
                    <a:gd name="connsiteX5" fmla="*/ 278970 w 2919028"/>
                    <a:gd name="connsiteY5" fmla="*/ 1071877 h 1102311"/>
                    <a:gd name="connsiteX6" fmla="*/ 206644 w 2919028"/>
                    <a:gd name="connsiteY6" fmla="*/ 1056379 h 1102311"/>
                    <a:gd name="connsiteX7" fmla="*/ 134319 w 2919028"/>
                    <a:gd name="connsiteY7" fmla="*/ 1077043 h 1102311"/>
                    <a:gd name="connsiteX8" fmla="*/ 67159 w 2919028"/>
                    <a:gd name="connsiteY8" fmla="*/ 1061545 h 1102311"/>
                    <a:gd name="connsiteX9" fmla="*/ 0 w 2919028"/>
                    <a:gd name="connsiteY9" fmla="*/ 1056379 h 1102311"/>
                    <a:gd name="connsiteX10" fmla="*/ 67159 w 2919028"/>
                    <a:gd name="connsiteY10" fmla="*/ 1097708 h 1102311"/>
                    <a:gd name="connsiteX11" fmla="*/ 397350 w 2919028"/>
                    <a:gd name="connsiteY11" fmla="*/ 1098807 h 1102311"/>
                    <a:gd name="connsiteX12" fmla="*/ 982468 w 2919028"/>
                    <a:gd name="connsiteY12" fmla="*/ 1075450 h 1102311"/>
                    <a:gd name="connsiteX13" fmla="*/ 2017736 w 2919028"/>
                    <a:gd name="connsiteY13" fmla="*/ 877455 h 1102311"/>
                    <a:gd name="connsiteX14" fmla="*/ 2625901 w 2919028"/>
                    <a:gd name="connsiteY14" fmla="*/ 565335 h 1102311"/>
                    <a:gd name="connsiteX15" fmla="*/ 2911690 w 2919028"/>
                    <a:gd name="connsiteY15" fmla="*/ 76433 h 1102311"/>
                    <a:gd name="connsiteX16" fmla="*/ 2347342 w 2919028"/>
                    <a:gd name="connsiteY16" fmla="*/ 141439 h 1102311"/>
                    <a:gd name="connsiteX17" fmla="*/ 1824422 w 2919028"/>
                    <a:gd name="connsiteY17" fmla="*/ 51067 h 1102311"/>
                    <a:gd name="connsiteX18" fmla="*/ 1035023 w 2919028"/>
                    <a:gd name="connsiteY18" fmla="*/ 908022 h 1102311"/>
                    <a:gd name="connsiteX19" fmla="*/ 555873 w 2919028"/>
                    <a:gd name="connsiteY19" fmla="*/ 941278 h 1102311"/>
                    <a:gd name="connsiteX0" fmla="*/ 555873 w 2925305"/>
                    <a:gd name="connsiteY0" fmla="*/ 941507 h 1102540"/>
                    <a:gd name="connsiteX1" fmla="*/ 459783 w 2925305"/>
                    <a:gd name="connsiteY1" fmla="*/ 968784 h 1102540"/>
                    <a:gd name="connsiteX2" fmla="*/ 433953 w 2925305"/>
                    <a:gd name="connsiteY2" fmla="*/ 1015279 h 1102540"/>
                    <a:gd name="connsiteX3" fmla="*/ 402956 w 2925305"/>
                    <a:gd name="connsiteY3" fmla="*/ 1035943 h 1102540"/>
                    <a:gd name="connsiteX4" fmla="*/ 340963 w 2925305"/>
                    <a:gd name="connsiteY4" fmla="*/ 1015279 h 1102540"/>
                    <a:gd name="connsiteX5" fmla="*/ 278970 w 2925305"/>
                    <a:gd name="connsiteY5" fmla="*/ 1072106 h 1102540"/>
                    <a:gd name="connsiteX6" fmla="*/ 206644 w 2925305"/>
                    <a:gd name="connsiteY6" fmla="*/ 1056608 h 1102540"/>
                    <a:gd name="connsiteX7" fmla="*/ 134319 w 2925305"/>
                    <a:gd name="connsiteY7" fmla="*/ 1077272 h 1102540"/>
                    <a:gd name="connsiteX8" fmla="*/ 67159 w 2925305"/>
                    <a:gd name="connsiteY8" fmla="*/ 1061774 h 1102540"/>
                    <a:gd name="connsiteX9" fmla="*/ 0 w 2925305"/>
                    <a:gd name="connsiteY9" fmla="*/ 1056608 h 1102540"/>
                    <a:gd name="connsiteX10" fmla="*/ 67159 w 2925305"/>
                    <a:gd name="connsiteY10" fmla="*/ 1097937 h 1102540"/>
                    <a:gd name="connsiteX11" fmla="*/ 397350 w 2925305"/>
                    <a:gd name="connsiteY11" fmla="*/ 1099036 h 1102540"/>
                    <a:gd name="connsiteX12" fmla="*/ 982468 w 2925305"/>
                    <a:gd name="connsiteY12" fmla="*/ 1075679 h 1102540"/>
                    <a:gd name="connsiteX13" fmla="*/ 2017736 w 2925305"/>
                    <a:gd name="connsiteY13" fmla="*/ 877684 h 1102540"/>
                    <a:gd name="connsiteX14" fmla="*/ 2625901 w 2925305"/>
                    <a:gd name="connsiteY14" fmla="*/ 565564 h 1102540"/>
                    <a:gd name="connsiteX15" fmla="*/ 2918138 w 2925305"/>
                    <a:gd name="connsiteY15" fmla="*/ 87009 h 1102540"/>
                    <a:gd name="connsiteX16" fmla="*/ 2347342 w 2925305"/>
                    <a:gd name="connsiteY16" fmla="*/ 141668 h 1102540"/>
                    <a:gd name="connsiteX17" fmla="*/ 1824422 w 2925305"/>
                    <a:gd name="connsiteY17" fmla="*/ 51296 h 1102540"/>
                    <a:gd name="connsiteX18" fmla="*/ 1035023 w 2925305"/>
                    <a:gd name="connsiteY18" fmla="*/ 908251 h 1102540"/>
                    <a:gd name="connsiteX19" fmla="*/ 555873 w 2925305"/>
                    <a:gd name="connsiteY19" fmla="*/ 941507 h 1102540"/>
                    <a:gd name="connsiteX0" fmla="*/ 555873 w 2933419"/>
                    <a:gd name="connsiteY0" fmla="*/ 941507 h 1102540"/>
                    <a:gd name="connsiteX1" fmla="*/ 459783 w 2933419"/>
                    <a:gd name="connsiteY1" fmla="*/ 968784 h 1102540"/>
                    <a:gd name="connsiteX2" fmla="*/ 433953 w 2933419"/>
                    <a:gd name="connsiteY2" fmla="*/ 1015279 h 1102540"/>
                    <a:gd name="connsiteX3" fmla="*/ 402956 w 2933419"/>
                    <a:gd name="connsiteY3" fmla="*/ 1035943 h 1102540"/>
                    <a:gd name="connsiteX4" fmla="*/ 340963 w 2933419"/>
                    <a:gd name="connsiteY4" fmla="*/ 1015279 h 1102540"/>
                    <a:gd name="connsiteX5" fmla="*/ 278970 w 2933419"/>
                    <a:gd name="connsiteY5" fmla="*/ 1072106 h 1102540"/>
                    <a:gd name="connsiteX6" fmla="*/ 206644 w 2933419"/>
                    <a:gd name="connsiteY6" fmla="*/ 1056608 h 1102540"/>
                    <a:gd name="connsiteX7" fmla="*/ 134319 w 2933419"/>
                    <a:gd name="connsiteY7" fmla="*/ 1077272 h 1102540"/>
                    <a:gd name="connsiteX8" fmla="*/ 67159 w 2933419"/>
                    <a:gd name="connsiteY8" fmla="*/ 1061774 h 1102540"/>
                    <a:gd name="connsiteX9" fmla="*/ 0 w 2933419"/>
                    <a:gd name="connsiteY9" fmla="*/ 1056608 h 1102540"/>
                    <a:gd name="connsiteX10" fmla="*/ 67159 w 2933419"/>
                    <a:gd name="connsiteY10" fmla="*/ 1097937 h 1102540"/>
                    <a:gd name="connsiteX11" fmla="*/ 397350 w 2933419"/>
                    <a:gd name="connsiteY11" fmla="*/ 1099036 h 1102540"/>
                    <a:gd name="connsiteX12" fmla="*/ 982468 w 2933419"/>
                    <a:gd name="connsiteY12" fmla="*/ 1075679 h 1102540"/>
                    <a:gd name="connsiteX13" fmla="*/ 2017736 w 2933419"/>
                    <a:gd name="connsiteY13" fmla="*/ 877684 h 1102540"/>
                    <a:gd name="connsiteX14" fmla="*/ 2625901 w 2933419"/>
                    <a:gd name="connsiteY14" fmla="*/ 565564 h 1102540"/>
                    <a:gd name="connsiteX15" fmla="*/ 2918138 w 2933419"/>
                    <a:gd name="connsiteY15" fmla="*/ 87009 h 1102540"/>
                    <a:gd name="connsiteX16" fmla="*/ 2347342 w 2933419"/>
                    <a:gd name="connsiteY16" fmla="*/ 141668 h 1102540"/>
                    <a:gd name="connsiteX17" fmla="*/ 1824422 w 2933419"/>
                    <a:gd name="connsiteY17" fmla="*/ 51296 h 1102540"/>
                    <a:gd name="connsiteX18" fmla="*/ 1035023 w 2933419"/>
                    <a:gd name="connsiteY18" fmla="*/ 908251 h 1102540"/>
                    <a:gd name="connsiteX19" fmla="*/ 555873 w 2933419"/>
                    <a:gd name="connsiteY19" fmla="*/ 941507 h 1102540"/>
                    <a:gd name="connsiteX0" fmla="*/ 555873 w 2928008"/>
                    <a:gd name="connsiteY0" fmla="*/ 941507 h 1102540"/>
                    <a:gd name="connsiteX1" fmla="*/ 459783 w 2928008"/>
                    <a:gd name="connsiteY1" fmla="*/ 968784 h 1102540"/>
                    <a:gd name="connsiteX2" fmla="*/ 433953 w 2928008"/>
                    <a:gd name="connsiteY2" fmla="*/ 1015279 h 1102540"/>
                    <a:gd name="connsiteX3" fmla="*/ 402956 w 2928008"/>
                    <a:gd name="connsiteY3" fmla="*/ 1035943 h 1102540"/>
                    <a:gd name="connsiteX4" fmla="*/ 340963 w 2928008"/>
                    <a:gd name="connsiteY4" fmla="*/ 1015279 h 1102540"/>
                    <a:gd name="connsiteX5" fmla="*/ 278970 w 2928008"/>
                    <a:gd name="connsiteY5" fmla="*/ 1072106 h 1102540"/>
                    <a:gd name="connsiteX6" fmla="*/ 206644 w 2928008"/>
                    <a:gd name="connsiteY6" fmla="*/ 1056608 h 1102540"/>
                    <a:gd name="connsiteX7" fmla="*/ 134319 w 2928008"/>
                    <a:gd name="connsiteY7" fmla="*/ 1077272 h 1102540"/>
                    <a:gd name="connsiteX8" fmla="*/ 67159 w 2928008"/>
                    <a:gd name="connsiteY8" fmla="*/ 1061774 h 1102540"/>
                    <a:gd name="connsiteX9" fmla="*/ 0 w 2928008"/>
                    <a:gd name="connsiteY9" fmla="*/ 1056608 h 1102540"/>
                    <a:gd name="connsiteX10" fmla="*/ 67159 w 2928008"/>
                    <a:gd name="connsiteY10" fmla="*/ 1097937 h 1102540"/>
                    <a:gd name="connsiteX11" fmla="*/ 397350 w 2928008"/>
                    <a:gd name="connsiteY11" fmla="*/ 1099036 h 1102540"/>
                    <a:gd name="connsiteX12" fmla="*/ 982468 w 2928008"/>
                    <a:gd name="connsiteY12" fmla="*/ 1075679 h 1102540"/>
                    <a:gd name="connsiteX13" fmla="*/ 2017736 w 2928008"/>
                    <a:gd name="connsiteY13" fmla="*/ 877684 h 1102540"/>
                    <a:gd name="connsiteX14" fmla="*/ 2658142 w 2928008"/>
                    <a:gd name="connsiteY14" fmla="*/ 679383 h 1102540"/>
                    <a:gd name="connsiteX15" fmla="*/ 2918138 w 2928008"/>
                    <a:gd name="connsiteY15" fmla="*/ 87009 h 1102540"/>
                    <a:gd name="connsiteX16" fmla="*/ 2347342 w 2928008"/>
                    <a:gd name="connsiteY16" fmla="*/ 141668 h 1102540"/>
                    <a:gd name="connsiteX17" fmla="*/ 1824422 w 2928008"/>
                    <a:gd name="connsiteY17" fmla="*/ 51296 h 1102540"/>
                    <a:gd name="connsiteX18" fmla="*/ 1035023 w 2928008"/>
                    <a:gd name="connsiteY18" fmla="*/ 908251 h 1102540"/>
                    <a:gd name="connsiteX19" fmla="*/ 555873 w 2928008"/>
                    <a:gd name="connsiteY19" fmla="*/ 941507 h 1102540"/>
                    <a:gd name="connsiteX0" fmla="*/ 555873 w 2928008"/>
                    <a:gd name="connsiteY0" fmla="*/ 941507 h 1102540"/>
                    <a:gd name="connsiteX1" fmla="*/ 459783 w 2928008"/>
                    <a:gd name="connsiteY1" fmla="*/ 968784 h 1102540"/>
                    <a:gd name="connsiteX2" fmla="*/ 433953 w 2928008"/>
                    <a:gd name="connsiteY2" fmla="*/ 1015279 h 1102540"/>
                    <a:gd name="connsiteX3" fmla="*/ 402956 w 2928008"/>
                    <a:gd name="connsiteY3" fmla="*/ 1035943 h 1102540"/>
                    <a:gd name="connsiteX4" fmla="*/ 340963 w 2928008"/>
                    <a:gd name="connsiteY4" fmla="*/ 1015279 h 1102540"/>
                    <a:gd name="connsiteX5" fmla="*/ 278970 w 2928008"/>
                    <a:gd name="connsiteY5" fmla="*/ 1072106 h 1102540"/>
                    <a:gd name="connsiteX6" fmla="*/ 206644 w 2928008"/>
                    <a:gd name="connsiteY6" fmla="*/ 1056608 h 1102540"/>
                    <a:gd name="connsiteX7" fmla="*/ 134319 w 2928008"/>
                    <a:gd name="connsiteY7" fmla="*/ 1077272 h 1102540"/>
                    <a:gd name="connsiteX8" fmla="*/ 67159 w 2928008"/>
                    <a:gd name="connsiteY8" fmla="*/ 1061774 h 1102540"/>
                    <a:gd name="connsiteX9" fmla="*/ 0 w 2928008"/>
                    <a:gd name="connsiteY9" fmla="*/ 1056608 h 1102540"/>
                    <a:gd name="connsiteX10" fmla="*/ 67159 w 2928008"/>
                    <a:gd name="connsiteY10" fmla="*/ 1097937 h 1102540"/>
                    <a:gd name="connsiteX11" fmla="*/ 397350 w 2928008"/>
                    <a:gd name="connsiteY11" fmla="*/ 1099036 h 1102540"/>
                    <a:gd name="connsiteX12" fmla="*/ 982468 w 2928008"/>
                    <a:gd name="connsiteY12" fmla="*/ 1075679 h 1102540"/>
                    <a:gd name="connsiteX13" fmla="*/ 2017736 w 2928008"/>
                    <a:gd name="connsiteY13" fmla="*/ 877684 h 1102540"/>
                    <a:gd name="connsiteX14" fmla="*/ 2658142 w 2928008"/>
                    <a:gd name="connsiteY14" fmla="*/ 679383 h 1102540"/>
                    <a:gd name="connsiteX15" fmla="*/ 2918138 w 2928008"/>
                    <a:gd name="connsiteY15" fmla="*/ 87009 h 1102540"/>
                    <a:gd name="connsiteX16" fmla="*/ 2347342 w 2928008"/>
                    <a:gd name="connsiteY16" fmla="*/ 141668 h 1102540"/>
                    <a:gd name="connsiteX17" fmla="*/ 1824422 w 2928008"/>
                    <a:gd name="connsiteY17" fmla="*/ 51296 h 1102540"/>
                    <a:gd name="connsiteX18" fmla="*/ 555873 w 2928008"/>
                    <a:gd name="connsiteY18" fmla="*/ 941507 h 1102540"/>
                    <a:gd name="connsiteX0" fmla="*/ 555873 w 2928008"/>
                    <a:gd name="connsiteY0" fmla="*/ 941507 h 1102540"/>
                    <a:gd name="connsiteX1" fmla="*/ 433953 w 2928008"/>
                    <a:gd name="connsiteY1" fmla="*/ 1015279 h 1102540"/>
                    <a:gd name="connsiteX2" fmla="*/ 402956 w 2928008"/>
                    <a:gd name="connsiteY2" fmla="*/ 1035943 h 1102540"/>
                    <a:gd name="connsiteX3" fmla="*/ 340963 w 2928008"/>
                    <a:gd name="connsiteY3" fmla="*/ 1015279 h 1102540"/>
                    <a:gd name="connsiteX4" fmla="*/ 278970 w 2928008"/>
                    <a:gd name="connsiteY4" fmla="*/ 1072106 h 1102540"/>
                    <a:gd name="connsiteX5" fmla="*/ 206644 w 2928008"/>
                    <a:gd name="connsiteY5" fmla="*/ 1056608 h 1102540"/>
                    <a:gd name="connsiteX6" fmla="*/ 134319 w 2928008"/>
                    <a:gd name="connsiteY6" fmla="*/ 1077272 h 1102540"/>
                    <a:gd name="connsiteX7" fmla="*/ 67159 w 2928008"/>
                    <a:gd name="connsiteY7" fmla="*/ 1061774 h 1102540"/>
                    <a:gd name="connsiteX8" fmla="*/ 0 w 2928008"/>
                    <a:gd name="connsiteY8" fmla="*/ 1056608 h 1102540"/>
                    <a:gd name="connsiteX9" fmla="*/ 67159 w 2928008"/>
                    <a:gd name="connsiteY9" fmla="*/ 1097937 h 1102540"/>
                    <a:gd name="connsiteX10" fmla="*/ 397350 w 2928008"/>
                    <a:gd name="connsiteY10" fmla="*/ 1099036 h 1102540"/>
                    <a:gd name="connsiteX11" fmla="*/ 982468 w 2928008"/>
                    <a:gd name="connsiteY11" fmla="*/ 1075679 h 1102540"/>
                    <a:gd name="connsiteX12" fmla="*/ 2017736 w 2928008"/>
                    <a:gd name="connsiteY12" fmla="*/ 877684 h 1102540"/>
                    <a:gd name="connsiteX13" fmla="*/ 2658142 w 2928008"/>
                    <a:gd name="connsiteY13" fmla="*/ 679383 h 1102540"/>
                    <a:gd name="connsiteX14" fmla="*/ 2918138 w 2928008"/>
                    <a:gd name="connsiteY14" fmla="*/ 87009 h 1102540"/>
                    <a:gd name="connsiteX15" fmla="*/ 2347342 w 2928008"/>
                    <a:gd name="connsiteY15" fmla="*/ 141668 h 1102540"/>
                    <a:gd name="connsiteX16" fmla="*/ 1824422 w 2928008"/>
                    <a:gd name="connsiteY16" fmla="*/ 51296 h 1102540"/>
                    <a:gd name="connsiteX17" fmla="*/ 555873 w 2928008"/>
                    <a:gd name="connsiteY17" fmla="*/ 941507 h 1102540"/>
                    <a:gd name="connsiteX0" fmla="*/ 555873 w 2928008"/>
                    <a:gd name="connsiteY0" fmla="*/ 941507 h 1102540"/>
                    <a:gd name="connsiteX1" fmla="*/ 402956 w 2928008"/>
                    <a:gd name="connsiteY1" fmla="*/ 1035943 h 1102540"/>
                    <a:gd name="connsiteX2" fmla="*/ 340963 w 2928008"/>
                    <a:gd name="connsiteY2" fmla="*/ 1015279 h 1102540"/>
                    <a:gd name="connsiteX3" fmla="*/ 278970 w 2928008"/>
                    <a:gd name="connsiteY3" fmla="*/ 1072106 h 1102540"/>
                    <a:gd name="connsiteX4" fmla="*/ 206644 w 2928008"/>
                    <a:gd name="connsiteY4" fmla="*/ 1056608 h 1102540"/>
                    <a:gd name="connsiteX5" fmla="*/ 134319 w 2928008"/>
                    <a:gd name="connsiteY5" fmla="*/ 1077272 h 1102540"/>
                    <a:gd name="connsiteX6" fmla="*/ 67159 w 2928008"/>
                    <a:gd name="connsiteY6" fmla="*/ 1061774 h 1102540"/>
                    <a:gd name="connsiteX7" fmla="*/ 0 w 2928008"/>
                    <a:gd name="connsiteY7" fmla="*/ 1056608 h 1102540"/>
                    <a:gd name="connsiteX8" fmla="*/ 67159 w 2928008"/>
                    <a:gd name="connsiteY8" fmla="*/ 1097937 h 1102540"/>
                    <a:gd name="connsiteX9" fmla="*/ 397350 w 2928008"/>
                    <a:gd name="connsiteY9" fmla="*/ 1099036 h 1102540"/>
                    <a:gd name="connsiteX10" fmla="*/ 982468 w 2928008"/>
                    <a:gd name="connsiteY10" fmla="*/ 1075679 h 1102540"/>
                    <a:gd name="connsiteX11" fmla="*/ 2017736 w 2928008"/>
                    <a:gd name="connsiteY11" fmla="*/ 877684 h 1102540"/>
                    <a:gd name="connsiteX12" fmla="*/ 2658142 w 2928008"/>
                    <a:gd name="connsiteY12" fmla="*/ 679383 h 1102540"/>
                    <a:gd name="connsiteX13" fmla="*/ 2918138 w 2928008"/>
                    <a:gd name="connsiteY13" fmla="*/ 87009 h 1102540"/>
                    <a:gd name="connsiteX14" fmla="*/ 2347342 w 2928008"/>
                    <a:gd name="connsiteY14" fmla="*/ 141668 h 1102540"/>
                    <a:gd name="connsiteX15" fmla="*/ 1824422 w 2928008"/>
                    <a:gd name="connsiteY15" fmla="*/ 51296 h 1102540"/>
                    <a:gd name="connsiteX16" fmla="*/ 555873 w 2928008"/>
                    <a:gd name="connsiteY16" fmla="*/ 941507 h 1102540"/>
                    <a:gd name="connsiteX0" fmla="*/ 555873 w 2928008"/>
                    <a:gd name="connsiteY0" fmla="*/ 941507 h 1102540"/>
                    <a:gd name="connsiteX1" fmla="*/ 340963 w 2928008"/>
                    <a:gd name="connsiteY1" fmla="*/ 1015279 h 1102540"/>
                    <a:gd name="connsiteX2" fmla="*/ 278970 w 2928008"/>
                    <a:gd name="connsiteY2" fmla="*/ 1072106 h 1102540"/>
                    <a:gd name="connsiteX3" fmla="*/ 206644 w 2928008"/>
                    <a:gd name="connsiteY3" fmla="*/ 1056608 h 1102540"/>
                    <a:gd name="connsiteX4" fmla="*/ 134319 w 2928008"/>
                    <a:gd name="connsiteY4" fmla="*/ 1077272 h 1102540"/>
                    <a:gd name="connsiteX5" fmla="*/ 67159 w 2928008"/>
                    <a:gd name="connsiteY5" fmla="*/ 1061774 h 1102540"/>
                    <a:gd name="connsiteX6" fmla="*/ 0 w 2928008"/>
                    <a:gd name="connsiteY6" fmla="*/ 1056608 h 1102540"/>
                    <a:gd name="connsiteX7" fmla="*/ 67159 w 2928008"/>
                    <a:gd name="connsiteY7" fmla="*/ 1097937 h 1102540"/>
                    <a:gd name="connsiteX8" fmla="*/ 397350 w 2928008"/>
                    <a:gd name="connsiteY8" fmla="*/ 1099036 h 1102540"/>
                    <a:gd name="connsiteX9" fmla="*/ 982468 w 2928008"/>
                    <a:gd name="connsiteY9" fmla="*/ 1075679 h 1102540"/>
                    <a:gd name="connsiteX10" fmla="*/ 2017736 w 2928008"/>
                    <a:gd name="connsiteY10" fmla="*/ 877684 h 1102540"/>
                    <a:gd name="connsiteX11" fmla="*/ 2658142 w 2928008"/>
                    <a:gd name="connsiteY11" fmla="*/ 679383 h 1102540"/>
                    <a:gd name="connsiteX12" fmla="*/ 2918138 w 2928008"/>
                    <a:gd name="connsiteY12" fmla="*/ 87009 h 1102540"/>
                    <a:gd name="connsiteX13" fmla="*/ 2347342 w 2928008"/>
                    <a:gd name="connsiteY13" fmla="*/ 141668 h 1102540"/>
                    <a:gd name="connsiteX14" fmla="*/ 1824422 w 2928008"/>
                    <a:gd name="connsiteY14" fmla="*/ 51296 h 1102540"/>
                    <a:gd name="connsiteX15" fmla="*/ 555873 w 2928008"/>
                    <a:gd name="connsiteY15" fmla="*/ 941507 h 1102540"/>
                    <a:gd name="connsiteX0" fmla="*/ 555873 w 2928008"/>
                    <a:gd name="connsiteY0" fmla="*/ 941507 h 1102540"/>
                    <a:gd name="connsiteX1" fmla="*/ 278970 w 2928008"/>
                    <a:gd name="connsiteY1" fmla="*/ 1072106 h 1102540"/>
                    <a:gd name="connsiteX2" fmla="*/ 206644 w 2928008"/>
                    <a:gd name="connsiteY2" fmla="*/ 1056608 h 1102540"/>
                    <a:gd name="connsiteX3" fmla="*/ 134319 w 2928008"/>
                    <a:gd name="connsiteY3" fmla="*/ 1077272 h 1102540"/>
                    <a:gd name="connsiteX4" fmla="*/ 67159 w 2928008"/>
                    <a:gd name="connsiteY4" fmla="*/ 1061774 h 1102540"/>
                    <a:gd name="connsiteX5" fmla="*/ 0 w 2928008"/>
                    <a:gd name="connsiteY5" fmla="*/ 1056608 h 1102540"/>
                    <a:gd name="connsiteX6" fmla="*/ 67159 w 2928008"/>
                    <a:gd name="connsiteY6" fmla="*/ 1097937 h 1102540"/>
                    <a:gd name="connsiteX7" fmla="*/ 397350 w 2928008"/>
                    <a:gd name="connsiteY7" fmla="*/ 1099036 h 1102540"/>
                    <a:gd name="connsiteX8" fmla="*/ 982468 w 2928008"/>
                    <a:gd name="connsiteY8" fmla="*/ 1075679 h 1102540"/>
                    <a:gd name="connsiteX9" fmla="*/ 2017736 w 2928008"/>
                    <a:gd name="connsiteY9" fmla="*/ 877684 h 1102540"/>
                    <a:gd name="connsiteX10" fmla="*/ 2658142 w 2928008"/>
                    <a:gd name="connsiteY10" fmla="*/ 679383 h 1102540"/>
                    <a:gd name="connsiteX11" fmla="*/ 2918138 w 2928008"/>
                    <a:gd name="connsiteY11" fmla="*/ 87009 h 1102540"/>
                    <a:gd name="connsiteX12" fmla="*/ 2347342 w 2928008"/>
                    <a:gd name="connsiteY12" fmla="*/ 141668 h 1102540"/>
                    <a:gd name="connsiteX13" fmla="*/ 1824422 w 2928008"/>
                    <a:gd name="connsiteY13" fmla="*/ 51296 h 1102540"/>
                    <a:gd name="connsiteX14" fmla="*/ 555873 w 2928008"/>
                    <a:gd name="connsiteY14" fmla="*/ 941507 h 1102540"/>
                    <a:gd name="connsiteX0" fmla="*/ 555873 w 2928008"/>
                    <a:gd name="connsiteY0" fmla="*/ 941507 h 1102540"/>
                    <a:gd name="connsiteX1" fmla="*/ 206644 w 2928008"/>
                    <a:gd name="connsiteY1" fmla="*/ 1056608 h 1102540"/>
                    <a:gd name="connsiteX2" fmla="*/ 134319 w 2928008"/>
                    <a:gd name="connsiteY2" fmla="*/ 1077272 h 1102540"/>
                    <a:gd name="connsiteX3" fmla="*/ 67159 w 2928008"/>
                    <a:gd name="connsiteY3" fmla="*/ 1061774 h 1102540"/>
                    <a:gd name="connsiteX4" fmla="*/ 0 w 2928008"/>
                    <a:gd name="connsiteY4" fmla="*/ 1056608 h 1102540"/>
                    <a:gd name="connsiteX5" fmla="*/ 67159 w 2928008"/>
                    <a:gd name="connsiteY5" fmla="*/ 1097937 h 1102540"/>
                    <a:gd name="connsiteX6" fmla="*/ 397350 w 2928008"/>
                    <a:gd name="connsiteY6" fmla="*/ 1099036 h 1102540"/>
                    <a:gd name="connsiteX7" fmla="*/ 982468 w 2928008"/>
                    <a:gd name="connsiteY7" fmla="*/ 1075679 h 1102540"/>
                    <a:gd name="connsiteX8" fmla="*/ 2017736 w 2928008"/>
                    <a:gd name="connsiteY8" fmla="*/ 877684 h 1102540"/>
                    <a:gd name="connsiteX9" fmla="*/ 2658142 w 2928008"/>
                    <a:gd name="connsiteY9" fmla="*/ 679383 h 1102540"/>
                    <a:gd name="connsiteX10" fmla="*/ 2918138 w 2928008"/>
                    <a:gd name="connsiteY10" fmla="*/ 87009 h 1102540"/>
                    <a:gd name="connsiteX11" fmla="*/ 2347342 w 2928008"/>
                    <a:gd name="connsiteY11" fmla="*/ 141668 h 1102540"/>
                    <a:gd name="connsiteX12" fmla="*/ 1824422 w 2928008"/>
                    <a:gd name="connsiteY12" fmla="*/ 51296 h 1102540"/>
                    <a:gd name="connsiteX13" fmla="*/ 555873 w 2928008"/>
                    <a:gd name="connsiteY13" fmla="*/ 941507 h 1102540"/>
                    <a:gd name="connsiteX0" fmla="*/ 555873 w 2928008"/>
                    <a:gd name="connsiteY0" fmla="*/ 941507 h 1102540"/>
                    <a:gd name="connsiteX1" fmla="*/ 134319 w 2928008"/>
                    <a:gd name="connsiteY1" fmla="*/ 1077272 h 1102540"/>
                    <a:gd name="connsiteX2" fmla="*/ 67159 w 2928008"/>
                    <a:gd name="connsiteY2" fmla="*/ 1061774 h 1102540"/>
                    <a:gd name="connsiteX3" fmla="*/ 0 w 2928008"/>
                    <a:gd name="connsiteY3" fmla="*/ 1056608 h 1102540"/>
                    <a:gd name="connsiteX4" fmla="*/ 67159 w 2928008"/>
                    <a:gd name="connsiteY4" fmla="*/ 1097937 h 1102540"/>
                    <a:gd name="connsiteX5" fmla="*/ 397350 w 2928008"/>
                    <a:gd name="connsiteY5" fmla="*/ 1099036 h 1102540"/>
                    <a:gd name="connsiteX6" fmla="*/ 982468 w 2928008"/>
                    <a:gd name="connsiteY6" fmla="*/ 1075679 h 1102540"/>
                    <a:gd name="connsiteX7" fmla="*/ 2017736 w 2928008"/>
                    <a:gd name="connsiteY7" fmla="*/ 877684 h 1102540"/>
                    <a:gd name="connsiteX8" fmla="*/ 2658142 w 2928008"/>
                    <a:gd name="connsiteY8" fmla="*/ 679383 h 1102540"/>
                    <a:gd name="connsiteX9" fmla="*/ 2918138 w 2928008"/>
                    <a:gd name="connsiteY9" fmla="*/ 87009 h 1102540"/>
                    <a:gd name="connsiteX10" fmla="*/ 2347342 w 2928008"/>
                    <a:gd name="connsiteY10" fmla="*/ 141668 h 1102540"/>
                    <a:gd name="connsiteX11" fmla="*/ 1824422 w 2928008"/>
                    <a:gd name="connsiteY11" fmla="*/ 51296 h 1102540"/>
                    <a:gd name="connsiteX12" fmla="*/ 555873 w 2928008"/>
                    <a:gd name="connsiteY12" fmla="*/ 941507 h 1102540"/>
                    <a:gd name="connsiteX0" fmla="*/ 559083 w 2931218"/>
                    <a:gd name="connsiteY0" fmla="*/ 941507 h 1102540"/>
                    <a:gd name="connsiteX1" fmla="*/ 70369 w 2931218"/>
                    <a:gd name="connsiteY1" fmla="*/ 1061774 h 1102540"/>
                    <a:gd name="connsiteX2" fmla="*/ 3210 w 2931218"/>
                    <a:gd name="connsiteY2" fmla="*/ 1056608 h 1102540"/>
                    <a:gd name="connsiteX3" fmla="*/ 70369 w 2931218"/>
                    <a:gd name="connsiteY3" fmla="*/ 1097937 h 1102540"/>
                    <a:gd name="connsiteX4" fmla="*/ 400560 w 2931218"/>
                    <a:gd name="connsiteY4" fmla="*/ 1099036 h 1102540"/>
                    <a:gd name="connsiteX5" fmla="*/ 985678 w 2931218"/>
                    <a:gd name="connsiteY5" fmla="*/ 1075679 h 1102540"/>
                    <a:gd name="connsiteX6" fmla="*/ 2020946 w 2931218"/>
                    <a:gd name="connsiteY6" fmla="*/ 877684 h 1102540"/>
                    <a:gd name="connsiteX7" fmla="*/ 2661352 w 2931218"/>
                    <a:gd name="connsiteY7" fmla="*/ 679383 h 1102540"/>
                    <a:gd name="connsiteX8" fmla="*/ 2921348 w 2931218"/>
                    <a:gd name="connsiteY8" fmla="*/ 87009 h 1102540"/>
                    <a:gd name="connsiteX9" fmla="*/ 2350552 w 2931218"/>
                    <a:gd name="connsiteY9" fmla="*/ 141668 h 1102540"/>
                    <a:gd name="connsiteX10" fmla="*/ 1827632 w 2931218"/>
                    <a:gd name="connsiteY10" fmla="*/ 51296 h 1102540"/>
                    <a:gd name="connsiteX11" fmla="*/ 559083 w 2931218"/>
                    <a:gd name="connsiteY11" fmla="*/ 941507 h 1102540"/>
                    <a:gd name="connsiteX0" fmla="*/ 589806 w 2961941"/>
                    <a:gd name="connsiteY0" fmla="*/ 941507 h 1102540"/>
                    <a:gd name="connsiteX1" fmla="*/ 33933 w 2961941"/>
                    <a:gd name="connsiteY1" fmla="*/ 1056608 h 1102540"/>
                    <a:gd name="connsiteX2" fmla="*/ 101092 w 2961941"/>
                    <a:gd name="connsiteY2" fmla="*/ 1097937 h 1102540"/>
                    <a:gd name="connsiteX3" fmla="*/ 431283 w 2961941"/>
                    <a:gd name="connsiteY3" fmla="*/ 1099036 h 1102540"/>
                    <a:gd name="connsiteX4" fmla="*/ 1016401 w 2961941"/>
                    <a:gd name="connsiteY4" fmla="*/ 1075679 h 1102540"/>
                    <a:gd name="connsiteX5" fmla="*/ 2051669 w 2961941"/>
                    <a:gd name="connsiteY5" fmla="*/ 877684 h 1102540"/>
                    <a:gd name="connsiteX6" fmla="*/ 2692075 w 2961941"/>
                    <a:gd name="connsiteY6" fmla="*/ 679383 h 1102540"/>
                    <a:gd name="connsiteX7" fmla="*/ 2952071 w 2961941"/>
                    <a:gd name="connsiteY7" fmla="*/ 87009 h 1102540"/>
                    <a:gd name="connsiteX8" fmla="*/ 2381275 w 2961941"/>
                    <a:gd name="connsiteY8" fmla="*/ 141668 h 1102540"/>
                    <a:gd name="connsiteX9" fmla="*/ 1858355 w 2961941"/>
                    <a:gd name="connsiteY9" fmla="*/ 51296 h 1102540"/>
                    <a:gd name="connsiteX10" fmla="*/ 589806 w 2961941"/>
                    <a:gd name="connsiteY10" fmla="*/ 941507 h 1102540"/>
                    <a:gd name="connsiteX0" fmla="*/ 491042 w 2863177"/>
                    <a:gd name="connsiteY0" fmla="*/ 941507 h 1110804"/>
                    <a:gd name="connsiteX1" fmla="*/ 2328 w 2863177"/>
                    <a:gd name="connsiteY1" fmla="*/ 1097937 h 1110804"/>
                    <a:gd name="connsiteX2" fmla="*/ 332519 w 2863177"/>
                    <a:gd name="connsiteY2" fmla="*/ 1099036 h 1110804"/>
                    <a:gd name="connsiteX3" fmla="*/ 917637 w 2863177"/>
                    <a:gd name="connsiteY3" fmla="*/ 1075679 h 1110804"/>
                    <a:gd name="connsiteX4" fmla="*/ 1952905 w 2863177"/>
                    <a:gd name="connsiteY4" fmla="*/ 877684 h 1110804"/>
                    <a:gd name="connsiteX5" fmla="*/ 2593311 w 2863177"/>
                    <a:gd name="connsiteY5" fmla="*/ 679383 h 1110804"/>
                    <a:gd name="connsiteX6" fmla="*/ 2853307 w 2863177"/>
                    <a:gd name="connsiteY6" fmla="*/ 87009 h 1110804"/>
                    <a:gd name="connsiteX7" fmla="*/ 2282511 w 2863177"/>
                    <a:gd name="connsiteY7" fmla="*/ 141668 h 1110804"/>
                    <a:gd name="connsiteX8" fmla="*/ 1759591 w 2863177"/>
                    <a:gd name="connsiteY8" fmla="*/ 51296 h 1110804"/>
                    <a:gd name="connsiteX9" fmla="*/ 491042 w 2863177"/>
                    <a:gd name="connsiteY9" fmla="*/ 941507 h 1110804"/>
                    <a:gd name="connsiteX0" fmla="*/ 202342 w 2574477"/>
                    <a:gd name="connsiteY0" fmla="*/ 941507 h 1111208"/>
                    <a:gd name="connsiteX1" fmla="*/ 43819 w 2574477"/>
                    <a:gd name="connsiteY1" fmla="*/ 1099036 h 1111208"/>
                    <a:gd name="connsiteX2" fmla="*/ 628937 w 2574477"/>
                    <a:gd name="connsiteY2" fmla="*/ 1075679 h 1111208"/>
                    <a:gd name="connsiteX3" fmla="*/ 1664205 w 2574477"/>
                    <a:gd name="connsiteY3" fmla="*/ 877684 h 1111208"/>
                    <a:gd name="connsiteX4" fmla="*/ 2304611 w 2574477"/>
                    <a:gd name="connsiteY4" fmla="*/ 679383 h 1111208"/>
                    <a:gd name="connsiteX5" fmla="*/ 2564607 w 2574477"/>
                    <a:gd name="connsiteY5" fmla="*/ 87009 h 1111208"/>
                    <a:gd name="connsiteX6" fmla="*/ 1993811 w 2574477"/>
                    <a:gd name="connsiteY6" fmla="*/ 141668 h 1111208"/>
                    <a:gd name="connsiteX7" fmla="*/ 1470891 w 2574477"/>
                    <a:gd name="connsiteY7" fmla="*/ 51296 h 1111208"/>
                    <a:gd name="connsiteX8" fmla="*/ 202342 w 2574477"/>
                    <a:gd name="connsiteY8" fmla="*/ 941507 h 1111208"/>
                    <a:gd name="connsiteX0" fmla="*/ 34046 w 2406181"/>
                    <a:gd name="connsiteY0" fmla="*/ 941507 h 1083665"/>
                    <a:gd name="connsiteX1" fmla="*/ 460641 w 2406181"/>
                    <a:gd name="connsiteY1" fmla="*/ 1075679 h 1083665"/>
                    <a:gd name="connsiteX2" fmla="*/ 1495909 w 2406181"/>
                    <a:gd name="connsiteY2" fmla="*/ 877684 h 1083665"/>
                    <a:gd name="connsiteX3" fmla="*/ 2136315 w 2406181"/>
                    <a:gd name="connsiteY3" fmla="*/ 679383 h 1083665"/>
                    <a:gd name="connsiteX4" fmla="*/ 2396311 w 2406181"/>
                    <a:gd name="connsiteY4" fmla="*/ 87009 h 1083665"/>
                    <a:gd name="connsiteX5" fmla="*/ 1825515 w 2406181"/>
                    <a:gd name="connsiteY5" fmla="*/ 141668 h 1083665"/>
                    <a:gd name="connsiteX6" fmla="*/ 1302595 w 2406181"/>
                    <a:gd name="connsiteY6" fmla="*/ 51296 h 1083665"/>
                    <a:gd name="connsiteX7" fmla="*/ 34046 w 2406181"/>
                    <a:gd name="connsiteY7" fmla="*/ 941507 h 1083665"/>
                    <a:gd name="connsiteX0" fmla="*/ 0 w 2372135"/>
                    <a:gd name="connsiteY0" fmla="*/ 941507 h 996750"/>
                    <a:gd name="connsiteX1" fmla="*/ 1461863 w 2372135"/>
                    <a:gd name="connsiteY1" fmla="*/ 877684 h 996750"/>
                    <a:gd name="connsiteX2" fmla="*/ 2102269 w 2372135"/>
                    <a:gd name="connsiteY2" fmla="*/ 679383 h 996750"/>
                    <a:gd name="connsiteX3" fmla="*/ 2362265 w 2372135"/>
                    <a:gd name="connsiteY3" fmla="*/ 87009 h 996750"/>
                    <a:gd name="connsiteX4" fmla="*/ 1791469 w 2372135"/>
                    <a:gd name="connsiteY4" fmla="*/ 141668 h 996750"/>
                    <a:gd name="connsiteX5" fmla="*/ 1268549 w 2372135"/>
                    <a:gd name="connsiteY5" fmla="*/ 51296 h 996750"/>
                    <a:gd name="connsiteX6" fmla="*/ 0 w 2372135"/>
                    <a:gd name="connsiteY6" fmla="*/ 941507 h 996750"/>
                    <a:gd name="connsiteX0" fmla="*/ 4285 w 2374669"/>
                    <a:gd name="connsiteY0" fmla="*/ 941507 h 961907"/>
                    <a:gd name="connsiteX1" fmla="*/ 1749865 w 2374669"/>
                    <a:gd name="connsiteY1" fmla="*/ 675915 h 961907"/>
                    <a:gd name="connsiteX2" fmla="*/ 2106554 w 2374669"/>
                    <a:gd name="connsiteY2" fmla="*/ 679383 h 961907"/>
                    <a:gd name="connsiteX3" fmla="*/ 2366550 w 2374669"/>
                    <a:gd name="connsiteY3" fmla="*/ 87009 h 961907"/>
                    <a:gd name="connsiteX4" fmla="*/ 1795754 w 2374669"/>
                    <a:gd name="connsiteY4" fmla="*/ 141668 h 961907"/>
                    <a:gd name="connsiteX5" fmla="*/ 1272834 w 2374669"/>
                    <a:gd name="connsiteY5" fmla="*/ 51296 h 961907"/>
                    <a:gd name="connsiteX6" fmla="*/ 4285 w 2374669"/>
                    <a:gd name="connsiteY6" fmla="*/ 941507 h 961907"/>
                    <a:gd name="connsiteX0" fmla="*/ 323589 w 1204459"/>
                    <a:gd name="connsiteY0" fmla="*/ 713869 h 752925"/>
                    <a:gd name="connsiteX1" fmla="*/ 579655 w 1204459"/>
                    <a:gd name="connsiteY1" fmla="*/ 675915 h 752925"/>
                    <a:gd name="connsiteX2" fmla="*/ 936344 w 1204459"/>
                    <a:gd name="connsiteY2" fmla="*/ 679383 h 752925"/>
                    <a:gd name="connsiteX3" fmla="*/ 1196340 w 1204459"/>
                    <a:gd name="connsiteY3" fmla="*/ 87009 h 752925"/>
                    <a:gd name="connsiteX4" fmla="*/ 625544 w 1204459"/>
                    <a:gd name="connsiteY4" fmla="*/ 141668 h 752925"/>
                    <a:gd name="connsiteX5" fmla="*/ 102624 w 1204459"/>
                    <a:gd name="connsiteY5" fmla="*/ 51296 h 752925"/>
                    <a:gd name="connsiteX6" fmla="*/ 323589 w 1204459"/>
                    <a:gd name="connsiteY6" fmla="*/ 713869 h 752925"/>
                    <a:gd name="connsiteX0" fmla="*/ 326328 w 1207198"/>
                    <a:gd name="connsiteY0" fmla="*/ 713869 h 720917"/>
                    <a:gd name="connsiteX1" fmla="*/ 582394 w 1207198"/>
                    <a:gd name="connsiteY1" fmla="*/ 675915 h 720917"/>
                    <a:gd name="connsiteX2" fmla="*/ 939083 w 1207198"/>
                    <a:gd name="connsiteY2" fmla="*/ 679383 h 720917"/>
                    <a:gd name="connsiteX3" fmla="*/ 1199079 w 1207198"/>
                    <a:gd name="connsiteY3" fmla="*/ 87009 h 720917"/>
                    <a:gd name="connsiteX4" fmla="*/ 628283 w 1207198"/>
                    <a:gd name="connsiteY4" fmla="*/ 141668 h 720917"/>
                    <a:gd name="connsiteX5" fmla="*/ 105363 w 1207198"/>
                    <a:gd name="connsiteY5" fmla="*/ 51296 h 720917"/>
                    <a:gd name="connsiteX6" fmla="*/ 326328 w 1207198"/>
                    <a:gd name="connsiteY6" fmla="*/ 713869 h 720917"/>
                    <a:gd name="connsiteX0" fmla="*/ 326328 w 1207198"/>
                    <a:gd name="connsiteY0" fmla="*/ 713869 h 720917"/>
                    <a:gd name="connsiteX1" fmla="*/ 582394 w 1207198"/>
                    <a:gd name="connsiteY1" fmla="*/ 675915 h 720917"/>
                    <a:gd name="connsiteX2" fmla="*/ 939083 w 1207198"/>
                    <a:gd name="connsiteY2" fmla="*/ 679383 h 720917"/>
                    <a:gd name="connsiteX3" fmla="*/ 1199079 w 1207198"/>
                    <a:gd name="connsiteY3" fmla="*/ 87009 h 720917"/>
                    <a:gd name="connsiteX4" fmla="*/ 628283 w 1207198"/>
                    <a:gd name="connsiteY4" fmla="*/ 141668 h 720917"/>
                    <a:gd name="connsiteX5" fmla="*/ 105363 w 1207198"/>
                    <a:gd name="connsiteY5" fmla="*/ 51296 h 720917"/>
                    <a:gd name="connsiteX6" fmla="*/ 326328 w 1207198"/>
                    <a:gd name="connsiteY6" fmla="*/ 713869 h 720917"/>
                    <a:gd name="connsiteX0" fmla="*/ 314500 w 1195370"/>
                    <a:gd name="connsiteY0" fmla="*/ 713869 h 720917"/>
                    <a:gd name="connsiteX1" fmla="*/ 570566 w 1195370"/>
                    <a:gd name="connsiteY1" fmla="*/ 675915 h 720917"/>
                    <a:gd name="connsiteX2" fmla="*/ 927255 w 1195370"/>
                    <a:gd name="connsiteY2" fmla="*/ 679383 h 720917"/>
                    <a:gd name="connsiteX3" fmla="*/ 1187251 w 1195370"/>
                    <a:gd name="connsiteY3" fmla="*/ 87009 h 720917"/>
                    <a:gd name="connsiteX4" fmla="*/ 616455 w 1195370"/>
                    <a:gd name="connsiteY4" fmla="*/ 141668 h 720917"/>
                    <a:gd name="connsiteX5" fmla="*/ 93535 w 1195370"/>
                    <a:gd name="connsiteY5" fmla="*/ 51296 h 720917"/>
                    <a:gd name="connsiteX6" fmla="*/ 314500 w 1195370"/>
                    <a:gd name="connsiteY6" fmla="*/ 713869 h 720917"/>
                    <a:gd name="connsiteX0" fmla="*/ 234629 w 1115499"/>
                    <a:gd name="connsiteY0" fmla="*/ 713869 h 720917"/>
                    <a:gd name="connsiteX1" fmla="*/ 490695 w 1115499"/>
                    <a:gd name="connsiteY1" fmla="*/ 675915 h 720917"/>
                    <a:gd name="connsiteX2" fmla="*/ 847384 w 1115499"/>
                    <a:gd name="connsiteY2" fmla="*/ 679383 h 720917"/>
                    <a:gd name="connsiteX3" fmla="*/ 1107380 w 1115499"/>
                    <a:gd name="connsiteY3" fmla="*/ 87009 h 720917"/>
                    <a:gd name="connsiteX4" fmla="*/ 536584 w 1115499"/>
                    <a:gd name="connsiteY4" fmla="*/ 141668 h 720917"/>
                    <a:gd name="connsiteX5" fmla="*/ 13664 w 1115499"/>
                    <a:gd name="connsiteY5" fmla="*/ 51296 h 720917"/>
                    <a:gd name="connsiteX6" fmla="*/ 234629 w 1115499"/>
                    <a:gd name="connsiteY6" fmla="*/ 713869 h 720917"/>
                    <a:gd name="connsiteX0" fmla="*/ 234629 w 1115499"/>
                    <a:gd name="connsiteY0" fmla="*/ 662573 h 669621"/>
                    <a:gd name="connsiteX1" fmla="*/ 490695 w 1115499"/>
                    <a:gd name="connsiteY1" fmla="*/ 624619 h 669621"/>
                    <a:gd name="connsiteX2" fmla="*/ 847384 w 1115499"/>
                    <a:gd name="connsiteY2" fmla="*/ 628087 h 669621"/>
                    <a:gd name="connsiteX3" fmla="*/ 1107380 w 1115499"/>
                    <a:gd name="connsiteY3" fmla="*/ 35713 h 669621"/>
                    <a:gd name="connsiteX4" fmla="*/ 536584 w 1115499"/>
                    <a:gd name="connsiteY4" fmla="*/ 90372 h 669621"/>
                    <a:gd name="connsiteX5" fmla="*/ 13664 w 1115499"/>
                    <a:gd name="connsiteY5" fmla="*/ 0 h 669621"/>
                    <a:gd name="connsiteX6" fmla="*/ 234629 w 1115499"/>
                    <a:gd name="connsiteY6" fmla="*/ 662573 h 669621"/>
                    <a:gd name="connsiteX0" fmla="*/ 234629 w 1114953"/>
                    <a:gd name="connsiteY0" fmla="*/ 662573 h 669621"/>
                    <a:gd name="connsiteX1" fmla="*/ 490695 w 1114953"/>
                    <a:gd name="connsiteY1" fmla="*/ 624619 h 669621"/>
                    <a:gd name="connsiteX2" fmla="*/ 847384 w 1114953"/>
                    <a:gd name="connsiteY2" fmla="*/ 628087 h 669621"/>
                    <a:gd name="connsiteX3" fmla="*/ 1107380 w 1114953"/>
                    <a:gd name="connsiteY3" fmla="*/ 35713 h 669621"/>
                    <a:gd name="connsiteX4" fmla="*/ 549480 w 1114953"/>
                    <a:gd name="connsiteY4" fmla="*/ 209364 h 669621"/>
                    <a:gd name="connsiteX5" fmla="*/ 13664 w 1114953"/>
                    <a:gd name="connsiteY5" fmla="*/ 0 h 669621"/>
                    <a:gd name="connsiteX6" fmla="*/ 234629 w 1114953"/>
                    <a:gd name="connsiteY6" fmla="*/ 662573 h 669621"/>
                    <a:gd name="connsiteX0" fmla="*/ 234629 w 1163839"/>
                    <a:gd name="connsiteY0" fmla="*/ 662573 h 669621"/>
                    <a:gd name="connsiteX1" fmla="*/ 490695 w 1163839"/>
                    <a:gd name="connsiteY1" fmla="*/ 624619 h 669621"/>
                    <a:gd name="connsiteX2" fmla="*/ 847384 w 1163839"/>
                    <a:gd name="connsiteY2" fmla="*/ 628087 h 669621"/>
                    <a:gd name="connsiteX3" fmla="*/ 1107380 w 1163839"/>
                    <a:gd name="connsiteY3" fmla="*/ 35713 h 669621"/>
                    <a:gd name="connsiteX4" fmla="*/ 549480 w 1163839"/>
                    <a:gd name="connsiteY4" fmla="*/ 209364 h 669621"/>
                    <a:gd name="connsiteX5" fmla="*/ 13664 w 1163839"/>
                    <a:gd name="connsiteY5" fmla="*/ 0 h 669621"/>
                    <a:gd name="connsiteX6" fmla="*/ 234629 w 1163839"/>
                    <a:gd name="connsiteY6" fmla="*/ 662573 h 669621"/>
                    <a:gd name="connsiteX0" fmla="*/ 234629 w 1163839"/>
                    <a:gd name="connsiteY0" fmla="*/ 662573 h 669621"/>
                    <a:gd name="connsiteX1" fmla="*/ 490695 w 1163839"/>
                    <a:gd name="connsiteY1" fmla="*/ 624619 h 669621"/>
                    <a:gd name="connsiteX2" fmla="*/ 847384 w 1163839"/>
                    <a:gd name="connsiteY2" fmla="*/ 628087 h 669621"/>
                    <a:gd name="connsiteX3" fmla="*/ 1107380 w 1163839"/>
                    <a:gd name="connsiteY3" fmla="*/ 35713 h 669621"/>
                    <a:gd name="connsiteX4" fmla="*/ 549480 w 1163839"/>
                    <a:gd name="connsiteY4" fmla="*/ 209364 h 669621"/>
                    <a:gd name="connsiteX5" fmla="*/ 13664 w 1163839"/>
                    <a:gd name="connsiteY5" fmla="*/ 0 h 669621"/>
                    <a:gd name="connsiteX6" fmla="*/ 234629 w 1163839"/>
                    <a:gd name="connsiteY6" fmla="*/ 662573 h 669621"/>
                    <a:gd name="connsiteX0" fmla="*/ 234629 w 1107380"/>
                    <a:gd name="connsiteY0" fmla="*/ 662573 h 669621"/>
                    <a:gd name="connsiteX1" fmla="*/ 490695 w 1107380"/>
                    <a:gd name="connsiteY1" fmla="*/ 624619 h 669621"/>
                    <a:gd name="connsiteX2" fmla="*/ 847384 w 1107380"/>
                    <a:gd name="connsiteY2" fmla="*/ 628087 h 669621"/>
                    <a:gd name="connsiteX3" fmla="*/ 1107380 w 1107380"/>
                    <a:gd name="connsiteY3" fmla="*/ 35713 h 669621"/>
                    <a:gd name="connsiteX4" fmla="*/ 549480 w 1107380"/>
                    <a:gd name="connsiteY4" fmla="*/ 209364 h 669621"/>
                    <a:gd name="connsiteX5" fmla="*/ 13664 w 1107380"/>
                    <a:gd name="connsiteY5" fmla="*/ 0 h 669621"/>
                    <a:gd name="connsiteX6" fmla="*/ 234629 w 1107380"/>
                    <a:gd name="connsiteY6" fmla="*/ 662573 h 669621"/>
                    <a:gd name="connsiteX0" fmla="*/ 234629 w 1107380"/>
                    <a:gd name="connsiteY0" fmla="*/ 662573 h 678804"/>
                    <a:gd name="connsiteX1" fmla="*/ 490695 w 1107380"/>
                    <a:gd name="connsiteY1" fmla="*/ 624619 h 678804"/>
                    <a:gd name="connsiteX2" fmla="*/ 847384 w 1107380"/>
                    <a:gd name="connsiteY2" fmla="*/ 628087 h 678804"/>
                    <a:gd name="connsiteX3" fmla="*/ 1107380 w 1107380"/>
                    <a:gd name="connsiteY3" fmla="*/ 35713 h 678804"/>
                    <a:gd name="connsiteX4" fmla="*/ 549480 w 1107380"/>
                    <a:gd name="connsiteY4" fmla="*/ 209364 h 678804"/>
                    <a:gd name="connsiteX5" fmla="*/ 13664 w 1107380"/>
                    <a:gd name="connsiteY5" fmla="*/ 0 h 678804"/>
                    <a:gd name="connsiteX6" fmla="*/ 234629 w 1107380"/>
                    <a:gd name="connsiteY6" fmla="*/ 662573 h 678804"/>
                    <a:gd name="connsiteX0" fmla="*/ 234629 w 1107380"/>
                    <a:gd name="connsiteY0" fmla="*/ 662573 h 678804"/>
                    <a:gd name="connsiteX1" fmla="*/ 490695 w 1107380"/>
                    <a:gd name="connsiteY1" fmla="*/ 624619 h 678804"/>
                    <a:gd name="connsiteX2" fmla="*/ 847384 w 1107380"/>
                    <a:gd name="connsiteY2" fmla="*/ 628087 h 678804"/>
                    <a:gd name="connsiteX3" fmla="*/ 1107380 w 1107380"/>
                    <a:gd name="connsiteY3" fmla="*/ 35713 h 678804"/>
                    <a:gd name="connsiteX4" fmla="*/ 549480 w 1107380"/>
                    <a:gd name="connsiteY4" fmla="*/ 209364 h 678804"/>
                    <a:gd name="connsiteX5" fmla="*/ 13664 w 1107380"/>
                    <a:gd name="connsiteY5" fmla="*/ 0 h 678804"/>
                    <a:gd name="connsiteX6" fmla="*/ 234629 w 1107380"/>
                    <a:gd name="connsiteY6" fmla="*/ 662573 h 678804"/>
                    <a:gd name="connsiteX0" fmla="*/ 234629 w 1107380"/>
                    <a:gd name="connsiteY0" fmla="*/ 662573 h 662573"/>
                    <a:gd name="connsiteX1" fmla="*/ 490695 w 1107380"/>
                    <a:gd name="connsiteY1" fmla="*/ 624619 h 662573"/>
                    <a:gd name="connsiteX2" fmla="*/ 847384 w 1107380"/>
                    <a:gd name="connsiteY2" fmla="*/ 628087 h 662573"/>
                    <a:gd name="connsiteX3" fmla="*/ 1107380 w 1107380"/>
                    <a:gd name="connsiteY3" fmla="*/ 35713 h 662573"/>
                    <a:gd name="connsiteX4" fmla="*/ 549480 w 1107380"/>
                    <a:gd name="connsiteY4" fmla="*/ 209364 h 662573"/>
                    <a:gd name="connsiteX5" fmla="*/ 13664 w 1107380"/>
                    <a:gd name="connsiteY5" fmla="*/ 0 h 662573"/>
                    <a:gd name="connsiteX6" fmla="*/ 234629 w 1107380"/>
                    <a:gd name="connsiteY6" fmla="*/ 662573 h 662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7380" h="662573">
                      <a:moveTo>
                        <a:pt x="234629" y="662573"/>
                      </a:moveTo>
                      <a:cubicBezTo>
                        <a:pt x="333478" y="621817"/>
                        <a:pt x="388569" y="630367"/>
                        <a:pt x="490695" y="624619"/>
                      </a:cubicBezTo>
                      <a:cubicBezTo>
                        <a:pt x="592821" y="618871"/>
                        <a:pt x="770397" y="633114"/>
                        <a:pt x="847384" y="628087"/>
                      </a:cubicBezTo>
                      <a:cubicBezTo>
                        <a:pt x="853443" y="509242"/>
                        <a:pt x="963588" y="208972"/>
                        <a:pt x="1107380" y="35713"/>
                      </a:cubicBezTo>
                      <a:cubicBezTo>
                        <a:pt x="915871" y="136653"/>
                        <a:pt x="731766" y="215316"/>
                        <a:pt x="549480" y="209364"/>
                      </a:cubicBezTo>
                      <a:cubicBezTo>
                        <a:pt x="367194" y="203412"/>
                        <a:pt x="128430" y="178114"/>
                        <a:pt x="13664" y="0"/>
                      </a:cubicBezTo>
                      <a:cubicBezTo>
                        <a:pt x="-65679" y="148827"/>
                        <a:pt x="226054" y="356701"/>
                        <a:pt x="234629" y="66257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20000"/>
                        <a:lumOff val="80000"/>
                        <a:alpha val="30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20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23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33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9" name="Forme libre 68"/>
                <p:cNvSpPr/>
                <p:nvPr/>
              </p:nvSpPr>
              <p:spPr>
                <a:xfrm flipH="1">
                  <a:off x="6338168" y="3955893"/>
                  <a:ext cx="270750" cy="702897"/>
                </a:xfrm>
                <a:custGeom>
                  <a:avLst/>
                  <a:gdLst>
                    <a:gd name="connsiteX0" fmla="*/ 0 w 214411"/>
                    <a:gd name="connsiteY0" fmla="*/ 0 h 1387365"/>
                    <a:gd name="connsiteX1" fmla="*/ 126124 w 214411"/>
                    <a:gd name="connsiteY1" fmla="*/ 655845 h 1387365"/>
                    <a:gd name="connsiteX2" fmla="*/ 214411 w 214411"/>
                    <a:gd name="connsiteY2" fmla="*/ 1387365 h 1387365"/>
                    <a:gd name="connsiteX0" fmla="*/ 0 w 245942"/>
                    <a:gd name="connsiteY0" fmla="*/ 0 h 1311690"/>
                    <a:gd name="connsiteX1" fmla="*/ 157655 w 245942"/>
                    <a:gd name="connsiteY1" fmla="*/ 580170 h 1311690"/>
                    <a:gd name="connsiteX2" fmla="*/ 245942 w 245942"/>
                    <a:gd name="connsiteY2" fmla="*/ 1311690 h 1311690"/>
                    <a:gd name="connsiteX0" fmla="*/ 0 w 245942"/>
                    <a:gd name="connsiteY0" fmla="*/ 0 h 1311690"/>
                    <a:gd name="connsiteX1" fmla="*/ 119818 w 245942"/>
                    <a:gd name="connsiteY1" fmla="*/ 630619 h 1311690"/>
                    <a:gd name="connsiteX2" fmla="*/ 245942 w 245942"/>
                    <a:gd name="connsiteY2" fmla="*/ 1311690 h 1311690"/>
                    <a:gd name="connsiteX0" fmla="*/ 0 w 233329"/>
                    <a:gd name="connsiteY0" fmla="*/ 0 h 1305384"/>
                    <a:gd name="connsiteX1" fmla="*/ 107205 w 233329"/>
                    <a:gd name="connsiteY1" fmla="*/ 624313 h 1305384"/>
                    <a:gd name="connsiteX2" fmla="*/ 233329 w 233329"/>
                    <a:gd name="connsiteY2" fmla="*/ 1305384 h 1305384"/>
                    <a:gd name="connsiteX0" fmla="*/ 0 w 2967521"/>
                    <a:gd name="connsiteY0" fmla="*/ 0 h 1440517"/>
                    <a:gd name="connsiteX1" fmla="*/ 107205 w 2967521"/>
                    <a:gd name="connsiteY1" fmla="*/ 624313 h 1440517"/>
                    <a:gd name="connsiteX2" fmla="*/ 2967521 w 2967521"/>
                    <a:gd name="connsiteY2" fmla="*/ 1440517 h 1440517"/>
                    <a:gd name="connsiteX0" fmla="*/ 0 w 2967521"/>
                    <a:gd name="connsiteY0" fmla="*/ 0 h 1440517"/>
                    <a:gd name="connsiteX1" fmla="*/ 197294 w 2967521"/>
                    <a:gd name="connsiteY1" fmla="*/ 822508 h 1440517"/>
                    <a:gd name="connsiteX2" fmla="*/ 2967521 w 2967521"/>
                    <a:gd name="connsiteY2" fmla="*/ 1440517 h 1440517"/>
                    <a:gd name="connsiteX0" fmla="*/ 0 w 2967521"/>
                    <a:gd name="connsiteY0" fmla="*/ 0 h 1440517"/>
                    <a:gd name="connsiteX1" fmla="*/ 197294 w 2967521"/>
                    <a:gd name="connsiteY1" fmla="*/ 822508 h 1440517"/>
                    <a:gd name="connsiteX2" fmla="*/ 2967521 w 2967521"/>
                    <a:gd name="connsiteY2" fmla="*/ 1440517 h 1440517"/>
                    <a:gd name="connsiteX0" fmla="*/ 0 w 2967521"/>
                    <a:gd name="connsiteY0" fmla="*/ 0 h 1465645"/>
                    <a:gd name="connsiteX1" fmla="*/ 197294 w 2967521"/>
                    <a:gd name="connsiteY1" fmla="*/ 822508 h 1465645"/>
                    <a:gd name="connsiteX2" fmla="*/ 2967521 w 2967521"/>
                    <a:gd name="connsiteY2" fmla="*/ 1440517 h 1465645"/>
                    <a:gd name="connsiteX0" fmla="*/ 73464 w 3036480"/>
                    <a:gd name="connsiteY0" fmla="*/ 0 h 1444736"/>
                    <a:gd name="connsiteX1" fmla="*/ 270758 w 3036480"/>
                    <a:gd name="connsiteY1" fmla="*/ 822508 h 1444736"/>
                    <a:gd name="connsiteX2" fmla="*/ 3036480 w 3036480"/>
                    <a:gd name="connsiteY2" fmla="*/ 1417994 h 1444736"/>
                    <a:gd name="connsiteX0" fmla="*/ 0 w 2963016"/>
                    <a:gd name="connsiteY0" fmla="*/ 0 h 1460602"/>
                    <a:gd name="connsiteX1" fmla="*/ 553144 w 2963016"/>
                    <a:gd name="connsiteY1" fmla="*/ 1061243 h 1460602"/>
                    <a:gd name="connsiteX2" fmla="*/ 2963016 w 2963016"/>
                    <a:gd name="connsiteY2" fmla="*/ 1417994 h 1460602"/>
                    <a:gd name="connsiteX0" fmla="*/ 0 w 2963016"/>
                    <a:gd name="connsiteY0" fmla="*/ 0 h 1574492"/>
                    <a:gd name="connsiteX1" fmla="*/ 553144 w 2963016"/>
                    <a:gd name="connsiteY1" fmla="*/ 1061243 h 1574492"/>
                    <a:gd name="connsiteX2" fmla="*/ 2963016 w 2963016"/>
                    <a:gd name="connsiteY2" fmla="*/ 1417994 h 1574492"/>
                    <a:gd name="connsiteX0" fmla="*/ 0 w 2963016"/>
                    <a:gd name="connsiteY0" fmla="*/ 0 h 1583566"/>
                    <a:gd name="connsiteX1" fmla="*/ 688277 w 2963016"/>
                    <a:gd name="connsiteY1" fmla="*/ 1110792 h 1583566"/>
                    <a:gd name="connsiteX2" fmla="*/ 2963016 w 2963016"/>
                    <a:gd name="connsiteY2" fmla="*/ 1417994 h 1583566"/>
                    <a:gd name="connsiteX0" fmla="*/ 0 w 2963016"/>
                    <a:gd name="connsiteY0" fmla="*/ 0 h 1583566"/>
                    <a:gd name="connsiteX1" fmla="*/ 688277 w 2963016"/>
                    <a:gd name="connsiteY1" fmla="*/ 1110792 h 1583566"/>
                    <a:gd name="connsiteX2" fmla="*/ 2963016 w 2963016"/>
                    <a:gd name="connsiteY2" fmla="*/ 1417994 h 1583566"/>
                    <a:gd name="connsiteX0" fmla="*/ 693570 w 2404960"/>
                    <a:gd name="connsiteY0" fmla="*/ 0 h 1149064"/>
                    <a:gd name="connsiteX1" fmla="*/ 130221 w 2404960"/>
                    <a:gd name="connsiteY1" fmla="*/ 676290 h 1149064"/>
                    <a:gd name="connsiteX2" fmla="*/ 2404960 w 2404960"/>
                    <a:gd name="connsiteY2" fmla="*/ 983492 h 1149064"/>
                    <a:gd name="connsiteX0" fmla="*/ 9347 w 1720737"/>
                    <a:gd name="connsiteY0" fmla="*/ 0 h 1196289"/>
                    <a:gd name="connsiteX1" fmla="*/ 373369 w 1720737"/>
                    <a:gd name="connsiteY1" fmla="*/ 870843 h 1196289"/>
                    <a:gd name="connsiteX2" fmla="*/ 1720737 w 1720737"/>
                    <a:gd name="connsiteY2" fmla="*/ 983492 h 1196289"/>
                    <a:gd name="connsiteX0" fmla="*/ 0 w 1711390"/>
                    <a:gd name="connsiteY0" fmla="*/ 0 h 983492"/>
                    <a:gd name="connsiteX1" fmla="*/ 1711390 w 1711390"/>
                    <a:gd name="connsiteY1" fmla="*/ 983492 h 983492"/>
                    <a:gd name="connsiteX0" fmla="*/ 0 w 1743816"/>
                    <a:gd name="connsiteY0" fmla="*/ 0 h 983492"/>
                    <a:gd name="connsiteX1" fmla="*/ 1743816 w 1743816"/>
                    <a:gd name="connsiteY1" fmla="*/ 983492 h 983492"/>
                    <a:gd name="connsiteX0" fmla="*/ 0 w 1743816"/>
                    <a:gd name="connsiteY0" fmla="*/ 0 h 1170332"/>
                    <a:gd name="connsiteX1" fmla="*/ 1743816 w 1743816"/>
                    <a:gd name="connsiteY1" fmla="*/ 983492 h 1170332"/>
                    <a:gd name="connsiteX0" fmla="*/ 45 w 1743861"/>
                    <a:gd name="connsiteY0" fmla="*/ 0 h 1190200"/>
                    <a:gd name="connsiteX1" fmla="*/ 1743861 w 1743861"/>
                    <a:gd name="connsiteY1" fmla="*/ 983492 h 1190200"/>
                    <a:gd name="connsiteX0" fmla="*/ 43 w 1743859"/>
                    <a:gd name="connsiteY0" fmla="*/ 0 h 1104739"/>
                    <a:gd name="connsiteX1" fmla="*/ 1743859 w 1743859"/>
                    <a:gd name="connsiteY1" fmla="*/ 983492 h 1104739"/>
                    <a:gd name="connsiteX0" fmla="*/ 0 w 1743816"/>
                    <a:gd name="connsiteY0" fmla="*/ 0 h 1133506"/>
                    <a:gd name="connsiteX1" fmla="*/ 1743816 w 1743816"/>
                    <a:gd name="connsiteY1" fmla="*/ 983492 h 1133506"/>
                    <a:gd name="connsiteX0" fmla="*/ 0 w 1743816"/>
                    <a:gd name="connsiteY0" fmla="*/ 0 h 1104582"/>
                    <a:gd name="connsiteX1" fmla="*/ 1743816 w 1743816"/>
                    <a:gd name="connsiteY1" fmla="*/ 983492 h 1104582"/>
                    <a:gd name="connsiteX0" fmla="*/ 0 w 1743816"/>
                    <a:gd name="connsiteY0" fmla="*/ 0 h 1106809"/>
                    <a:gd name="connsiteX1" fmla="*/ 1743816 w 1743816"/>
                    <a:gd name="connsiteY1" fmla="*/ 983492 h 1106809"/>
                    <a:gd name="connsiteX0" fmla="*/ 0 w 2942831"/>
                    <a:gd name="connsiteY0" fmla="*/ 0 h 1165438"/>
                    <a:gd name="connsiteX1" fmla="*/ 2942831 w 2942831"/>
                    <a:gd name="connsiteY1" fmla="*/ 1050104 h 1165438"/>
                    <a:gd name="connsiteX0" fmla="*/ 0 w 2942831"/>
                    <a:gd name="connsiteY0" fmla="*/ 0 h 1211467"/>
                    <a:gd name="connsiteX1" fmla="*/ 2942831 w 2942831"/>
                    <a:gd name="connsiteY1" fmla="*/ 1050104 h 1211467"/>
                    <a:gd name="connsiteX0" fmla="*/ 0 w 3215334"/>
                    <a:gd name="connsiteY0" fmla="*/ 0 h 1216734"/>
                    <a:gd name="connsiteX1" fmla="*/ 3215334 w 3215334"/>
                    <a:gd name="connsiteY1" fmla="*/ 1056159 h 1216734"/>
                    <a:gd name="connsiteX0" fmla="*/ 0 w 3215334"/>
                    <a:gd name="connsiteY0" fmla="*/ 0 h 1233450"/>
                    <a:gd name="connsiteX1" fmla="*/ 1716525 w 3215334"/>
                    <a:gd name="connsiteY1" fmla="*/ 1137595 h 1233450"/>
                    <a:gd name="connsiteX2" fmla="*/ 3215334 w 3215334"/>
                    <a:gd name="connsiteY2" fmla="*/ 1056159 h 1233450"/>
                    <a:gd name="connsiteX0" fmla="*/ 0 w 3215334"/>
                    <a:gd name="connsiteY0" fmla="*/ 0 h 1399060"/>
                    <a:gd name="connsiteX1" fmla="*/ 1716525 w 3215334"/>
                    <a:gd name="connsiteY1" fmla="*/ 1137595 h 1399060"/>
                    <a:gd name="connsiteX2" fmla="*/ 3215334 w 3215334"/>
                    <a:gd name="connsiteY2" fmla="*/ 1056159 h 1399060"/>
                    <a:gd name="connsiteX0" fmla="*/ 0 w 3215334"/>
                    <a:gd name="connsiteY0" fmla="*/ 0 h 1309650"/>
                    <a:gd name="connsiteX1" fmla="*/ 1716525 w 3215334"/>
                    <a:gd name="connsiteY1" fmla="*/ 1137595 h 1309650"/>
                    <a:gd name="connsiteX2" fmla="*/ 3215334 w 3215334"/>
                    <a:gd name="connsiteY2" fmla="*/ 1056159 h 1309650"/>
                    <a:gd name="connsiteX0" fmla="*/ 0 w 3215334"/>
                    <a:gd name="connsiteY0" fmla="*/ 0 h 1181131"/>
                    <a:gd name="connsiteX1" fmla="*/ 1716525 w 3215334"/>
                    <a:gd name="connsiteY1" fmla="*/ 1137595 h 1181131"/>
                    <a:gd name="connsiteX2" fmla="*/ 3215334 w 3215334"/>
                    <a:gd name="connsiteY2" fmla="*/ 1056159 h 1181131"/>
                    <a:gd name="connsiteX0" fmla="*/ 0 w 3215334"/>
                    <a:gd name="connsiteY0" fmla="*/ 0 h 1169309"/>
                    <a:gd name="connsiteX1" fmla="*/ 1764970 w 3215334"/>
                    <a:gd name="connsiteY1" fmla="*/ 1113372 h 1169309"/>
                    <a:gd name="connsiteX2" fmla="*/ 3215334 w 3215334"/>
                    <a:gd name="connsiteY2" fmla="*/ 1056159 h 1169309"/>
                    <a:gd name="connsiteX0" fmla="*/ 0 w 3215334"/>
                    <a:gd name="connsiteY0" fmla="*/ 0 h 1169309"/>
                    <a:gd name="connsiteX1" fmla="*/ 1764970 w 3215334"/>
                    <a:gd name="connsiteY1" fmla="*/ 1113372 h 1169309"/>
                    <a:gd name="connsiteX2" fmla="*/ 3215334 w 3215334"/>
                    <a:gd name="connsiteY2" fmla="*/ 1056159 h 1169309"/>
                    <a:gd name="connsiteX0" fmla="*/ 0 w 3215334"/>
                    <a:gd name="connsiteY0" fmla="*/ 0 h 1194275"/>
                    <a:gd name="connsiteX1" fmla="*/ 1764970 w 3215334"/>
                    <a:gd name="connsiteY1" fmla="*/ 1113372 h 1194275"/>
                    <a:gd name="connsiteX2" fmla="*/ 3215334 w 3215334"/>
                    <a:gd name="connsiteY2" fmla="*/ 1056159 h 1194275"/>
                    <a:gd name="connsiteX0" fmla="*/ 0 w 3215334"/>
                    <a:gd name="connsiteY0" fmla="*/ 0 h 1194275"/>
                    <a:gd name="connsiteX1" fmla="*/ 1764970 w 3215334"/>
                    <a:gd name="connsiteY1" fmla="*/ 1113372 h 1194275"/>
                    <a:gd name="connsiteX2" fmla="*/ 3215334 w 3215334"/>
                    <a:gd name="connsiteY2" fmla="*/ 1056159 h 1194275"/>
                    <a:gd name="connsiteX0" fmla="*/ 0 w 3239557"/>
                    <a:gd name="connsiteY0" fmla="*/ 0 h 1212362"/>
                    <a:gd name="connsiteX1" fmla="*/ 1764970 w 3239557"/>
                    <a:gd name="connsiteY1" fmla="*/ 1113372 h 1212362"/>
                    <a:gd name="connsiteX2" fmla="*/ 3239557 w 3239557"/>
                    <a:gd name="connsiteY2" fmla="*/ 1031936 h 1212362"/>
                    <a:gd name="connsiteX0" fmla="*/ 0 w 3239557"/>
                    <a:gd name="connsiteY0" fmla="*/ 0 h 1200946"/>
                    <a:gd name="connsiteX1" fmla="*/ 1764970 w 3239557"/>
                    <a:gd name="connsiteY1" fmla="*/ 1113372 h 1200946"/>
                    <a:gd name="connsiteX2" fmla="*/ 3239557 w 3239557"/>
                    <a:gd name="connsiteY2" fmla="*/ 1031936 h 1200946"/>
                    <a:gd name="connsiteX0" fmla="*/ 0 w 3239557"/>
                    <a:gd name="connsiteY0" fmla="*/ 0 h 1200946"/>
                    <a:gd name="connsiteX1" fmla="*/ 1764970 w 3239557"/>
                    <a:gd name="connsiteY1" fmla="*/ 1113372 h 1200946"/>
                    <a:gd name="connsiteX2" fmla="*/ 3239557 w 3239557"/>
                    <a:gd name="connsiteY2" fmla="*/ 1031936 h 1200946"/>
                    <a:gd name="connsiteX0" fmla="*/ 0 w 3239557"/>
                    <a:gd name="connsiteY0" fmla="*/ 0 h 1171586"/>
                    <a:gd name="connsiteX1" fmla="*/ 1764970 w 3239557"/>
                    <a:gd name="connsiteY1" fmla="*/ 1113372 h 1171586"/>
                    <a:gd name="connsiteX2" fmla="*/ 3239557 w 3239557"/>
                    <a:gd name="connsiteY2" fmla="*/ 1031936 h 1171586"/>
                    <a:gd name="connsiteX0" fmla="*/ 0 w 3239557"/>
                    <a:gd name="connsiteY0" fmla="*/ 0 h 1171586"/>
                    <a:gd name="connsiteX1" fmla="*/ 1764970 w 3239557"/>
                    <a:gd name="connsiteY1" fmla="*/ 1113372 h 1171586"/>
                    <a:gd name="connsiteX2" fmla="*/ 3239557 w 3239557"/>
                    <a:gd name="connsiteY2" fmla="*/ 1031936 h 1171586"/>
                    <a:gd name="connsiteX0" fmla="*/ 0 w 3239557"/>
                    <a:gd name="connsiteY0" fmla="*/ 0 h 1171586"/>
                    <a:gd name="connsiteX1" fmla="*/ 1764970 w 3239557"/>
                    <a:gd name="connsiteY1" fmla="*/ 1113372 h 1171586"/>
                    <a:gd name="connsiteX2" fmla="*/ 3239557 w 3239557"/>
                    <a:gd name="connsiteY2" fmla="*/ 1031936 h 1171586"/>
                    <a:gd name="connsiteX0" fmla="*/ 0 w 3239557"/>
                    <a:gd name="connsiteY0" fmla="*/ 0 h 1154018"/>
                    <a:gd name="connsiteX1" fmla="*/ 1764970 w 3239557"/>
                    <a:gd name="connsiteY1" fmla="*/ 1113372 h 1154018"/>
                    <a:gd name="connsiteX2" fmla="*/ 3239557 w 3239557"/>
                    <a:gd name="connsiteY2" fmla="*/ 1031936 h 1154018"/>
                    <a:gd name="connsiteX0" fmla="*/ 0 w 3239557"/>
                    <a:gd name="connsiteY0" fmla="*/ 0 h 1146328"/>
                    <a:gd name="connsiteX1" fmla="*/ 1837638 w 3239557"/>
                    <a:gd name="connsiteY1" fmla="*/ 1101261 h 1146328"/>
                    <a:gd name="connsiteX2" fmla="*/ 3239557 w 3239557"/>
                    <a:gd name="connsiteY2" fmla="*/ 1031936 h 1146328"/>
                    <a:gd name="connsiteX0" fmla="*/ 0 w 3239557"/>
                    <a:gd name="connsiteY0" fmla="*/ 0 h 1151649"/>
                    <a:gd name="connsiteX1" fmla="*/ 1837638 w 3239557"/>
                    <a:gd name="connsiteY1" fmla="*/ 1101261 h 1151649"/>
                    <a:gd name="connsiteX2" fmla="*/ 3239557 w 3239557"/>
                    <a:gd name="connsiteY2" fmla="*/ 1031936 h 1151649"/>
                    <a:gd name="connsiteX0" fmla="*/ 0 w 3239557"/>
                    <a:gd name="connsiteY0" fmla="*/ 0 h 1151649"/>
                    <a:gd name="connsiteX1" fmla="*/ 1837638 w 3239557"/>
                    <a:gd name="connsiteY1" fmla="*/ 1101261 h 1151649"/>
                    <a:gd name="connsiteX2" fmla="*/ 3239557 w 3239557"/>
                    <a:gd name="connsiteY2" fmla="*/ 1031936 h 1151649"/>
                    <a:gd name="connsiteX0" fmla="*/ 0 w 3239557"/>
                    <a:gd name="connsiteY0" fmla="*/ 0 h 1151649"/>
                    <a:gd name="connsiteX1" fmla="*/ 1837638 w 3239557"/>
                    <a:gd name="connsiteY1" fmla="*/ 1101261 h 1151649"/>
                    <a:gd name="connsiteX2" fmla="*/ 3239557 w 3239557"/>
                    <a:gd name="connsiteY2" fmla="*/ 1031936 h 1151649"/>
                    <a:gd name="connsiteX0" fmla="*/ 0 w 3239557"/>
                    <a:gd name="connsiteY0" fmla="*/ 0 h 1131504"/>
                    <a:gd name="connsiteX1" fmla="*/ 1837638 w 3239557"/>
                    <a:gd name="connsiteY1" fmla="*/ 1101261 h 1131504"/>
                    <a:gd name="connsiteX2" fmla="*/ 3239557 w 3239557"/>
                    <a:gd name="connsiteY2" fmla="*/ 1031936 h 1131504"/>
                    <a:gd name="connsiteX0" fmla="*/ 0 w 1837638"/>
                    <a:gd name="connsiteY0" fmla="*/ 0 h 1101261"/>
                    <a:gd name="connsiteX1" fmla="*/ 1837638 w 1837638"/>
                    <a:gd name="connsiteY1" fmla="*/ 1101261 h 1101261"/>
                    <a:gd name="connsiteX0" fmla="*/ 297395 w 490768"/>
                    <a:gd name="connsiteY0" fmla="*/ 0 h 532169"/>
                    <a:gd name="connsiteX1" fmla="*/ 490767 w 490768"/>
                    <a:gd name="connsiteY1" fmla="*/ 532169 h 532169"/>
                    <a:gd name="connsiteX0" fmla="*/ 0 w 193372"/>
                    <a:gd name="connsiteY0" fmla="*/ 0 h 532169"/>
                    <a:gd name="connsiteX1" fmla="*/ 193372 w 193372"/>
                    <a:gd name="connsiteY1" fmla="*/ 532169 h 532169"/>
                    <a:gd name="connsiteX0" fmla="*/ 0 w 193372"/>
                    <a:gd name="connsiteY0" fmla="*/ 0 h 532169"/>
                    <a:gd name="connsiteX1" fmla="*/ 193372 w 193372"/>
                    <a:gd name="connsiteY1" fmla="*/ 532169 h 532169"/>
                    <a:gd name="connsiteX0" fmla="*/ 0 w 270749"/>
                    <a:gd name="connsiteY0" fmla="*/ 0 h 702897"/>
                    <a:gd name="connsiteX1" fmla="*/ 270749 w 270749"/>
                    <a:gd name="connsiteY1" fmla="*/ 702897 h 702897"/>
                    <a:gd name="connsiteX0" fmla="*/ 0 w 270749"/>
                    <a:gd name="connsiteY0" fmla="*/ 0 h 702897"/>
                    <a:gd name="connsiteX1" fmla="*/ 270749 w 270749"/>
                    <a:gd name="connsiteY1" fmla="*/ 702897 h 702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0749" h="702897">
                      <a:moveTo>
                        <a:pt x="0" y="0"/>
                      </a:moveTo>
                      <a:cubicBezTo>
                        <a:pt x="37709" y="236171"/>
                        <a:pt x="261196" y="450024"/>
                        <a:pt x="270749" y="702897"/>
                      </a:cubicBezTo>
                    </a:path>
                  </a:pathLst>
                </a:custGeom>
                <a:noFill/>
                <a:ln w="15875">
                  <a:solidFill>
                    <a:schemeClr val="accent2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0" name="Forme libre 69"/>
                <p:cNvSpPr/>
                <p:nvPr/>
              </p:nvSpPr>
              <p:spPr>
                <a:xfrm>
                  <a:off x="5956417" y="4238471"/>
                  <a:ext cx="85602" cy="400720"/>
                </a:xfrm>
                <a:custGeom>
                  <a:avLst/>
                  <a:gdLst>
                    <a:gd name="connsiteX0" fmla="*/ 0 w 214411"/>
                    <a:gd name="connsiteY0" fmla="*/ 0 h 1387365"/>
                    <a:gd name="connsiteX1" fmla="*/ 126124 w 214411"/>
                    <a:gd name="connsiteY1" fmla="*/ 655845 h 1387365"/>
                    <a:gd name="connsiteX2" fmla="*/ 214411 w 214411"/>
                    <a:gd name="connsiteY2" fmla="*/ 1387365 h 1387365"/>
                    <a:gd name="connsiteX0" fmla="*/ 0 w 126259"/>
                    <a:gd name="connsiteY0" fmla="*/ 0 h 1079547"/>
                    <a:gd name="connsiteX1" fmla="*/ 126124 w 126259"/>
                    <a:gd name="connsiteY1" fmla="*/ 655845 h 1079547"/>
                    <a:gd name="connsiteX2" fmla="*/ 28815 w 126259"/>
                    <a:gd name="connsiteY2" fmla="*/ 1079547 h 1079547"/>
                    <a:gd name="connsiteX0" fmla="*/ 0 w 54012"/>
                    <a:gd name="connsiteY0" fmla="*/ 0 h 1079547"/>
                    <a:gd name="connsiteX1" fmla="*/ 53696 w 54012"/>
                    <a:gd name="connsiteY1" fmla="*/ 642265 h 1079547"/>
                    <a:gd name="connsiteX2" fmla="*/ 28815 w 54012"/>
                    <a:gd name="connsiteY2" fmla="*/ 1079547 h 1079547"/>
                    <a:gd name="connsiteX0" fmla="*/ 0 w 53743"/>
                    <a:gd name="connsiteY0" fmla="*/ 0 h 947344"/>
                    <a:gd name="connsiteX1" fmla="*/ 53696 w 53743"/>
                    <a:gd name="connsiteY1" fmla="*/ 642265 h 947344"/>
                    <a:gd name="connsiteX2" fmla="*/ 12289 w 53743"/>
                    <a:gd name="connsiteY2" fmla="*/ 947344 h 947344"/>
                    <a:gd name="connsiteX0" fmla="*/ 13442 w 67299"/>
                    <a:gd name="connsiteY0" fmla="*/ 0 h 941835"/>
                    <a:gd name="connsiteX1" fmla="*/ 67138 w 67299"/>
                    <a:gd name="connsiteY1" fmla="*/ 642265 h 941835"/>
                    <a:gd name="connsiteX2" fmla="*/ 3697 w 67299"/>
                    <a:gd name="connsiteY2" fmla="*/ 941835 h 941835"/>
                    <a:gd name="connsiteX0" fmla="*/ 13073 w 77871"/>
                    <a:gd name="connsiteY0" fmla="*/ 0 h 941835"/>
                    <a:gd name="connsiteX1" fmla="*/ 77785 w 77871"/>
                    <a:gd name="connsiteY1" fmla="*/ 537605 h 941835"/>
                    <a:gd name="connsiteX2" fmla="*/ 3328 w 77871"/>
                    <a:gd name="connsiteY2" fmla="*/ 941835 h 941835"/>
                    <a:gd name="connsiteX0" fmla="*/ 0 w 125793"/>
                    <a:gd name="connsiteY0" fmla="*/ 0 h 1068529"/>
                    <a:gd name="connsiteX1" fmla="*/ 125305 w 125793"/>
                    <a:gd name="connsiteY1" fmla="*/ 664299 h 1068529"/>
                    <a:gd name="connsiteX2" fmla="*/ 50848 w 125793"/>
                    <a:gd name="connsiteY2" fmla="*/ 1068529 h 1068529"/>
                    <a:gd name="connsiteX0" fmla="*/ 0 w 50848"/>
                    <a:gd name="connsiteY0" fmla="*/ 0 h 1068529"/>
                    <a:gd name="connsiteX1" fmla="*/ 20645 w 50848"/>
                    <a:gd name="connsiteY1" fmla="*/ 708367 h 1068529"/>
                    <a:gd name="connsiteX2" fmla="*/ 50848 w 50848"/>
                    <a:gd name="connsiteY2" fmla="*/ 1068529 h 1068529"/>
                    <a:gd name="connsiteX0" fmla="*/ 0 w 65802"/>
                    <a:gd name="connsiteY0" fmla="*/ 0 h 1068529"/>
                    <a:gd name="connsiteX1" fmla="*/ 64712 w 65802"/>
                    <a:gd name="connsiteY1" fmla="*/ 537606 h 1068529"/>
                    <a:gd name="connsiteX2" fmla="*/ 50848 w 65802"/>
                    <a:gd name="connsiteY2" fmla="*/ 1068529 h 1068529"/>
                    <a:gd name="connsiteX0" fmla="*/ 1745490 w 1810231"/>
                    <a:gd name="connsiteY0" fmla="*/ 0 h 1251409"/>
                    <a:gd name="connsiteX1" fmla="*/ 1810202 w 1810231"/>
                    <a:gd name="connsiteY1" fmla="*/ 537606 h 1251409"/>
                    <a:gd name="connsiteX2" fmla="*/ 196 w 1810231"/>
                    <a:gd name="connsiteY2" fmla="*/ 1251409 h 1251409"/>
                    <a:gd name="connsiteX0" fmla="*/ 1745509 w 1754223"/>
                    <a:gd name="connsiteY0" fmla="*/ 0 h 1251409"/>
                    <a:gd name="connsiteX1" fmla="*/ 1653467 w 1754223"/>
                    <a:gd name="connsiteY1" fmla="*/ 713955 h 1251409"/>
                    <a:gd name="connsiteX2" fmla="*/ 215 w 1754223"/>
                    <a:gd name="connsiteY2" fmla="*/ 1251409 h 1251409"/>
                    <a:gd name="connsiteX0" fmla="*/ 1745509 w 1754223"/>
                    <a:gd name="connsiteY0" fmla="*/ 0 h 1251409"/>
                    <a:gd name="connsiteX1" fmla="*/ 1653467 w 1754223"/>
                    <a:gd name="connsiteY1" fmla="*/ 713955 h 1251409"/>
                    <a:gd name="connsiteX2" fmla="*/ 215 w 1754223"/>
                    <a:gd name="connsiteY2" fmla="*/ 1251409 h 1251409"/>
                    <a:gd name="connsiteX0" fmla="*/ 1745525 w 1766195"/>
                    <a:gd name="connsiteY0" fmla="*/ 0 h 1251409"/>
                    <a:gd name="connsiteX1" fmla="*/ 1653483 w 1766195"/>
                    <a:gd name="connsiteY1" fmla="*/ 713955 h 1251409"/>
                    <a:gd name="connsiteX2" fmla="*/ 231 w 1766195"/>
                    <a:gd name="connsiteY2" fmla="*/ 1251409 h 1251409"/>
                    <a:gd name="connsiteX0" fmla="*/ 1745294 w 1765964"/>
                    <a:gd name="connsiteY0" fmla="*/ 0 h 1252293"/>
                    <a:gd name="connsiteX1" fmla="*/ 1653252 w 1765964"/>
                    <a:gd name="connsiteY1" fmla="*/ 713955 h 1252293"/>
                    <a:gd name="connsiteX2" fmla="*/ 0 w 1765964"/>
                    <a:gd name="connsiteY2" fmla="*/ 1251409 h 1252293"/>
                    <a:gd name="connsiteX0" fmla="*/ 1628179 w 1701374"/>
                    <a:gd name="connsiteY0" fmla="*/ 0 h 1211990"/>
                    <a:gd name="connsiteX1" fmla="*/ 1536137 w 1701374"/>
                    <a:gd name="connsiteY1" fmla="*/ 713955 h 1211990"/>
                    <a:gd name="connsiteX2" fmla="*/ 0 w 1701374"/>
                    <a:gd name="connsiteY2" fmla="*/ 1210869 h 1211990"/>
                    <a:gd name="connsiteX0" fmla="*/ 1628179 w 1653306"/>
                    <a:gd name="connsiteY0" fmla="*/ 0 h 1211920"/>
                    <a:gd name="connsiteX1" fmla="*/ 1414517 w 1653306"/>
                    <a:gd name="connsiteY1" fmla="*/ 691433 h 1211920"/>
                    <a:gd name="connsiteX2" fmla="*/ 0 w 1653306"/>
                    <a:gd name="connsiteY2" fmla="*/ 1210869 h 1211920"/>
                    <a:gd name="connsiteX0" fmla="*/ 1601153 w 1625384"/>
                    <a:gd name="connsiteY0" fmla="*/ 0 h 1189456"/>
                    <a:gd name="connsiteX1" fmla="*/ 1387491 w 1625384"/>
                    <a:gd name="connsiteY1" fmla="*/ 691433 h 1189456"/>
                    <a:gd name="connsiteX2" fmla="*/ 0 w 1625384"/>
                    <a:gd name="connsiteY2" fmla="*/ 1188347 h 1189456"/>
                    <a:gd name="connsiteX0" fmla="*/ 1743042 w 1752822"/>
                    <a:gd name="connsiteY0" fmla="*/ 0 h 1118475"/>
                    <a:gd name="connsiteX1" fmla="*/ 1387491 w 1752822"/>
                    <a:gd name="connsiteY1" fmla="*/ 620489 h 1118475"/>
                    <a:gd name="connsiteX2" fmla="*/ 0 w 1752822"/>
                    <a:gd name="connsiteY2" fmla="*/ 1117403 h 1118475"/>
                    <a:gd name="connsiteX0" fmla="*/ 1758808 w 1767892"/>
                    <a:gd name="connsiteY0" fmla="*/ 0 h 1134248"/>
                    <a:gd name="connsiteX1" fmla="*/ 1387491 w 1767892"/>
                    <a:gd name="connsiteY1" fmla="*/ 636254 h 1134248"/>
                    <a:gd name="connsiteX2" fmla="*/ 0 w 1767892"/>
                    <a:gd name="connsiteY2" fmla="*/ 1133168 h 1134248"/>
                    <a:gd name="connsiteX0" fmla="*/ 805497 w 1450034"/>
                    <a:gd name="connsiteY0" fmla="*/ 0 h 907269"/>
                    <a:gd name="connsiteX1" fmla="*/ 1387491 w 1450034"/>
                    <a:gd name="connsiteY1" fmla="*/ 409275 h 907269"/>
                    <a:gd name="connsiteX2" fmla="*/ 0 w 1450034"/>
                    <a:gd name="connsiteY2" fmla="*/ 906189 h 907269"/>
                    <a:gd name="connsiteX0" fmla="*/ 805497 w 866747"/>
                    <a:gd name="connsiteY0" fmla="*/ 0 h 910431"/>
                    <a:gd name="connsiteX1" fmla="*/ 674129 w 866747"/>
                    <a:gd name="connsiteY1" fmla="*/ 675164 h 910431"/>
                    <a:gd name="connsiteX2" fmla="*/ 0 w 866747"/>
                    <a:gd name="connsiteY2" fmla="*/ 906189 h 910431"/>
                    <a:gd name="connsiteX0" fmla="*/ 805497 w 805497"/>
                    <a:gd name="connsiteY0" fmla="*/ 0 h 906189"/>
                    <a:gd name="connsiteX1" fmla="*/ 0 w 805497"/>
                    <a:gd name="connsiteY1" fmla="*/ 906189 h 906189"/>
                    <a:gd name="connsiteX0" fmla="*/ 805497 w 805497"/>
                    <a:gd name="connsiteY0" fmla="*/ 0 h 906189"/>
                    <a:gd name="connsiteX1" fmla="*/ 0 w 805497"/>
                    <a:gd name="connsiteY1" fmla="*/ 906189 h 906189"/>
                    <a:gd name="connsiteX0" fmla="*/ 805497 w 808558"/>
                    <a:gd name="connsiteY0" fmla="*/ 0 h 906189"/>
                    <a:gd name="connsiteX1" fmla="*/ 0 w 808558"/>
                    <a:gd name="connsiteY1" fmla="*/ 906189 h 906189"/>
                    <a:gd name="connsiteX0" fmla="*/ 915744 w 916533"/>
                    <a:gd name="connsiteY0" fmla="*/ 0 h 938615"/>
                    <a:gd name="connsiteX1" fmla="*/ 0 w 916533"/>
                    <a:gd name="connsiteY1" fmla="*/ 938615 h 938615"/>
                    <a:gd name="connsiteX0" fmla="*/ 915744 w 916025"/>
                    <a:gd name="connsiteY0" fmla="*/ 0 h 947377"/>
                    <a:gd name="connsiteX1" fmla="*/ 0 w 916025"/>
                    <a:gd name="connsiteY1" fmla="*/ 938615 h 947377"/>
                    <a:gd name="connsiteX0" fmla="*/ 915744 w 943423"/>
                    <a:gd name="connsiteY0" fmla="*/ 0 h 947840"/>
                    <a:gd name="connsiteX1" fmla="*/ 0 w 943423"/>
                    <a:gd name="connsiteY1" fmla="*/ 938615 h 947840"/>
                    <a:gd name="connsiteX0" fmla="*/ 915744 w 965317"/>
                    <a:gd name="connsiteY0" fmla="*/ 0 h 938615"/>
                    <a:gd name="connsiteX1" fmla="*/ 0 w 965317"/>
                    <a:gd name="connsiteY1" fmla="*/ 938615 h 938615"/>
                    <a:gd name="connsiteX0" fmla="*/ 2023924 w 2034968"/>
                    <a:gd name="connsiteY0" fmla="*/ 0 h 938615"/>
                    <a:gd name="connsiteX1" fmla="*/ 0 w 2034968"/>
                    <a:gd name="connsiteY1" fmla="*/ 938615 h 938615"/>
                    <a:gd name="connsiteX0" fmla="*/ 2181371 w 2191260"/>
                    <a:gd name="connsiteY0" fmla="*/ 0 h 987060"/>
                    <a:gd name="connsiteX1" fmla="*/ 0 w 2191260"/>
                    <a:gd name="connsiteY1" fmla="*/ 987060 h 987060"/>
                    <a:gd name="connsiteX0" fmla="*/ 2181371 w 2243598"/>
                    <a:gd name="connsiteY0" fmla="*/ 0 h 987060"/>
                    <a:gd name="connsiteX1" fmla="*/ 0 w 2243598"/>
                    <a:gd name="connsiteY1" fmla="*/ 987060 h 987060"/>
                    <a:gd name="connsiteX0" fmla="*/ 2302483 w 2351028"/>
                    <a:gd name="connsiteY0" fmla="*/ 0 h 750891"/>
                    <a:gd name="connsiteX1" fmla="*/ 0 w 2351028"/>
                    <a:gd name="connsiteY1" fmla="*/ 750891 h 750891"/>
                    <a:gd name="connsiteX0" fmla="*/ 2302483 w 2302483"/>
                    <a:gd name="connsiteY0" fmla="*/ 0 h 750891"/>
                    <a:gd name="connsiteX1" fmla="*/ 0 w 2302483"/>
                    <a:gd name="connsiteY1" fmla="*/ 750891 h 750891"/>
                    <a:gd name="connsiteX0" fmla="*/ 2266150 w 2266150"/>
                    <a:gd name="connsiteY0" fmla="*/ 0 h 750891"/>
                    <a:gd name="connsiteX1" fmla="*/ 0 w 2266150"/>
                    <a:gd name="connsiteY1" fmla="*/ 750891 h 750891"/>
                    <a:gd name="connsiteX0" fmla="*/ 2280931 w 2280931"/>
                    <a:gd name="connsiteY0" fmla="*/ 0 h 798329"/>
                    <a:gd name="connsiteX1" fmla="*/ 0 w 2280931"/>
                    <a:gd name="connsiteY1" fmla="*/ 798329 h 798329"/>
                    <a:gd name="connsiteX0" fmla="*/ 2317883 w 2317883"/>
                    <a:gd name="connsiteY0" fmla="*/ 0 h 804259"/>
                    <a:gd name="connsiteX1" fmla="*/ 0 w 2317883"/>
                    <a:gd name="connsiteY1" fmla="*/ 804259 h 804259"/>
                    <a:gd name="connsiteX0" fmla="*/ 447934 w 1166316"/>
                    <a:gd name="connsiteY0" fmla="*/ 0 h 416241"/>
                    <a:gd name="connsiteX1" fmla="*/ 0 w 1166316"/>
                    <a:gd name="connsiteY1" fmla="*/ 416241 h 416241"/>
                    <a:gd name="connsiteX0" fmla="*/ 447934 w 447934"/>
                    <a:gd name="connsiteY0" fmla="*/ 0 h 416241"/>
                    <a:gd name="connsiteX1" fmla="*/ 0 w 447934"/>
                    <a:gd name="connsiteY1" fmla="*/ 416241 h 416241"/>
                    <a:gd name="connsiteX0" fmla="*/ 138427 w 138427"/>
                    <a:gd name="connsiteY0" fmla="*/ 0 h 333464"/>
                    <a:gd name="connsiteX1" fmla="*/ 0 w 138427"/>
                    <a:gd name="connsiteY1" fmla="*/ 333464 h 333464"/>
                    <a:gd name="connsiteX0" fmla="*/ 138427 w 138427"/>
                    <a:gd name="connsiteY0" fmla="*/ 0 h 333464"/>
                    <a:gd name="connsiteX1" fmla="*/ 0 w 138427"/>
                    <a:gd name="connsiteY1" fmla="*/ 333464 h 333464"/>
                    <a:gd name="connsiteX0" fmla="*/ 94120 w 94120"/>
                    <a:gd name="connsiteY0" fmla="*/ 0 h 338638"/>
                    <a:gd name="connsiteX1" fmla="*/ 26622 w 94120"/>
                    <a:gd name="connsiteY1" fmla="*/ 338638 h 338638"/>
                    <a:gd name="connsiteX0" fmla="*/ 85602 w 85602"/>
                    <a:gd name="connsiteY0" fmla="*/ 0 h 400721"/>
                    <a:gd name="connsiteX1" fmla="*/ 43895 w 85602"/>
                    <a:gd name="connsiteY1" fmla="*/ 400721 h 400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602" h="400721">
                      <a:moveTo>
                        <a:pt x="85602" y="0"/>
                      </a:moveTo>
                      <a:cubicBezTo>
                        <a:pt x="-95283" y="174851"/>
                        <a:pt x="71000" y="319007"/>
                        <a:pt x="43895" y="400721"/>
                      </a:cubicBezTo>
                    </a:path>
                  </a:pathLst>
                </a:custGeom>
                <a:noFill/>
                <a:ln w="15875">
                  <a:solidFill>
                    <a:schemeClr val="accent2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1" name="Forme libre 70"/>
                <p:cNvSpPr/>
                <p:nvPr/>
              </p:nvSpPr>
              <p:spPr>
                <a:xfrm>
                  <a:off x="5451211" y="4001383"/>
                  <a:ext cx="254159" cy="663799"/>
                </a:xfrm>
                <a:custGeom>
                  <a:avLst/>
                  <a:gdLst>
                    <a:gd name="connsiteX0" fmla="*/ 0 w 214411"/>
                    <a:gd name="connsiteY0" fmla="*/ 0 h 1387365"/>
                    <a:gd name="connsiteX1" fmla="*/ 126124 w 214411"/>
                    <a:gd name="connsiteY1" fmla="*/ 655845 h 1387365"/>
                    <a:gd name="connsiteX2" fmla="*/ 214411 w 214411"/>
                    <a:gd name="connsiteY2" fmla="*/ 1387365 h 1387365"/>
                    <a:gd name="connsiteX0" fmla="*/ 1365906 w 1492638"/>
                    <a:gd name="connsiteY0" fmla="*/ 0 h 1358104"/>
                    <a:gd name="connsiteX1" fmla="*/ 1492030 w 1492638"/>
                    <a:gd name="connsiteY1" fmla="*/ 655845 h 1358104"/>
                    <a:gd name="connsiteX2" fmla="*/ 233 w 1492638"/>
                    <a:gd name="connsiteY2" fmla="*/ 1358104 h 1358104"/>
                    <a:gd name="connsiteX0" fmla="*/ 1365928 w 1379342"/>
                    <a:gd name="connsiteY0" fmla="*/ 0 h 1358104"/>
                    <a:gd name="connsiteX1" fmla="*/ 1360379 w 1379342"/>
                    <a:gd name="connsiteY1" fmla="*/ 677791 h 1358104"/>
                    <a:gd name="connsiteX2" fmla="*/ 255 w 1379342"/>
                    <a:gd name="connsiteY2" fmla="*/ 1358104 h 1358104"/>
                    <a:gd name="connsiteX0" fmla="*/ 1380555 w 1393969"/>
                    <a:gd name="connsiteY0" fmla="*/ 0 h 1336158"/>
                    <a:gd name="connsiteX1" fmla="*/ 1375006 w 1393969"/>
                    <a:gd name="connsiteY1" fmla="*/ 677791 h 1336158"/>
                    <a:gd name="connsiteX2" fmla="*/ 252 w 1393969"/>
                    <a:gd name="connsiteY2" fmla="*/ 1336158 h 1336158"/>
                    <a:gd name="connsiteX0" fmla="*/ 1380582 w 1393996"/>
                    <a:gd name="connsiteY0" fmla="*/ 0 h 1336158"/>
                    <a:gd name="connsiteX1" fmla="*/ 1375033 w 1393996"/>
                    <a:gd name="connsiteY1" fmla="*/ 677791 h 1336158"/>
                    <a:gd name="connsiteX2" fmla="*/ 279 w 1393996"/>
                    <a:gd name="connsiteY2" fmla="*/ 1336158 h 1336158"/>
                    <a:gd name="connsiteX0" fmla="*/ 1380582 w 1411669"/>
                    <a:gd name="connsiteY0" fmla="*/ 0 h 1336158"/>
                    <a:gd name="connsiteX1" fmla="*/ 1375033 w 1411669"/>
                    <a:gd name="connsiteY1" fmla="*/ 677791 h 1336158"/>
                    <a:gd name="connsiteX2" fmla="*/ 279 w 1411669"/>
                    <a:gd name="connsiteY2" fmla="*/ 1336158 h 1336158"/>
                    <a:gd name="connsiteX0" fmla="*/ 1380582 w 1434796"/>
                    <a:gd name="connsiteY0" fmla="*/ 0 h 1336158"/>
                    <a:gd name="connsiteX1" fmla="*/ 1375033 w 1434796"/>
                    <a:gd name="connsiteY1" fmla="*/ 677791 h 1336158"/>
                    <a:gd name="connsiteX2" fmla="*/ 279 w 1434796"/>
                    <a:gd name="connsiteY2" fmla="*/ 1336158 h 1336158"/>
                    <a:gd name="connsiteX0" fmla="*/ 1380581 w 1431730"/>
                    <a:gd name="connsiteY0" fmla="*/ 0 h 1336158"/>
                    <a:gd name="connsiteX1" fmla="*/ 1375032 w 1431730"/>
                    <a:gd name="connsiteY1" fmla="*/ 677791 h 1336158"/>
                    <a:gd name="connsiteX2" fmla="*/ 278 w 1431730"/>
                    <a:gd name="connsiteY2" fmla="*/ 1336158 h 1336158"/>
                    <a:gd name="connsiteX0" fmla="*/ 1376106 w 1488099"/>
                    <a:gd name="connsiteY0" fmla="*/ 0 h 1322645"/>
                    <a:gd name="connsiteX1" fmla="*/ 1375062 w 1488099"/>
                    <a:gd name="connsiteY1" fmla="*/ 664278 h 1322645"/>
                    <a:gd name="connsiteX2" fmla="*/ 308 w 1488099"/>
                    <a:gd name="connsiteY2" fmla="*/ 1322645 h 1322645"/>
                    <a:gd name="connsiteX0" fmla="*/ 1355486 w 1465964"/>
                    <a:gd name="connsiteY0" fmla="*/ 0 h 1363896"/>
                    <a:gd name="connsiteX1" fmla="*/ 1354442 w 1465964"/>
                    <a:gd name="connsiteY1" fmla="*/ 664278 h 1363896"/>
                    <a:gd name="connsiteX2" fmla="*/ 314 w 1465964"/>
                    <a:gd name="connsiteY2" fmla="*/ 1363896 h 1363896"/>
                    <a:gd name="connsiteX0" fmla="*/ 1355486 w 1465964"/>
                    <a:gd name="connsiteY0" fmla="*/ 0 h 1363896"/>
                    <a:gd name="connsiteX1" fmla="*/ 1354442 w 1465964"/>
                    <a:gd name="connsiteY1" fmla="*/ 760531 h 1363896"/>
                    <a:gd name="connsiteX2" fmla="*/ 314 w 1465964"/>
                    <a:gd name="connsiteY2" fmla="*/ 1363896 h 1363896"/>
                    <a:gd name="connsiteX0" fmla="*/ 1355172 w 1465650"/>
                    <a:gd name="connsiteY0" fmla="*/ 0 h 1363896"/>
                    <a:gd name="connsiteX1" fmla="*/ 1354128 w 1465650"/>
                    <a:gd name="connsiteY1" fmla="*/ 760531 h 1363896"/>
                    <a:gd name="connsiteX2" fmla="*/ 0 w 1465650"/>
                    <a:gd name="connsiteY2" fmla="*/ 1363896 h 1363896"/>
                    <a:gd name="connsiteX0" fmla="*/ 1355172 w 1465650"/>
                    <a:gd name="connsiteY0" fmla="*/ 0 h 1343271"/>
                    <a:gd name="connsiteX1" fmla="*/ 1354128 w 1465650"/>
                    <a:gd name="connsiteY1" fmla="*/ 760531 h 1343271"/>
                    <a:gd name="connsiteX2" fmla="*/ 0 w 1465650"/>
                    <a:gd name="connsiteY2" fmla="*/ 1343271 h 1343271"/>
                    <a:gd name="connsiteX0" fmla="*/ 1355172 w 1465650"/>
                    <a:gd name="connsiteY0" fmla="*/ 0 h 1343271"/>
                    <a:gd name="connsiteX1" fmla="*/ 1354128 w 1465650"/>
                    <a:gd name="connsiteY1" fmla="*/ 760531 h 1343271"/>
                    <a:gd name="connsiteX2" fmla="*/ 0 w 1465650"/>
                    <a:gd name="connsiteY2" fmla="*/ 1343271 h 1343271"/>
                    <a:gd name="connsiteX0" fmla="*/ 1368923 w 1480411"/>
                    <a:gd name="connsiteY0" fmla="*/ 0 h 1357022"/>
                    <a:gd name="connsiteX1" fmla="*/ 1367879 w 1480411"/>
                    <a:gd name="connsiteY1" fmla="*/ 760531 h 1357022"/>
                    <a:gd name="connsiteX2" fmla="*/ 0 w 1480411"/>
                    <a:gd name="connsiteY2" fmla="*/ 1357022 h 1357022"/>
                    <a:gd name="connsiteX0" fmla="*/ 389672 w 1397548"/>
                    <a:gd name="connsiteY0" fmla="*/ 0 h 954945"/>
                    <a:gd name="connsiteX1" fmla="*/ 1367879 w 1397548"/>
                    <a:gd name="connsiteY1" fmla="*/ 358454 h 954945"/>
                    <a:gd name="connsiteX2" fmla="*/ 0 w 1397548"/>
                    <a:gd name="connsiteY2" fmla="*/ 954945 h 954945"/>
                    <a:gd name="connsiteX0" fmla="*/ 389672 w 449553"/>
                    <a:gd name="connsiteY0" fmla="*/ 0 h 954945"/>
                    <a:gd name="connsiteX1" fmla="*/ 304322 w 449553"/>
                    <a:gd name="connsiteY1" fmla="*/ 754046 h 954945"/>
                    <a:gd name="connsiteX2" fmla="*/ 0 w 449553"/>
                    <a:gd name="connsiteY2" fmla="*/ 954945 h 954945"/>
                    <a:gd name="connsiteX0" fmla="*/ 350761 w 410642"/>
                    <a:gd name="connsiteY0" fmla="*/ 0 h 954945"/>
                    <a:gd name="connsiteX1" fmla="*/ 265411 w 410642"/>
                    <a:gd name="connsiteY1" fmla="*/ 754046 h 954945"/>
                    <a:gd name="connsiteX2" fmla="*/ 0 w 410642"/>
                    <a:gd name="connsiteY2" fmla="*/ 954945 h 954945"/>
                    <a:gd name="connsiteX0" fmla="*/ 350761 w 350761"/>
                    <a:gd name="connsiteY0" fmla="*/ 0 h 954945"/>
                    <a:gd name="connsiteX1" fmla="*/ 0 w 350761"/>
                    <a:gd name="connsiteY1" fmla="*/ 954945 h 954945"/>
                    <a:gd name="connsiteX0" fmla="*/ 350761 w 513110"/>
                    <a:gd name="connsiteY0" fmla="*/ 0 h 954945"/>
                    <a:gd name="connsiteX1" fmla="*/ 0 w 513110"/>
                    <a:gd name="connsiteY1" fmla="*/ 954945 h 954945"/>
                    <a:gd name="connsiteX0" fmla="*/ 350761 w 547259"/>
                    <a:gd name="connsiteY0" fmla="*/ 0 h 954945"/>
                    <a:gd name="connsiteX1" fmla="*/ 0 w 547259"/>
                    <a:gd name="connsiteY1" fmla="*/ 954945 h 954945"/>
                    <a:gd name="connsiteX0" fmla="*/ 350761 w 565583"/>
                    <a:gd name="connsiteY0" fmla="*/ 0 h 954945"/>
                    <a:gd name="connsiteX1" fmla="*/ 546943 w 565583"/>
                    <a:gd name="connsiteY1" fmla="*/ 631625 h 954945"/>
                    <a:gd name="connsiteX2" fmla="*/ 0 w 565583"/>
                    <a:gd name="connsiteY2" fmla="*/ 954945 h 954945"/>
                    <a:gd name="connsiteX0" fmla="*/ 350761 w 668332"/>
                    <a:gd name="connsiteY0" fmla="*/ 0 h 954945"/>
                    <a:gd name="connsiteX1" fmla="*/ 546943 w 668332"/>
                    <a:gd name="connsiteY1" fmla="*/ 631625 h 954945"/>
                    <a:gd name="connsiteX2" fmla="*/ 0 w 668332"/>
                    <a:gd name="connsiteY2" fmla="*/ 954945 h 954945"/>
                    <a:gd name="connsiteX0" fmla="*/ 350761 w 665875"/>
                    <a:gd name="connsiteY0" fmla="*/ 0 h 954945"/>
                    <a:gd name="connsiteX1" fmla="*/ 546943 w 665875"/>
                    <a:gd name="connsiteY1" fmla="*/ 631625 h 954945"/>
                    <a:gd name="connsiteX2" fmla="*/ 0 w 665875"/>
                    <a:gd name="connsiteY2" fmla="*/ 954945 h 954945"/>
                    <a:gd name="connsiteX0" fmla="*/ 1592165 w 1878859"/>
                    <a:gd name="connsiteY0" fmla="*/ 0 h 1009445"/>
                    <a:gd name="connsiteX1" fmla="*/ 1788347 w 1878859"/>
                    <a:gd name="connsiteY1" fmla="*/ 631625 h 1009445"/>
                    <a:gd name="connsiteX2" fmla="*/ 0 w 1878859"/>
                    <a:gd name="connsiteY2" fmla="*/ 1009445 h 1009445"/>
                    <a:gd name="connsiteX0" fmla="*/ 1592165 w 1878859"/>
                    <a:gd name="connsiteY0" fmla="*/ 0 h 1009445"/>
                    <a:gd name="connsiteX1" fmla="*/ 1788347 w 1878859"/>
                    <a:gd name="connsiteY1" fmla="*/ 631625 h 1009445"/>
                    <a:gd name="connsiteX2" fmla="*/ 0 w 1878859"/>
                    <a:gd name="connsiteY2" fmla="*/ 1009445 h 1009445"/>
                    <a:gd name="connsiteX0" fmla="*/ 1592165 w 1740321"/>
                    <a:gd name="connsiteY0" fmla="*/ 0 h 1009445"/>
                    <a:gd name="connsiteX1" fmla="*/ 1612734 w 1740321"/>
                    <a:gd name="connsiteY1" fmla="*/ 680070 h 1009445"/>
                    <a:gd name="connsiteX2" fmla="*/ 0 w 1740321"/>
                    <a:gd name="connsiteY2" fmla="*/ 1009445 h 1009445"/>
                    <a:gd name="connsiteX0" fmla="*/ 1592165 w 1694845"/>
                    <a:gd name="connsiteY0" fmla="*/ 0 h 1009445"/>
                    <a:gd name="connsiteX1" fmla="*/ 1612734 w 1694845"/>
                    <a:gd name="connsiteY1" fmla="*/ 680070 h 1009445"/>
                    <a:gd name="connsiteX2" fmla="*/ 0 w 1694845"/>
                    <a:gd name="connsiteY2" fmla="*/ 1009445 h 1009445"/>
                    <a:gd name="connsiteX0" fmla="*/ 1586109 w 1738129"/>
                    <a:gd name="connsiteY0" fmla="*/ 0 h 979167"/>
                    <a:gd name="connsiteX1" fmla="*/ 1612734 w 1738129"/>
                    <a:gd name="connsiteY1" fmla="*/ 649792 h 979167"/>
                    <a:gd name="connsiteX2" fmla="*/ 0 w 1738129"/>
                    <a:gd name="connsiteY2" fmla="*/ 979167 h 979167"/>
                    <a:gd name="connsiteX0" fmla="*/ 1586109 w 1729790"/>
                    <a:gd name="connsiteY0" fmla="*/ 0 h 979167"/>
                    <a:gd name="connsiteX1" fmla="*/ 1612734 w 1729790"/>
                    <a:gd name="connsiteY1" fmla="*/ 649792 h 979167"/>
                    <a:gd name="connsiteX2" fmla="*/ 0 w 1729790"/>
                    <a:gd name="connsiteY2" fmla="*/ 979167 h 979167"/>
                    <a:gd name="connsiteX0" fmla="*/ 1586109 w 1729790"/>
                    <a:gd name="connsiteY0" fmla="*/ 0 h 979167"/>
                    <a:gd name="connsiteX1" fmla="*/ 1612734 w 1729790"/>
                    <a:gd name="connsiteY1" fmla="*/ 649792 h 979167"/>
                    <a:gd name="connsiteX2" fmla="*/ 0 w 1729790"/>
                    <a:gd name="connsiteY2" fmla="*/ 979167 h 979167"/>
                    <a:gd name="connsiteX0" fmla="*/ 1586109 w 1737864"/>
                    <a:gd name="connsiteY0" fmla="*/ 0 h 979167"/>
                    <a:gd name="connsiteX1" fmla="*/ 1612734 w 1737864"/>
                    <a:gd name="connsiteY1" fmla="*/ 649792 h 979167"/>
                    <a:gd name="connsiteX2" fmla="*/ 0 w 1737864"/>
                    <a:gd name="connsiteY2" fmla="*/ 979167 h 979167"/>
                    <a:gd name="connsiteX0" fmla="*/ 1586109 w 1722808"/>
                    <a:gd name="connsiteY0" fmla="*/ 0 h 979167"/>
                    <a:gd name="connsiteX1" fmla="*/ 1612734 w 1722808"/>
                    <a:gd name="connsiteY1" fmla="*/ 649792 h 979167"/>
                    <a:gd name="connsiteX2" fmla="*/ 0 w 1722808"/>
                    <a:gd name="connsiteY2" fmla="*/ 979167 h 979167"/>
                    <a:gd name="connsiteX0" fmla="*/ 1586109 w 1685135"/>
                    <a:gd name="connsiteY0" fmla="*/ 0 h 979167"/>
                    <a:gd name="connsiteX1" fmla="*/ 1612734 w 1685135"/>
                    <a:gd name="connsiteY1" fmla="*/ 649792 h 979167"/>
                    <a:gd name="connsiteX2" fmla="*/ 0 w 1685135"/>
                    <a:gd name="connsiteY2" fmla="*/ 979167 h 979167"/>
                    <a:gd name="connsiteX0" fmla="*/ 1586109 w 1755102"/>
                    <a:gd name="connsiteY0" fmla="*/ 0 h 979167"/>
                    <a:gd name="connsiteX1" fmla="*/ 1612734 w 1755102"/>
                    <a:gd name="connsiteY1" fmla="*/ 649792 h 979167"/>
                    <a:gd name="connsiteX2" fmla="*/ 0 w 1755102"/>
                    <a:gd name="connsiteY2" fmla="*/ 979167 h 979167"/>
                    <a:gd name="connsiteX0" fmla="*/ 1541766 w 1744603"/>
                    <a:gd name="connsiteY0" fmla="*/ 0 h 967307"/>
                    <a:gd name="connsiteX1" fmla="*/ 1612734 w 1744603"/>
                    <a:gd name="connsiteY1" fmla="*/ 637932 h 967307"/>
                    <a:gd name="connsiteX2" fmla="*/ 0 w 1744603"/>
                    <a:gd name="connsiteY2" fmla="*/ 967307 h 967307"/>
                    <a:gd name="connsiteX0" fmla="*/ 1390702 w 1593539"/>
                    <a:gd name="connsiteY0" fmla="*/ 0 h 957611"/>
                    <a:gd name="connsiteX1" fmla="*/ 1461670 w 1593539"/>
                    <a:gd name="connsiteY1" fmla="*/ 637932 h 957611"/>
                    <a:gd name="connsiteX2" fmla="*/ 0 w 1593539"/>
                    <a:gd name="connsiteY2" fmla="*/ 957611 h 957611"/>
                    <a:gd name="connsiteX0" fmla="*/ 1598868 w 1801705"/>
                    <a:gd name="connsiteY0" fmla="*/ 0 h 983306"/>
                    <a:gd name="connsiteX1" fmla="*/ 1669836 w 1801705"/>
                    <a:gd name="connsiteY1" fmla="*/ 637932 h 983306"/>
                    <a:gd name="connsiteX2" fmla="*/ 0 w 1801705"/>
                    <a:gd name="connsiteY2" fmla="*/ 983306 h 983306"/>
                    <a:gd name="connsiteX0" fmla="*/ 0 w 202837"/>
                    <a:gd name="connsiteY0" fmla="*/ 0 h 637932"/>
                    <a:gd name="connsiteX1" fmla="*/ 70968 w 202837"/>
                    <a:gd name="connsiteY1" fmla="*/ 637932 h 637932"/>
                    <a:gd name="connsiteX0" fmla="*/ 0 w 286590"/>
                    <a:gd name="connsiteY0" fmla="*/ 0 h 658626"/>
                    <a:gd name="connsiteX1" fmla="*/ 174137 w 286590"/>
                    <a:gd name="connsiteY1" fmla="*/ 658626 h 658626"/>
                    <a:gd name="connsiteX0" fmla="*/ 0 w 177811"/>
                    <a:gd name="connsiteY0" fmla="*/ 0 h 658626"/>
                    <a:gd name="connsiteX1" fmla="*/ 174137 w 177811"/>
                    <a:gd name="connsiteY1" fmla="*/ 658626 h 658626"/>
                    <a:gd name="connsiteX0" fmla="*/ 0 w 254158"/>
                    <a:gd name="connsiteY0" fmla="*/ 0 h 663799"/>
                    <a:gd name="connsiteX1" fmla="*/ 251514 w 254158"/>
                    <a:gd name="connsiteY1" fmla="*/ 663799 h 66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4158" h="663799">
                      <a:moveTo>
                        <a:pt x="0" y="0"/>
                      </a:moveTo>
                      <a:cubicBezTo>
                        <a:pt x="29060" y="180263"/>
                        <a:pt x="282656" y="510464"/>
                        <a:pt x="251514" y="663799"/>
                      </a:cubicBezTo>
                    </a:path>
                  </a:pathLst>
                </a:custGeom>
                <a:noFill/>
                <a:ln w="15875">
                  <a:solidFill>
                    <a:schemeClr val="accent2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81" name="Grouper 80"/>
              <p:cNvGrpSpPr/>
              <p:nvPr/>
            </p:nvGrpSpPr>
            <p:grpSpPr>
              <a:xfrm>
                <a:off x="6547489" y="2006414"/>
                <a:ext cx="952757" cy="792256"/>
                <a:chOff x="623016" y="1481055"/>
                <a:chExt cx="2256732" cy="1456570"/>
              </a:xfrm>
            </p:grpSpPr>
            <p:sp>
              <p:nvSpPr>
                <p:cNvPr id="82" name="Rectangle 2"/>
                <p:cNvSpPr/>
                <p:nvPr/>
              </p:nvSpPr>
              <p:spPr>
                <a:xfrm>
                  <a:off x="623016" y="1488447"/>
                  <a:ext cx="258386" cy="1445482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  <a:alpha val="8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2"/>
                <p:cNvSpPr/>
                <p:nvPr/>
              </p:nvSpPr>
              <p:spPr>
                <a:xfrm>
                  <a:off x="809634" y="1492143"/>
                  <a:ext cx="258386" cy="1445482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  <a:alpha val="8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1007604" y="1484751"/>
                  <a:ext cx="258386" cy="1445482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  <a:alpha val="8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2"/>
                <p:cNvSpPr/>
                <p:nvPr/>
              </p:nvSpPr>
              <p:spPr>
                <a:xfrm>
                  <a:off x="1194222" y="1488447"/>
                  <a:ext cx="258386" cy="1445482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  <a:alpha val="8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Forme libre 86"/>
                <p:cNvSpPr/>
                <p:nvPr/>
              </p:nvSpPr>
              <p:spPr>
                <a:xfrm>
                  <a:off x="1345662" y="2033351"/>
                  <a:ext cx="619956" cy="294181"/>
                </a:xfrm>
                <a:custGeom>
                  <a:avLst/>
                  <a:gdLst>
                    <a:gd name="connsiteX0" fmla="*/ 0 w 1017638"/>
                    <a:gd name="connsiteY0" fmla="*/ 209813 h 386851"/>
                    <a:gd name="connsiteX1" fmla="*/ 162232 w 1017638"/>
                    <a:gd name="connsiteY1" fmla="*/ 3335 h 386851"/>
                    <a:gd name="connsiteX2" fmla="*/ 339213 w 1017638"/>
                    <a:gd name="connsiteY2" fmla="*/ 357297 h 386851"/>
                    <a:gd name="connsiteX3" fmla="*/ 516193 w 1017638"/>
                    <a:gd name="connsiteY3" fmla="*/ 32832 h 386851"/>
                    <a:gd name="connsiteX4" fmla="*/ 678426 w 1017638"/>
                    <a:gd name="connsiteY4" fmla="*/ 386793 h 386851"/>
                    <a:gd name="connsiteX5" fmla="*/ 811161 w 1017638"/>
                    <a:gd name="connsiteY5" fmla="*/ 62329 h 386851"/>
                    <a:gd name="connsiteX6" fmla="*/ 1017638 w 1017638"/>
                    <a:gd name="connsiteY6" fmla="*/ 239310 h 386851"/>
                    <a:gd name="connsiteX0" fmla="*/ 0 w 1017638"/>
                    <a:gd name="connsiteY0" fmla="*/ 296478 h 383869"/>
                    <a:gd name="connsiteX1" fmla="*/ 162232 w 1017638"/>
                    <a:gd name="connsiteY1" fmla="*/ 353 h 383869"/>
                    <a:gd name="connsiteX2" fmla="*/ 339213 w 1017638"/>
                    <a:gd name="connsiteY2" fmla="*/ 354315 h 383869"/>
                    <a:gd name="connsiteX3" fmla="*/ 516193 w 1017638"/>
                    <a:gd name="connsiteY3" fmla="*/ 29850 h 383869"/>
                    <a:gd name="connsiteX4" fmla="*/ 678426 w 1017638"/>
                    <a:gd name="connsiteY4" fmla="*/ 383811 h 383869"/>
                    <a:gd name="connsiteX5" fmla="*/ 811161 w 1017638"/>
                    <a:gd name="connsiteY5" fmla="*/ 59347 h 383869"/>
                    <a:gd name="connsiteX6" fmla="*/ 1017638 w 1017638"/>
                    <a:gd name="connsiteY6" fmla="*/ 236328 h 383869"/>
                    <a:gd name="connsiteX0" fmla="*/ 0 w 1017638"/>
                    <a:gd name="connsiteY0" fmla="*/ 296127 h 383518"/>
                    <a:gd name="connsiteX1" fmla="*/ 162232 w 1017638"/>
                    <a:gd name="connsiteY1" fmla="*/ 2 h 383518"/>
                    <a:gd name="connsiteX2" fmla="*/ 357142 w 1017638"/>
                    <a:gd name="connsiteY2" fmla="*/ 291211 h 383518"/>
                    <a:gd name="connsiteX3" fmla="*/ 516193 w 1017638"/>
                    <a:gd name="connsiteY3" fmla="*/ 29499 h 383518"/>
                    <a:gd name="connsiteX4" fmla="*/ 678426 w 1017638"/>
                    <a:gd name="connsiteY4" fmla="*/ 383460 h 383518"/>
                    <a:gd name="connsiteX5" fmla="*/ 811161 w 1017638"/>
                    <a:gd name="connsiteY5" fmla="*/ 58996 h 383518"/>
                    <a:gd name="connsiteX6" fmla="*/ 1017638 w 1017638"/>
                    <a:gd name="connsiteY6" fmla="*/ 235977 h 383518"/>
                    <a:gd name="connsiteX0" fmla="*/ 0 w 1017638"/>
                    <a:gd name="connsiteY0" fmla="*/ 296127 h 320777"/>
                    <a:gd name="connsiteX1" fmla="*/ 162232 w 1017638"/>
                    <a:gd name="connsiteY1" fmla="*/ 2 h 320777"/>
                    <a:gd name="connsiteX2" fmla="*/ 357142 w 1017638"/>
                    <a:gd name="connsiteY2" fmla="*/ 291211 h 320777"/>
                    <a:gd name="connsiteX3" fmla="*/ 516193 w 1017638"/>
                    <a:gd name="connsiteY3" fmla="*/ 29499 h 320777"/>
                    <a:gd name="connsiteX4" fmla="*/ 741179 w 1017638"/>
                    <a:gd name="connsiteY4" fmla="*/ 320707 h 320777"/>
                    <a:gd name="connsiteX5" fmla="*/ 811161 w 1017638"/>
                    <a:gd name="connsiteY5" fmla="*/ 58996 h 320777"/>
                    <a:gd name="connsiteX6" fmla="*/ 1017638 w 1017638"/>
                    <a:gd name="connsiteY6" fmla="*/ 235977 h 320777"/>
                    <a:gd name="connsiteX0" fmla="*/ 0 w 1017638"/>
                    <a:gd name="connsiteY0" fmla="*/ 296127 h 320717"/>
                    <a:gd name="connsiteX1" fmla="*/ 162232 w 1017638"/>
                    <a:gd name="connsiteY1" fmla="*/ 2 h 320717"/>
                    <a:gd name="connsiteX2" fmla="*/ 357142 w 1017638"/>
                    <a:gd name="connsiteY2" fmla="*/ 291211 h 320717"/>
                    <a:gd name="connsiteX3" fmla="*/ 516193 w 1017638"/>
                    <a:gd name="connsiteY3" fmla="*/ 29499 h 320717"/>
                    <a:gd name="connsiteX4" fmla="*/ 741179 w 1017638"/>
                    <a:gd name="connsiteY4" fmla="*/ 320707 h 320717"/>
                    <a:gd name="connsiteX5" fmla="*/ 873914 w 1017638"/>
                    <a:gd name="connsiteY5" fmla="*/ 41066 h 320717"/>
                    <a:gd name="connsiteX6" fmla="*/ 1017638 w 1017638"/>
                    <a:gd name="connsiteY6" fmla="*/ 235977 h 320717"/>
                    <a:gd name="connsiteX0" fmla="*/ 0 w 1053497"/>
                    <a:gd name="connsiteY0" fmla="*/ 296127 h 320717"/>
                    <a:gd name="connsiteX1" fmla="*/ 162232 w 1053497"/>
                    <a:gd name="connsiteY1" fmla="*/ 2 h 320717"/>
                    <a:gd name="connsiteX2" fmla="*/ 357142 w 1053497"/>
                    <a:gd name="connsiteY2" fmla="*/ 291211 h 320717"/>
                    <a:gd name="connsiteX3" fmla="*/ 516193 w 1053497"/>
                    <a:gd name="connsiteY3" fmla="*/ 29499 h 320717"/>
                    <a:gd name="connsiteX4" fmla="*/ 741179 w 1053497"/>
                    <a:gd name="connsiteY4" fmla="*/ 320707 h 320717"/>
                    <a:gd name="connsiteX5" fmla="*/ 873914 w 1053497"/>
                    <a:gd name="connsiteY5" fmla="*/ 41066 h 320717"/>
                    <a:gd name="connsiteX6" fmla="*/ 1053497 w 1053497"/>
                    <a:gd name="connsiteY6" fmla="*/ 235977 h 32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3497" h="320717">
                      <a:moveTo>
                        <a:pt x="0" y="296127"/>
                      </a:moveTo>
                      <a:cubicBezTo>
                        <a:pt x="52848" y="180597"/>
                        <a:pt x="102708" y="821"/>
                        <a:pt x="162232" y="2"/>
                      </a:cubicBezTo>
                      <a:cubicBezTo>
                        <a:pt x="221756" y="-817"/>
                        <a:pt x="298149" y="286295"/>
                        <a:pt x="357142" y="291211"/>
                      </a:cubicBezTo>
                      <a:cubicBezTo>
                        <a:pt x="416135" y="296127"/>
                        <a:pt x="452187" y="24583"/>
                        <a:pt x="516193" y="29499"/>
                      </a:cubicBezTo>
                      <a:cubicBezTo>
                        <a:pt x="580199" y="34415"/>
                        <a:pt x="681559" y="318779"/>
                        <a:pt x="741179" y="320707"/>
                      </a:cubicBezTo>
                      <a:cubicBezTo>
                        <a:pt x="800799" y="322635"/>
                        <a:pt x="821861" y="55188"/>
                        <a:pt x="873914" y="41066"/>
                      </a:cubicBezTo>
                      <a:cubicBezTo>
                        <a:pt x="925967" y="26944"/>
                        <a:pt x="977297" y="206480"/>
                        <a:pt x="1053497" y="235977"/>
                      </a:cubicBezTo>
                    </a:path>
                  </a:pathLst>
                </a:cu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0" name="Rectangle 2"/>
                <p:cNvSpPr/>
                <p:nvPr/>
              </p:nvSpPr>
              <p:spPr>
                <a:xfrm>
                  <a:off x="2621361" y="1481055"/>
                  <a:ext cx="258387" cy="1445483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  <a:alpha val="86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1" name="Rectangle 2"/>
                <p:cNvSpPr/>
                <p:nvPr/>
              </p:nvSpPr>
              <p:spPr>
                <a:xfrm>
                  <a:off x="1850036" y="1484750"/>
                  <a:ext cx="258387" cy="1445483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  <a:alpha val="86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5" name="Rectangle 2"/>
                <p:cNvSpPr/>
                <p:nvPr/>
              </p:nvSpPr>
              <p:spPr>
                <a:xfrm>
                  <a:off x="2036654" y="1488447"/>
                  <a:ext cx="258387" cy="1445483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  <a:alpha val="86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Rectangle 2"/>
                <p:cNvSpPr/>
                <p:nvPr/>
              </p:nvSpPr>
              <p:spPr>
                <a:xfrm>
                  <a:off x="2234624" y="1481055"/>
                  <a:ext cx="258387" cy="1445483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  <a:alpha val="86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7" name="Rectangle 2"/>
                <p:cNvSpPr/>
                <p:nvPr/>
              </p:nvSpPr>
              <p:spPr>
                <a:xfrm>
                  <a:off x="2421241" y="1484750"/>
                  <a:ext cx="258387" cy="1445483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  <a:alpha val="86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ZoneTexte 97"/>
                  <p:cNvSpPr txBox="1"/>
                  <p:nvPr/>
                </p:nvSpPr>
                <p:spPr>
                  <a:xfrm rot="18774591">
                    <a:off x="5915057" y="2291609"/>
                    <a:ext cx="266098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</m:oMath>
                      </m:oMathPara>
                    </a14:m>
                    <a:endParaRPr lang="fr-FR" sz="2200" dirty="0"/>
                  </a:p>
                </p:txBody>
              </p:sp>
            </mc:Choice>
            <mc:Fallback>
              <p:sp>
                <p:nvSpPr>
                  <p:cNvPr id="98" name="ZoneTexte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774591">
                    <a:off x="5915057" y="2291609"/>
                    <a:ext cx="266098" cy="33855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5556" b="-845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Rectangle 6"/>
            <p:cNvSpPr/>
            <p:nvPr/>
          </p:nvSpPr>
          <p:spPr>
            <a:xfrm>
              <a:off x="6568916" y="1269714"/>
              <a:ext cx="9489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 smtClean="0">
                  <a:sym typeface="Wingdings"/>
                </a:rPr>
                <a:t>Brane</a:t>
              </a:r>
              <a:r>
                <a:rPr lang="fr-FR" sz="1400" dirty="0" smtClean="0">
                  <a:sym typeface="Wingdings"/>
                </a:rPr>
                <a:t> Flux</a:t>
              </a:r>
              <a:endParaRPr lang="fr-FR" sz="1400" dirty="0"/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4340068" y="2696790"/>
            <a:ext cx="1311539" cy="931298"/>
            <a:chOff x="4340068" y="2696790"/>
            <a:chExt cx="1311539" cy="931298"/>
          </a:xfrm>
        </p:grpSpPr>
        <p:sp>
          <p:nvSpPr>
            <p:cNvPr id="118" name="Flèche droite à entaille 117"/>
            <p:cNvSpPr/>
            <p:nvPr/>
          </p:nvSpPr>
          <p:spPr>
            <a:xfrm rot="5400000">
              <a:off x="4790740" y="2746918"/>
              <a:ext cx="422057" cy="321801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 w="41275"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9" name="ZoneTexte 118"/>
                <p:cNvSpPr txBox="1"/>
                <p:nvPr/>
              </p:nvSpPr>
              <p:spPr>
                <a:xfrm>
                  <a:off x="4340068" y="3166423"/>
                  <a:ext cx="1311539" cy="461665"/>
                </a:xfrm>
                <a:prstGeom prst="rect">
                  <a:avLst/>
                </a:prstGeom>
                <a:noFill/>
                <a:ln w="22225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Non-trivial </a:t>
                  </a:r>
                  <a:r>
                    <a:rPr lang="fr-FR" sz="1200" b="1" dirty="0" err="1" smtClean="0"/>
                    <a:t>scalar</a:t>
                  </a:r>
                  <a:r>
                    <a:rPr lang="fr-FR" sz="1200" b="1" dirty="0" smtClean="0"/>
                    <a:t> profiles,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2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200" b="1" i="0" smtClean="0">
                              <a:latin typeface="Cambria Math" charset="0"/>
                            </a:rPr>
                            <m:t>𝚽</m:t>
                          </m:r>
                        </m:e>
                        <m:sub>
                          <m:r>
                            <a:rPr lang="fr-FR" sz="1200" b="1" i="1" smtClean="0">
                              <a:latin typeface="Cambria Math" charset="0"/>
                            </a:rPr>
                            <m:t>𝑰</m:t>
                          </m:r>
                        </m:sub>
                      </m:sSub>
                      <m:r>
                        <a:rPr lang="fr-FR" sz="1200" b="1" i="1" smtClean="0">
                          <a:latin typeface="Cambria Math" charset="0"/>
                        </a:rPr>
                        <m:t>,</m:t>
                      </m:r>
                    </m:oMath>
                  </a14:m>
                  <a:r>
                    <a:rPr lang="fr-FR" sz="1200" dirty="0" smtClean="0"/>
                    <a:t> in 4d</a:t>
                  </a:r>
                  <a:endParaRPr lang="fr-FR" sz="1200" b="1" dirty="0"/>
                </a:p>
              </p:txBody>
            </p:sp>
          </mc:Choice>
          <mc:Fallback>
            <p:sp>
              <p:nvSpPr>
                <p:cNvPr id="119" name="ZoneTexte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068" y="3166423"/>
                  <a:ext cx="1311539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22225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er 17"/>
          <p:cNvGrpSpPr/>
          <p:nvPr/>
        </p:nvGrpSpPr>
        <p:grpSpPr>
          <a:xfrm>
            <a:off x="6170277" y="2419791"/>
            <a:ext cx="1600884" cy="917809"/>
            <a:chOff x="6170277" y="2419791"/>
            <a:chExt cx="1600884" cy="917809"/>
          </a:xfrm>
        </p:grpSpPr>
        <p:sp>
          <p:nvSpPr>
            <p:cNvPr id="120" name="Flèche droite à entaille 119"/>
            <p:cNvSpPr/>
            <p:nvPr/>
          </p:nvSpPr>
          <p:spPr>
            <a:xfrm rot="5400000">
              <a:off x="6759691" y="2469919"/>
              <a:ext cx="422057" cy="321801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 w="41275"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1" name="ZoneTexte 120"/>
                <p:cNvSpPr txBox="1"/>
                <p:nvPr/>
              </p:nvSpPr>
              <p:spPr>
                <a:xfrm>
                  <a:off x="6170277" y="2875935"/>
                  <a:ext cx="1600884" cy="461665"/>
                </a:xfrm>
                <a:prstGeom prst="rect">
                  <a:avLst/>
                </a:prstGeom>
                <a:noFill/>
                <a:ln w="22225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/>
                    <a:t>Non-trivial </a:t>
                  </a:r>
                  <a:r>
                    <a:rPr lang="fr-FR" sz="1200" b="1" dirty="0" smtClean="0"/>
                    <a:t>gauge </a:t>
                  </a:r>
                  <a:r>
                    <a:rPr lang="fr-FR" sz="1200" b="1" dirty="0" err="1" smtClean="0"/>
                    <a:t>field</a:t>
                  </a:r>
                  <a:r>
                    <a:rPr lang="fr-FR" sz="1200" b="1" dirty="0" smtClean="0"/>
                    <a:t> profiles</a:t>
                  </a:r>
                  <a:r>
                    <a:rPr lang="fr-FR" sz="1200" b="1" dirty="0"/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2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200" b="1" i="0" smtClean="0">
                              <a:latin typeface="Cambria Math" charset="0"/>
                            </a:rPr>
                            <m:t>𝐀</m:t>
                          </m:r>
                        </m:e>
                        <m:sub>
                          <m:r>
                            <a:rPr lang="fr-FR" sz="1200" b="1" i="1">
                              <a:latin typeface="Cambria Math" charset="0"/>
                            </a:rPr>
                            <m:t>𝑰</m:t>
                          </m:r>
                        </m:sub>
                      </m:sSub>
                      <m:r>
                        <a:rPr lang="fr-FR" sz="1200" b="1" i="1">
                          <a:latin typeface="Cambria Math" charset="0"/>
                        </a:rPr>
                        <m:t>,</m:t>
                      </m:r>
                    </m:oMath>
                  </a14:m>
                  <a:r>
                    <a:rPr lang="fr-FR" sz="1200" dirty="0" smtClean="0"/>
                    <a:t> in 4d</a:t>
                  </a:r>
                  <a:endParaRPr lang="fr-FR" sz="1200" b="1" dirty="0"/>
                </a:p>
              </p:txBody>
            </p:sp>
          </mc:Choice>
          <mc:Fallback>
            <p:sp>
              <p:nvSpPr>
                <p:cNvPr id="121" name="ZoneTexte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0277" y="2875935"/>
                  <a:ext cx="160088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22225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er 18"/>
          <p:cNvGrpSpPr/>
          <p:nvPr/>
        </p:nvGrpSpPr>
        <p:grpSpPr>
          <a:xfrm>
            <a:off x="4268838" y="3689156"/>
            <a:ext cx="3623562" cy="2328297"/>
            <a:chOff x="4268838" y="3689156"/>
            <a:chExt cx="3623562" cy="2328297"/>
          </a:xfrm>
        </p:grpSpPr>
        <p:sp>
          <p:nvSpPr>
            <p:cNvPr id="126" name="Forme libre 125"/>
            <p:cNvSpPr/>
            <p:nvPr/>
          </p:nvSpPr>
          <p:spPr>
            <a:xfrm>
              <a:off x="5206473" y="4161863"/>
              <a:ext cx="2059839" cy="1500049"/>
            </a:xfrm>
            <a:custGeom>
              <a:avLst/>
              <a:gdLst>
                <a:gd name="connsiteX0" fmla="*/ 0 w 2019718"/>
                <a:gd name="connsiteY0" fmla="*/ 967669 h 1249023"/>
                <a:gd name="connsiteX1" fmla="*/ 773723 w 2019718"/>
                <a:gd name="connsiteY1" fmla="*/ 3027 h 1249023"/>
                <a:gd name="connsiteX2" fmla="*/ 2019718 w 2019718"/>
                <a:gd name="connsiteY2" fmla="*/ 1249023 h 1249023"/>
                <a:gd name="connsiteX0" fmla="*/ 0 w 2019718"/>
                <a:gd name="connsiteY0" fmla="*/ 999037 h 1280391"/>
                <a:gd name="connsiteX1" fmla="*/ 1110054 w 2019718"/>
                <a:gd name="connsiteY1" fmla="*/ 2864 h 1280391"/>
                <a:gd name="connsiteX2" fmla="*/ 2019718 w 2019718"/>
                <a:gd name="connsiteY2" fmla="*/ 1280391 h 1280391"/>
                <a:gd name="connsiteX0" fmla="*/ 0 w 2103801"/>
                <a:gd name="connsiteY0" fmla="*/ 999037 h 1259371"/>
                <a:gd name="connsiteX1" fmla="*/ 1110054 w 2103801"/>
                <a:gd name="connsiteY1" fmla="*/ 2864 h 1259371"/>
                <a:gd name="connsiteX2" fmla="*/ 2103801 w 2103801"/>
                <a:gd name="connsiteY2" fmla="*/ 1259371 h 1259371"/>
                <a:gd name="connsiteX0" fmla="*/ 0 w 2103801"/>
                <a:gd name="connsiteY0" fmla="*/ 998340 h 1258674"/>
                <a:gd name="connsiteX1" fmla="*/ 1110054 w 2103801"/>
                <a:gd name="connsiteY1" fmla="*/ 2167 h 1258674"/>
                <a:gd name="connsiteX2" fmla="*/ 2103801 w 2103801"/>
                <a:gd name="connsiteY2" fmla="*/ 1258674 h 1258674"/>
                <a:gd name="connsiteX0" fmla="*/ 0 w 2103801"/>
                <a:gd name="connsiteY0" fmla="*/ 998340 h 1258674"/>
                <a:gd name="connsiteX1" fmla="*/ 1110054 w 2103801"/>
                <a:gd name="connsiteY1" fmla="*/ 2167 h 1258674"/>
                <a:gd name="connsiteX2" fmla="*/ 2103801 w 2103801"/>
                <a:gd name="connsiteY2" fmla="*/ 1258674 h 1258674"/>
                <a:gd name="connsiteX0" fmla="*/ 0 w 2103801"/>
                <a:gd name="connsiteY0" fmla="*/ 996424 h 1256758"/>
                <a:gd name="connsiteX1" fmla="*/ 1110054 w 2103801"/>
                <a:gd name="connsiteY1" fmla="*/ 251 h 1256758"/>
                <a:gd name="connsiteX2" fmla="*/ 2103801 w 2103801"/>
                <a:gd name="connsiteY2" fmla="*/ 1256758 h 1256758"/>
                <a:gd name="connsiteX0" fmla="*/ 0 w 2138970"/>
                <a:gd name="connsiteY0" fmla="*/ 996424 h 996424"/>
                <a:gd name="connsiteX1" fmla="*/ 1110054 w 2138970"/>
                <a:gd name="connsiteY1" fmla="*/ 251 h 996424"/>
                <a:gd name="connsiteX2" fmla="*/ 2138970 w 2138970"/>
                <a:gd name="connsiteY2" fmla="*/ 940235 h 996424"/>
                <a:gd name="connsiteX0" fmla="*/ 0 w 2138970"/>
                <a:gd name="connsiteY0" fmla="*/ 56189 h 56189"/>
                <a:gd name="connsiteX1" fmla="*/ 2138970 w 2138970"/>
                <a:gd name="connsiteY1" fmla="*/ 0 h 56189"/>
                <a:gd name="connsiteX0" fmla="*/ 0 w 2059839"/>
                <a:gd name="connsiteY0" fmla="*/ 0 h 1500049"/>
                <a:gd name="connsiteX1" fmla="*/ 2059839 w 2059839"/>
                <a:gd name="connsiteY1" fmla="*/ 1500049 h 1500049"/>
                <a:gd name="connsiteX0" fmla="*/ 0 w 2059839"/>
                <a:gd name="connsiteY0" fmla="*/ 0 h 1500049"/>
                <a:gd name="connsiteX1" fmla="*/ 2059839 w 2059839"/>
                <a:gd name="connsiteY1" fmla="*/ 1500049 h 1500049"/>
                <a:gd name="connsiteX0" fmla="*/ 0 w 2059839"/>
                <a:gd name="connsiteY0" fmla="*/ 0 h 1500049"/>
                <a:gd name="connsiteX1" fmla="*/ 2059839 w 2059839"/>
                <a:gd name="connsiteY1" fmla="*/ 1500049 h 15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9839" h="1500049">
                  <a:moveTo>
                    <a:pt x="0" y="0"/>
                  </a:moveTo>
                  <a:cubicBezTo>
                    <a:pt x="176660" y="1238570"/>
                    <a:pt x="1478734" y="1474817"/>
                    <a:pt x="2059839" y="1500049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" name="Grouper 15"/>
            <p:cNvGrpSpPr/>
            <p:nvPr/>
          </p:nvGrpSpPr>
          <p:grpSpPr>
            <a:xfrm>
              <a:off x="4463606" y="3970037"/>
              <a:ext cx="3251956" cy="2047416"/>
              <a:chOff x="4454641" y="4059687"/>
              <a:chExt cx="3251956" cy="2047416"/>
            </a:xfrm>
          </p:grpSpPr>
          <p:grpSp>
            <p:nvGrpSpPr>
              <p:cNvPr id="13" name="Grouper 12"/>
              <p:cNvGrpSpPr/>
              <p:nvPr/>
            </p:nvGrpSpPr>
            <p:grpSpPr>
              <a:xfrm>
                <a:off x="4454641" y="4059687"/>
                <a:ext cx="3251956" cy="2047416"/>
                <a:chOff x="4454641" y="4059687"/>
                <a:chExt cx="3251956" cy="2047416"/>
              </a:xfrm>
            </p:grpSpPr>
            <p:cxnSp>
              <p:nvCxnSpPr>
                <p:cNvPr id="122" name="Connecteur droit avec flèche 121"/>
                <p:cNvCxnSpPr/>
                <p:nvPr/>
              </p:nvCxnSpPr>
              <p:spPr>
                <a:xfrm>
                  <a:off x="5103019" y="4156809"/>
                  <a:ext cx="10758" cy="1751451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triangle"/>
                  <a:tailEnd type="none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necteur droit avec flèche 123"/>
                <p:cNvCxnSpPr/>
                <p:nvPr/>
              </p:nvCxnSpPr>
              <p:spPr>
                <a:xfrm flipH="1">
                  <a:off x="4998745" y="5817800"/>
                  <a:ext cx="2346491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headEnd type="triangle"/>
                  <a:tailEnd type="none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25" name="ZoneTexte 124"/>
                    <p:cNvSpPr txBox="1"/>
                    <p:nvPr/>
                  </p:nvSpPr>
                  <p:spPr>
                    <a:xfrm>
                      <a:off x="7107138" y="5891659"/>
                      <a:ext cx="599459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400" b="0" i="1" smtClean="0">
                                <a:latin typeface="Cambria Math" charset="0"/>
                              </a:rPr>
                              <m:t>𝑟</m:t>
                            </m:r>
                            <m:r>
                              <a:rPr lang="fr-FR" sz="1400" b="0" i="1" smtClean="0">
                                <a:latin typeface="Cambria Math" charset="0"/>
                              </a:rPr>
                              <m:t>−2</m:t>
                            </m:r>
                            <m:r>
                              <a:rPr lang="fr-FR" sz="1400" b="0" i="1" smtClean="0">
                                <a:latin typeface="Cambria Math" charset="0"/>
                              </a:rPr>
                              <m:t>𝑀</m:t>
                            </m:r>
                          </m:oMath>
                        </m:oMathPara>
                      </a14:m>
                      <a:endParaRPr lang="fr-FR" sz="1400" dirty="0"/>
                    </a:p>
                  </p:txBody>
                </p:sp>
              </mc:Choice>
              <mc:Fallback>
                <p:sp>
                  <p:nvSpPr>
                    <p:cNvPr id="125" name="ZoneTexte 1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07138" y="5891659"/>
                      <a:ext cx="599459" cy="215444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3030" r="-6061" b="-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4454641" y="4059687"/>
                      <a:ext cx="672235" cy="307777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140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1400" b="0" i="1">
                                    <a:latin typeface="Cambria Math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fr-FR" sz="1400" b="0" i="1">
                                    <a:latin typeface="Cambria Math" charset="0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fr-FR" sz="1400" b="0" i="1" smtClean="0">
                                <a:latin typeface="Cambria Math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fr-FR" sz="1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charset="0"/>
                                  </a:rPr>
                                  <m:t>𝐼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1400" dirty="0"/>
                    </a:p>
                  </p:txBody>
                </p:sp>
              </mc:Choice>
              <mc:Fallback>
                <p:sp>
                  <p:nvSpPr>
                    <p:cNvPr id="12" name="Rectangle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54641" y="4059687"/>
                      <a:ext cx="672235" cy="307777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9" name="ZoneTexte 128"/>
                  <p:cNvSpPr txBox="1"/>
                  <p:nvPr/>
                </p:nvSpPr>
                <p:spPr>
                  <a:xfrm>
                    <a:off x="5048230" y="5891659"/>
                    <a:ext cx="13946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b="0" i="1" smtClean="0">
                              <a:latin typeface="Cambria Math" charset="0"/>
                            </a:rPr>
                            <m:t>0</m:t>
                          </m:r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>
              <p:sp>
                <p:nvSpPr>
                  <p:cNvPr id="129" name="ZoneTexte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48230" y="5891659"/>
                    <a:ext cx="139461" cy="215444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36364" r="-31818" b="-571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0" name="Accolade ouvrante 129"/>
            <p:cNvSpPr/>
            <p:nvPr/>
          </p:nvSpPr>
          <p:spPr>
            <a:xfrm rot="5400000" flipH="1">
              <a:off x="5963011" y="1994983"/>
              <a:ext cx="235215" cy="36235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1" name="Croix 130"/>
          <p:cNvSpPr/>
          <p:nvPr/>
        </p:nvSpPr>
        <p:spPr>
          <a:xfrm rot="18937233">
            <a:off x="5355601" y="4342530"/>
            <a:ext cx="1467966" cy="1467966"/>
          </a:xfrm>
          <a:prstGeom prst="plus">
            <a:avLst>
              <a:gd name="adj" fmla="val 45963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fr-FR" sz="1600" b="1" dirty="0" err="1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62935" y="4124936"/>
            <a:ext cx="1969107" cy="156628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38000"/>
                </a:schemeClr>
              </a:gs>
              <a:gs pos="74000">
                <a:schemeClr val="accent5">
                  <a:lumMod val="45000"/>
                  <a:lumOff val="55000"/>
                  <a:alpha val="33000"/>
                </a:schemeClr>
              </a:gs>
              <a:gs pos="82000">
                <a:schemeClr val="accent5">
                  <a:lumMod val="45000"/>
                  <a:lumOff val="55000"/>
                  <a:alpha val="41000"/>
                </a:schemeClr>
              </a:gs>
              <a:gs pos="100000">
                <a:schemeClr val="accent5">
                  <a:lumMod val="30000"/>
                  <a:lumOff val="70000"/>
                  <a:alpha val="35000"/>
                </a:schemeClr>
              </a:gs>
            </a:gsLst>
            <a:lin ang="5400000" scaled="1"/>
            <a:tileRect/>
          </a:gradFill>
          <a:ln w="3492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fr-FR" sz="1600" b="1" dirty="0" err="1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Resolving</a:t>
            </a:r>
            <a:r>
              <a:rPr lang="fr-FR" dirty="0" smtClean="0"/>
              <a:t> </a:t>
            </a:r>
            <a:r>
              <a:rPr lang="fr-FR" dirty="0" err="1" smtClean="0"/>
              <a:t>Schwarzschild</a:t>
            </a:r>
            <a:r>
              <a:rPr lang="fr-FR" dirty="0" smtClean="0"/>
              <a:t>?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hape 66"/>
          <p:cNvSpPr txBox="1">
            <a:spLocks/>
          </p:cNvSpPr>
          <p:nvPr/>
        </p:nvSpPr>
        <p:spPr>
          <a:xfrm>
            <a:off x="-14501" y="762571"/>
            <a:ext cx="9108504" cy="19639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dirty="0" smtClean="0">
                <a:sym typeface="Wingdings"/>
              </a:rPr>
              <a:t>How to </a:t>
            </a:r>
            <a:r>
              <a:rPr lang="fr-FR" sz="2200" b="1" dirty="0" err="1" smtClean="0">
                <a:sym typeface="Wingdings"/>
              </a:rPr>
              <a:t>resolve</a:t>
            </a:r>
            <a:r>
              <a:rPr lang="fr-FR" sz="2200" b="1" dirty="0" smtClean="0">
                <a:sym typeface="Wingdings"/>
              </a:rPr>
              <a:t> </a:t>
            </a:r>
            <a:r>
              <a:rPr lang="fr-FR" sz="2200" b="1" dirty="0" err="1" smtClean="0">
                <a:sym typeface="Wingdings"/>
              </a:rPr>
              <a:t>Schwarzschild</a:t>
            </a:r>
            <a:r>
              <a:rPr lang="fr-FR" sz="2200" b="1" dirty="0" smtClean="0">
                <a:sym typeface="Wingdings"/>
              </a:rPr>
              <a:t> </a:t>
            </a:r>
            <a:r>
              <a:rPr lang="fr-FR" sz="2200" dirty="0" err="1" smtClean="0">
                <a:sym typeface="Wingdings"/>
              </a:rPr>
              <a:t>arbitrarily</a:t>
            </a:r>
            <a:r>
              <a:rPr lang="fr-FR" sz="2200" dirty="0" smtClean="0">
                <a:sym typeface="Wingdings"/>
              </a:rPr>
              <a:t> close to </a:t>
            </a:r>
            <a:r>
              <a:rPr lang="fr-FR" sz="2200" dirty="0" err="1" smtClean="0">
                <a:sym typeface="Wingdings"/>
              </a:rPr>
              <a:t>its</a:t>
            </a:r>
            <a:r>
              <a:rPr lang="fr-FR" sz="2200" dirty="0" smtClean="0">
                <a:sym typeface="Wingdings"/>
              </a:rPr>
              <a:t> horizon </a:t>
            </a:r>
            <a:r>
              <a:rPr lang="fr-FR" sz="2200" dirty="0" err="1" smtClean="0">
                <a:sym typeface="Wingdings"/>
              </a:rPr>
              <a:t>using</a:t>
            </a:r>
            <a:r>
              <a:rPr lang="fr-FR" sz="2200" dirty="0" smtClean="0">
                <a:sym typeface="Wingdings"/>
              </a:rPr>
              <a:t> </a:t>
            </a:r>
            <a:r>
              <a:rPr lang="fr-FR" sz="2200" b="1" dirty="0" smtClean="0">
                <a:sym typeface="Wingdings"/>
              </a:rPr>
              <a:t>extra dimensions and flux</a:t>
            </a:r>
            <a:r>
              <a:rPr lang="fr-FR" sz="2200" dirty="0" smtClean="0">
                <a:sym typeface="Wingdings"/>
              </a:rPr>
              <a:t>?</a:t>
            </a:r>
            <a:endParaRPr lang="fr-FR" sz="2200" dirty="0">
              <a:sym typeface="Wingdings"/>
            </a:endParaRPr>
          </a:p>
        </p:txBody>
      </p:sp>
      <p:grpSp>
        <p:nvGrpSpPr>
          <p:cNvPr id="41" name="Grouper 40"/>
          <p:cNvGrpSpPr/>
          <p:nvPr/>
        </p:nvGrpSpPr>
        <p:grpSpPr>
          <a:xfrm>
            <a:off x="1055874" y="1731840"/>
            <a:ext cx="2429892" cy="1437876"/>
            <a:chOff x="319999" y="1881857"/>
            <a:chExt cx="2102711" cy="1201561"/>
          </a:xfrm>
        </p:grpSpPr>
        <p:sp>
          <p:nvSpPr>
            <p:cNvPr id="56" name="Ellipse 55"/>
            <p:cNvSpPr/>
            <p:nvPr/>
          </p:nvSpPr>
          <p:spPr>
            <a:xfrm>
              <a:off x="1289802" y="2987524"/>
              <a:ext cx="196729" cy="8658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3" name="Forme libre 42"/>
            <p:cNvSpPr/>
            <p:nvPr/>
          </p:nvSpPr>
          <p:spPr>
            <a:xfrm flipH="1">
              <a:off x="1057479" y="2179671"/>
              <a:ext cx="616434" cy="822014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1992 w 793402"/>
                <a:gd name="connsiteY0" fmla="*/ 1187072 h 1187072"/>
                <a:gd name="connsiteX1" fmla="*/ 8431 w 793402"/>
                <a:gd name="connsiteY1" fmla="*/ 999739 h 1187072"/>
                <a:gd name="connsiteX2" fmla="*/ 90892 w 793402"/>
                <a:gd name="connsiteY2" fmla="*/ 183772 h 1187072"/>
                <a:gd name="connsiteX3" fmla="*/ 793402 w 793402"/>
                <a:gd name="connsiteY3" fmla="*/ 1835 h 1187072"/>
                <a:gd name="connsiteX0" fmla="*/ 9578 w 800988"/>
                <a:gd name="connsiteY0" fmla="*/ 1187072 h 1217468"/>
                <a:gd name="connsiteX1" fmla="*/ 5492 w 800988"/>
                <a:gd name="connsiteY1" fmla="*/ 1136081 h 1217468"/>
                <a:gd name="connsiteX2" fmla="*/ 98478 w 800988"/>
                <a:gd name="connsiteY2" fmla="*/ 183772 h 1217468"/>
                <a:gd name="connsiteX3" fmla="*/ 800988 w 800988"/>
                <a:gd name="connsiteY3" fmla="*/ 1835 h 1217468"/>
                <a:gd name="connsiteX0" fmla="*/ 0 w 912449"/>
                <a:gd name="connsiteY0" fmla="*/ 855306 h 1171599"/>
                <a:gd name="connsiteX1" fmla="*/ 116953 w 912449"/>
                <a:gd name="connsiteY1" fmla="*/ 1136081 h 1171599"/>
                <a:gd name="connsiteX2" fmla="*/ 209939 w 912449"/>
                <a:gd name="connsiteY2" fmla="*/ 183772 h 1171599"/>
                <a:gd name="connsiteX3" fmla="*/ 912449 w 912449"/>
                <a:gd name="connsiteY3" fmla="*/ 1835 h 1171599"/>
                <a:gd name="connsiteX0" fmla="*/ 0 w 912449"/>
                <a:gd name="connsiteY0" fmla="*/ 855306 h 1210200"/>
                <a:gd name="connsiteX1" fmla="*/ 122215 w 912449"/>
                <a:gd name="connsiteY1" fmla="*/ 1176984 h 1210200"/>
                <a:gd name="connsiteX2" fmla="*/ 209939 w 912449"/>
                <a:gd name="connsiteY2" fmla="*/ 183772 h 1210200"/>
                <a:gd name="connsiteX3" fmla="*/ 912449 w 912449"/>
                <a:gd name="connsiteY3" fmla="*/ 1835 h 1210200"/>
                <a:gd name="connsiteX0" fmla="*/ 0 w 1707101"/>
                <a:gd name="connsiteY0" fmla="*/ 228132 h 1193645"/>
                <a:gd name="connsiteX1" fmla="*/ 916867 w 1707101"/>
                <a:gd name="connsiteY1" fmla="*/ 1176984 h 1193645"/>
                <a:gd name="connsiteX2" fmla="*/ 1004591 w 1707101"/>
                <a:gd name="connsiteY2" fmla="*/ 183772 h 1193645"/>
                <a:gd name="connsiteX3" fmla="*/ 1707101 w 1707101"/>
                <a:gd name="connsiteY3" fmla="*/ 1835 h 1193645"/>
                <a:gd name="connsiteX0" fmla="*/ 0 w 1286093"/>
                <a:gd name="connsiteY0" fmla="*/ 187229 h 1193120"/>
                <a:gd name="connsiteX1" fmla="*/ 495859 w 1286093"/>
                <a:gd name="connsiteY1" fmla="*/ 1176984 h 1193120"/>
                <a:gd name="connsiteX2" fmla="*/ 583583 w 1286093"/>
                <a:gd name="connsiteY2" fmla="*/ 183772 h 1193120"/>
                <a:gd name="connsiteX3" fmla="*/ 1286093 w 1286093"/>
                <a:gd name="connsiteY3" fmla="*/ 1835 h 1193120"/>
                <a:gd name="connsiteX0" fmla="*/ 0 w 1286093"/>
                <a:gd name="connsiteY0" fmla="*/ 187229 h 1161712"/>
                <a:gd name="connsiteX1" fmla="*/ 480071 w 1286093"/>
                <a:gd name="connsiteY1" fmla="*/ 1145171 h 1161712"/>
                <a:gd name="connsiteX2" fmla="*/ 583583 w 1286093"/>
                <a:gd name="connsiteY2" fmla="*/ 183772 h 1161712"/>
                <a:gd name="connsiteX3" fmla="*/ 1286093 w 1286093"/>
                <a:gd name="connsiteY3" fmla="*/ 1835 h 1161712"/>
                <a:gd name="connsiteX0" fmla="*/ 0 w 1286093"/>
                <a:gd name="connsiteY0" fmla="*/ 187229 h 1235423"/>
                <a:gd name="connsiteX1" fmla="*/ 416920 w 1286093"/>
                <a:gd name="connsiteY1" fmla="*/ 1086090 h 1235423"/>
                <a:gd name="connsiteX2" fmla="*/ 480071 w 1286093"/>
                <a:gd name="connsiteY2" fmla="*/ 1145171 h 1235423"/>
                <a:gd name="connsiteX3" fmla="*/ 583583 w 1286093"/>
                <a:gd name="connsiteY3" fmla="*/ 183772 h 1235423"/>
                <a:gd name="connsiteX4" fmla="*/ 1286093 w 1286093"/>
                <a:gd name="connsiteY4" fmla="*/ 1835 h 1235423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195005"/>
                <a:gd name="connsiteX1" fmla="*/ 343244 w 1286093"/>
                <a:gd name="connsiteY1" fmla="*/ 1040643 h 1195005"/>
                <a:gd name="connsiteX2" fmla="*/ 480071 w 1286093"/>
                <a:gd name="connsiteY2" fmla="*/ 1145171 h 1195005"/>
                <a:gd name="connsiteX3" fmla="*/ 583583 w 1286093"/>
                <a:gd name="connsiteY3" fmla="*/ 183772 h 1195005"/>
                <a:gd name="connsiteX4" fmla="*/ 1286093 w 1286093"/>
                <a:gd name="connsiteY4" fmla="*/ 1835 h 1195005"/>
                <a:gd name="connsiteX0" fmla="*/ 0 w 1286093"/>
                <a:gd name="connsiteY0" fmla="*/ 187229 h 1193841"/>
                <a:gd name="connsiteX1" fmla="*/ 343244 w 1286093"/>
                <a:gd name="connsiteY1" fmla="*/ 1040643 h 1193841"/>
                <a:gd name="connsiteX2" fmla="*/ 480071 w 1286093"/>
                <a:gd name="connsiteY2" fmla="*/ 1145171 h 1193841"/>
                <a:gd name="connsiteX3" fmla="*/ 583583 w 1286093"/>
                <a:gd name="connsiteY3" fmla="*/ 183772 h 1193841"/>
                <a:gd name="connsiteX4" fmla="*/ 1286093 w 1286093"/>
                <a:gd name="connsiteY4" fmla="*/ 1835 h 1193841"/>
                <a:gd name="connsiteX0" fmla="*/ 0 w 1286093"/>
                <a:gd name="connsiteY0" fmla="*/ 187229 h 1211807"/>
                <a:gd name="connsiteX1" fmla="*/ 437970 w 1286093"/>
                <a:gd name="connsiteY1" fmla="*/ 1136083 h 1211807"/>
                <a:gd name="connsiteX2" fmla="*/ 480071 w 1286093"/>
                <a:gd name="connsiteY2" fmla="*/ 1145171 h 1211807"/>
                <a:gd name="connsiteX3" fmla="*/ 583583 w 1286093"/>
                <a:gd name="connsiteY3" fmla="*/ 183772 h 1211807"/>
                <a:gd name="connsiteX4" fmla="*/ 1286093 w 1286093"/>
                <a:gd name="connsiteY4" fmla="*/ 1835 h 1211807"/>
                <a:gd name="connsiteX0" fmla="*/ 0 w 1286093"/>
                <a:gd name="connsiteY0" fmla="*/ 187229 h 1161319"/>
                <a:gd name="connsiteX1" fmla="*/ 437970 w 1286093"/>
                <a:gd name="connsiteY1" fmla="*/ 1136083 h 1161319"/>
                <a:gd name="connsiteX2" fmla="*/ 480071 w 1286093"/>
                <a:gd name="connsiteY2" fmla="*/ 1145171 h 1161319"/>
                <a:gd name="connsiteX3" fmla="*/ 583583 w 1286093"/>
                <a:gd name="connsiteY3" fmla="*/ 183772 h 1161319"/>
                <a:gd name="connsiteX4" fmla="*/ 1286093 w 1286093"/>
                <a:gd name="connsiteY4" fmla="*/ 1835 h 1161319"/>
                <a:gd name="connsiteX0" fmla="*/ 0 w 1286093"/>
                <a:gd name="connsiteY0" fmla="*/ 187229 h 1152172"/>
                <a:gd name="connsiteX1" fmla="*/ 437970 w 1286093"/>
                <a:gd name="connsiteY1" fmla="*/ 1136083 h 1152172"/>
                <a:gd name="connsiteX2" fmla="*/ 480071 w 1286093"/>
                <a:gd name="connsiteY2" fmla="*/ 1145171 h 1152172"/>
                <a:gd name="connsiteX3" fmla="*/ 583583 w 1286093"/>
                <a:gd name="connsiteY3" fmla="*/ 183772 h 1152172"/>
                <a:gd name="connsiteX4" fmla="*/ 1286093 w 1286093"/>
                <a:gd name="connsiteY4" fmla="*/ 1835 h 1152172"/>
                <a:gd name="connsiteX0" fmla="*/ 0 w 1286093"/>
                <a:gd name="connsiteY0" fmla="*/ 187229 h 1152172"/>
                <a:gd name="connsiteX1" fmla="*/ 380143 w 1286093"/>
                <a:gd name="connsiteY1" fmla="*/ 101253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4717"/>
                <a:gd name="connsiteX1" fmla="*/ 93761 w 1286093"/>
                <a:gd name="connsiteY1" fmla="*/ 1153365 h 1154717"/>
                <a:gd name="connsiteX2" fmla="*/ 437970 w 1286093"/>
                <a:gd name="connsiteY2" fmla="*/ 1136083 h 1154717"/>
                <a:gd name="connsiteX3" fmla="*/ 480071 w 1286093"/>
                <a:gd name="connsiteY3" fmla="*/ 1145171 h 1154717"/>
                <a:gd name="connsiteX4" fmla="*/ 583583 w 1286093"/>
                <a:gd name="connsiteY4" fmla="*/ 183772 h 1154717"/>
                <a:gd name="connsiteX5" fmla="*/ 1286093 w 1286093"/>
                <a:gd name="connsiteY5" fmla="*/ 1835 h 1154717"/>
                <a:gd name="connsiteX0" fmla="*/ 0 w 1286093"/>
                <a:gd name="connsiteY0" fmla="*/ 187229 h 1155852"/>
                <a:gd name="connsiteX1" fmla="*/ 93761 w 1286093"/>
                <a:gd name="connsiteY1" fmla="*/ 1153365 h 1155852"/>
                <a:gd name="connsiteX2" fmla="*/ 437970 w 1286093"/>
                <a:gd name="connsiteY2" fmla="*/ 1136083 h 1155852"/>
                <a:gd name="connsiteX3" fmla="*/ 480071 w 1286093"/>
                <a:gd name="connsiteY3" fmla="*/ 1145171 h 1155852"/>
                <a:gd name="connsiteX4" fmla="*/ 583583 w 1286093"/>
                <a:gd name="connsiteY4" fmla="*/ 183772 h 1155852"/>
                <a:gd name="connsiteX5" fmla="*/ 1286093 w 1286093"/>
                <a:gd name="connsiteY5" fmla="*/ 1835 h 1155852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68571"/>
                <a:gd name="connsiteX1" fmla="*/ 81827 w 1286093"/>
                <a:gd name="connsiteY1" fmla="*/ 1084664 h 1168571"/>
                <a:gd name="connsiteX2" fmla="*/ 93761 w 1286093"/>
                <a:gd name="connsiteY2" fmla="*/ 1153365 h 1168571"/>
                <a:gd name="connsiteX3" fmla="*/ 437970 w 1286093"/>
                <a:gd name="connsiteY3" fmla="*/ 1136083 h 1168571"/>
                <a:gd name="connsiteX4" fmla="*/ 480071 w 1286093"/>
                <a:gd name="connsiteY4" fmla="*/ 1145171 h 1168571"/>
                <a:gd name="connsiteX5" fmla="*/ 583583 w 1286093"/>
                <a:gd name="connsiteY5" fmla="*/ 183772 h 1168571"/>
                <a:gd name="connsiteX6" fmla="*/ 1286093 w 1286093"/>
                <a:gd name="connsiteY6" fmla="*/ 1835 h 1168571"/>
                <a:gd name="connsiteX0" fmla="*/ 0 w 1286093"/>
                <a:gd name="connsiteY0" fmla="*/ 187229 h 1168571"/>
                <a:gd name="connsiteX1" fmla="*/ 61939 w 1286093"/>
                <a:gd name="connsiteY1" fmla="*/ 346144 h 1168571"/>
                <a:gd name="connsiteX2" fmla="*/ 81827 w 1286093"/>
                <a:gd name="connsiteY2" fmla="*/ 1084664 h 1168571"/>
                <a:gd name="connsiteX3" fmla="*/ 93761 w 1286093"/>
                <a:gd name="connsiteY3" fmla="*/ 1153365 h 1168571"/>
                <a:gd name="connsiteX4" fmla="*/ 437970 w 1286093"/>
                <a:gd name="connsiteY4" fmla="*/ 1136083 h 1168571"/>
                <a:gd name="connsiteX5" fmla="*/ 480071 w 1286093"/>
                <a:gd name="connsiteY5" fmla="*/ 1145171 h 1168571"/>
                <a:gd name="connsiteX6" fmla="*/ 583583 w 1286093"/>
                <a:gd name="connsiteY6" fmla="*/ 183772 h 1168571"/>
                <a:gd name="connsiteX7" fmla="*/ 1286093 w 1286093"/>
                <a:gd name="connsiteY7" fmla="*/ 1835 h 1168571"/>
                <a:gd name="connsiteX0" fmla="*/ 554818 w 1224392"/>
                <a:gd name="connsiteY0" fmla="*/ 111659 h 1168571"/>
                <a:gd name="connsiteX1" fmla="*/ 238 w 1224392"/>
                <a:gd name="connsiteY1" fmla="*/ 346144 h 1168571"/>
                <a:gd name="connsiteX2" fmla="*/ 20126 w 1224392"/>
                <a:gd name="connsiteY2" fmla="*/ 1084664 h 1168571"/>
                <a:gd name="connsiteX3" fmla="*/ 32060 w 1224392"/>
                <a:gd name="connsiteY3" fmla="*/ 1153365 h 1168571"/>
                <a:gd name="connsiteX4" fmla="*/ 376269 w 1224392"/>
                <a:gd name="connsiteY4" fmla="*/ 1136083 h 1168571"/>
                <a:gd name="connsiteX5" fmla="*/ 418370 w 1224392"/>
                <a:gd name="connsiteY5" fmla="*/ 1145171 h 1168571"/>
                <a:gd name="connsiteX6" fmla="*/ 521882 w 1224392"/>
                <a:gd name="connsiteY6" fmla="*/ 183772 h 1168571"/>
                <a:gd name="connsiteX7" fmla="*/ 1224392 w 1224392"/>
                <a:gd name="connsiteY7" fmla="*/ 1835 h 1168571"/>
                <a:gd name="connsiteX0" fmla="*/ 570721 w 1240295"/>
                <a:gd name="connsiteY0" fmla="*/ 111659 h 1168571"/>
                <a:gd name="connsiteX1" fmla="*/ 231 w 1240295"/>
                <a:gd name="connsiteY1" fmla="*/ 256834 h 1168571"/>
                <a:gd name="connsiteX2" fmla="*/ 36029 w 1240295"/>
                <a:gd name="connsiteY2" fmla="*/ 1084664 h 1168571"/>
                <a:gd name="connsiteX3" fmla="*/ 47963 w 1240295"/>
                <a:gd name="connsiteY3" fmla="*/ 1153365 h 1168571"/>
                <a:gd name="connsiteX4" fmla="*/ 392172 w 1240295"/>
                <a:gd name="connsiteY4" fmla="*/ 1136083 h 1168571"/>
                <a:gd name="connsiteX5" fmla="*/ 434273 w 1240295"/>
                <a:gd name="connsiteY5" fmla="*/ 1145171 h 1168571"/>
                <a:gd name="connsiteX6" fmla="*/ 537785 w 1240295"/>
                <a:gd name="connsiteY6" fmla="*/ 183772 h 1168571"/>
                <a:gd name="connsiteX7" fmla="*/ 1240295 w 1240295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9006 w 1278580"/>
                <a:gd name="connsiteY0" fmla="*/ 111659 h 1168571"/>
                <a:gd name="connsiteX1" fmla="*/ 30560 w 1278580"/>
                <a:gd name="connsiteY1" fmla="*/ 263704 h 1168571"/>
                <a:gd name="connsiteX2" fmla="*/ 74314 w 1278580"/>
                <a:gd name="connsiteY2" fmla="*/ 1084664 h 1168571"/>
                <a:gd name="connsiteX3" fmla="*/ 86248 w 1278580"/>
                <a:gd name="connsiteY3" fmla="*/ 1153365 h 1168571"/>
                <a:gd name="connsiteX4" fmla="*/ 430457 w 1278580"/>
                <a:gd name="connsiteY4" fmla="*/ 1136083 h 1168571"/>
                <a:gd name="connsiteX5" fmla="*/ 472558 w 1278580"/>
                <a:gd name="connsiteY5" fmla="*/ 1145171 h 1168571"/>
                <a:gd name="connsiteX6" fmla="*/ 576070 w 1278580"/>
                <a:gd name="connsiteY6" fmla="*/ 183772 h 1168571"/>
                <a:gd name="connsiteX7" fmla="*/ 1278580 w 1278580"/>
                <a:gd name="connsiteY7" fmla="*/ 1835 h 1168571"/>
                <a:gd name="connsiteX0" fmla="*/ 602018 w 1271592"/>
                <a:gd name="connsiteY0" fmla="*/ 111659 h 1168571"/>
                <a:gd name="connsiteX1" fmla="*/ 23572 w 1271592"/>
                <a:gd name="connsiteY1" fmla="*/ 263704 h 1168571"/>
                <a:gd name="connsiteX2" fmla="*/ 67326 w 1271592"/>
                <a:gd name="connsiteY2" fmla="*/ 1084664 h 1168571"/>
                <a:gd name="connsiteX3" fmla="*/ 79260 w 1271592"/>
                <a:gd name="connsiteY3" fmla="*/ 1153365 h 1168571"/>
                <a:gd name="connsiteX4" fmla="*/ 423469 w 1271592"/>
                <a:gd name="connsiteY4" fmla="*/ 1136083 h 1168571"/>
                <a:gd name="connsiteX5" fmla="*/ 465570 w 1271592"/>
                <a:gd name="connsiteY5" fmla="*/ 1145171 h 1168571"/>
                <a:gd name="connsiteX6" fmla="*/ 569082 w 1271592"/>
                <a:gd name="connsiteY6" fmla="*/ 183772 h 1168571"/>
                <a:gd name="connsiteX7" fmla="*/ 1271592 w 1271592"/>
                <a:gd name="connsiteY7" fmla="*/ 1835 h 1168571"/>
                <a:gd name="connsiteX0" fmla="*/ 626012 w 1295586"/>
                <a:gd name="connsiteY0" fmla="*/ 111659 h 1168571"/>
                <a:gd name="connsiteX1" fmla="*/ 43590 w 1295586"/>
                <a:gd name="connsiteY1" fmla="*/ 170961 h 1168571"/>
                <a:gd name="connsiteX2" fmla="*/ 47566 w 1295586"/>
                <a:gd name="connsiteY2" fmla="*/ 263704 h 1168571"/>
                <a:gd name="connsiteX3" fmla="*/ 91320 w 1295586"/>
                <a:gd name="connsiteY3" fmla="*/ 1084664 h 1168571"/>
                <a:gd name="connsiteX4" fmla="*/ 103254 w 1295586"/>
                <a:gd name="connsiteY4" fmla="*/ 1153365 h 1168571"/>
                <a:gd name="connsiteX5" fmla="*/ 447463 w 1295586"/>
                <a:gd name="connsiteY5" fmla="*/ 1136083 h 1168571"/>
                <a:gd name="connsiteX6" fmla="*/ 489564 w 1295586"/>
                <a:gd name="connsiteY6" fmla="*/ 1145171 h 1168571"/>
                <a:gd name="connsiteX7" fmla="*/ 593076 w 1295586"/>
                <a:gd name="connsiteY7" fmla="*/ 183772 h 1168571"/>
                <a:gd name="connsiteX8" fmla="*/ 1295586 w 1295586"/>
                <a:gd name="connsiteY8" fmla="*/ 1835 h 1168571"/>
                <a:gd name="connsiteX0" fmla="*/ 580854 w 1250428"/>
                <a:gd name="connsiteY0" fmla="*/ 111659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696521 w 1321086"/>
                <a:gd name="connsiteY0" fmla="*/ 115546 h 1168571"/>
                <a:gd name="connsiteX1" fmla="*/ 1995 w 1321086"/>
                <a:gd name="connsiteY1" fmla="*/ 133266 h 1168571"/>
                <a:gd name="connsiteX2" fmla="*/ 73066 w 1321086"/>
                <a:gd name="connsiteY2" fmla="*/ 263704 h 1168571"/>
                <a:gd name="connsiteX3" fmla="*/ 116820 w 1321086"/>
                <a:gd name="connsiteY3" fmla="*/ 1084664 h 1168571"/>
                <a:gd name="connsiteX4" fmla="*/ 128754 w 1321086"/>
                <a:gd name="connsiteY4" fmla="*/ 1153365 h 1168571"/>
                <a:gd name="connsiteX5" fmla="*/ 472963 w 1321086"/>
                <a:gd name="connsiteY5" fmla="*/ 1136083 h 1168571"/>
                <a:gd name="connsiteX6" fmla="*/ 515064 w 1321086"/>
                <a:gd name="connsiteY6" fmla="*/ 1145171 h 1168571"/>
                <a:gd name="connsiteX7" fmla="*/ 618576 w 1321086"/>
                <a:gd name="connsiteY7" fmla="*/ 183772 h 1168571"/>
                <a:gd name="connsiteX8" fmla="*/ 1321086 w 1321086"/>
                <a:gd name="connsiteY8" fmla="*/ 1835 h 1168571"/>
                <a:gd name="connsiteX0" fmla="*/ 698998 w 1323563"/>
                <a:gd name="connsiteY0" fmla="*/ 115546 h 1168571"/>
                <a:gd name="connsiteX1" fmla="*/ 4472 w 1323563"/>
                <a:gd name="connsiteY1" fmla="*/ 133266 h 1168571"/>
                <a:gd name="connsiteX2" fmla="*/ 75543 w 1323563"/>
                <a:gd name="connsiteY2" fmla="*/ 263704 h 1168571"/>
                <a:gd name="connsiteX3" fmla="*/ 119297 w 1323563"/>
                <a:gd name="connsiteY3" fmla="*/ 1084664 h 1168571"/>
                <a:gd name="connsiteX4" fmla="*/ 131231 w 1323563"/>
                <a:gd name="connsiteY4" fmla="*/ 1153365 h 1168571"/>
                <a:gd name="connsiteX5" fmla="*/ 475440 w 1323563"/>
                <a:gd name="connsiteY5" fmla="*/ 1136083 h 1168571"/>
                <a:gd name="connsiteX6" fmla="*/ 517541 w 1323563"/>
                <a:gd name="connsiteY6" fmla="*/ 1145171 h 1168571"/>
                <a:gd name="connsiteX7" fmla="*/ 621053 w 1323563"/>
                <a:gd name="connsiteY7" fmla="*/ 183772 h 1168571"/>
                <a:gd name="connsiteX8" fmla="*/ 1323563 w 1323563"/>
                <a:gd name="connsiteY8" fmla="*/ 1835 h 1168571"/>
                <a:gd name="connsiteX0" fmla="*/ 698998 w 698998"/>
                <a:gd name="connsiteY0" fmla="*/ 0 h 1053025"/>
                <a:gd name="connsiteX1" fmla="*/ 4472 w 698998"/>
                <a:gd name="connsiteY1" fmla="*/ 17720 h 1053025"/>
                <a:gd name="connsiteX2" fmla="*/ 75543 w 698998"/>
                <a:gd name="connsiteY2" fmla="*/ 148158 h 1053025"/>
                <a:gd name="connsiteX3" fmla="*/ 119297 w 698998"/>
                <a:gd name="connsiteY3" fmla="*/ 969118 h 1053025"/>
                <a:gd name="connsiteX4" fmla="*/ 131231 w 698998"/>
                <a:gd name="connsiteY4" fmla="*/ 1037819 h 1053025"/>
                <a:gd name="connsiteX5" fmla="*/ 475440 w 698998"/>
                <a:gd name="connsiteY5" fmla="*/ 1020537 h 1053025"/>
                <a:gd name="connsiteX6" fmla="*/ 517541 w 698998"/>
                <a:gd name="connsiteY6" fmla="*/ 1029625 h 1053025"/>
                <a:gd name="connsiteX7" fmla="*/ 621053 w 698998"/>
                <a:gd name="connsiteY7" fmla="*/ 68226 h 1053025"/>
                <a:gd name="connsiteX0" fmla="*/ 698998 w 698998"/>
                <a:gd name="connsiteY0" fmla="*/ 0 h 1112659"/>
                <a:gd name="connsiteX1" fmla="*/ 4472 w 698998"/>
                <a:gd name="connsiteY1" fmla="*/ 17720 h 1112659"/>
                <a:gd name="connsiteX2" fmla="*/ 75543 w 698998"/>
                <a:gd name="connsiteY2" fmla="*/ 148158 h 1112659"/>
                <a:gd name="connsiteX3" fmla="*/ 119297 w 698998"/>
                <a:gd name="connsiteY3" fmla="*/ 969118 h 1112659"/>
                <a:gd name="connsiteX4" fmla="*/ 131231 w 698998"/>
                <a:gd name="connsiteY4" fmla="*/ 1037819 h 1112659"/>
                <a:gd name="connsiteX5" fmla="*/ 533087 w 698998"/>
                <a:gd name="connsiteY5" fmla="*/ 1111808 h 1112659"/>
                <a:gd name="connsiteX6" fmla="*/ 517541 w 698998"/>
                <a:gd name="connsiteY6" fmla="*/ 1029625 h 1112659"/>
                <a:gd name="connsiteX7" fmla="*/ 621053 w 698998"/>
                <a:gd name="connsiteY7" fmla="*/ 68226 h 1112659"/>
                <a:gd name="connsiteX0" fmla="*/ 698998 w 698998"/>
                <a:gd name="connsiteY0" fmla="*/ 0 h 1120792"/>
                <a:gd name="connsiteX1" fmla="*/ 4472 w 698998"/>
                <a:gd name="connsiteY1" fmla="*/ 17720 h 1120792"/>
                <a:gd name="connsiteX2" fmla="*/ 75543 w 698998"/>
                <a:gd name="connsiteY2" fmla="*/ 148158 h 1120792"/>
                <a:gd name="connsiteX3" fmla="*/ 119297 w 698998"/>
                <a:gd name="connsiteY3" fmla="*/ 969118 h 1120792"/>
                <a:gd name="connsiteX4" fmla="*/ 116819 w 698998"/>
                <a:gd name="connsiteY4" fmla="*/ 1120792 h 1120792"/>
                <a:gd name="connsiteX5" fmla="*/ 533087 w 698998"/>
                <a:gd name="connsiteY5" fmla="*/ 1111808 h 1120792"/>
                <a:gd name="connsiteX6" fmla="*/ 517541 w 698998"/>
                <a:gd name="connsiteY6" fmla="*/ 1029625 h 1120792"/>
                <a:gd name="connsiteX7" fmla="*/ 621053 w 698998"/>
                <a:gd name="connsiteY7" fmla="*/ 68226 h 1120792"/>
                <a:gd name="connsiteX0" fmla="*/ 698998 w 698998"/>
                <a:gd name="connsiteY0" fmla="*/ 0 h 1122057"/>
                <a:gd name="connsiteX1" fmla="*/ 4472 w 698998"/>
                <a:gd name="connsiteY1" fmla="*/ 17720 h 1122057"/>
                <a:gd name="connsiteX2" fmla="*/ 75543 w 698998"/>
                <a:gd name="connsiteY2" fmla="*/ 148158 h 1122057"/>
                <a:gd name="connsiteX3" fmla="*/ 119297 w 698998"/>
                <a:gd name="connsiteY3" fmla="*/ 969118 h 1122057"/>
                <a:gd name="connsiteX4" fmla="*/ 116819 w 698998"/>
                <a:gd name="connsiteY4" fmla="*/ 1120792 h 1122057"/>
                <a:gd name="connsiteX5" fmla="*/ 533087 w 698998"/>
                <a:gd name="connsiteY5" fmla="*/ 1111808 h 1122057"/>
                <a:gd name="connsiteX6" fmla="*/ 517541 w 698998"/>
                <a:gd name="connsiteY6" fmla="*/ 1029625 h 1122057"/>
                <a:gd name="connsiteX7" fmla="*/ 621053 w 698998"/>
                <a:gd name="connsiteY7" fmla="*/ 68226 h 1122057"/>
                <a:gd name="connsiteX0" fmla="*/ 698998 w 698998"/>
                <a:gd name="connsiteY0" fmla="*/ 0 h 1123075"/>
                <a:gd name="connsiteX1" fmla="*/ 4472 w 698998"/>
                <a:gd name="connsiteY1" fmla="*/ 17720 h 1123075"/>
                <a:gd name="connsiteX2" fmla="*/ 75543 w 698998"/>
                <a:gd name="connsiteY2" fmla="*/ 148158 h 1123075"/>
                <a:gd name="connsiteX3" fmla="*/ 119297 w 698998"/>
                <a:gd name="connsiteY3" fmla="*/ 969118 h 1123075"/>
                <a:gd name="connsiteX4" fmla="*/ 116819 w 698998"/>
                <a:gd name="connsiteY4" fmla="*/ 1120792 h 1123075"/>
                <a:gd name="connsiteX5" fmla="*/ 533087 w 698998"/>
                <a:gd name="connsiteY5" fmla="*/ 1111808 h 1123075"/>
                <a:gd name="connsiteX6" fmla="*/ 517541 w 698998"/>
                <a:gd name="connsiteY6" fmla="*/ 1029625 h 1123075"/>
                <a:gd name="connsiteX7" fmla="*/ 621053 w 698998"/>
                <a:gd name="connsiteY7" fmla="*/ 68226 h 1123075"/>
                <a:gd name="connsiteX0" fmla="*/ 698998 w 698998"/>
                <a:gd name="connsiteY0" fmla="*/ 0 h 1129112"/>
                <a:gd name="connsiteX1" fmla="*/ 4472 w 698998"/>
                <a:gd name="connsiteY1" fmla="*/ 17720 h 1129112"/>
                <a:gd name="connsiteX2" fmla="*/ 75543 w 698998"/>
                <a:gd name="connsiteY2" fmla="*/ 148158 h 1129112"/>
                <a:gd name="connsiteX3" fmla="*/ 119297 w 698998"/>
                <a:gd name="connsiteY3" fmla="*/ 969118 h 1129112"/>
                <a:gd name="connsiteX4" fmla="*/ 116819 w 698998"/>
                <a:gd name="connsiteY4" fmla="*/ 1120792 h 1129112"/>
                <a:gd name="connsiteX5" fmla="*/ 518675 w 698998"/>
                <a:gd name="connsiteY5" fmla="*/ 1128403 h 1129112"/>
                <a:gd name="connsiteX6" fmla="*/ 517541 w 698998"/>
                <a:gd name="connsiteY6" fmla="*/ 1029625 h 1129112"/>
                <a:gd name="connsiteX7" fmla="*/ 621053 w 698998"/>
                <a:gd name="connsiteY7" fmla="*/ 68226 h 1129112"/>
                <a:gd name="connsiteX0" fmla="*/ 698998 w 698998"/>
                <a:gd name="connsiteY0" fmla="*/ 0 h 1123533"/>
                <a:gd name="connsiteX1" fmla="*/ 4472 w 698998"/>
                <a:gd name="connsiteY1" fmla="*/ 17720 h 1123533"/>
                <a:gd name="connsiteX2" fmla="*/ 75543 w 698998"/>
                <a:gd name="connsiteY2" fmla="*/ 148158 h 1123533"/>
                <a:gd name="connsiteX3" fmla="*/ 119297 w 698998"/>
                <a:gd name="connsiteY3" fmla="*/ 969118 h 1123533"/>
                <a:gd name="connsiteX4" fmla="*/ 116819 w 698998"/>
                <a:gd name="connsiteY4" fmla="*/ 1120792 h 1123533"/>
                <a:gd name="connsiteX5" fmla="*/ 518675 w 698998"/>
                <a:gd name="connsiteY5" fmla="*/ 1115957 h 1123533"/>
                <a:gd name="connsiteX6" fmla="*/ 517541 w 698998"/>
                <a:gd name="connsiteY6" fmla="*/ 1029625 h 1123533"/>
                <a:gd name="connsiteX7" fmla="*/ 621053 w 698998"/>
                <a:gd name="connsiteY7" fmla="*/ 68226 h 1123533"/>
                <a:gd name="connsiteX0" fmla="*/ 698998 w 698998"/>
                <a:gd name="connsiteY0" fmla="*/ 0 h 1359247"/>
                <a:gd name="connsiteX1" fmla="*/ 4472 w 698998"/>
                <a:gd name="connsiteY1" fmla="*/ 17720 h 1359247"/>
                <a:gd name="connsiteX2" fmla="*/ 75543 w 698998"/>
                <a:gd name="connsiteY2" fmla="*/ 148158 h 1359247"/>
                <a:gd name="connsiteX3" fmla="*/ 119297 w 698998"/>
                <a:gd name="connsiteY3" fmla="*/ 969118 h 1359247"/>
                <a:gd name="connsiteX4" fmla="*/ 116819 w 698998"/>
                <a:gd name="connsiteY4" fmla="*/ 1120792 h 1359247"/>
                <a:gd name="connsiteX5" fmla="*/ 337726 w 698998"/>
                <a:gd name="connsiteY5" fmla="*/ 1359246 h 1359247"/>
                <a:gd name="connsiteX6" fmla="*/ 518675 w 698998"/>
                <a:gd name="connsiteY6" fmla="*/ 1115957 h 1359247"/>
                <a:gd name="connsiteX7" fmla="*/ 517541 w 698998"/>
                <a:gd name="connsiteY7" fmla="*/ 1029625 h 1359247"/>
                <a:gd name="connsiteX8" fmla="*/ 621053 w 698998"/>
                <a:gd name="connsiteY8" fmla="*/ 68226 h 1359247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02654 w 698998"/>
                <a:gd name="connsiteY6" fmla="*/ 1057909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595905 w 698998"/>
                <a:gd name="connsiteY7" fmla="*/ 56964 h 1359246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332081 w 698998"/>
                <a:gd name="connsiteY5" fmla="*/ 1423066 h 1428679"/>
                <a:gd name="connsiteX6" fmla="*/ 491135 w 698998"/>
                <a:gd name="connsiteY6" fmla="*/ 1341974 h 1428679"/>
                <a:gd name="connsiteX7" fmla="*/ 416602 w 698998"/>
                <a:gd name="connsiteY7" fmla="*/ 685667 h 1428679"/>
                <a:gd name="connsiteX8" fmla="*/ 595905 w 698998"/>
                <a:gd name="connsiteY8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16298 w 698998"/>
                <a:gd name="connsiteY3" fmla="*/ 95034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07318 w 698998"/>
                <a:gd name="connsiteY3" fmla="*/ 482284 h 1428679"/>
                <a:gd name="connsiteX4" fmla="*/ 216298 w 698998"/>
                <a:gd name="connsiteY4" fmla="*/ 950348 h 1428679"/>
                <a:gd name="connsiteX5" fmla="*/ 109634 w 698998"/>
                <a:gd name="connsiteY5" fmla="*/ 1383579 h 1428679"/>
                <a:gd name="connsiteX6" fmla="*/ 200133 w 698998"/>
                <a:gd name="connsiteY6" fmla="*/ 1379514 h 1428679"/>
                <a:gd name="connsiteX7" fmla="*/ 332081 w 698998"/>
                <a:gd name="connsiteY7" fmla="*/ 1423066 h 1428679"/>
                <a:gd name="connsiteX8" fmla="*/ 491135 w 698998"/>
                <a:gd name="connsiteY8" fmla="*/ 1341974 h 1428679"/>
                <a:gd name="connsiteX9" fmla="*/ 416602 w 698998"/>
                <a:gd name="connsiteY9" fmla="*/ 685667 h 1428679"/>
                <a:gd name="connsiteX10" fmla="*/ 595905 w 698998"/>
                <a:gd name="connsiteY10" fmla="*/ 56964 h 1428679"/>
                <a:gd name="connsiteX0" fmla="*/ 697515 w 697515"/>
                <a:gd name="connsiteY0" fmla="*/ 0 h 1428679"/>
                <a:gd name="connsiteX1" fmla="*/ 2989 w 697515"/>
                <a:gd name="connsiteY1" fmla="*/ 17720 h 1428679"/>
                <a:gd name="connsiteX2" fmla="*/ 95616 w 697515"/>
                <a:gd name="connsiteY2" fmla="*/ 121879 h 1428679"/>
                <a:gd name="connsiteX3" fmla="*/ 205835 w 697515"/>
                <a:gd name="connsiteY3" fmla="*/ 482284 h 1428679"/>
                <a:gd name="connsiteX4" fmla="*/ 214815 w 697515"/>
                <a:gd name="connsiteY4" fmla="*/ 950348 h 1428679"/>
                <a:gd name="connsiteX5" fmla="*/ 108151 w 697515"/>
                <a:gd name="connsiteY5" fmla="*/ 1383579 h 1428679"/>
                <a:gd name="connsiteX6" fmla="*/ 198650 w 697515"/>
                <a:gd name="connsiteY6" fmla="*/ 1379514 h 1428679"/>
                <a:gd name="connsiteX7" fmla="*/ 330598 w 697515"/>
                <a:gd name="connsiteY7" fmla="*/ 1423066 h 1428679"/>
                <a:gd name="connsiteX8" fmla="*/ 489652 w 697515"/>
                <a:gd name="connsiteY8" fmla="*/ 1341974 h 1428679"/>
                <a:gd name="connsiteX9" fmla="*/ 415119 w 697515"/>
                <a:gd name="connsiteY9" fmla="*/ 685667 h 1428679"/>
                <a:gd name="connsiteX10" fmla="*/ 594422 w 697515"/>
                <a:gd name="connsiteY10" fmla="*/ 56964 h 1428679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12190 w 697515"/>
                <a:gd name="connsiteY8" fmla="*/ 971944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12190 w 697515"/>
                <a:gd name="connsiteY8" fmla="*/ 971944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7392"/>
                <a:gd name="connsiteX1" fmla="*/ 2989 w 697515"/>
                <a:gd name="connsiteY1" fmla="*/ 17720 h 1427392"/>
                <a:gd name="connsiteX2" fmla="*/ 95616 w 697515"/>
                <a:gd name="connsiteY2" fmla="*/ 121879 h 1427392"/>
                <a:gd name="connsiteX3" fmla="*/ 205835 w 697515"/>
                <a:gd name="connsiteY3" fmla="*/ 482284 h 1427392"/>
                <a:gd name="connsiteX4" fmla="*/ 214815 w 697515"/>
                <a:gd name="connsiteY4" fmla="*/ 950348 h 1427392"/>
                <a:gd name="connsiteX5" fmla="*/ 108151 w 697515"/>
                <a:gd name="connsiteY5" fmla="*/ 1383579 h 1427392"/>
                <a:gd name="connsiteX6" fmla="*/ 198650 w 697515"/>
                <a:gd name="connsiteY6" fmla="*/ 1379514 h 1427392"/>
                <a:gd name="connsiteX7" fmla="*/ 313998 w 697515"/>
                <a:gd name="connsiteY7" fmla="*/ 960530 h 1427392"/>
                <a:gd name="connsiteX8" fmla="*/ 412190 w 697515"/>
                <a:gd name="connsiteY8" fmla="*/ 971944 h 1427392"/>
                <a:gd name="connsiteX9" fmla="*/ 415119 w 697515"/>
                <a:gd name="connsiteY9" fmla="*/ 685667 h 1427392"/>
                <a:gd name="connsiteX10" fmla="*/ 594422 w 697515"/>
                <a:gd name="connsiteY10" fmla="*/ 56964 h 1427392"/>
                <a:gd name="connsiteX0" fmla="*/ 697515 w 697515"/>
                <a:gd name="connsiteY0" fmla="*/ 0 h 1427392"/>
                <a:gd name="connsiteX1" fmla="*/ 2989 w 697515"/>
                <a:gd name="connsiteY1" fmla="*/ 17720 h 1427392"/>
                <a:gd name="connsiteX2" fmla="*/ 95616 w 697515"/>
                <a:gd name="connsiteY2" fmla="*/ 121879 h 1427392"/>
                <a:gd name="connsiteX3" fmla="*/ 205835 w 697515"/>
                <a:gd name="connsiteY3" fmla="*/ 482284 h 1427392"/>
                <a:gd name="connsiteX4" fmla="*/ 214815 w 697515"/>
                <a:gd name="connsiteY4" fmla="*/ 950348 h 1427392"/>
                <a:gd name="connsiteX5" fmla="*/ 108151 w 697515"/>
                <a:gd name="connsiteY5" fmla="*/ 1383579 h 1427392"/>
                <a:gd name="connsiteX6" fmla="*/ 198650 w 697515"/>
                <a:gd name="connsiteY6" fmla="*/ 1379514 h 1427392"/>
                <a:gd name="connsiteX7" fmla="*/ 313998 w 697515"/>
                <a:gd name="connsiteY7" fmla="*/ 960530 h 1427392"/>
                <a:gd name="connsiteX8" fmla="*/ 412190 w 697515"/>
                <a:gd name="connsiteY8" fmla="*/ 971944 h 1427392"/>
                <a:gd name="connsiteX9" fmla="*/ 415119 w 697515"/>
                <a:gd name="connsiteY9" fmla="*/ 685667 h 1427392"/>
                <a:gd name="connsiteX10" fmla="*/ 594422 w 697515"/>
                <a:gd name="connsiteY10" fmla="*/ 56964 h 1427392"/>
                <a:gd name="connsiteX0" fmla="*/ 697515 w 697515"/>
                <a:gd name="connsiteY0" fmla="*/ 0 h 1387552"/>
                <a:gd name="connsiteX1" fmla="*/ 2989 w 697515"/>
                <a:gd name="connsiteY1" fmla="*/ 17720 h 1387552"/>
                <a:gd name="connsiteX2" fmla="*/ 95616 w 697515"/>
                <a:gd name="connsiteY2" fmla="*/ 121879 h 1387552"/>
                <a:gd name="connsiteX3" fmla="*/ 205835 w 697515"/>
                <a:gd name="connsiteY3" fmla="*/ 482284 h 1387552"/>
                <a:gd name="connsiteX4" fmla="*/ 214815 w 697515"/>
                <a:gd name="connsiteY4" fmla="*/ 950348 h 1387552"/>
                <a:gd name="connsiteX5" fmla="*/ 108151 w 697515"/>
                <a:gd name="connsiteY5" fmla="*/ 1383579 h 1387552"/>
                <a:gd name="connsiteX6" fmla="*/ 281644 w 697515"/>
                <a:gd name="connsiteY6" fmla="*/ 899633 h 1387552"/>
                <a:gd name="connsiteX7" fmla="*/ 313998 w 697515"/>
                <a:gd name="connsiteY7" fmla="*/ 960530 h 1387552"/>
                <a:gd name="connsiteX8" fmla="*/ 412190 w 697515"/>
                <a:gd name="connsiteY8" fmla="*/ 971944 h 1387552"/>
                <a:gd name="connsiteX9" fmla="*/ 415119 w 697515"/>
                <a:gd name="connsiteY9" fmla="*/ 685667 h 1387552"/>
                <a:gd name="connsiteX10" fmla="*/ 594422 w 697515"/>
                <a:gd name="connsiteY10" fmla="*/ 56964 h 1387552"/>
                <a:gd name="connsiteX0" fmla="*/ 697515 w 697515"/>
                <a:gd name="connsiteY0" fmla="*/ 0 h 1383585"/>
                <a:gd name="connsiteX1" fmla="*/ 2989 w 697515"/>
                <a:gd name="connsiteY1" fmla="*/ 17720 h 1383585"/>
                <a:gd name="connsiteX2" fmla="*/ 95616 w 697515"/>
                <a:gd name="connsiteY2" fmla="*/ 121879 h 1383585"/>
                <a:gd name="connsiteX3" fmla="*/ 205835 w 697515"/>
                <a:gd name="connsiteY3" fmla="*/ 482284 h 1383585"/>
                <a:gd name="connsiteX4" fmla="*/ 214815 w 697515"/>
                <a:gd name="connsiteY4" fmla="*/ 950348 h 1383585"/>
                <a:gd name="connsiteX5" fmla="*/ 108151 w 697515"/>
                <a:gd name="connsiteY5" fmla="*/ 1383579 h 1383585"/>
                <a:gd name="connsiteX6" fmla="*/ 313998 w 697515"/>
                <a:gd name="connsiteY6" fmla="*/ 960530 h 1383585"/>
                <a:gd name="connsiteX7" fmla="*/ 412190 w 697515"/>
                <a:gd name="connsiteY7" fmla="*/ 971944 h 1383585"/>
                <a:gd name="connsiteX8" fmla="*/ 415119 w 697515"/>
                <a:gd name="connsiteY8" fmla="*/ 685667 h 1383585"/>
                <a:gd name="connsiteX9" fmla="*/ 594422 w 697515"/>
                <a:gd name="connsiteY9" fmla="*/ 56964 h 1383585"/>
                <a:gd name="connsiteX0" fmla="*/ 697515 w 697515"/>
                <a:gd name="connsiteY0" fmla="*/ 0 h 987724"/>
                <a:gd name="connsiteX1" fmla="*/ 2989 w 697515"/>
                <a:gd name="connsiteY1" fmla="*/ 17720 h 987724"/>
                <a:gd name="connsiteX2" fmla="*/ 95616 w 697515"/>
                <a:gd name="connsiteY2" fmla="*/ 121879 h 987724"/>
                <a:gd name="connsiteX3" fmla="*/ 205835 w 697515"/>
                <a:gd name="connsiteY3" fmla="*/ 482284 h 987724"/>
                <a:gd name="connsiteX4" fmla="*/ 214815 w 697515"/>
                <a:gd name="connsiteY4" fmla="*/ 950348 h 987724"/>
                <a:gd name="connsiteX5" fmla="*/ 313998 w 697515"/>
                <a:gd name="connsiteY5" fmla="*/ 960530 h 987724"/>
                <a:gd name="connsiteX6" fmla="*/ 412190 w 697515"/>
                <a:gd name="connsiteY6" fmla="*/ 971944 h 987724"/>
                <a:gd name="connsiteX7" fmla="*/ 415119 w 697515"/>
                <a:gd name="connsiteY7" fmla="*/ 685667 h 987724"/>
                <a:gd name="connsiteX8" fmla="*/ 594422 w 697515"/>
                <a:gd name="connsiteY8" fmla="*/ 56964 h 987724"/>
                <a:gd name="connsiteX0" fmla="*/ 697515 w 697515"/>
                <a:gd name="connsiteY0" fmla="*/ 0 h 971944"/>
                <a:gd name="connsiteX1" fmla="*/ 2989 w 697515"/>
                <a:gd name="connsiteY1" fmla="*/ 17720 h 971944"/>
                <a:gd name="connsiteX2" fmla="*/ 95616 w 697515"/>
                <a:gd name="connsiteY2" fmla="*/ 121879 h 971944"/>
                <a:gd name="connsiteX3" fmla="*/ 205835 w 697515"/>
                <a:gd name="connsiteY3" fmla="*/ 482284 h 971944"/>
                <a:gd name="connsiteX4" fmla="*/ 214815 w 697515"/>
                <a:gd name="connsiteY4" fmla="*/ 950348 h 971944"/>
                <a:gd name="connsiteX5" fmla="*/ 313998 w 697515"/>
                <a:gd name="connsiteY5" fmla="*/ 960530 h 971944"/>
                <a:gd name="connsiteX6" fmla="*/ 412190 w 697515"/>
                <a:gd name="connsiteY6" fmla="*/ 971944 h 971944"/>
                <a:gd name="connsiteX7" fmla="*/ 415119 w 697515"/>
                <a:gd name="connsiteY7" fmla="*/ 685667 h 971944"/>
                <a:gd name="connsiteX8" fmla="*/ 594422 w 697515"/>
                <a:gd name="connsiteY8" fmla="*/ 56964 h 971944"/>
                <a:gd name="connsiteX0" fmla="*/ 697515 w 697515"/>
                <a:gd name="connsiteY0" fmla="*/ 0 h 971944"/>
                <a:gd name="connsiteX1" fmla="*/ 2989 w 697515"/>
                <a:gd name="connsiteY1" fmla="*/ 17720 h 971944"/>
                <a:gd name="connsiteX2" fmla="*/ 95616 w 697515"/>
                <a:gd name="connsiteY2" fmla="*/ 121879 h 971944"/>
                <a:gd name="connsiteX3" fmla="*/ 205835 w 697515"/>
                <a:gd name="connsiteY3" fmla="*/ 482284 h 971944"/>
                <a:gd name="connsiteX4" fmla="*/ 214815 w 697515"/>
                <a:gd name="connsiteY4" fmla="*/ 950348 h 971944"/>
                <a:gd name="connsiteX5" fmla="*/ 319531 w 697515"/>
                <a:gd name="connsiteY5" fmla="*/ 948967 h 971944"/>
                <a:gd name="connsiteX6" fmla="*/ 412190 w 697515"/>
                <a:gd name="connsiteY6" fmla="*/ 971944 h 971944"/>
                <a:gd name="connsiteX7" fmla="*/ 415119 w 697515"/>
                <a:gd name="connsiteY7" fmla="*/ 685667 h 971944"/>
                <a:gd name="connsiteX8" fmla="*/ 594422 w 697515"/>
                <a:gd name="connsiteY8" fmla="*/ 56964 h 97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515" h="971944">
                  <a:moveTo>
                    <a:pt x="697515" y="0"/>
                  </a:moveTo>
                  <a:cubicBezTo>
                    <a:pt x="573440" y="68189"/>
                    <a:pt x="202918" y="54571"/>
                    <a:pt x="2989" y="17720"/>
                  </a:cubicBezTo>
                  <a:cubicBezTo>
                    <a:pt x="-12403" y="62496"/>
                    <a:pt x="33650" y="-30405"/>
                    <a:pt x="95616" y="121879"/>
                  </a:cubicBezTo>
                  <a:cubicBezTo>
                    <a:pt x="120442" y="200557"/>
                    <a:pt x="182376" y="348586"/>
                    <a:pt x="205835" y="482284"/>
                  </a:cubicBezTo>
                  <a:cubicBezTo>
                    <a:pt x="229294" y="615982"/>
                    <a:pt x="222114" y="801384"/>
                    <a:pt x="214815" y="950348"/>
                  </a:cubicBezTo>
                  <a:cubicBezTo>
                    <a:pt x="282640" y="914422"/>
                    <a:pt x="286635" y="945368"/>
                    <a:pt x="319531" y="948967"/>
                  </a:cubicBezTo>
                  <a:cubicBezTo>
                    <a:pt x="370540" y="952669"/>
                    <a:pt x="296713" y="922318"/>
                    <a:pt x="412190" y="971944"/>
                  </a:cubicBezTo>
                  <a:cubicBezTo>
                    <a:pt x="409898" y="812905"/>
                    <a:pt x="386281" y="866674"/>
                    <a:pt x="415119" y="685667"/>
                  </a:cubicBezTo>
                  <a:cubicBezTo>
                    <a:pt x="452382" y="371591"/>
                    <a:pt x="463594" y="223281"/>
                    <a:pt x="594422" y="56964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Forme libre 43"/>
            <p:cNvSpPr/>
            <p:nvPr/>
          </p:nvSpPr>
          <p:spPr>
            <a:xfrm flipH="1">
              <a:off x="1080626" y="2179669"/>
              <a:ext cx="235644" cy="811746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10854 w 149809"/>
                <a:gd name="connsiteY0" fmla="*/ 1060400 h 1060400"/>
                <a:gd name="connsiteX1" fmla="*/ 149809 w 149809"/>
                <a:gd name="connsiteY1" fmla="*/ 0 h 1060400"/>
                <a:gd name="connsiteX0" fmla="*/ 0 w 261103"/>
                <a:gd name="connsiteY0" fmla="*/ 786351 h 786351"/>
                <a:gd name="connsiteX1" fmla="*/ 261103 w 261103"/>
                <a:gd name="connsiteY1" fmla="*/ 0 h 786351"/>
                <a:gd name="connsiteX0" fmla="*/ 0 w 266636"/>
                <a:gd name="connsiteY0" fmla="*/ 959802 h 959802"/>
                <a:gd name="connsiteX1" fmla="*/ 266636 w 266636"/>
                <a:gd name="connsiteY1" fmla="*/ 0 h 95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36" h="959802">
                  <a:moveTo>
                    <a:pt x="0" y="959802"/>
                  </a:moveTo>
                  <a:cubicBezTo>
                    <a:pt x="3614" y="760670"/>
                    <a:pt x="53824" y="134869"/>
                    <a:pt x="266636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1465675" y="2174633"/>
              <a:ext cx="228650" cy="813275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9127 w 152887"/>
                <a:gd name="connsiteY0" fmla="*/ 1143373 h 1143373"/>
                <a:gd name="connsiteX1" fmla="*/ 152887 w 152887"/>
                <a:gd name="connsiteY1" fmla="*/ 0 h 1143373"/>
                <a:gd name="connsiteX0" fmla="*/ 0 w 258723"/>
                <a:gd name="connsiteY0" fmla="*/ 805504 h 805504"/>
                <a:gd name="connsiteX1" fmla="*/ 258723 w 258723"/>
                <a:gd name="connsiteY1" fmla="*/ 0 h 805504"/>
                <a:gd name="connsiteX0" fmla="*/ 0 w 258723"/>
                <a:gd name="connsiteY0" fmla="*/ 961611 h 961611"/>
                <a:gd name="connsiteX1" fmla="*/ 258723 w 258723"/>
                <a:gd name="connsiteY1" fmla="*/ 0 h 96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723" h="961611">
                  <a:moveTo>
                    <a:pt x="0" y="961611"/>
                  </a:moveTo>
                  <a:cubicBezTo>
                    <a:pt x="3614" y="762479"/>
                    <a:pt x="45911" y="134869"/>
                    <a:pt x="25872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1401607" y="2119038"/>
              <a:ext cx="15545" cy="84901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10506 w 102130"/>
                <a:gd name="connsiteY0" fmla="*/ 1820461 h 1820461"/>
                <a:gd name="connsiteX1" fmla="*/ 3309 w 102130"/>
                <a:gd name="connsiteY1" fmla="*/ 946960 h 1820461"/>
                <a:gd name="connsiteX2" fmla="*/ 9365 w 102130"/>
                <a:gd name="connsiteY2" fmla="*/ 384313 h 1820461"/>
                <a:gd name="connsiteX3" fmla="*/ 102130 w 102130"/>
                <a:gd name="connsiteY3" fmla="*/ 0 h 1820461"/>
                <a:gd name="connsiteX0" fmla="*/ 10506 w 10506"/>
                <a:gd name="connsiteY0" fmla="*/ 1436148 h 1436148"/>
                <a:gd name="connsiteX1" fmla="*/ 3309 w 10506"/>
                <a:gd name="connsiteY1" fmla="*/ 562647 h 1436148"/>
                <a:gd name="connsiteX2" fmla="*/ 9365 w 10506"/>
                <a:gd name="connsiteY2" fmla="*/ 0 h 1436148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16515 w 37785"/>
                <a:gd name="connsiteY0" fmla="*/ 1651301 h 1651301"/>
                <a:gd name="connsiteX1" fmla="*/ 9318 w 37785"/>
                <a:gd name="connsiteY1" fmla="*/ 777800 h 1651301"/>
                <a:gd name="connsiteX2" fmla="*/ 37785 w 37785"/>
                <a:gd name="connsiteY2" fmla="*/ 0 h 1651301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8921 w 38392"/>
                <a:gd name="connsiteY0" fmla="*/ 1667703 h 1667703"/>
                <a:gd name="connsiteX1" fmla="*/ 1724 w 38392"/>
                <a:gd name="connsiteY1" fmla="*/ 794202 h 1667703"/>
                <a:gd name="connsiteX2" fmla="*/ 38392 w 38392"/>
                <a:gd name="connsiteY2" fmla="*/ 0 h 1667703"/>
                <a:gd name="connsiteX0" fmla="*/ 10865 w 40336"/>
                <a:gd name="connsiteY0" fmla="*/ 1667703 h 1667703"/>
                <a:gd name="connsiteX1" fmla="*/ 2109 w 40336"/>
                <a:gd name="connsiteY1" fmla="*/ 1536708 h 1667703"/>
                <a:gd name="connsiteX2" fmla="*/ 3668 w 40336"/>
                <a:gd name="connsiteY2" fmla="*/ 794202 h 1667703"/>
                <a:gd name="connsiteX3" fmla="*/ 40336 w 40336"/>
                <a:gd name="connsiteY3" fmla="*/ 0 h 1667703"/>
                <a:gd name="connsiteX0" fmla="*/ 208 w 42520"/>
                <a:gd name="connsiteY0" fmla="*/ 2219895 h 2219895"/>
                <a:gd name="connsiteX1" fmla="*/ 4293 w 42520"/>
                <a:gd name="connsiteY1" fmla="*/ 1536708 h 2219895"/>
                <a:gd name="connsiteX2" fmla="*/ 5852 w 42520"/>
                <a:gd name="connsiteY2" fmla="*/ 794202 h 2219895"/>
                <a:gd name="connsiteX3" fmla="*/ 42520 w 42520"/>
                <a:gd name="connsiteY3" fmla="*/ 0 h 2219895"/>
                <a:gd name="connsiteX0" fmla="*/ 30128 w 40336"/>
                <a:gd name="connsiteY0" fmla="*/ 2213474 h 2213474"/>
                <a:gd name="connsiteX1" fmla="*/ 2109 w 40336"/>
                <a:gd name="connsiteY1" fmla="*/ 1536708 h 2213474"/>
                <a:gd name="connsiteX2" fmla="*/ 3668 w 40336"/>
                <a:gd name="connsiteY2" fmla="*/ 794202 h 2213474"/>
                <a:gd name="connsiteX3" fmla="*/ 40336 w 40336"/>
                <a:gd name="connsiteY3" fmla="*/ 0 h 2213474"/>
                <a:gd name="connsiteX0" fmla="*/ 31140 w 42521"/>
                <a:gd name="connsiteY0" fmla="*/ 2213474 h 2236828"/>
                <a:gd name="connsiteX1" fmla="*/ 41647 w 42521"/>
                <a:gd name="connsiteY1" fmla="*/ 2178792 h 2236828"/>
                <a:gd name="connsiteX2" fmla="*/ 3121 w 42521"/>
                <a:gd name="connsiteY2" fmla="*/ 1536708 h 2236828"/>
                <a:gd name="connsiteX3" fmla="*/ 4680 w 42521"/>
                <a:gd name="connsiteY3" fmla="*/ 794202 h 2236828"/>
                <a:gd name="connsiteX4" fmla="*/ 41348 w 42521"/>
                <a:gd name="connsiteY4" fmla="*/ 0 h 2236828"/>
                <a:gd name="connsiteX0" fmla="*/ 31141 w 66731"/>
                <a:gd name="connsiteY0" fmla="*/ 2213474 h 2236829"/>
                <a:gd name="connsiteX1" fmla="*/ 41648 w 66731"/>
                <a:gd name="connsiteY1" fmla="*/ 2178792 h 2236829"/>
                <a:gd name="connsiteX2" fmla="*/ 3122 w 66731"/>
                <a:gd name="connsiteY2" fmla="*/ 1536708 h 2236829"/>
                <a:gd name="connsiteX3" fmla="*/ 4681 w 66731"/>
                <a:gd name="connsiteY3" fmla="*/ 794202 h 2236829"/>
                <a:gd name="connsiteX4" fmla="*/ 41349 w 66731"/>
                <a:gd name="connsiteY4" fmla="*/ 0 h 2236829"/>
                <a:gd name="connsiteX0" fmla="*/ 2 w 74117"/>
                <a:gd name="connsiteY0" fmla="*/ 2226317 h 2241717"/>
                <a:gd name="connsiteX1" fmla="*/ 49035 w 74117"/>
                <a:gd name="connsiteY1" fmla="*/ 2178792 h 2241717"/>
                <a:gd name="connsiteX2" fmla="*/ 10509 w 74117"/>
                <a:gd name="connsiteY2" fmla="*/ 1536708 h 2241717"/>
                <a:gd name="connsiteX3" fmla="*/ 12068 w 74117"/>
                <a:gd name="connsiteY3" fmla="*/ 794202 h 2241717"/>
                <a:gd name="connsiteX4" fmla="*/ 48736 w 74117"/>
                <a:gd name="connsiteY4" fmla="*/ 0 h 2241717"/>
                <a:gd name="connsiteX0" fmla="*/ 41649 w 66731"/>
                <a:gd name="connsiteY0" fmla="*/ 2178792 h 2178792"/>
                <a:gd name="connsiteX1" fmla="*/ 3123 w 66731"/>
                <a:gd name="connsiteY1" fmla="*/ 1536708 h 2178792"/>
                <a:gd name="connsiteX2" fmla="*/ 4682 w 66731"/>
                <a:gd name="connsiteY2" fmla="*/ 794202 h 2178792"/>
                <a:gd name="connsiteX3" fmla="*/ 41350 w 66731"/>
                <a:gd name="connsiteY3" fmla="*/ 0 h 2178792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10966 w 23510"/>
                <a:gd name="connsiteY0" fmla="*/ 1549549 h 1549549"/>
                <a:gd name="connsiteX1" fmla="*/ 6105 w 23510"/>
                <a:gd name="connsiteY1" fmla="*/ 800623 h 1549549"/>
                <a:gd name="connsiteX2" fmla="*/ 23510 w 23510"/>
                <a:gd name="connsiteY2" fmla="*/ 0 h 1549549"/>
                <a:gd name="connsiteX0" fmla="*/ 10966 w 23510"/>
                <a:gd name="connsiteY0" fmla="*/ 1410105 h 1410105"/>
                <a:gd name="connsiteX1" fmla="*/ 6105 w 23510"/>
                <a:gd name="connsiteY1" fmla="*/ 800623 h 1410105"/>
                <a:gd name="connsiteX2" fmla="*/ 23510 w 23510"/>
                <a:gd name="connsiteY2" fmla="*/ 0 h 1410105"/>
                <a:gd name="connsiteX0" fmla="*/ 3571 w 23510"/>
                <a:gd name="connsiteY0" fmla="*/ 1589071 h 1589071"/>
                <a:gd name="connsiteX1" fmla="*/ 6105 w 23510"/>
                <a:gd name="connsiteY1" fmla="*/ 800623 h 1589071"/>
                <a:gd name="connsiteX2" fmla="*/ 23510 w 23510"/>
                <a:gd name="connsiteY2" fmla="*/ 0 h 1589071"/>
                <a:gd name="connsiteX0" fmla="*/ 25756 w 25756"/>
                <a:gd name="connsiteY0" fmla="*/ 1606968 h 1606968"/>
                <a:gd name="connsiteX1" fmla="*/ 6105 w 25756"/>
                <a:gd name="connsiteY1" fmla="*/ 800623 h 1606968"/>
                <a:gd name="connsiteX2" fmla="*/ 23510 w 25756"/>
                <a:gd name="connsiteY2" fmla="*/ 0 h 1606968"/>
                <a:gd name="connsiteX0" fmla="*/ 16948 w 23510"/>
                <a:gd name="connsiteY0" fmla="*/ 1553677 h 1553677"/>
                <a:gd name="connsiteX1" fmla="*/ 6105 w 23510"/>
                <a:gd name="connsiteY1" fmla="*/ 800623 h 1553677"/>
                <a:gd name="connsiteX2" fmla="*/ 23510 w 23510"/>
                <a:gd name="connsiteY2" fmla="*/ 0 h 155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0" h="1553677">
                  <a:moveTo>
                    <a:pt x="16948" y="1553677"/>
                  </a:moveTo>
                  <a:cubicBezTo>
                    <a:pt x="12927" y="1327193"/>
                    <a:pt x="-266" y="1056741"/>
                    <a:pt x="6105" y="800623"/>
                  </a:cubicBezTo>
                  <a:cubicBezTo>
                    <a:pt x="11017" y="522673"/>
                    <a:pt x="-19854" y="180238"/>
                    <a:pt x="2351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orme libre 46"/>
            <p:cNvSpPr/>
            <p:nvPr/>
          </p:nvSpPr>
          <p:spPr>
            <a:xfrm>
              <a:off x="1312937" y="2214143"/>
              <a:ext cx="73162" cy="869275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270005 w 270005"/>
                <a:gd name="connsiteY0" fmla="*/ 1655534 h 1655534"/>
                <a:gd name="connsiteX1" fmla="*/ 256753 w 270005"/>
                <a:gd name="connsiteY1" fmla="*/ 715156 h 1655534"/>
                <a:gd name="connsiteX2" fmla="*/ 244755 w 270005"/>
                <a:gd name="connsiteY2" fmla="*/ 140704 h 1655534"/>
                <a:gd name="connsiteX3" fmla="*/ 174672 w 270005"/>
                <a:gd name="connsiteY3" fmla="*/ 8897 h 1655534"/>
                <a:gd name="connsiteX4" fmla="*/ 0 w 270005"/>
                <a:gd name="connsiteY4" fmla="*/ 43861 h 1655534"/>
                <a:gd name="connsiteX0" fmla="*/ 95333 w 95333"/>
                <a:gd name="connsiteY0" fmla="*/ 1646637 h 1646637"/>
                <a:gd name="connsiteX1" fmla="*/ 82081 w 95333"/>
                <a:gd name="connsiteY1" fmla="*/ 706259 h 1646637"/>
                <a:gd name="connsiteX2" fmla="*/ 70083 w 95333"/>
                <a:gd name="connsiteY2" fmla="*/ 131807 h 1646637"/>
                <a:gd name="connsiteX3" fmla="*/ 0 w 95333"/>
                <a:gd name="connsiteY3" fmla="*/ 0 h 1646637"/>
                <a:gd name="connsiteX0" fmla="*/ 95333 w 95333"/>
                <a:gd name="connsiteY0" fmla="*/ 1646637 h 1646637"/>
                <a:gd name="connsiteX1" fmla="*/ 93706 w 95333"/>
                <a:gd name="connsiteY1" fmla="*/ 1529608 h 1646637"/>
                <a:gd name="connsiteX2" fmla="*/ 82081 w 95333"/>
                <a:gd name="connsiteY2" fmla="*/ 706259 h 1646637"/>
                <a:gd name="connsiteX3" fmla="*/ 70083 w 95333"/>
                <a:gd name="connsiteY3" fmla="*/ 131807 h 1646637"/>
                <a:gd name="connsiteX4" fmla="*/ 0 w 95333"/>
                <a:gd name="connsiteY4" fmla="*/ 0 h 1646637"/>
                <a:gd name="connsiteX0" fmla="*/ 95333 w 95333"/>
                <a:gd name="connsiteY0" fmla="*/ 2025465 h 2025465"/>
                <a:gd name="connsiteX1" fmla="*/ 93706 w 95333"/>
                <a:gd name="connsiteY1" fmla="*/ 1529608 h 2025465"/>
                <a:gd name="connsiteX2" fmla="*/ 82081 w 95333"/>
                <a:gd name="connsiteY2" fmla="*/ 706259 h 2025465"/>
                <a:gd name="connsiteX3" fmla="*/ 70083 w 95333"/>
                <a:gd name="connsiteY3" fmla="*/ 131807 h 2025465"/>
                <a:gd name="connsiteX4" fmla="*/ 0 w 95333"/>
                <a:gd name="connsiteY4" fmla="*/ 0 h 2025465"/>
                <a:gd name="connsiteX0" fmla="*/ 101754 w 101754"/>
                <a:gd name="connsiteY0" fmla="*/ 1967677 h 1967677"/>
                <a:gd name="connsiteX1" fmla="*/ 93706 w 101754"/>
                <a:gd name="connsiteY1" fmla="*/ 1529608 h 1967677"/>
                <a:gd name="connsiteX2" fmla="*/ 82081 w 101754"/>
                <a:gd name="connsiteY2" fmla="*/ 706259 h 1967677"/>
                <a:gd name="connsiteX3" fmla="*/ 70083 w 101754"/>
                <a:gd name="connsiteY3" fmla="*/ 131807 h 1967677"/>
                <a:gd name="connsiteX4" fmla="*/ 0 w 101754"/>
                <a:gd name="connsiteY4" fmla="*/ 0 h 1967677"/>
                <a:gd name="connsiteX0" fmla="*/ 50386 w 93783"/>
                <a:gd name="connsiteY0" fmla="*/ 1916311 h 1916311"/>
                <a:gd name="connsiteX1" fmla="*/ 93706 w 93783"/>
                <a:gd name="connsiteY1" fmla="*/ 1529608 h 1916311"/>
                <a:gd name="connsiteX2" fmla="*/ 82081 w 93783"/>
                <a:gd name="connsiteY2" fmla="*/ 706259 h 1916311"/>
                <a:gd name="connsiteX3" fmla="*/ 70083 w 93783"/>
                <a:gd name="connsiteY3" fmla="*/ 131807 h 1916311"/>
                <a:gd name="connsiteX4" fmla="*/ 0 w 93783"/>
                <a:gd name="connsiteY4" fmla="*/ 0 h 1916311"/>
                <a:gd name="connsiteX0" fmla="*/ 108174 w 108174"/>
                <a:gd name="connsiteY0" fmla="*/ 2038306 h 2038306"/>
                <a:gd name="connsiteX1" fmla="*/ 93706 w 108174"/>
                <a:gd name="connsiteY1" fmla="*/ 1529608 h 2038306"/>
                <a:gd name="connsiteX2" fmla="*/ 82081 w 108174"/>
                <a:gd name="connsiteY2" fmla="*/ 706259 h 2038306"/>
                <a:gd name="connsiteX3" fmla="*/ 70083 w 108174"/>
                <a:gd name="connsiteY3" fmla="*/ 131807 h 2038306"/>
                <a:gd name="connsiteX4" fmla="*/ 0 w 108174"/>
                <a:gd name="connsiteY4" fmla="*/ 0 h 2038306"/>
                <a:gd name="connsiteX0" fmla="*/ 50386 w 93783"/>
                <a:gd name="connsiteY0" fmla="*/ 1954835 h 1954835"/>
                <a:gd name="connsiteX1" fmla="*/ 93706 w 93783"/>
                <a:gd name="connsiteY1" fmla="*/ 1529608 h 1954835"/>
                <a:gd name="connsiteX2" fmla="*/ 82081 w 93783"/>
                <a:gd name="connsiteY2" fmla="*/ 706259 h 1954835"/>
                <a:gd name="connsiteX3" fmla="*/ 70083 w 93783"/>
                <a:gd name="connsiteY3" fmla="*/ 131807 h 1954835"/>
                <a:gd name="connsiteX4" fmla="*/ 0 w 93783"/>
                <a:gd name="connsiteY4" fmla="*/ 0 h 1954835"/>
                <a:gd name="connsiteX0" fmla="*/ 50386 w 93756"/>
                <a:gd name="connsiteY0" fmla="*/ 1954835 h 1954835"/>
                <a:gd name="connsiteX1" fmla="*/ 93706 w 93756"/>
                <a:gd name="connsiteY1" fmla="*/ 1529608 h 1954835"/>
                <a:gd name="connsiteX2" fmla="*/ 82081 w 93756"/>
                <a:gd name="connsiteY2" fmla="*/ 706259 h 1954835"/>
                <a:gd name="connsiteX3" fmla="*/ 70083 w 93756"/>
                <a:gd name="connsiteY3" fmla="*/ 131807 h 1954835"/>
                <a:gd name="connsiteX4" fmla="*/ 0 w 93756"/>
                <a:gd name="connsiteY4" fmla="*/ 0 h 1954835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74442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74442 w 82116"/>
                <a:gd name="connsiteY0" fmla="*/ 1529608 h 1529609"/>
                <a:gd name="connsiteX1" fmla="*/ 82081 w 82116"/>
                <a:gd name="connsiteY1" fmla="*/ 706259 h 1529609"/>
                <a:gd name="connsiteX2" fmla="*/ 70083 w 82116"/>
                <a:gd name="connsiteY2" fmla="*/ 131807 h 1529609"/>
                <a:gd name="connsiteX3" fmla="*/ 0 w 82116"/>
                <a:gd name="connsiteY3" fmla="*/ 0 h 1529609"/>
                <a:gd name="connsiteX0" fmla="*/ 88848 w 88848"/>
                <a:gd name="connsiteY0" fmla="*/ 1256529 h 1256529"/>
                <a:gd name="connsiteX1" fmla="*/ 82081 w 88848"/>
                <a:gd name="connsiteY1" fmla="*/ 706259 h 1256529"/>
                <a:gd name="connsiteX2" fmla="*/ 70083 w 88848"/>
                <a:gd name="connsiteY2" fmla="*/ 131807 h 1256529"/>
                <a:gd name="connsiteX3" fmla="*/ 0 w 88848"/>
                <a:gd name="connsiteY3" fmla="*/ 0 h 1256529"/>
                <a:gd name="connsiteX0" fmla="*/ 103253 w 103253"/>
                <a:gd name="connsiteY0" fmla="*/ 1250719 h 1250719"/>
                <a:gd name="connsiteX1" fmla="*/ 82081 w 103253"/>
                <a:gd name="connsiteY1" fmla="*/ 706259 h 1250719"/>
                <a:gd name="connsiteX2" fmla="*/ 70083 w 103253"/>
                <a:gd name="connsiteY2" fmla="*/ 131807 h 1250719"/>
                <a:gd name="connsiteX3" fmla="*/ 0 w 103253"/>
                <a:gd name="connsiteY3" fmla="*/ 0 h 1250719"/>
                <a:gd name="connsiteX0" fmla="*/ 110649 w 110649"/>
                <a:gd name="connsiteY0" fmla="*/ 1590755 h 1590755"/>
                <a:gd name="connsiteX1" fmla="*/ 82081 w 110649"/>
                <a:gd name="connsiteY1" fmla="*/ 706259 h 1590755"/>
                <a:gd name="connsiteX2" fmla="*/ 70083 w 110649"/>
                <a:gd name="connsiteY2" fmla="*/ 131807 h 1590755"/>
                <a:gd name="connsiteX3" fmla="*/ 0 w 110649"/>
                <a:gd name="connsiteY3" fmla="*/ 0 h 159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49" h="1590755">
                  <a:moveTo>
                    <a:pt x="110649" y="1590755"/>
                  </a:moveTo>
                  <a:cubicBezTo>
                    <a:pt x="108440" y="1434025"/>
                    <a:pt x="82808" y="939226"/>
                    <a:pt x="82081" y="706259"/>
                  </a:cubicBezTo>
                  <a:cubicBezTo>
                    <a:pt x="81355" y="473292"/>
                    <a:pt x="83763" y="249517"/>
                    <a:pt x="70083" y="131807"/>
                  </a:cubicBezTo>
                  <a:cubicBezTo>
                    <a:pt x="56403" y="14097"/>
                    <a:pt x="40792" y="22196"/>
                    <a:pt x="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Parallélogramme 47"/>
            <p:cNvSpPr/>
            <p:nvPr/>
          </p:nvSpPr>
          <p:spPr>
            <a:xfrm>
              <a:off x="319999" y="1881857"/>
              <a:ext cx="2102711" cy="454337"/>
            </a:xfrm>
            <a:prstGeom prst="parallelogram">
              <a:avLst>
                <a:gd name="adj" fmla="val 5903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 rot="16200000">
              <a:off x="1347712" y="1863836"/>
              <a:ext cx="81173" cy="618964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1694495" y="2060270"/>
              <a:ext cx="595352" cy="11304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661" h="133667">
                  <a:moveTo>
                    <a:pt x="0" y="133667"/>
                  </a:moveTo>
                  <a:cubicBezTo>
                    <a:pt x="166545" y="-8354"/>
                    <a:pt x="572061" y="-2676"/>
                    <a:pt x="673661" y="1557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1063499" y="2211127"/>
              <a:ext cx="247869" cy="12352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448105 w 448105"/>
                <a:gd name="connsiteY0" fmla="*/ 715156 h 715156"/>
                <a:gd name="connsiteX1" fmla="*/ 436107 w 448105"/>
                <a:gd name="connsiteY1" fmla="*/ 140704 h 715156"/>
                <a:gd name="connsiteX2" fmla="*/ 366024 w 448105"/>
                <a:gd name="connsiteY2" fmla="*/ 8897 h 715156"/>
                <a:gd name="connsiteX3" fmla="*/ 191352 w 448105"/>
                <a:gd name="connsiteY3" fmla="*/ 43861 h 715156"/>
                <a:gd name="connsiteX4" fmla="*/ 0 w 448105"/>
                <a:gd name="connsiteY4" fmla="*/ 218627 h 715156"/>
                <a:gd name="connsiteX0" fmla="*/ 436107 w 436107"/>
                <a:gd name="connsiteY0" fmla="*/ 140704 h 218627"/>
                <a:gd name="connsiteX1" fmla="*/ 366024 w 436107"/>
                <a:gd name="connsiteY1" fmla="*/ 8897 h 218627"/>
                <a:gd name="connsiteX2" fmla="*/ 191352 w 436107"/>
                <a:gd name="connsiteY2" fmla="*/ 43861 h 218627"/>
                <a:gd name="connsiteX3" fmla="*/ 0 w 436107"/>
                <a:gd name="connsiteY3" fmla="*/ 218627 h 218627"/>
                <a:gd name="connsiteX0" fmla="*/ 366024 w 366024"/>
                <a:gd name="connsiteY0" fmla="*/ 8897 h 218627"/>
                <a:gd name="connsiteX1" fmla="*/ 191352 w 366024"/>
                <a:gd name="connsiteY1" fmla="*/ 43861 h 218627"/>
                <a:gd name="connsiteX2" fmla="*/ 0 w 366024"/>
                <a:gd name="connsiteY2" fmla="*/ 218627 h 218627"/>
                <a:gd name="connsiteX0" fmla="*/ 374651 w 374651"/>
                <a:gd name="connsiteY0" fmla="*/ 8897 h 218627"/>
                <a:gd name="connsiteX1" fmla="*/ 191352 w 374651"/>
                <a:gd name="connsiteY1" fmla="*/ 43861 h 218627"/>
                <a:gd name="connsiteX2" fmla="*/ 0 w 374651"/>
                <a:gd name="connsiteY2" fmla="*/ 218627 h 218627"/>
                <a:gd name="connsiteX0" fmla="*/ 366025 w 366025"/>
                <a:gd name="connsiteY0" fmla="*/ 8897 h 218627"/>
                <a:gd name="connsiteX1" fmla="*/ 191352 w 366025"/>
                <a:gd name="connsiteY1" fmla="*/ 43861 h 218627"/>
                <a:gd name="connsiteX2" fmla="*/ 0 w 366025"/>
                <a:gd name="connsiteY2" fmla="*/ 218627 h 218627"/>
                <a:gd name="connsiteX0" fmla="*/ 357399 w 357399"/>
                <a:gd name="connsiteY0" fmla="*/ 7682 h 226038"/>
                <a:gd name="connsiteX1" fmla="*/ 191352 w 357399"/>
                <a:gd name="connsiteY1" fmla="*/ 51272 h 226038"/>
                <a:gd name="connsiteX2" fmla="*/ 0 w 357399"/>
                <a:gd name="connsiteY2" fmla="*/ 226038 h 226038"/>
                <a:gd name="connsiteX0" fmla="*/ 374872 w 374872"/>
                <a:gd name="connsiteY0" fmla="*/ 7682 h 226038"/>
                <a:gd name="connsiteX1" fmla="*/ 191352 w 374872"/>
                <a:gd name="connsiteY1" fmla="*/ 51272 h 226038"/>
                <a:gd name="connsiteX2" fmla="*/ 0 w 374872"/>
                <a:gd name="connsiteY2" fmla="*/ 226038 h 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72" h="226038">
                  <a:moveTo>
                    <a:pt x="374872" y="7682"/>
                  </a:moveTo>
                  <a:cubicBezTo>
                    <a:pt x="334080" y="-14514"/>
                    <a:pt x="253831" y="14879"/>
                    <a:pt x="191352" y="51272"/>
                  </a:cubicBezTo>
                  <a:cubicBezTo>
                    <a:pt x="128873" y="87665"/>
                    <a:pt x="0" y="226038"/>
                    <a:pt x="0" y="226038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1411043" y="1883939"/>
              <a:ext cx="200852" cy="24617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3309 w 349006"/>
                <a:gd name="connsiteY0" fmla="*/ 1234734 h 1234734"/>
                <a:gd name="connsiteX1" fmla="*/ 9365 w 349006"/>
                <a:gd name="connsiteY1" fmla="*/ 672087 h 1234734"/>
                <a:gd name="connsiteX2" fmla="*/ 102130 w 349006"/>
                <a:gd name="connsiteY2" fmla="*/ 287774 h 1234734"/>
                <a:gd name="connsiteX3" fmla="*/ 349006 w 349006"/>
                <a:gd name="connsiteY3" fmla="*/ 0 h 1234734"/>
                <a:gd name="connsiteX0" fmla="*/ 0 w 339641"/>
                <a:gd name="connsiteY0" fmla="*/ 672087 h 672087"/>
                <a:gd name="connsiteX1" fmla="*/ 92765 w 339641"/>
                <a:gd name="connsiteY1" fmla="*/ 287774 h 672087"/>
                <a:gd name="connsiteX2" fmla="*/ 339641 w 339641"/>
                <a:gd name="connsiteY2" fmla="*/ 0 h 6720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765"/>
                <a:gd name="connsiteY0" fmla="*/ 450493 h 450493"/>
                <a:gd name="connsiteX1" fmla="*/ 303641 w 303765"/>
                <a:gd name="connsiteY1" fmla="*/ 1606 h 4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765" h="450493">
                  <a:moveTo>
                    <a:pt x="0" y="450493"/>
                  </a:moveTo>
                  <a:cubicBezTo>
                    <a:pt x="69838" y="161912"/>
                    <a:pt x="310003" y="-19095"/>
                    <a:pt x="303641" y="160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 flipH="1">
              <a:off x="510025" y="2070416"/>
              <a:ext cx="568239" cy="111012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42982"/>
                <a:gd name="connsiteY0" fmla="*/ 131259 h 131259"/>
                <a:gd name="connsiteX1" fmla="*/ 642982 w 642982"/>
                <a:gd name="connsiteY1" fmla="*/ 1799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982" h="131259">
                  <a:moveTo>
                    <a:pt x="0" y="131259"/>
                  </a:moveTo>
                  <a:cubicBezTo>
                    <a:pt x="166545" y="-10762"/>
                    <a:pt x="541382" y="-2434"/>
                    <a:pt x="642982" y="1799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ZoneTexte 65"/>
              <p:cNvSpPr txBox="1"/>
              <p:nvPr/>
            </p:nvSpPr>
            <p:spPr>
              <a:xfrm>
                <a:off x="3748218" y="1825592"/>
                <a:ext cx="26609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>
          <p:sp>
            <p:nvSpPr>
              <p:cNvPr id="66" name="ZoneText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218" y="1825592"/>
                <a:ext cx="266098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18182" r="-15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er 71"/>
          <p:cNvGrpSpPr/>
          <p:nvPr/>
        </p:nvGrpSpPr>
        <p:grpSpPr>
          <a:xfrm flipH="1">
            <a:off x="4442953" y="1695367"/>
            <a:ext cx="1105770" cy="616637"/>
            <a:chOff x="2098078" y="2106689"/>
            <a:chExt cx="1625387" cy="906404"/>
          </a:xfrm>
        </p:grpSpPr>
        <p:sp>
          <p:nvSpPr>
            <p:cNvPr id="73" name="Ellipse 72"/>
            <p:cNvSpPr/>
            <p:nvPr/>
          </p:nvSpPr>
          <p:spPr>
            <a:xfrm>
              <a:off x="2098078" y="2106689"/>
              <a:ext cx="1625387" cy="906404"/>
            </a:xfrm>
            <a:prstGeom prst="ellips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  <a:alpha val="76000"/>
                  </a:schemeClr>
                </a:gs>
                <a:gs pos="73000">
                  <a:schemeClr val="accent2">
                    <a:lumMod val="40000"/>
                    <a:lumOff val="60000"/>
                    <a:alpha val="78000"/>
                  </a:schemeClr>
                </a:gs>
                <a:gs pos="83000">
                  <a:schemeClr val="accent2">
                    <a:lumMod val="40000"/>
                    <a:lumOff val="60000"/>
                    <a:alpha val="74000"/>
                  </a:schemeClr>
                </a:gs>
                <a:gs pos="100000">
                  <a:schemeClr val="accent2">
                    <a:lumMod val="20000"/>
                    <a:lumOff val="80000"/>
                    <a:alpha val="78000"/>
                  </a:schemeClr>
                </a:gs>
              </a:gsLst>
              <a:lin ang="5400000" scaled="1"/>
            </a:gra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74" name="Grouper 73"/>
            <p:cNvGrpSpPr/>
            <p:nvPr/>
          </p:nvGrpSpPr>
          <p:grpSpPr>
            <a:xfrm>
              <a:off x="2496644" y="2373131"/>
              <a:ext cx="815888" cy="353586"/>
              <a:chOff x="6660232" y="2131290"/>
              <a:chExt cx="1228948" cy="505622"/>
            </a:xfrm>
          </p:grpSpPr>
          <p:sp>
            <p:nvSpPr>
              <p:cNvPr id="75" name="Arc 74"/>
              <p:cNvSpPr/>
              <p:nvPr/>
            </p:nvSpPr>
            <p:spPr>
              <a:xfrm>
                <a:off x="6739106" y="2131290"/>
                <a:ext cx="1080120" cy="505622"/>
              </a:xfrm>
              <a:prstGeom prst="arc">
                <a:avLst/>
              </a:prstGeom>
              <a:solidFill>
                <a:schemeClr val="bg1"/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6" name="Arc 75"/>
              <p:cNvSpPr/>
              <p:nvPr/>
            </p:nvSpPr>
            <p:spPr>
              <a:xfrm flipH="1">
                <a:off x="6739106" y="2131290"/>
                <a:ext cx="1080120" cy="505622"/>
              </a:xfrm>
              <a:prstGeom prst="arc">
                <a:avLst/>
              </a:prstGeom>
              <a:solidFill>
                <a:schemeClr val="bg1"/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7" name="Arc 36"/>
              <p:cNvSpPr/>
              <p:nvPr/>
            </p:nvSpPr>
            <p:spPr>
              <a:xfrm flipH="1" flipV="1">
                <a:off x="6660232" y="2252272"/>
                <a:ext cx="667318" cy="338362"/>
              </a:xfrm>
              <a:custGeom>
                <a:avLst/>
                <a:gdLst>
                  <a:gd name="connsiteX0" fmla="*/ 684076 w 1368152"/>
                  <a:gd name="connsiteY0" fmla="*/ 0 h 769280"/>
                  <a:gd name="connsiteX1" fmla="*/ 1368152 w 1368152"/>
                  <a:gd name="connsiteY1" fmla="*/ 384640 h 769280"/>
                  <a:gd name="connsiteX2" fmla="*/ 684076 w 1368152"/>
                  <a:gd name="connsiteY2" fmla="*/ 384640 h 769280"/>
                  <a:gd name="connsiteX3" fmla="*/ 684076 w 1368152"/>
                  <a:gd name="connsiteY3" fmla="*/ 0 h 769280"/>
                  <a:gd name="connsiteX0" fmla="*/ 684076 w 1368152"/>
                  <a:gd name="connsiteY0" fmla="*/ 0 h 769280"/>
                  <a:gd name="connsiteX1" fmla="*/ 1368152 w 1368152"/>
                  <a:gd name="connsiteY1" fmla="*/ 384640 h 769280"/>
                  <a:gd name="connsiteX0" fmla="*/ 0 w 684076"/>
                  <a:gd name="connsiteY0" fmla="*/ 396 h 385036"/>
                  <a:gd name="connsiteX1" fmla="*/ 684076 w 684076"/>
                  <a:gd name="connsiteY1" fmla="*/ 385036 h 385036"/>
                  <a:gd name="connsiteX2" fmla="*/ 0 w 684076"/>
                  <a:gd name="connsiteY2" fmla="*/ 385036 h 385036"/>
                  <a:gd name="connsiteX3" fmla="*/ 0 w 684076"/>
                  <a:gd name="connsiteY3" fmla="*/ 396 h 385036"/>
                  <a:gd name="connsiteX0" fmla="*/ 0 w 684076"/>
                  <a:gd name="connsiteY0" fmla="*/ 396 h 385036"/>
                  <a:gd name="connsiteX1" fmla="*/ 684076 w 684076"/>
                  <a:gd name="connsiteY1" fmla="*/ 385036 h 385036"/>
                  <a:gd name="connsiteX0" fmla="*/ 0 w 684076"/>
                  <a:gd name="connsiteY0" fmla="*/ 10049 h 394689"/>
                  <a:gd name="connsiteX1" fmla="*/ 684076 w 684076"/>
                  <a:gd name="connsiteY1" fmla="*/ 394689 h 394689"/>
                  <a:gd name="connsiteX2" fmla="*/ 0 w 684076"/>
                  <a:gd name="connsiteY2" fmla="*/ 394689 h 394689"/>
                  <a:gd name="connsiteX3" fmla="*/ 0 w 684076"/>
                  <a:gd name="connsiteY3" fmla="*/ 10049 h 394689"/>
                  <a:gd name="connsiteX0" fmla="*/ 70339 w 684076"/>
                  <a:gd name="connsiteY0" fmla="*/ 0 h 394689"/>
                  <a:gd name="connsiteX1" fmla="*/ 684076 w 684076"/>
                  <a:gd name="connsiteY1" fmla="*/ 394689 h 39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4076" h="394689" stroke="0" extrusionOk="0">
                    <a:moveTo>
                      <a:pt x="0" y="10049"/>
                    </a:moveTo>
                    <a:cubicBezTo>
                      <a:pt x="558675" y="1"/>
                      <a:pt x="684076" y="182258"/>
                      <a:pt x="684076" y="394689"/>
                    </a:cubicBezTo>
                    <a:lnTo>
                      <a:pt x="0" y="394689"/>
                    </a:lnTo>
                    <a:lnTo>
                      <a:pt x="0" y="10049"/>
                    </a:lnTo>
                    <a:close/>
                  </a:path>
                  <a:path w="684076" h="394689" fill="none">
                    <a:moveTo>
                      <a:pt x="70339" y="0"/>
                    </a:moveTo>
                    <a:cubicBezTo>
                      <a:pt x="448144" y="0"/>
                      <a:pt x="684076" y="182258"/>
                      <a:pt x="684076" y="394689"/>
                    </a:cubicBezTo>
                  </a:path>
                </a:pathLst>
              </a:cu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8" name="Arc 36"/>
              <p:cNvSpPr/>
              <p:nvPr/>
            </p:nvSpPr>
            <p:spPr>
              <a:xfrm flipV="1">
                <a:off x="7185221" y="2252272"/>
                <a:ext cx="703959" cy="338362"/>
              </a:xfrm>
              <a:custGeom>
                <a:avLst/>
                <a:gdLst>
                  <a:gd name="connsiteX0" fmla="*/ 684076 w 1368152"/>
                  <a:gd name="connsiteY0" fmla="*/ 0 h 769280"/>
                  <a:gd name="connsiteX1" fmla="*/ 1368152 w 1368152"/>
                  <a:gd name="connsiteY1" fmla="*/ 384640 h 769280"/>
                  <a:gd name="connsiteX2" fmla="*/ 684076 w 1368152"/>
                  <a:gd name="connsiteY2" fmla="*/ 384640 h 769280"/>
                  <a:gd name="connsiteX3" fmla="*/ 684076 w 1368152"/>
                  <a:gd name="connsiteY3" fmla="*/ 0 h 769280"/>
                  <a:gd name="connsiteX0" fmla="*/ 684076 w 1368152"/>
                  <a:gd name="connsiteY0" fmla="*/ 0 h 769280"/>
                  <a:gd name="connsiteX1" fmla="*/ 1368152 w 1368152"/>
                  <a:gd name="connsiteY1" fmla="*/ 384640 h 769280"/>
                  <a:gd name="connsiteX0" fmla="*/ 0 w 684076"/>
                  <a:gd name="connsiteY0" fmla="*/ 396 h 385036"/>
                  <a:gd name="connsiteX1" fmla="*/ 684076 w 684076"/>
                  <a:gd name="connsiteY1" fmla="*/ 385036 h 385036"/>
                  <a:gd name="connsiteX2" fmla="*/ 0 w 684076"/>
                  <a:gd name="connsiteY2" fmla="*/ 385036 h 385036"/>
                  <a:gd name="connsiteX3" fmla="*/ 0 w 684076"/>
                  <a:gd name="connsiteY3" fmla="*/ 396 h 385036"/>
                  <a:gd name="connsiteX0" fmla="*/ 0 w 684076"/>
                  <a:gd name="connsiteY0" fmla="*/ 396 h 385036"/>
                  <a:gd name="connsiteX1" fmla="*/ 684076 w 684076"/>
                  <a:gd name="connsiteY1" fmla="*/ 385036 h 385036"/>
                  <a:gd name="connsiteX0" fmla="*/ 0 w 684076"/>
                  <a:gd name="connsiteY0" fmla="*/ 10049 h 394689"/>
                  <a:gd name="connsiteX1" fmla="*/ 684076 w 684076"/>
                  <a:gd name="connsiteY1" fmla="*/ 394689 h 394689"/>
                  <a:gd name="connsiteX2" fmla="*/ 0 w 684076"/>
                  <a:gd name="connsiteY2" fmla="*/ 394689 h 394689"/>
                  <a:gd name="connsiteX3" fmla="*/ 0 w 684076"/>
                  <a:gd name="connsiteY3" fmla="*/ 10049 h 394689"/>
                  <a:gd name="connsiteX0" fmla="*/ 70339 w 684076"/>
                  <a:gd name="connsiteY0" fmla="*/ 0 h 394689"/>
                  <a:gd name="connsiteX1" fmla="*/ 684076 w 684076"/>
                  <a:gd name="connsiteY1" fmla="*/ 394689 h 39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84076" h="394689" stroke="0" extrusionOk="0">
                    <a:moveTo>
                      <a:pt x="0" y="10049"/>
                    </a:moveTo>
                    <a:cubicBezTo>
                      <a:pt x="558675" y="1"/>
                      <a:pt x="684076" y="182258"/>
                      <a:pt x="684076" y="394689"/>
                    </a:cubicBezTo>
                    <a:lnTo>
                      <a:pt x="0" y="394689"/>
                    </a:lnTo>
                    <a:lnTo>
                      <a:pt x="0" y="10049"/>
                    </a:lnTo>
                    <a:close/>
                  </a:path>
                  <a:path w="684076" h="394689" fill="none">
                    <a:moveTo>
                      <a:pt x="70339" y="0"/>
                    </a:moveTo>
                    <a:cubicBezTo>
                      <a:pt x="448144" y="0"/>
                      <a:pt x="684076" y="182258"/>
                      <a:pt x="684076" y="394689"/>
                    </a:cubicBezTo>
                  </a:path>
                </a:pathLst>
              </a:custGeom>
              <a:noFill/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9" name="Arc 78"/>
              <p:cNvSpPr/>
              <p:nvPr/>
            </p:nvSpPr>
            <p:spPr>
              <a:xfrm flipH="1" flipV="1">
                <a:off x="6739106" y="2185115"/>
                <a:ext cx="1080120" cy="389411"/>
              </a:xfrm>
              <a:prstGeom prst="arc">
                <a:avLst/>
              </a:prstGeom>
              <a:solidFill>
                <a:schemeClr val="bg1"/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0" name="Arc 79"/>
              <p:cNvSpPr/>
              <p:nvPr/>
            </p:nvSpPr>
            <p:spPr>
              <a:xfrm flipV="1">
                <a:off x="6739106" y="2185114"/>
                <a:ext cx="1080120" cy="389411"/>
              </a:xfrm>
              <a:prstGeom prst="arc">
                <a:avLst/>
              </a:prstGeom>
              <a:solidFill>
                <a:schemeClr val="bg1"/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grpSp>
        <p:nvGrpSpPr>
          <p:cNvPr id="11" name="Grouper 10"/>
          <p:cNvGrpSpPr/>
          <p:nvPr/>
        </p:nvGrpSpPr>
        <p:grpSpPr>
          <a:xfrm>
            <a:off x="4442956" y="1269714"/>
            <a:ext cx="3074874" cy="1587637"/>
            <a:chOff x="4442956" y="1269714"/>
            <a:chExt cx="3074874" cy="1587637"/>
          </a:xfrm>
        </p:grpSpPr>
        <p:grpSp>
          <p:nvGrpSpPr>
            <p:cNvPr id="3" name="Grouper 2"/>
            <p:cNvGrpSpPr/>
            <p:nvPr/>
          </p:nvGrpSpPr>
          <p:grpSpPr>
            <a:xfrm>
              <a:off x="4442956" y="1549214"/>
              <a:ext cx="3057290" cy="1308137"/>
              <a:chOff x="4442956" y="2006414"/>
              <a:chExt cx="3057290" cy="1308137"/>
            </a:xfrm>
          </p:grpSpPr>
          <p:grpSp>
            <p:nvGrpSpPr>
              <p:cNvPr id="67" name="Grouper 66"/>
              <p:cNvGrpSpPr/>
              <p:nvPr/>
            </p:nvGrpSpPr>
            <p:grpSpPr>
              <a:xfrm flipH="1">
                <a:off x="4442956" y="2435698"/>
                <a:ext cx="1101835" cy="878853"/>
                <a:chOff x="5451211" y="3955893"/>
                <a:chExt cx="1157707" cy="740894"/>
              </a:xfrm>
            </p:grpSpPr>
            <p:sp>
              <p:nvSpPr>
                <p:cNvPr id="68" name="Forme libre 67"/>
                <p:cNvSpPr/>
                <p:nvPr/>
              </p:nvSpPr>
              <p:spPr>
                <a:xfrm>
                  <a:off x="5482153" y="4034214"/>
                  <a:ext cx="1107382" cy="662573"/>
                </a:xfrm>
                <a:custGeom>
                  <a:avLst/>
                  <a:gdLst>
                    <a:gd name="connsiteX0" fmla="*/ 433953 w 2911965"/>
                    <a:gd name="connsiteY0" fmla="*/ 1328417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885627 w 2911965"/>
                    <a:gd name="connsiteY29" fmla="*/ 574166 h 1580629"/>
                    <a:gd name="connsiteX30" fmla="*/ 1709980 w 2911965"/>
                    <a:gd name="connsiteY30" fmla="*/ 760146 h 1580629"/>
                    <a:gd name="connsiteX31" fmla="*/ 1162373 w 2911965"/>
                    <a:gd name="connsiteY31" fmla="*/ 997787 h 1580629"/>
                    <a:gd name="connsiteX32" fmla="*/ 625098 w 2911965"/>
                    <a:gd name="connsiteY32" fmla="*/ 1219929 h 1580629"/>
                    <a:gd name="connsiteX33" fmla="*/ 433953 w 2911965"/>
                    <a:gd name="connsiteY33" fmla="*/ 1328417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885627 w 2911965"/>
                    <a:gd name="connsiteY29" fmla="*/ 574166 h 1580629"/>
                    <a:gd name="connsiteX30" fmla="*/ 1709980 w 2911965"/>
                    <a:gd name="connsiteY30" fmla="*/ 760146 h 1580629"/>
                    <a:gd name="connsiteX31" fmla="*/ 1162373 w 2911965"/>
                    <a:gd name="connsiteY31" fmla="*/ 997787 h 1580629"/>
                    <a:gd name="connsiteX32" fmla="*/ 625098 w 2911965"/>
                    <a:gd name="connsiteY32" fmla="*/ 1219929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885627 w 2911965"/>
                    <a:gd name="connsiteY29" fmla="*/ 574166 h 1580629"/>
                    <a:gd name="connsiteX30" fmla="*/ 1709980 w 2911965"/>
                    <a:gd name="connsiteY30" fmla="*/ 760146 h 1580629"/>
                    <a:gd name="connsiteX31" fmla="*/ 1162373 w 2911965"/>
                    <a:gd name="connsiteY31" fmla="*/ 997787 h 1580629"/>
                    <a:gd name="connsiteX32" fmla="*/ 1057914 w 2911965"/>
                    <a:gd name="connsiteY32" fmla="*/ 1171161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885627 w 2911965"/>
                    <a:gd name="connsiteY29" fmla="*/ 574166 h 1580629"/>
                    <a:gd name="connsiteX30" fmla="*/ 1709980 w 2911965"/>
                    <a:gd name="connsiteY30" fmla="*/ 760146 h 1580629"/>
                    <a:gd name="connsiteX31" fmla="*/ 1546421 w 2911965"/>
                    <a:gd name="connsiteY31" fmla="*/ 955115 h 1580629"/>
                    <a:gd name="connsiteX32" fmla="*/ 1057914 w 2911965"/>
                    <a:gd name="connsiteY32" fmla="*/ 1171161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885627 w 2911965"/>
                    <a:gd name="connsiteY29" fmla="*/ 574166 h 1580629"/>
                    <a:gd name="connsiteX30" fmla="*/ 1837996 w 2911965"/>
                    <a:gd name="connsiteY30" fmla="*/ 729666 h 1580629"/>
                    <a:gd name="connsiteX31" fmla="*/ 1546421 w 2911965"/>
                    <a:gd name="connsiteY31" fmla="*/ 955115 h 1580629"/>
                    <a:gd name="connsiteX32" fmla="*/ 1057914 w 2911965"/>
                    <a:gd name="connsiteY32" fmla="*/ 1171161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903915 w 2911965"/>
                    <a:gd name="connsiteY29" fmla="*/ 580262 h 1580629"/>
                    <a:gd name="connsiteX30" fmla="*/ 1837996 w 2911965"/>
                    <a:gd name="connsiteY30" fmla="*/ 729666 h 1580629"/>
                    <a:gd name="connsiteX31" fmla="*/ 1546421 w 2911965"/>
                    <a:gd name="connsiteY31" fmla="*/ 955115 h 1580629"/>
                    <a:gd name="connsiteX32" fmla="*/ 1057914 w 2911965"/>
                    <a:gd name="connsiteY32" fmla="*/ 1171161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903915 w 2911965"/>
                    <a:gd name="connsiteY29" fmla="*/ 580262 h 1580629"/>
                    <a:gd name="connsiteX30" fmla="*/ 1837996 w 2911965"/>
                    <a:gd name="connsiteY30" fmla="*/ 729666 h 1580629"/>
                    <a:gd name="connsiteX31" fmla="*/ 1546421 w 2911965"/>
                    <a:gd name="connsiteY31" fmla="*/ 955115 h 1580629"/>
                    <a:gd name="connsiteX32" fmla="*/ 986578 w 2911965"/>
                    <a:gd name="connsiteY32" fmla="*/ 1125765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903915 w 2911965"/>
                    <a:gd name="connsiteY29" fmla="*/ 580262 h 1580629"/>
                    <a:gd name="connsiteX30" fmla="*/ 1837996 w 2911965"/>
                    <a:gd name="connsiteY30" fmla="*/ 729666 h 1580629"/>
                    <a:gd name="connsiteX31" fmla="*/ 1546421 w 2911965"/>
                    <a:gd name="connsiteY31" fmla="*/ 955115 h 1580629"/>
                    <a:gd name="connsiteX32" fmla="*/ 986578 w 2911965"/>
                    <a:gd name="connsiteY32" fmla="*/ 1125765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903915 w 2911965"/>
                    <a:gd name="connsiteY29" fmla="*/ 580262 h 1580629"/>
                    <a:gd name="connsiteX30" fmla="*/ 1837996 w 2911965"/>
                    <a:gd name="connsiteY30" fmla="*/ 729666 h 1580629"/>
                    <a:gd name="connsiteX31" fmla="*/ 897910 w 2911965"/>
                    <a:gd name="connsiteY31" fmla="*/ 669771 h 1580629"/>
                    <a:gd name="connsiteX32" fmla="*/ 986578 w 2911965"/>
                    <a:gd name="connsiteY32" fmla="*/ 1125765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903915 w 2911965"/>
                    <a:gd name="connsiteY29" fmla="*/ 580262 h 1580629"/>
                    <a:gd name="connsiteX30" fmla="*/ 1837996 w 2911965"/>
                    <a:gd name="connsiteY30" fmla="*/ 729666 h 1580629"/>
                    <a:gd name="connsiteX31" fmla="*/ 897910 w 2911965"/>
                    <a:gd name="connsiteY31" fmla="*/ 669771 h 1580629"/>
                    <a:gd name="connsiteX32" fmla="*/ 986578 w 2911965"/>
                    <a:gd name="connsiteY32" fmla="*/ 1125765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903915 w 2911965"/>
                    <a:gd name="connsiteY29" fmla="*/ 580262 h 1580629"/>
                    <a:gd name="connsiteX30" fmla="*/ 1837996 w 2911965"/>
                    <a:gd name="connsiteY30" fmla="*/ 729666 h 1580629"/>
                    <a:gd name="connsiteX31" fmla="*/ 897910 w 2911965"/>
                    <a:gd name="connsiteY31" fmla="*/ 650315 h 1580629"/>
                    <a:gd name="connsiteX32" fmla="*/ 986578 w 2911965"/>
                    <a:gd name="connsiteY32" fmla="*/ 1125765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903915 w 2911965"/>
                    <a:gd name="connsiteY29" fmla="*/ 580262 h 1580629"/>
                    <a:gd name="connsiteX30" fmla="*/ 1591562 w 2911965"/>
                    <a:gd name="connsiteY30" fmla="*/ 554568 h 1580629"/>
                    <a:gd name="connsiteX31" fmla="*/ 897910 w 2911965"/>
                    <a:gd name="connsiteY31" fmla="*/ 650315 h 1580629"/>
                    <a:gd name="connsiteX32" fmla="*/ 986578 w 2911965"/>
                    <a:gd name="connsiteY32" fmla="*/ 1125765 h 1580629"/>
                    <a:gd name="connsiteX33" fmla="*/ 555873 w 2911965"/>
                    <a:gd name="connsiteY33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916624 w 2911965"/>
                    <a:gd name="connsiteY28" fmla="*/ 450180 h 1580629"/>
                    <a:gd name="connsiteX29" fmla="*/ 1591562 w 2911965"/>
                    <a:gd name="connsiteY29" fmla="*/ 554568 h 1580629"/>
                    <a:gd name="connsiteX30" fmla="*/ 897910 w 2911965"/>
                    <a:gd name="connsiteY30" fmla="*/ 650315 h 1580629"/>
                    <a:gd name="connsiteX31" fmla="*/ 986578 w 2911965"/>
                    <a:gd name="connsiteY31" fmla="*/ 1125765 h 1580629"/>
                    <a:gd name="connsiteX32" fmla="*/ 555873 w 2911965"/>
                    <a:gd name="connsiteY32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890793 w 2911965"/>
                    <a:gd name="connsiteY27" fmla="*/ 284865 h 1580629"/>
                    <a:gd name="connsiteX28" fmla="*/ 1591562 w 2911965"/>
                    <a:gd name="connsiteY28" fmla="*/ 554568 h 1580629"/>
                    <a:gd name="connsiteX29" fmla="*/ 897910 w 2911965"/>
                    <a:gd name="connsiteY29" fmla="*/ 650315 h 1580629"/>
                    <a:gd name="connsiteX30" fmla="*/ 986578 w 2911965"/>
                    <a:gd name="connsiteY30" fmla="*/ 1125765 h 1580629"/>
                    <a:gd name="connsiteX31" fmla="*/ 555873 w 2911965"/>
                    <a:gd name="connsiteY31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823634 w 2911965"/>
                    <a:gd name="connsiteY26" fmla="*/ 114383 h 1580629"/>
                    <a:gd name="connsiteX27" fmla="*/ 1591562 w 2911965"/>
                    <a:gd name="connsiteY27" fmla="*/ 554568 h 1580629"/>
                    <a:gd name="connsiteX28" fmla="*/ 897910 w 2911965"/>
                    <a:gd name="connsiteY28" fmla="*/ 650315 h 1580629"/>
                    <a:gd name="connsiteX29" fmla="*/ 986578 w 2911965"/>
                    <a:gd name="connsiteY29" fmla="*/ 1125765 h 1580629"/>
                    <a:gd name="connsiteX30" fmla="*/ 555873 w 2911965"/>
                    <a:gd name="connsiteY30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802970 w 2911965"/>
                    <a:gd name="connsiteY25" fmla="*/ 26559 h 1580629"/>
                    <a:gd name="connsiteX26" fmla="*/ 1591562 w 2911965"/>
                    <a:gd name="connsiteY26" fmla="*/ 554568 h 1580629"/>
                    <a:gd name="connsiteX27" fmla="*/ 897910 w 2911965"/>
                    <a:gd name="connsiteY27" fmla="*/ 650315 h 1580629"/>
                    <a:gd name="connsiteX28" fmla="*/ 986578 w 2911965"/>
                    <a:gd name="connsiteY28" fmla="*/ 1125765 h 1580629"/>
                    <a:gd name="connsiteX29" fmla="*/ 555873 w 2911965"/>
                    <a:gd name="connsiteY29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916624 w 2911965"/>
                    <a:gd name="connsiteY24" fmla="*/ 181543 h 1580629"/>
                    <a:gd name="connsiteX25" fmla="*/ 1591562 w 2911965"/>
                    <a:gd name="connsiteY25" fmla="*/ 554568 h 1580629"/>
                    <a:gd name="connsiteX26" fmla="*/ 897910 w 2911965"/>
                    <a:gd name="connsiteY26" fmla="*/ 650315 h 1580629"/>
                    <a:gd name="connsiteX27" fmla="*/ 986578 w 2911965"/>
                    <a:gd name="connsiteY27" fmla="*/ 1125765 h 1580629"/>
                    <a:gd name="connsiteX28" fmla="*/ 555873 w 2911965"/>
                    <a:gd name="connsiteY28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2164597 w 2911965"/>
                    <a:gd name="connsiteY23" fmla="*/ 279698 h 1580629"/>
                    <a:gd name="connsiteX24" fmla="*/ 1591562 w 2911965"/>
                    <a:gd name="connsiteY24" fmla="*/ 554568 h 1580629"/>
                    <a:gd name="connsiteX25" fmla="*/ 897910 w 2911965"/>
                    <a:gd name="connsiteY25" fmla="*/ 650315 h 1580629"/>
                    <a:gd name="connsiteX26" fmla="*/ 986578 w 2911965"/>
                    <a:gd name="connsiteY26" fmla="*/ 1125765 h 1580629"/>
                    <a:gd name="connsiteX27" fmla="*/ 555873 w 2911965"/>
                    <a:gd name="connsiteY27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2469397 w 2911965"/>
                    <a:gd name="connsiteY22" fmla="*/ 284865 h 1580629"/>
                    <a:gd name="connsiteX23" fmla="*/ 1591562 w 2911965"/>
                    <a:gd name="connsiteY23" fmla="*/ 554568 h 1580629"/>
                    <a:gd name="connsiteX24" fmla="*/ 897910 w 2911965"/>
                    <a:gd name="connsiteY24" fmla="*/ 650315 h 1580629"/>
                    <a:gd name="connsiteX25" fmla="*/ 986578 w 2911965"/>
                    <a:gd name="connsiteY25" fmla="*/ 1125765 h 1580629"/>
                    <a:gd name="connsiteX26" fmla="*/ 555873 w 2911965"/>
                    <a:gd name="connsiteY26" fmla="*/ 1352801 h 1580629"/>
                    <a:gd name="connsiteX0" fmla="*/ 555873 w 2911965"/>
                    <a:gd name="connsiteY0" fmla="*/ 1352801 h 1580629"/>
                    <a:gd name="connsiteX1" fmla="*/ 459783 w 2911965"/>
                    <a:gd name="connsiteY1" fmla="*/ 1380078 h 1580629"/>
                    <a:gd name="connsiteX2" fmla="*/ 433953 w 2911965"/>
                    <a:gd name="connsiteY2" fmla="*/ 1426573 h 1580629"/>
                    <a:gd name="connsiteX3" fmla="*/ 402956 w 2911965"/>
                    <a:gd name="connsiteY3" fmla="*/ 1447237 h 1580629"/>
                    <a:gd name="connsiteX4" fmla="*/ 340963 w 2911965"/>
                    <a:gd name="connsiteY4" fmla="*/ 1426573 h 1580629"/>
                    <a:gd name="connsiteX5" fmla="*/ 278970 w 2911965"/>
                    <a:gd name="connsiteY5" fmla="*/ 1483400 h 1580629"/>
                    <a:gd name="connsiteX6" fmla="*/ 206644 w 2911965"/>
                    <a:gd name="connsiteY6" fmla="*/ 1467902 h 1580629"/>
                    <a:gd name="connsiteX7" fmla="*/ 134319 w 2911965"/>
                    <a:gd name="connsiteY7" fmla="*/ 1488566 h 1580629"/>
                    <a:gd name="connsiteX8" fmla="*/ 67159 w 2911965"/>
                    <a:gd name="connsiteY8" fmla="*/ 1473068 h 1580629"/>
                    <a:gd name="connsiteX9" fmla="*/ 0 w 2911965"/>
                    <a:gd name="connsiteY9" fmla="*/ 1467902 h 1580629"/>
                    <a:gd name="connsiteX10" fmla="*/ 67159 w 2911965"/>
                    <a:gd name="connsiteY10" fmla="*/ 1509231 h 1580629"/>
                    <a:gd name="connsiteX11" fmla="*/ 196312 w 2911965"/>
                    <a:gd name="connsiteY11" fmla="*/ 1555726 h 1580629"/>
                    <a:gd name="connsiteX12" fmla="*/ 464949 w 2911965"/>
                    <a:gd name="connsiteY12" fmla="*/ 1576390 h 1580629"/>
                    <a:gd name="connsiteX13" fmla="*/ 1167539 w 2911965"/>
                    <a:gd name="connsiteY13" fmla="*/ 1473068 h 1580629"/>
                    <a:gd name="connsiteX14" fmla="*/ 2035444 w 2911965"/>
                    <a:gd name="connsiteY14" fmla="*/ 1183766 h 1580629"/>
                    <a:gd name="connsiteX15" fmla="*/ 2479729 w 2911965"/>
                    <a:gd name="connsiteY15" fmla="*/ 951292 h 1580629"/>
                    <a:gd name="connsiteX16" fmla="*/ 2815525 w 2911965"/>
                    <a:gd name="connsiteY16" fmla="*/ 517339 h 1580629"/>
                    <a:gd name="connsiteX17" fmla="*/ 2856854 w 2911965"/>
                    <a:gd name="connsiteY17" fmla="*/ 346858 h 1580629"/>
                    <a:gd name="connsiteX18" fmla="*/ 2908515 w 2911965"/>
                    <a:gd name="connsiteY18" fmla="*/ 67888 h 1580629"/>
                    <a:gd name="connsiteX19" fmla="*/ 2903349 w 2911965"/>
                    <a:gd name="connsiteY19" fmla="*/ 729 h 1580629"/>
                    <a:gd name="connsiteX20" fmla="*/ 2872353 w 2911965"/>
                    <a:gd name="connsiteY20" fmla="*/ 93719 h 1580629"/>
                    <a:gd name="connsiteX21" fmla="*/ 2732868 w 2911965"/>
                    <a:gd name="connsiteY21" fmla="*/ 217705 h 1580629"/>
                    <a:gd name="connsiteX22" fmla="*/ 1591562 w 2911965"/>
                    <a:gd name="connsiteY22" fmla="*/ 554568 h 1580629"/>
                    <a:gd name="connsiteX23" fmla="*/ 897910 w 2911965"/>
                    <a:gd name="connsiteY23" fmla="*/ 650315 h 1580629"/>
                    <a:gd name="connsiteX24" fmla="*/ 986578 w 2911965"/>
                    <a:gd name="connsiteY24" fmla="*/ 1125765 h 1580629"/>
                    <a:gd name="connsiteX25" fmla="*/ 555873 w 2911965"/>
                    <a:gd name="connsiteY25" fmla="*/ 1352801 h 1580629"/>
                    <a:gd name="connsiteX0" fmla="*/ 555873 w 2976732"/>
                    <a:gd name="connsiteY0" fmla="*/ 1352801 h 1580629"/>
                    <a:gd name="connsiteX1" fmla="*/ 459783 w 2976732"/>
                    <a:gd name="connsiteY1" fmla="*/ 1380078 h 1580629"/>
                    <a:gd name="connsiteX2" fmla="*/ 433953 w 2976732"/>
                    <a:gd name="connsiteY2" fmla="*/ 1426573 h 1580629"/>
                    <a:gd name="connsiteX3" fmla="*/ 402956 w 2976732"/>
                    <a:gd name="connsiteY3" fmla="*/ 1447237 h 1580629"/>
                    <a:gd name="connsiteX4" fmla="*/ 340963 w 2976732"/>
                    <a:gd name="connsiteY4" fmla="*/ 1426573 h 1580629"/>
                    <a:gd name="connsiteX5" fmla="*/ 278970 w 2976732"/>
                    <a:gd name="connsiteY5" fmla="*/ 1483400 h 1580629"/>
                    <a:gd name="connsiteX6" fmla="*/ 206644 w 2976732"/>
                    <a:gd name="connsiteY6" fmla="*/ 1467902 h 1580629"/>
                    <a:gd name="connsiteX7" fmla="*/ 134319 w 2976732"/>
                    <a:gd name="connsiteY7" fmla="*/ 1488566 h 1580629"/>
                    <a:gd name="connsiteX8" fmla="*/ 67159 w 2976732"/>
                    <a:gd name="connsiteY8" fmla="*/ 1473068 h 1580629"/>
                    <a:gd name="connsiteX9" fmla="*/ 0 w 2976732"/>
                    <a:gd name="connsiteY9" fmla="*/ 1467902 h 1580629"/>
                    <a:gd name="connsiteX10" fmla="*/ 67159 w 2976732"/>
                    <a:gd name="connsiteY10" fmla="*/ 1509231 h 1580629"/>
                    <a:gd name="connsiteX11" fmla="*/ 196312 w 2976732"/>
                    <a:gd name="connsiteY11" fmla="*/ 1555726 h 1580629"/>
                    <a:gd name="connsiteX12" fmla="*/ 464949 w 2976732"/>
                    <a:gd name="connsiteY12" fmla="*/ 1576390 h 1580629"/>
                    <a:gd name="connsiteX13" fmla="*/ 1167539 w 2976732"/>
                    <a:gd name="connsiteY13" fmla="*/ 1473068 h 1580629"/>
                    <a:gd name="connsiteX14" fmla="*/ 2035444 w 2976732"/>
                    <a:gd name="connsiteY14" fmla="*/ 1183766 h 1580629"/>
                    <a:gd name="connsiteX15" fmla="*/ 2479729 w 2976732"/>
                    <a:gd name="connsiteY15" fmla="*/ 951292 h 1580629"/>
                    <a:gd name="connsiteX16" fmla="*/ 2815525 w 2976732"/>
                    <a:gd name="connsiteY16" fmla="*/ 517339 h 1580629"/>
                    <a:gd name="connsiteX17" fmla="*/ 2856854 w 2976732"/>
                    <a:gd name="connsiteY17" fmla="*/ 346858 h 1580629"/>
                    <a:gd name="connsiteX18" fmla="*/ 2908515 w 2976732"/>
                    <a:gd name="connsiteY18" fmla="*/ 67888 h 1580629"/>
                    <a:gd name="connsiteX19" fmla="*/ 2903349 w 2976732"/>
                    <a:gd name="connsiteY19" fmla="*/ 729 h 1580629"/>
                    <a:gd name="connsiteX20" fmla="*/ 2872353 w 2976732"/>
                    <a:gd name="connsiteY20" fmla="*/ 93719 h 1580629"/>
                    <a:gd name="connsiteX21" fmla="*/ 1591562 w 2976732"/>
                    <a:gd name="connsiteY21" fmla="*/ 554568 h 1580629"/>
                    <a:gd name="connsiteX22" fmla="*/ 897910 w 2976732"/>
                    <a:gd name="connsiteY22" fmla="*/ 650315 h 1580629"/>
                    <a:gd name="connsiteX23" fmla="*/ 986578 w 2976732"/>
                    <a:gd name="connsiteY23" fmla="*/ 1125765 h 1580629"/>
                    <a:gd name="connsiteX24" fmla="*/ 555873 w 2976732"/>
                    <a:gd name="connsiteY24" fmla="*/ 1352801 h 1580629"/>
                    <a:gd name="connsiteX0" fmla="*/ 555873 w 3004045"/>
                    <a:gd name="connsiteY0" fmla="*/ 1384321 h 1612149"/>
                    <a:gd name="connsiteX1" fmla="*/ 459783 w 3004045"/>
                    <a:gd name="connsiteY1" fmla="*/ 1411598 h 1612149"/>
                    <a:gd name="connsiteX2" fmla="*/ 433953 w 3004045"/>
                    <a:gd name="connsiteY2" fmla="*/ 1458093 h 1612149"/>
                    <a:gd name="connsiteX3" fmla="*/ 402956 w 3004045"/>
                    <a:gd name="connsiteY3" fmla="*/ 1478757 h 1612149"/>
                    <a:gd name="connsiteX4" fmla="*/ 340963 w 3004045"/>
                    <a:gd name="connsiteY4" fmla="*/ 1458093 h 1612149"/>
                    <a:gd name="connsiteX5" fmla="*/ 278970 w 3004045"/>
                    <a:gd name="connsiteY5" fmla="*/ 1514920 h 1612149"/>
                    <a:gd name="connsiteX6" fmla="*/ 206644 w 3004045"/>
                    <a:gd name="connsiteY6" fmla="*/ 1499422 h 1612149"/>
                    <a:gd name="connsiteX7" fmla="*/ 134319 w 3004045"/>
                    <a:gd name="connsiteY7" fmla="*/ 1520086 h 1612149"/>
                    <a:gd name="connsiteX8" fmla="*/ 67159 w 3004045"/>
                    <a:gd name="connsiteY8" fmla="*/ 1504588 h 1612149"/>
                    <a:gd name="connsiteX9" fmla="*/ 0 w 3004045"/>
                    <a:gd name="connsiteY9" fmla="*/ 1499422 h 1612149"/>
                    <a:gd name="connsiteX10" fmla="*/ 67159 w 3004045"/>
                    <a:gd name="connsiteY10" fmla="*/ 1540751 h 1612149"/>
                    <a:gd name="connsiteX11" fmla="*/ 196312 w 3004045"/>
                    <a:gd name="connsiteY11" fmla="*/ 1587246 h 1612149"/>
                    <a:gd name="connsiteX12" fmla="*/ 464949 w 3004045"/>
                    <a:gd name="connsiteY12" fmla="*/ 1607910 h 1612149"/>
                    <a:gd name="connsiteX13" fmla="*/ 1167539 w 3004045"/>
                    <a:gd name="connsiteY13" fmla="*/ 1504588 h 1612149"/>
                    <a:gd name="connsiteX14" fmla="*/ 2035444 w 3004045"/>
                    <a:gd name="connsiteY14" fmla="*/ 1215286 h 1612149"/>
                    <a:gd name="connsiteX15" fmla="*/ 2479729 w 3004045"/>
                    <a:gd name="connsiteY15" fmla="*/ 982812 h 1612149"/>
                    <a:gd name="connsiteX16" fmla="*/ 2815525 w 3004045"/>
                    <a:gd name="connsiteY16" fmla="*/ 548859 h 1612149"/>
                    <a:gd name="connsiteX17" fmla="*/ 2856854 w 3004045"/>
                    <a:gd name="connsiteY17" fmla="*/ 378378 h 1612149"/>
                    <a:gd name="connsiteX18" fmla="*/ 2908515 w 3004045"/>
                    <a:gd name="connsiteY18" fmla="*/ 99408 h 1612149"/>
                    <a:gd name="connsiteX19" fmla="*/ 2903349 w 3004045"/>
                    <a:gd name="connsiteY19" fmla="*/ 32249 h 1612149"/>
                    <a:gd name="connsiteX20" fmla="*/ 1591562 w 3004045"/>
                    <a:gd name="connsiteY20" fmla="*/ 586088 h 1612149"/>
                    <a:gd name="connsiteX21" fmla="*/ 897910 w 3004045"/>
                    <a:gd name="connsiteY21" fmla="*/ 681835 h 1612149"/>
                    <a:gd name="connsiteX22" fmla="*/ 986578 w 3004045"/>
                    <a:gd name="connsiteY22" fmla="*/ 1157285 h 1612149"/>
                    <a:gd name="connsiteX23" fmla="*/ 555873 w 3004045"/>
                    <a:gd name="connsiteY23" fmla="*/ 1384321 h 1612149"/>
                    <a:gd name="connsiteX0" fmla="*/ 555873 w 2993294"/>
                    <a:gd name="connsiteY0" fmla="*/ 1288323 h 1516151"/>
                    <a:gd name="connsiteX1" fmla="*/ 459783 w 2993294"/>
                    <a:gd name="connsiteY1" fmla="*/ 1315600 h 1516151"/>
                    <a:gd name="connsiteX2" fmla="*/ 433953 w 2993294"/>
                    <a:gd name="connsiteY2" fmla="*/ 1362095 h 1516151"/>
                    <a:gd name="connsiteX3" fmla="*/ 402956 w 2993294"/>
                    <a:gd name="connsiteY3" fmla="*/ 1382759 h 1516151"/>
                    <a:gd name="connsiteX4" fmla="*/ 340963 w 2993294"/>
                    <a:gd name="connsiteY4" fmla="*/ 1362095 h 1516151"/>
                    <a:gd name="connsiteX5" fmla="*/ 278970 w 2993294"/>
                    <a:gd name="connsiteY5" fmla="*/ 1418922 h 1516151"/>
                    <a:gd name="connsiteX6" fmla="*/ 206644 w 2993294"/>
                    <a:gd name="connsiteY6" fmla="*/ 1403424 h 1516151"/>
                    <a:gd name="connsiteX7" fmla="*/ 134319 w 2993294"/>
                    <a:gd name="connsiteY7" fmla="*/ 1424088 h 1516151"/>
                    <a:gd name="connsiteX8" fmla="*/ 67159 w 2993294"/>
                    <a:gd name="connsiteY8" fmla="*/ 1408590 h 1516151"/>
                    <a:gd name="connsiteX9" fmla="*/ 0 w 2993294"/>
                    <a:gd name="connsiteY9" fmla="*/ 1403424 h 1516151"/>
                    <a:gd name="connsiteX10" fmla="*/ 67159 w 2993294"/>
                    <a:gd name="connsiteY10" fmla="*/ 1444753 h 1516151"/>
                    <a:gd name="connsiteX11" fmla="*/ 196312 w 2993294"/>
                    <a:gd name="connsiteY11" fmla="*/ 1491248 h 1516151"/>
                    <a:gd name="connsiteX12" fmla="*/ 464949 w 2993294"/>
                    <a:gd name="connsiteY12" fmla="*/ 1511912 h 1516151"/>
                    <a:gd name="connsiteX13" fmla="*/ 1167539 w 2993294"/>
                    <a:gd name="connsiteY13" fmla="*/ 1408590 h 1516151"/>
                    <a:gd name="connsiteX14" fmla="*/ 2035444 w 2993294"/>
                    <a:gd name="connsiteY14" fmla="*/ 1119288 h 1516151"/>
                    <a:gd name="connsiteX15" fmla="*/ 2479729 w 2993294"/>
                    <a:gd name="connsiteY15" fmla="*/ 886814 h 1516151"/>
                    <a:gd name="connsiteX16" fmla="*/ 2815525 w 2993294"/>
                    <a:gd name="connsiteY16" fmla="*/ 452861 h 1516151"/>
                    <a:gd name="connsiteX17" fmla="*/ 2856854 w 2993294"/>
                    <a:gd name="connsiteY17" fmla="*/ 282380 h 1516151"/>
                    <a:gd name="connsiteX18" fmla="*/ 2908515 w 2993294"/>
                    <a:gd name="connsiteY18" fmla="*/ 3410 h 1516151"/>
                    <a:gd name="connsiteX19" fmla="*/ 1591562 w 2993294"/>
                    <a:gd name="connsiteY19" fmla="*/ 490090 h 1516151"/>
                    <a:gd name="connsiteX20" fmla="*/ 897910 w 2993294"/>
                    <a:gd name="connsiteY20" fmla="*/ 585837 h 1516151"/>
                    <a:gd name="connsiteX21" fmla="*/ 986578 w 2993294"/>
                    <a:gd name="connsiteY21" fmla="*/ 1061287 h 1516151"/>
                    <a:gd name="connsiteX22" fmla="*/ 555873 w 2993294"/>
                    <a:gd name="connsiteY22" fmla="*/ 1288323 h 1516151"/>
                    <a:gd name="connsiteX0" fmla="*/ 555873 w 2962285"/>
                    <a:gd name="connsiteY0" fmla="*/ 1025615 h 1253443"/>
                    <a:gd name="connsiteX1" fmla="*/ 459783 w 2962285"/>
                    <a:gd name="connsiteY1" fmla="*/ 1052892 h 1253443"/>
                    <a:gd name="connsiteX2" fmla="*/ 433953 w 2962285"/>
                    <a:gd name="connsiteY2" fmla="*/ 1099387 h 1253443"/>
                    <a:gd name="connsiteX3" fmla="*/ 402956 w 2962285"/>
                    <a:gd name="connsiteY3" fmla="*/ 1120051 h 1253443"/>
                    <a:gd name="connsiteX4" fmla="*/ 340963 w 2962285"/>
                    <a:gd name="connsiteY4" fmla="*/ 1099387 h 1253443"/>
                    <a:gd name="connsiteX5" fmla="*/ 278970 w 2962285"/>
                    <a:gd name="connsiteY5" fmla="*/ 1156214 h 1253443"/>
                    <a:gd name="connsiteX6" fmla="*/ 206644 w 2962285"/>
                    <a:gd name="connsiteY6" fmla="*/ 1140716 h 1253443"/>
                    <a:gd name="connsiteX7" fmla="*/ 134319 w 2962285"/>
                    <a:gd name="connsiteY7" fmla="*/ 1161380 h 1253443"/>
                    <a:gd name="connsiteX8" fmla="*/ 67159 w 2962285"/>
                    <a:gd name="connsiteY8" fmla="*/ 1145882 h 1253443"/>
                    <a:gd name="connsiteX9" fmla="*/ 0 w 2962285"/>
                    <a:gd name="connsiteY9" fmla="*/ 1140716 h 1253443"/>
                    <a:gd name="connsiteX10" fmla="*/ 67159 w 2962285"/>
                    <a:gd name="connsiteY10" fmla="*/ 1182045 h 1253443"/>
                    <a:gd name="connsiteX11" fmla="*/ 196312 w 2962285"/>
                    <a:gd name="connsiteY11" fmla="*/ 1228540 h 1253443"/>
                    <a:gd name="connsiteX12" fmla="*/ 464949 w 2962285"/>
                    <a:gd name="connsiteY12" fmla="*/ 1249204 h 1253443"/>
                    <a:gd name="connsiteX13" fmla="*/ 1167539 w 2962285"/>
                    <a:gd name="connsiteY13" fmla="*/ 1145882 h 1253443"/>
                    <a:gd name="connsiteX14" fmla="*/ 2035444 w 2962285"/>
                    <a:gd name="connsiteY14" fmla="*/ 856580 h 1253443"/>
                    <a:gd name="connsiteX15" fmla="*/ 2479729 w 2962285"/>
                    <a:gd name="connsiteY15" fmla="*/ 624106 h 1253443"/>
                    <a:gd name="connsiteX16" fmla="*/ 2815525 w 2962285"/>
                    <a:gd name="connsiteY16" fmla="*/ 190153 h 1253443"/>
                    <a:gd name="connsiteX17" fmla="*/ 2856854 w 2962285"/>
                    <a:gd name="connsiteY17" fmla="*/ 19672 h 1253443"/>
                    <a:gd name="connsiteX18" fmla="*/ 1436396 w 2962285"/>
                    <a:gd name="connsiteY18" fmla="*/ 622676 h 1253443"/>
                    <a:gd name="connsiteX19" fmla="*/ 1591562 w 2962285"/>
                    <a:gd name="connsiteY19" fmla="*/ 227382 h 1253443"/>
                    <a:gd name="connsiteX20" fmla="*/ 897910 w 2962285"/>
                    <a:gd name="connsiteY20" fmla="*/ 323129 h 1253443"/>
                    <a:gd name="connsiteX21" fmla="*/ 986578 w 2962285"/>
                    <a:gd name="connsiteY21" fmla="*/ 798579 h 1253443"/>
                    <a:gd name="connsiteX22" fmla="*/ 555873 w 2962285"/>
                    <a:gd name="connsiteY22" fmla="*/ 1025615 h 1253443"/>
                    <a:gd name="connsiteX0" fmla="*/ 555873 w 2860304"/>
                    <a:gd name="connsiteY0" fmla="*/ 835463 h 1063291"/>
                    <a:gd name="connsiteX1" fmla="*/ 459783 w 2860304"/>
                    <a:gd name="connsiteY1" fmla="*/ 862740 h 1063291"/>
                    <a:gd name="connsiteX2" fmla="*/ 433953 w 2860304"/>
                    <a:gd name="connsiteY2" fmla="*/ 909235 h 1063291"/>
                    <a:gd name="connsiteX3" fmla="*/ 402956 w 2860304"/>
                    <a:gd name="connsiteY3" fmla="*/ 929899 h 1063291"/>
                    <a:gd name="connsiteX4" fmla="*/ 340963 w 2860304"/>
                    <a:gd name="connsiteY4" fmla="*/ 909235 h 1063291"/>
                    <a:gd name="connsiteX5" fmla="*/ 278970 w 2860304"/>
                    <a:gd name="connsiteY5" fmla="*/ 966062 h 1063291"/>
                    <a:gd name="connsiteX6" fmla="*/ 206644 w 2860304"/>
                    <a:gd name="connsiteY6" fmla="*/ 950564 h 1063291"/>
                    <a:gd name="connsiteX7" fmla="*/ 134319 w 2860304"/>
                    <a:gd name="connsiteY7" fmla="*/ 971228 h 1063291"/>
                    <a:gd name="connsiteX8" fmla="*/ 67159 w 2860304"/>
                    <a:gd name="connsiteY8" fmla="*/ 955730 h 1063291"/>
                    <a:gd name="connsiteX9" fmla="*/ 0 w 2860304"/>
                    <a:gd name="connsiteY9" fmla="*/ 950564 h 1063291"/>
                    <a:gd name="connsiteX10" fmla="*/ 67159 w 2860304"/>
                    <a:gd name="connsiteY10" fmla="*/ 991893 h 1063291"/>
                    <a:gd name="connsiteX11" fmla="*/ 196312 w 2860304"/>
                    <a:gd name="connsiteY11" fmla="*/ 1038388 h 1063291"/>
                    <a:gd name="connsiteX12" fmla="*/ 464949 w 2860304"/>
                    <a:gd name="connsiteY12" fmla="*/ 1059052 h 1063291"/>
                    <a:gd name="connsiteX13" fmla="*/ 1167539 w 2860304"/>
                    <a:gd name="connsiteY13" fmla="*/ 955730 h 1063291"/>
                    <a:gd name="connsiteX14" fmla="*/ 2035444 w 2860304"/>
                    <a:gd name="connsiteY14" fmla="*/ 666428 h 1063291"/>
                    <a:gd name="connsiteX15" fmla="*/ 2479729 w 2860304"/>
                    <a:gd name="connsiteY15" fmla="*/ 433954 h 1063291"/>
                    <a:gd name="connsiteX16" fmla="*/ 2815525 w 2860304"/>
                    <a:gd name="connsiteY16" fmla="*/ 1 h 1063291"/>
                    <a:gd name="connsiteX17" fmla="*/ 1436396 w 2860304"/>
                    <a:gd name="connsiteY17" fmla="*/ 432524 h 1063291"/>
                    <a:gd name="connsiteX18" fmla="*/ 1591562 w 2860304"/>
                    <a:gd name="connsiteY18" fmla="*/ 37230 h 1063291"/>
                    <a:gd name="connsiteX19" fmla="*/ 897910 w 2860304"/>
                    <a:gd name="connsiteY19" fmla="*/ 132977 h 1063291"/>
                    <a:gd name="connsiteX20" fmla="*/ 986578 w 2860304"/>
                    <a:gd name="connsiteY20" fmla="*/ 608427 h 1063291"/>
                    <a:gd name="connsiteX21" fmla="*/ 555873 w 2860304"/>
                    <a:gd name="connsiteY21" fmla="*/ 835463 h 1063291"/>
                    <a:gd name="connsiteX0" fmla="*/ 555873 w 2498281"/>
                    <a:gd name="connsiteY0" fmla="*/ 815166 h 1042994"/>
                    <a:gd name="connsiteX1" fmla="*/ 459783 w 2498281"/>
                    <a:gd name="connsiteY1" fmla="*/ 842443 h 1042994"/>
                    <a:gd name="connsiteX2" fmla="*/ 433953 w 2498281"/>
                    <a:gd name="connsiteY2" fmla="*/ 888938 h 1042994"/>
                    <a:gd name="connsiteX3" fmla="*/ 402956 w 2498281"/>
                    <a:gd name="connsiteY3" fmla="*/ 909602 h 1042994"/>
                    <a:gd name="connsiteX4" fmla="*/ 340963 w 2498281"/>
                    <a:gd name="connsiteY4" fmla="*/ 888938 h 1042994"/>
                    <a:gd name="connsiteX5" fmla="*/ 278970 w 2498281"/>
                    <a:gd name="connsiteY5" fmla="*/ 945765 h 1042994"/>
                    <a:gd name="connsiteX6" fmla="*/ 206644 w 2498281"/>
                    <a:gd name="connsiteY6" fmla="*/ 930267 h 1042994"/>
                    <a:gd name="connsiteX7" fmla="*/ 134319 w 2498281"/>
                    <a:gd name="connsiteY7" fmla="*/ 950931 h 1042994"/>
                    <a:gd name="connsiteX8" fmla="*/ 67159 w 2498281"/>
                    <a:gd name="connsiteY8" fmla="*/ 935433 h 1042994"/>
                    <a:gd name="connsiteX9" fmla="*/ 0 w 2498281"/>
                    <a:gd name="connsiteY9" fmla="*/ 930267 h 1042994"/>
                    <a:gd name="connsiteX10" fmla="*/ 67159 w 2498281"/>
                    <a:gd name="connsiteY10" fmla="*/ 971596 h 1042994"/>
                    <a:gd name="connsiteX11" fmla="*/ 196312 w 2498281"/>
                    <a:gd name="connsiteY11" fmla="*/ 1018091 h 1042994"/>
                    <a:gd name="connsiteX12" fmla="*/ 464949 w 2498281"/>
                    <a:gd name="connsiteY12" fmla="*/ 1038755 h 1042994"/>
                    <a:gd name="connsiteX13" fmla="*/ 1167539 w 2498281"/>
                    <a:gd name="connsiteY13" fmla="*/ 935433 h 1042994"/>
                    <a:gd name="connsiteX14" fmla="*/ 2035444 w 2498281"/>
                    <a:gd name="connsiteY14" fmla="*/ 646131 h 1042994"/>
                    <a:gd name="connsiteX15" fmla="*/ 2479729 w 2498281"/>
                    <a:gd name="connsiteY15" fmla="*/ 413657 h 1042994"/>
                    <a:gd name="connsiteX16" fmla="*/ 1436396 w 2498281"/>
                    <a:gd name="connsiteY16" fmla="*/ 412227 h 1042994"/>
                    <a:gd name="connsiteX17" fmla="*/ 1591562 w 2498281"/>
                    <a:gd name="connsiteY17" fmla="*/ 16933 h 1042994"/>
                    <a:gd name="connsiteX18" fmla="*/ 897910 w 2498281"/>
                    <a:gd name="connsiteY18" fmla="*/ 112680 h 1042994"/>
                    <a:gd name="connsiteX19" fmla="*/ 986578 w 2498281"/>
                    <a:gd name="connsiteY19" fmla="*/ 588130 h 1042994"/>
                    <a:gd name="connsiteX20" fmla="*/ 555873 w 2498281"/>
                    <a:gd name="connsiteY20" fmla="*/ 815166 h 1042994"/>
                    <a:gd name="connsiteX0" fmla="*/ 555873 w 2498281"/>
                    <a:gd name="connsiteY0" fmla="*/ 815166 h 1042994"/>
                    <a:gd name="connsiteX1" fmla="*/ 459783 w 2498281"/>
                    <a:gd name="connsiteY1" fmla="*/ 842443 h 1042994"/>
                    <a:gd name="connsiteX2" fmla="*/ 433953 w 2498281"/>
                    <a:gd name="connsiteY2" fmla="*/ 888938 h 1042994"/>
                    <a:gd name="connsiteX3" fmla="*/ 402956 w 2498281"/>
                    <a:gd name="connsiteY3" fmla="*/ 909602 h 1042994"/>
                    <a:gd name="connsiteX4" fmla="*/ 340963 w 2498281"/>
                    <a:gd name="connsiteY4" fmla="*/ 888938 h 1042994"/>
                    <a:gd name="connsiteX5" fmla="*/ 278970 w 2498281"/>
                    <a:gd name="connsiteY5" fmla="*/ 945765 h 1042994"/>
                    <a:gd name="connsiteX6" fmla="*/ 206644 w 2498281"/>
                    <a:gd name="connsiteY6" fmla="*/ 930267 h 1042994"/>
                    <a:gd name="connsiteX7" fmla="*/ 134319 w 2498281"/>
                    <a:gd name="connsiteY7" fmla="*/ 950931 h 1042994"/>
                    <a:gd name="connsiteX8" fmla="*/ 67159 w 2498281"/>
                    <a:gd name="connsiteY8" fmla="*/ 935433 h 1042994"/>
                    <a:gd name="connsiteX9" fmla="*/ 0 w 2498281"/>
                    <a:gd name="connsiteY9" fmla="*/ 930267 h 1042994"/>
                    <a:gd name="connsiteX10" fmla="*/ 67159 w 2498281"/>
                    <a:gd name="connsiteY10" fmla="*/ 971596 h 1042994"/>
                    <a:gd name="connsiteX11" fmla="*/ 196312 w 2498281"/>
                    <a:gd name="connsiteY11" fmla="*/ 1018091 h 1042994"/>
                    <a:gd name="connsiteX12" fmla="*/ 464949 w 2498281"/>
                    <a:gd name="connsiteY12" fmla="*/ 1038755 h 1042994"/>
                    <a:gd name="connsiteX13" fmla="*/ 1167539 w 2498281"/>
                    <a:gd name="connsiteY13" fmla="*/ 935433 h 1042994"/>
                    <a:gd name="connsiteX14" fmla="*/ 2035444 w 2498281"/>
                    <a:gd name="connsiteY14" fmla="*/ 646131 h 1042994"/>
                    <a:gd name="connsiteX15" fmla="*/ 2479729 w 2498281"/>
                    <a:gd name="connsiteY15" fmla="*/ 413657 h 1042994"/>
                    <a:gd name="connsiteX16" fmla="*/ 1436396 w 2498281"/>
                    <a:gd name="connsiteY16" fmla="*/ 412227 h 1042994"/>
                    <a:gd name="connsiteX17" fmla="*/ 1591562 w 2498281"/>
                    <a:gd name="connsiteY17" fmla="*/ 16933 h 1042994"/>
                    <a:gd name="connsiteX18" fmla="*/ 897910 w 2498281"/>
                    <a:gd name="connsiteY18" fmla="*/ 112680 h 1042994"/>
                    <a:gd name="connsiteX19" fmla="*/ 986578 w 2498281"/>
                    <a:gd name="connsiteY19" fmla="*/ 588130 h 1042994"/>
                    <a:gd name="connsiteX20" fmla="*/ 555873 w 2498281"/>
                    <a:gd name="connsiteY20" fmla="*/ 815166 h 1042994"/>
                    <a:gd name="connsiteX0" fmla="*/ 555873 w 2037950"/>
                    <a:gd name="connsiteY0" fmla="*/ 815166 h 1042994"/>
                    <a:gd name="connsiteX1" fmla="*/ 459783 w 2037950"/>
                    <a:gd name="connsiteY1" fmla="*/ 842443 h 1042994"/>
                    <a:gd name="connsiteX2" fmla="*/ 433953 w 2037950"/>
                    <a:gd name="connsiteY2" fmla="*/ 888938 h 1042994"/>
                    <a:gd name="connsiteX3" fmla="*/ 402956 w 2037950"/>
                    <a:gd name="connsiteY3" fmla="*/ 909602 h 1042994"/>
                    <a:gd name="connsiteX4" fmla="*/ 340963 w 2037950"/>
                    <a:gd name="connsiteY4" fmla="*/ 888938 h 1042994"/>
                    <a:gd name="connsiteX5" fmla="*/ 278970 w 2037950"/>
                    <a:gd name="connsiteY5" fmla="*/ 945765 h 1042994"/>
                    <a:gd name="connsiteX6" fmla="*/ 206644 w 2037950"/>
                    <a:gd name="connsiteY6" fmla="*/ 930267 h 1042994"/>
                    <a:gd name="connsiteX7" fmla="*/ 134319 w 2037950"/>
                    <a:gd name="connsiteY7" fmla="*/ 950931 h 1042994"/>
                    <a:gd name="connsiteX8" fmla="*/ 67159 w 2037950"/>
                    <a:gd name="connsiteY8" fmla="*/ 935433 h 1042994"/>
                    <a:gd name="connsiteX9" fmla="*/ 0 w 2037950"/>
                    <a:gd name="connsiteY9" fmla="*/ 930267 h 1042994"/>
                    <a:gd name="connsiteX10" fmla="*/ 67159 w 2037950"/>
                    <a:gd name="connsiteY10" fmla="*/ 971596 h 1042994"/>
                    <a:gd name="connsiteX11" fmla="*/ 196312 w 2037950"/>
                    <a:gd name="connsiteY11" fmla="*/ 1018091 h 1042994"/>
                    <a:gd name="connsiteX12" fmla="*/ 464949 w 2037950"/>
                    <a:gd name="connsiteY12" fmla="*/ 1038755 h 1042994"/>
                    <a:gd name="connsiteX13" fmla="*/ 1167539 w 2037950"/>
                    <a:gd name="connsiteY13" fmla="*/ 935433 h 1042994"/>
                    <a:gd name="connsiteX14" fmla="*/ 2035444 w 2037950"/>
                    <a:gd name="connsiteY14" fmla="*/ 646131 h 1042994"/>
                    <a:gd name="connsiteX15" fmla="*/ 1436396 w 2037950"/>
                    <a:gd name="connsiteY15" fmla="*/ 412227 h 1042994"/>
                    <a:gd name="connsiteX16" fmla="*/ 1591562 w 2037950"/>
                    <a:gd name="connsiteY16" fmla="*/ 16933 h 1042994"/>
                    <a:gd name="connsiteX17" fmla="*/ 897910 w 2037950"/>
                    <a:gd name="connsiteY17" fmla="*/ 112680 h 1042994"/>
                    <a:gd name="connsiteX18" fmla="*/ 986578 w 2037950"/>
                    <a:gd name="connsiteY18" fmla="*/ 588130 h 1042994"/>
                    <a:gd name="connsiteX19" fmla="*/ 555873 w 2037950"/>
                    <a:gd name="connsiteY19" fmla="*/ 815166 h 1042994"/>
                    <a:gd name="connsiteX0" fmla="*/ 555873 w 1616677"/>
                    <a:gd name="connsiteY0" fmla="*/ 815166 h 1042994"/>
                    <a:gd name="connsiteX1" fmla="*/ 459783 w 1616677"/>
                    <a:gd name="connsiteY1" fmla="*/ 842443 h 1042994"/>
                    <a:gd name="connsiteX2" fmla="*/ 433953 w 1616677"/>
                    <a:gd name="connsiteY2" fmla="*/ 888938 h 1042994"/>
                    <a:gd name="connsiteX3" fmla="*/ 402956 w 1616677"/>
                    <a:gd name="connsiteY3" fmla="*/ 909602 h 1042994"/>
                    <a:gd name="connsiteX4" fmla="*/ 340963 w 1616677"/>
                    <a:gd name="connsiteY4" fmla="*/ 888938 h 1042994"/>
                    <a:gd name="connsiteX5" fmla="*/ 278970 w 1616677"/>
                    <a:gd name="connsiteY5" fmla="*/ 945765 h 1042994"/>
                    <a:gd name="connsiteX6" fmla="*/ 206644 w 1616677"/>
                    <a:gd name="connsiteY6" fmla="*/ 930267 h 1042994"/>
                    <a:gd name="connsiteX7" fmla="*/ 134319 w 1616677"/>
                    <a:gd name="connsiteY7" fmla="*/ 950931 h 1042994"/>
                    <a:gd name="connsiteX8" fmla="*/ 67159 w 1616677"/>
                    <a:gd name="connsiteY8" fmla="*/ 935433 h 1042994"/>
                    <a:gd name="connsiteX9" fmla="*/ 0 w 1616677"/>
                    <a:gd name="connsiteY9" fmla="*/ 930267 h 1042994"/>
                    <a:gd name="connsiteX10" fmla="*/ 67159 w 1616677"/>
                    <a:gd name="connsiteY10" fmla="*/ 971596 h 1042994"/>
                    <a:gd name="connsiteX11" fmla="*/ 196312 w 1616677"/>
                    <a:gd name="connsiteY11" fmla="*/ 1018091 h 1042994"/>
                    <a:gd name="connsiteX12" fmla="*/ 464949 w 1616677"/>
                    <a:gd name="connsiteY12" fmla="*/ 1038755 h 1042994"/>
                    <a:gd name="connsiteX13" fmla="*/ 1167539 w 1616677"/>
                    <a:gd name="connsiteY13" fmla="*/ 935433 h 1042994"/>
                    <a:gd name="connsiteX14" fmla="*/ 1436396 w 1616677"/>
                    <a:gd name="connsiteY14" fmla="*/ 412227 h 1042994"/>
                    <a:gd name="connsiteX15" fmla="*/ 1591562 w 1616677"/>
                    <a:gd name="connsiteY15" fmla="*/ 16933 h 1042994"/>
                    <a:gd name="connsiteX16" fmla="*/ 897910 w 1616677"/>
                    <a:gd name="connsiteY16" fmla="*/ 112680 h 1042994"/>
                    <a:gd name="connsiteX17" fmla="*/ 986578 w 1616677"/>
                    <a:gd name="connsiteY17" fmla="*/ 588130 h 1042994"/>
                    <a:gd name="connsiteX18" fmla="*/ 555873 w 1616677"/>
                    <a:gd name="connsiteY18" fmla="*/ 815166 h 1042994"/>
                    <a:gd name="connsiteX0" fmla="*/ 555873 w 1633163"/>
                    <a:gd name="connsiteY0" fmla="*/ 815166 h 1080965"/>
                    <a:gd name="connsiteX1" fmla="*/ 459783 w 1633163"/>
                    <a:gd name="connsiteY1" fmla="*/ 842443 h 1080965"/>
                    <a:gd name="connsiteX2" fmla="*/ 433953 w 1633163"/>
                    <a:gd name="connsiteY2" fmla="*/ 888938 h 1080965"/>
                    <a:gd name="connsiteX3" fmla="*/ 402956 w 1633163"/>
                    <a:gd name="connsiteY3" fmla="*/ 909602 h 1080965"/>
                    <a:gd name="connsiteX4" fmla="*/ 340963 w 1633163"/>
                    <a:gd name="connsiteY4" fmla="*/ 888938 h 1080965"/>
                    <a:gd name="connsiteX5" fmla="*/ 278970 w 1633163"/>
                    <a:gd name="connsiteY5" fmla="*/ 945765 h 1080965"/>
                    <a:gd name="connsiteX6" fmla="*/ 206644 w 1633163"/>
                    <a:gd name="connsiteY6" fmla="*/ 930267 h 1080965"/>
                    <a:gd name="connsiteX7" fmla="*/ 134319 w 1633163"/>
                    <a:gd name="connsiteY7" fmla="*/ 950931 h 1080965"/>
                    <a:gd name="connsiteX8" fmla="*/ 67159 w 1633163"/>
                    <a:gd name="connsiteY8" fmla="*/ 935433 h 1080965"/>
                    <a:gd name="connsiteX9" fmla="*/ 0 w 1633163"/>
                    <a:gd name="connsiteY9" fmla="*/ 930267 h 1080965"/>
                    <a:gd name="connsiteX10" fmla="*/ 67159 w 1633163"/>
                    <a:gd name="connsiteY10" fmla="*/ 971596 h 1080965"/>
                    <a:gd name="connsiteX11" fmla="*/ 196312 w 1633163"/>
                    <a:gd name="connsiteY11" fmla="*/ 1018091 h 1080965"/>
                    <a:gd name="connsiteX12" fmla="*/ 464949 w 1633163"/>
                    <a:gd name="connsiteY12" fmla="*/ 1038755 h 1080965"/>
                    <a:gd name="connsiteX13" fmla="*/ 1436396 w 1633163"/>
                    <a:gd name="connsiteY13" fmla="*/ 412227 h 1080965"/>
                    <a:gd name="connsiteX14" fmla="*/ 1591562 w 1633163"/>
                    <a:gd name="connsiteY14" fmla="*/ 16933 h 1080965"/>
                    <a:gd name="connsiteX15" fmla="*/ 897910 w 1633163"/>
                    <a:gd name="connsiteY15" fmla="*/ 112680 h 1080965"/>
                    <a:gd name="connsiteX16" fmla="*/ 986578 w 1633163"/>
                    <a:gd name="connsiteY16" fmla="*/ 588130 h 1080965"/>
                    <a:gd name="connsiteX17" fmla="*/ 555873 w 1633163"/>
                    <a:gd name="connsiteY17" fmla="*/ 815166 h 1080965"/>
                    <a:gd name="connsiteX0" fmla="*/ 555873 w 1620222"/>
                    <a:gd name="connsiteY0" fmla="*/ 815166 h 1026558"/>
                    <a:gd name="connsiteX1" fmla="*/ 459783 w 1620222"/>
                    <a:gd name="connsiteY1" fmla="*/ 842443 h 1026558"/>
                    <a:gd name="connsiteX2" fmla="*/ 433953 w 1620222"/>
                    <a:gd name="connsiteY2" fmla="*/ 888938 h 1026558"/>
                    <a:gd name="connsiteX3" fmla="*/ 402956 w 1620222"/>
                    <a:gd name="connsiteY3" fmla="*/ 909602 h 1026558"/>
                    <a:gd name="connsiteX4" fmla="*/ 340963 w 1620222"/>
                    <a:gd name="connsiteY4" fmla="*/ 888938 h 1026558"/>
                    <a:gd name="connsiteX5" fmla="*/ 278970 w 1620222"/>
                    <a:gd name="connsiteY5" fmla="*/ 945765 h 1026558"/>
                    <a:gd name="connsiteX6" fmla="*/ 206644 w 1620222"/>
                    <a:gd name="connsiteY6" fmla="*/ 930267 h 1026558"/>
                    <a:gd name="connsiteX7" fmla="*/ 134319 w 1620222"/>
                    <a:gd name="connsiteY7" fmla="*/ 950931 h 1026558"/>
                    <a:gd name="connsiteX8" fmla="*/ 67159 w 1620222"/>
                    <a:gd name="connsiteY8" fmla="*/ 935433 h 1026558"/>
                    <a:gd name="connsiteX9" fmla="*/ 0 w 1620222"/>
                    <a:gd name="connsiteY9" fmla="*/ 930267 h 1026558"/>
                    <a:gd name="connsiteX10" fmla="*/ 67159 w 1620222"/>
                    <a:gd name="connsiteY10" fmla="*/ 971596 h 1026558"/>
                    <a:gd name="connsiteX11" fmla="*/ 196312 w 1620222"/>
                    <a:gd name="connsiteY11" fmla="*/ 1018091 h 1026558"/>
                    <a:gd name="connsiteX12" fmla="*/ 964302 w 1620222"/>
                    <a:gd name="connsiteY12" fmla="*/ 785836 h 1026558"/>
                    <a:gd name="connsiteX13" fmla="*/ 1436396 w 1620222"/>
                    <a:gd name="connsiteY13" fmla="*/ 412227 h 1026558"/>
                    <a:gd name="connsiteX14" fmla="*/ 1591562 w 1620222"/>
                    <a:gd name="connsiteY14" fmla="*/ 16933 h 1026558"/>
                    <a:gd name="connsiteX15" fmla="*/ 897910 w 1620222"/>
                    <a:gd name="connsiteY15" fmla="*/ 112680 h 1026558"/>
                    <a:gd name="connsiteX16" fmla="*/ 986578 w 1620222"/>
                    <a:gd name="connsiteY16" fmla="*/ 588130 h 1026558"/>
                    <a:gd name="connsiteX17" fmla="*/ 555873 w 1620222"/>
                    <a:gd name="connsiteY17" fmla="*/ 815166 h 1026558"/>
                    <a:gd name="connsiteX0" fmla="*/ 555873 w 1620222"/>
                    <a:gd name="connsiteY0" fmla="*/ 815166 h 987827"/>
                    <a:gd name="connsiteX1" fmla="*/ 459783 w 1620222"/>
                    <a:gd name="connsiteY1" fmla="*/ 842443 h 987827"/>
                    <a:gd name="connsiteX2" fmla="*/ 433953 w 1620222"/>
                    <a:gd name="connsiteY2" fmla="*/ 888938 h 987827"/>
                    <a:gd name="connsiteX3" fmla="*/ 402956 w 1620222"/>
                    <a:gd name="connsiteY3" fmla="*/ 909602 h 987827"/>
                    <a:gd name="connsiteX4" fmla="*/ 340963 w 1620222"/>
                    <a:gd name="connsiteY4" fmla="*/ 888938 h 987827"/>
                    <a:gd name="connsiteX5" fmla="*/ 278970 w 1620222"/>
                    <a:gd name="connsiteY5" fmla="*/ 945765 h 987827"/>
                    <a:gd name="connsiteX6" fmla="*/ 206644 w 1620222"/>
                    <a:gd name="connsiteY6" fmla="*/ 930267 h 987827"/>
                    <a:gd name="connsiteX7" fmla="*/ 134319 w 1620222"/>
                    <a:gd name="connsiteY7" fmla="*/ 950931 h 987827"/>
                    <a:gd name="connsiteX8" fmla="*/ 67159 w 1620222"/>
                    <a:gd name="connsiteY8" fmla="*/ 935433 h 987827"/>
                    <a:gd name="connsiteX9" fmla="*/ 0 w 1620222"/>
                    <a:gd name="connsiteY9" fmla="*/ 930267 h 987827"/>
                    <a:gd name="connsiteX10" fmla="*/ 67159 w 1620222"/>
                    <a:gd name="connsiteY10" fmla="*/ 971596 h 987827"/>
                    <a:gd name="connsiteX11" fmla="*/ 397350 w 1620222"/>
                    <a:gd name="connsiteY11" fmla="*/ 972695 h 987827"/>
                    <a:gd name="connsiteX12" fmla="*/ 964302 w 1620222"/>
                    <a:gd name="connsiteY12" fmla="*/ 785836 h 987827"/>
                    <a:gd name="connsiteX13" fmla="*/ 1436396 w 1620222"/>
                    <a:gd name="connsiteY13" fmla="*/ 412227 h 987827"/>
                    <a:gd name="connsiteX14" fmla="*/ 1591562 w 1620222"/>
                    <a:gd name="connsiteY14" fmla="*/ 16933 h 987827"/>
                    <a:gd name="connsiteX15" fmla="*/ 897910 w 1620222"/>
                    <a:gd name="connsiteY15" fmla="*/ 112680 h 987827"/>
                    <a:gd name="connsiteX16" fmla="*/ 986578 w 1620222"/>
                    <a:gd name="connsiteY16" fmla="*/ 588130 h 987827"/>
                    <a:gd name="connsiteX17" fmla="*/ 555873 w 1620222"/>
                    <a:gd name="connsiteY17" fmla="*/ 815166 h 987827"/>
                    <a:gd name="connsiteX0" fmla="*/ 555873 w 2916321"/>
                    <a:gd name="connsiteY0" fmla="*/ 875610 h 1048271"/>
                    <a:gd name="connsiteX1" fmla="*/ 459783 w 2916321"/>
                    <a:gd name="connsiteY1" fmla="*/ 902887 h 1048271"/>
                    <a:gd name="connsiteX2" fmla="*/ 433953 w 2916321"/>
                    <a:gd name="connsiteY2" fmla="*/ 949382 h 1048271"/>
                    <a:gd name="connsiteX3" fmla="*/ 402956 w 2916321"/>
                    <a:gd name="connsiteY3" fmla="*/ 970046 h 1048271"/>
                    <a:gd name="connsiteX4" fmla="*/ 340963 w 2916321"/>
                    <a:gd name="connsiteY4" fmla="*/ 949382 h 1048271"/>
                    <a:gd name="connsiteX5" fmla="*/ 278970 w 2916321"/>
                    <a:gd name="connsiteY5" fmla="*/ 1006209 h 1048271"/>
                    <a:gd name="connsiteX6" fmla="*/ 206644 w 2916321"/>
                    <a:gd name="connsiteY6" fmla="*/ 990711 h 1048271"/>
                    <a:gd name="connsiteX7" fmla="*/ 134319 w 2916321"/>
                    <a:gd name="connsiteY7" fmla="*/ 1011375 h 1048271"/>
                    <a:gd name="connsiteX8" fmla="*/ 67159 w 2916321"/>
                    <a:gd name="connsiteY8" fmla="*/ 995877 h 1048271"/>
                    <a:gd name="connsiteX9" fmla="*/ 0 w 2916321"/>
                    <a:gd name="connsiteY9" fmla="*/ 990711 h 1048271"/>
                    <a:gd name="connsiteX10" fmla="*/ 67159 w 2916321"/>
                    <a:gd name="connsiteY10" fmla="*/ 1032040 h 1048271"/>
                    <a:gd name="connsiteX11" fmla="*/ 397350 w 2916321"/>
                    <a:gd name="connsiteY11" fmla="*/ 1033139 h 1048271"/>
                    <a:gd name="connsiteX12" fmla="*/ 964302 w 2916321"/>
                    <a:gd name="connsiteY12" fmla="*/ 846280 h 1048271"/>
                    <a:gd name="connsiteX13" fmla="*/ 1436396 w 2916321"/>
                    <a:gd name="connsiteY13" fmla="*/ 472671 h 1048271"/>
                    <a:gd name="connsiteX14" fmla="*/ 2911690 w 2916321"/>
                    <a:gd name="connsiteY14" fmla="*/ 10765 h 1048271"/>
                    <a:gd name="connsiteX15" fmla="*/ 897910 w 2916321"/>
                    <a:gd name="connsiteY15" fmla="*/ 173124 h 1048271"/>
                    <a:gd name="connsiteX16" fmla="*/ 986578 w 2916321"/>
                    <a:gd name="connsiteY16" fmla="*/ 648574 h 1048271"/>
                    <a:gd name="connsiteX17" fmla="*/ 555873 w 2916321"/>
                    <a:gd name="connsiteY17" fmla="*/ 875610 h 1048271"/>
                    <a:gd name="connsiteX0" fmla="*/ 555873 w 2940906"/>
                    <a:gd name="connsiteY0" fmla="*/ 896235 h 1068896"/>
                    <a:gd name="connsiteX1" fmla="*/ 459783 w 2940906"/>
                    <a:gd name="connsiteY1" fmla="*/ 923512 h 1068896"/>
                    <a:gd name="connsiteX2" fmla="*/ 433953 w 2940906"/>
                    <a:gd name="connsiteY2" fmla="*/ 970007 h 1068896"/>
                    <a:gd name="connsiteX3" fmla="*/ 402956 w 2940906"/>
                    <a:gd name="connsiteY3" fmla="*/ 990671 h 1068896"/>
                    <a:gd name="connsiteX4" fmla="*/ 340963 w 2940906"/>
                    <a:gd name="connsiteY4" fmla="*/ 970007 h 1068896"/>
                    <a:gd name="connsiteX5" fmla="*/ 278970 w 2940906"/>
                    <a:gd name="connsiteY5" fmla="*/ 1026834 h 1068896"/>
                    <a:gd name="connsiteX6" fmla="*/ 206644 w 2940906"/>
                    <a:gd name="connsiteY6" fmla="*/ 1011336 h 1068896"/>
                    <a:gd name="connsiteX7" fmla="*/ 134319 w 2940906"/>
                    <a:gd name="connsiteY7" fmla="*/ 1032000 h 1068896"/>
                    <a:gd name="connsiteX8" fmla="*/ 67159 w 2940906"/>
                    <a:gd name="connsiteY8" fmla="*/ 1016502 h 1068896"/>
                    <a:gd name="connsiteX9" fmla="*/ 0 w 2940906"/>
                    <a:gd name="connsiteY9" fmla="*/ 1011336 h 1068896"/>
                    <a:gd name="connsiteX10" fmla="*/ 67159 w 2940906"/>
                    <a:gd name="connsiteY10" fmla="*/ 1052665 h 1068896"/>
                    <a:gd name="connsiteX11" fmla="*/ 397350 w 2940906"/>
                    <a:gd name="connsiteY11" fmla="*/ 1053764 h 1068896"/>
                    <a:gd name="connsiteX12" fmla="*/ 964302 w 2940906"/>
                    <a:gd name="connsiteY12" fmla="*/ 866905 h 1068896"/>
                    <a:gd name="connsiteX13" fmla="*/ 2017736 w 2940906"/>
                    <a:gd name="connsiteY13" fmla="*/ 832412 h 1068896"/>
                    <a:gd name="connsiteX14" fmla="*/ 2911690 w 2940906"/>
                    <a:gd name="connsiteY14" fmla="*/ 31390 h 1068896"/>
                    <a:gd name="connsiteX15" fmla="*/ 897910 w 2940906"/>
                    <a:gd name="connsiteY15" fmla="*/ 193749 h 1068896"/>
                    <a:gd name="connsiteX16" fmla="*/ 986578 w 2940906"/>
                    <a:gd name="connsiteY16" fmla="*/ 669199 h 1068896"/>
                    <a:gd name="connsiteX17" fmla="*/ 555873 w 2940906"/>
                    <a:gd name="connsiteY17" fmla="*/ 896235 h 1068896"/>
                    <a:gd name="connsiteX0" fmla="*/ 555873 w 2940813"/>
                    <a:gd name="connsiteY0" fmla="*/ 896235 h 1057268"/>
                    <a:gd name="connsiteX1" fmla="*/ 459783 w 2940813"/>
                    <a:gd name="connsiteY1" fmla="*/ 923512 h 1057268"/>
                    <a:gd name="connsiteX2" fmla="*/ 433953 w 2940813"/>
                    <a:gd name="connsiteY2" fmla="*/ 970007 h 1057268"/>
                    <a:gd name="connsiteX3" fmla="*/ 402956 w 2940813"/>
                    <a:gd name="connsiteY3" fmla="*/ 990671 h 1057268"/>
                    <a:gd name="connsiteX4" fmla="*/ 340963 w 2940813"/>
                    <a:gd name="connsiteY4" fmla="*/ 970007 h 1057268"/>
                    <a:gd name="connsiteX5" fmla="*/ 278970 w 2940813"/>
                    <a:gd name="connsiteY5" fmla="*/ 1026834 h 1057268"/>
                    <a:gd name="connsiteX6" fmla="*/ 206644 w 2940813"/>
                    <a:gd name="connsiteY6" fmla="*/ 1011336 h 1057268"/>
                    <a:gd name="connsiteX7" fmla="*/ 134319 w 2940813"/>
                    <a:gd name="connsiteY7" fmla="*/ 1032000 h 1057268"/>
                    <a:gd name="connsiteX8" fmla="*/ 67159 w 2940813"/>
                    <a:gd name="connsiteY8" fmla="*/ 1016502 h 1057268"/>
                    <a:gd name="connsiteX9" fmla="*/ 0 w 2940813"/>
                    <a:gd name="connsiteY9" fmla="*/ 1011336 h 1057268"/>
                    <a:gd name="connsiteX10" fmla="*/ 67159 w 2940813"/>
                    <a:gd name="connsiteY10" fmla="*/ 1052665 h 1057268"/>
                    <a:gd name="connsiteX11" fmla="*/ 397350 w 2940813"/>
                    <a:gd name="connsiteY11" fmla="*/ 1053764 h 1057268"/>
                    <a:gd name="connsiteX12" fmla="*/ 982468 w 2940813"/>
                    <a:gd name="connsiteY12" fmla="*/ 1030407 h 1057268"/>
                    <a:gd name="connsiteX13" fmla="*/ 2017736 w 2940813"/>
                    <a:gd name="connsiteY13" fmla="*/ 832412 h 1057268"/>
                    <a:gd name="connsiteX14" fmla="*/ 2911690 w 2940813"/>
                    <a:gd name="connsiteY14" fmla="*/ 31390 h 1057268"/>
                    <a:gd name="connsiteX15" fmla="*/ 897910 w 2940813"/>
                    <a:gd name="connsiteY15" fmla="*/ 193749 h 1057268"/>
                    <a:gd name="connsiteX16" fmla="*/ 986578 w 2940813"/>
                    <a:gd name="connsiteY16" fmla="*/ 669199 h 1057268"/>
                    <a:gd name="connsiteX17" fmla="*/ 555873 w 2940813"/>
                    <a:gd name="connsiteY17" fmla="*/ 896235 h 1057268"/>
                    <a:gd name="connsiteX0" fmla="*/ 555873 w 2940813"/>
                    <a:gd name="connsiteY0" fmla="*/ 896235 h 1057268"/>
                    <a:gd name="connsiteX1" fmla="*/ 459783 w 2940813"/>
                    <a:gd name="connsiteY1" fmla="*/ 923512 h 1057268"/>
                    <a:gd name="connsiteX2" fmla="*/ 433953 w 2940813"/>
                    <a:gd name="connsiteY2" fmla="*/ 970007 h 1057268"/>
                    <a:gd name="connsiteX3" fmla="*/ 402956 w 2940813"/>
                    <a:gd name="connsiteY3" fmla="*/ 990671 h 1057268"/>
                    <a:gd name="connsiteX4" fmla="*/ 340963 w 2940813"/>
                    <a:gd name="connsiteY4" fmla="*/ 970007 h 1057268"/>
                    <a:gd name="connsiteX5" fmla="*/ 278970 w 2940813"/>
                    <a:gd name="connsiteY5" fmla="*/ 1026834 h 1057268"/>
                    <a:gd name="connsiteX6" fmla="*/ 206644 w 2940813"/>
                    <a:gd name="connsiteY6" fmla="*/ 1011336 h 1057268"/>
                    <a:gd name="connsiteX7" fmla="*/ 134319 w 2940813"/>
                    <a:gd name="connsiteY7" fmla="*/ 1032000 h 1057268"/>
                    <a:gd name="connsiteX8" fmla="*/ 67159 w 2940813"/>
                    <a:gd name="connsiteY8" fmla="*/ 1016502 h 1057268"/>
                    <a:gd name="connsiteX9" fmla="*/ 0 w 2940813"/>
                    <a:gd name="connsiteY9" fmla="*/ 1011336 h 1057268"/>
                    <a:gd name="connsiteX10" fmla="*/ 67159 w 2940813"/>
                    <a:gd name="connsiteY10" fmla="*/ 1052665 h 1057268"/>
                    <a:gd name="connsiteX11" fmla="*/ 397350 w 2940813"/>
                    <a:gd name="connsiteY11" fmla="*/ 1053764 h 1057268"/>
                    <a:gd name="connsiteX12" fmla="*/ 982468 w 2940813"/>
                    <a:gd name="connsiteY12" fmla="*/ 1030407 h 1057268"/>
                    <a:gd name="connsiteX13" fmla="*/ 2017736 w 2940813"/>
                    <a:gd name="connsiteY13" fmla="*/ 832412 h 1057268"/>
                    <a:gd name="connsiteX14" fmla="*/ 2911690 w 2940813"/>
                    <a:gd name="connsiteY14" fmla="*/ 31390 h 1057268"/>
                    <a:gd name="connsiteX15" fmla="*/ 897910 w 2940813"/>
                    <a:gd name="connsiteY15" fmla="*/ 193749 h 1057268"/>
                    <a:gd name="connsiteX16" fmla="*/ 1041079 w 2940813"/>
                    <a:gd name="connsiteY16" fmla="*/ 844812 h 1057268"/>
                    <a:gd name="connsiteX17" fmla="*/ 555873 w 2940813"/>
                    <a:gd name="connsiteY17" fmla="*/ 896235 h 1057268"/>
                    <a:gd name="connsiteX0" fmla="*/ 555873 w 2912927"/>
                    <a:gd name="connsiteY0" fmla="*/ 957960 h 1118993"/>
                    <a:gd name="connsiteX1" fmla="*/ 459783 w 2912927"/>
                    <a:gd name="connsiteY1" fmla="*/ 985237 h 1118993"/>
                    <a:gd name="connsiteX2" fmla="*/ 433953 w 2912927"/>
                    <a:gd name="connsiteY2" fmla="*/ 1031732 h 1118993"/>
                    <a:gd name="connsiteX3" fmla="*/ 402956 w 2912927"/>
                    <a:gd name="connsiteY3" fmla="*/ 1052396 h 1118993"/>
                    <a:gd name="connsiteX4" fmla="*/ 340963 w 2912927"/>
                    <a:gd name="connsiteY4" fmla="*/ 1031732 h 1118993"/>
                    <a:gd name="connsiteX5" fmla="*/ 278970 w 2912927"/>
                    <a:gd name="connsiteY5" fmla="*/ 1088559 h 1118993"/>
                    <a:gd name="connsiteX6" fmla="*/ 206644 w 2912927"/>
                    <a:gd name="connsiteY6" fmla="*/ 1073061 h 1118993"/>
                    <a:gd name="connsiteX7" fmla="*/ 134319 w 2912927"/>
                    <a:gd name="connsiteY7" fmla="*/ 1093725 h 1118993"/>
                    <a:gd name="connsiteX8" fmla="*/ 67159 w 2912927"/>
                    <a:gd name="connsiteY8" fmla="*/ 1078227 h 1118993"/>
                    <a:gd name="connsiteX9" fmla="*/ 0 w 2912927"/>
                    <a:gd name="connsiteY9" fmla="*/ 1073061 h 1118993"/>
                    <a:gd name="connsiteX10" fmla="*/ 67159 w 2912927"/>
                    <a:gd name="connsiteY10" fmla="*/ 1114390 h 1118993"/>
                    <a:gd name="connsiteX11" fmla="*/ 397350 w 2912927"/>
                    <a:gd name="connsiteY11" fmla="*/ 1115489 h 1118993"/>
                    <a:gd name="connsiteX12" fmla="*/ 982468 w 2912927"/>
                    <a:gd name="connsiteY12" fmla="*/ 1092132 h 1118993"/>
                    <a:gd name="connsiteX13" fmla="*/ 2017736 w 2912927"/>
                    <a:gd name="connsiteY13" fmla="*/ 894137 h 1118993"/>
                    <a:gd name="connsiteX14" fmla="*/ 2911690 w 2912927"/>
                    <a:gd name="connsiteY14" fmla="*/ 93115 h 1118993"/>
                    <a:gd name="connsiteX15" fmla="*/ 1824422 w 2912927"/>
                    <a:gd name="connsiteY15" fmla="*/ 67749 h 1118993"/>
                    <a:gd name="connsiteX16" fmla="*/ 1041079 w 2912927"/>
                    <a:gd name="connsiteY16" fmla="*/ 906537 h 1118993"/>
                    <a:gd name="connsiteX17" fmla="*/ 555873 w 2912927"/>
                    <a:gd name="connsiteY17" fmla="*/ 957960 h 1118993"/>
                    <a:gd name="connsiteX0" fmla="*/ 555873 w 2912927"/>
                    <a:gd name="connsiteY0" fmla="*/ 957960 h 1118993"/>
                    <a:gd name="connsiteX1" fmla="*/ 459783 w 2912927"/>
                    <a:gd name="connsiteY1" fmla="*/ 985237 h 1118993"/>
                    <a:gd name="connsiteX2" fmla="*/ 433953 w 2912927"/>
                    <a:gd name="connsiteY2" fmla="*/ 1031732 h 1118993"/>
                    <a:gd name="connsiteX3" fmla="*/ 402956 w 2912927"/>
                    <a:gd name="connsiteY3" fmla="*/ 1052396 h 1118993"/>
                    <a:gd name="connsiteX4" fmla="*/ 340963 w 2912927"/>
                    <a:gd name="connsiteY4" fmla="*/ 1031732 h 1118993"/>
                    <a:gd name="connsiteX5" fmla="*/ 278970 w 2912927"/>
                    <a:gd name="connsiteY5" fmla="*/ 1088559 h 1118993"/>
                    <a:gd name="connsiteX6" fmla="*/ 206644 w 2912927"/>
                    <a:gd name="connsiteY6" fmla="*/ 1073061 h 1118993"/>
                    <a:gd name="connsiteX7" fmla="*/ 134319 w 2912927"/>
                    <a:gd name="connsiteY7" fmla="*/ 1093725 h 1118993"/>
                    <a:gd name="connsiteX8" fmla="*/ 67159 w 2912927"/>
                    <a:gd name="connsiteY8" fmla="*/ 1078227 h 1118993"/>
                    <a:gd name="connsiteX9" fmla="*/ 0 w 2912927"/>
                    <a:gd name="connsiteY9" fmla="*/ 1073061 h 1118993"/>
                    <a:gd name="connsiteX10" fmla="*/ 67159 w 2912927"/>
                    <a:gd name="connsiteY10" fmla="*/ 1114390 h 1118993"/>
                    <a:gd name="connsiteX11" fmla="*/ 397350 w 2912927"/>
                    <a:gd name="connsiteY11" fmla="*/ 1115489 h 1118993"/>
                    <a:gd name="connsiteX12" fmla="*/ 982468 w 2912927"/>
                    <a:gd name="connsiteY12" fmla="*/ 1092132 h 1118993"/>
                    <a:gd name="connsiteX13" fmla="*/ 2017736 w 2912927"/>
                    <a:gd name="connsiteY13" fmla="*/ 894137 h 1118993"/>
                    <a:gd name="connsiteX14" fmla="*/ 2911690 w 2912927"/>
                    <a:gd name="connsiteY14" fmla="*/ 93115 h 1118993"/>
                    <a:gd name="connsiteX15" fmla="*/ 1824422 w 2912927"/>
                    <a:gd name="connsiteY15" fmla="*/ 67749 h 1118993"/>
                    <a:gd name="connsiteX16" fmla="*/ 1041079 w 2912927"/>
                    <a:gd name="connsiteY16" fmla="*/ 906537 h 1118993"/>
                    <a:gd name="connsiteX17" fmla="*/ 555873 w 2912927"/>
                    <a:gd name="connsiteY17" fmla="*/ 957960 h 1118993"/>
                    <a:gd name="connsiteX0" fmla="*/ 555873 w 2912927"/>
                    <a:gd name="connsiteY0" fmla="*/ 957960 h 1118993"/>
                    <a:gd name="connsiteX1" fmla="*/ 459783 w 2912927"/>
                    <a:gd name="connsiteY1" fmla="*/ 985237 h 1118993"/>
                    <a:gd name="connsiteX2" fmla="*/ 433953 w 2912927"/>
                    <a:gd name="connsiteY2" fmla="*/ 1031732 h 1118993"/>
                    <a:gd name="connsiteX3" fmla="*/ 402956 w 2912927"/>
                    <a:gd name="connsiteY3" fmla="*/ 1052396 h 1118993"/>
                    <a:gd name="connsiteX4" fmla="*/ 340963 w 2912927"/>
                    <a:gd name="connsiteY4" fmla="*/ 1031732 h 1118993"/>
                    <a:gd name="connsiteX5" fmla="*/ 278970 w 2912927"/>
                    <a:gd name="connsiteY5" fmla="*/ 1088559 h 1118993"/>
                    <a:gd name="connsiteX6" fmla="*/ 206644 w 2912927"/>
                    <a:gd name="connsiteY6" fmla="*/ 1073061 h 1118993"/>
                    <a:gd name="connsiteX7" fmla="*/ 134319 w 2912927"/>
                    <a:gd name="connsiteY7" fmla="*/ 1093725 h 1118993"/>
                    <a:gd name="connsiteX8" fmla="*/ 67159 w 2912927"/>
                    <a:gd name="connsiteY8" fmla="*/ 1078227 h 1118993"/>
                    <a:gd name="connsiteX9" fmla="*/ 0 w 2912927"/>
                    <a:gd name="connsiteY9" fmla="*/ 1073061 h 1118993"/>
                    <a:gd name="connsiteX10" fmla="*/ 67159 w 2912927"/>
                    <a:gd name="connsiteY10" fmla="*/ 1114390 h 1118993"/>
                    <a:gd name="connsiteX11" fmla="*/ 397350 w 2912927"/>
                    <a:gd name="connsiteY11" fmla="*/ 1115489 h 1118993"/>
                    <a:gd name="connsiteX12" fmla="*/ 982468 w 2912927"/>
                    <a:gd name="connsiteY12" fmla="*/ 1092132 h 1118993"/>
                    <a:gd name="connsiteX13" fmla="*/ 2017736 w 2912927"/>
                    <a:gd name="connsiteY13" fmla="*/ 894137 h 1118993"/>
                    <a:gd name="connsiteX14" fmla="*/ 2911690 w 2912927"/>
                    <a:gd name="connsiteY14" fmla="*/ 93115 h 1118993"/>
                    <a:gd name="connsiteX15" fmla="*/ 1824422 w 2912927"/>
                    <a:gd name="connsiteY15" fmla="*/ 67749 h 1118993"/>
                    <a:gd name="connsiteX16" fmla="*/ 1041079 w 2912927"/>
                    <a:gd name="connsiteY16" fmla="*/ 906537 h 1118993"/>
                    <a:gd name="connsiteX17" fmla="*/ 555873 w 2912927"/>
                    <a:gd name="connsiteY17" fmla="*/ 957960 h 1118993"/>
                    <a:gd name="connsiteX0" fmla="*/ 555873 w 2912927"/>
                    <a:gd name="connsiteY0" fmla="*/ 957960 h 1118993"/>
                    <a:gd name="connsiteX1" fmla="*/ 459783 w 2912927"/>
                    <a:gd name="connsiteY1" fmla="*/ 985237 h 1118993"/>
                    <a:gd name="connsiteX2" fmla="*/ 433953 w 2912927"/>
                    <a:gd name="connsiteY2" fmla="*/ 1031732 h 1118993"/>
                    <a:gd name="connsiteX3" fmla="*/ 402956 w 2912927"/>
                    <a:gd name="connsiteY3" fmla="*/ 1052396 h 1118993"/>
                    <a:gd name="connsiteX4" fmla="*/ 340963 w 2912927"/>
                    <a:gd name="connsiteY4" fmla="*/ 1031732 h 1118993"/>
                    <a:gd name="connsiteX5" fmla="*/ 278970 w 2912927"/>
                    <a:gd name="connsiteY5" fmla="*/ 1088559 h 1118993"/>
                    <a:gd name="connsiteX6" fmla="*/ 206644 w 2912927"/>
                    <a:gd name="connsiteY6" fmla="*/ 1073061 h 1118993"/>
                    <a:gd name="connsiteX7" fmla="*/ 134319 w 2912927"/>
                    <a:gd name="connsiteY7" fmla="*/ 1093725 h 1118993"/>
                    <a:gd name="connsiteX8" fmla="*/ 67159 w 2912927"/>
                    <a:gd name="connsiteY8" fmla="*/ 1078227 h 1118993"/>
                    <a:gd name="connsiteX9" fmla="*/ 0 w 2912927"/>
                    <a:gd name="connsiteY9" fmla="*/ 1073061 h 1118993"/>
                    <a:gd name="connsiteX10" fmla="*/ 67159 w 2912927"/>
                    <a:gd name="connsiteY10" fmla="*/ 1114390 h 1118993"/>
                    <a:gd name="connsiteX11" fmla="*/ 397350 w 2912927"/>
                    <a:gd name="connsiteY11" fmla="*/ 1115489 h 1118993"/>
                    <a:gd name="connsiteX12" fmla="*/ 982468 w 2912927"/>
                    <a:gd name="connsiteY12" fmla="*/ 1092132 h 1118993"/>
                    <a:gd name="connsiteX13" fmla="*/ 2017736 w 2912927"/>
                    <a:gd name="connsiteY13" fmla="*/ 894137 h 1118993"/>
                    <a:gd name="connsiteX14" fmla="*/ 2911690 w 2912927"/>
                    <a:gd name="connsiteY14" fmla="*/ 93115 h 1118993"/>
                    <a:gd name="connsiteX15" fmla="*/ 1824422 w 2912927"/>
                    <a:gd name="connsiteY15" fmla="*/ 67749 h 1118993"/>
                    <a:gd name="connsiteX16" fmla="*/ 1041079 w 2912927"/>
                    <a:gd name="connsiteY16" fmla="*/ 906537 h 1118993"/>
                    <a:gd name="connsiteX17" fmla="*/ 555873 w 2912927"/>
                    <a:gd name="connsiteY17" fmla="*/ 957960 h 1118993"/>
                    <a:gd name="connsiteX0" fmla="*/ 555873 w 2912927"/>
                    <a:gd name="connsiteY0" fmla="*/ 957960 h 1118993"/>
                    <a:gd name="connsiteX1" fmla="*/ 459783 w 2912927"/>
                    <a:gd name="connsiteY1" fmla="*/ 985237 h 1118993"/>
                    <a:gd name="connsiteX2" fmla="*/ 433953 w 2912927"/>
                    <a:gd name="connsiteY2" fmla="*/ 1031732 h 1118993"/>
                    <a:gd name="connsiteX3" fmla="*/ 402956 w 2912927"/>
                    <a:gd name="connsiteY3" fmla="*/ 1052396 h 1118993"/>
                    <a:gd name="connsiteX4" fmla="*/ 340963 w 2912927"/>
                    <a:gd name="connsiteY4" fmla="*/ 1031732 h 1118993"/>
                    <a:gd name="connsiteX5" fmla="*/ 278970 w 2912927"/>
                    <a:gd name="connsiteY5" fmla="*/ 1088559 h 1118993"/>
                    <a:gd name="connsiteX6" fmla="*/ 206644 w 2912927"/>
                    <a:gd name="connsiteY6" fmla="*/ 1073061 h 1118993"/>
                    <a:gd name="connsiteX7" fmla="*/ 134319 w 2912927"/>
                    <a:gd name="connsiteY7" fmla="*/ 1093725 h 1118993"/>
                    <a:gd name="connsiteX8" fmla="*/ 67159 w 2912927"/>
                    <a:gd name="connsiteY8" fmla="*/ 1078227 h 1118993"/>
                    <a:gd name="connsiteX9" fmla="*/ 0 w 2912927"/>
                    <a:gd name="connsiteY9" fmla="*/ 1073061 h 1118993"/>
                    <a:gd name="connsiteX10" fmla="*/ 67159 w 2912927"/>
                    <a:gd name="connsiteY10" fmla="*/ 1114390 h 1118993"/>
                    <a:gd name="connsiteX11" fmla="*/ 397350 w 2912927"/>
                    <a:gd name="connsiteY11" fmla="*/ 1115489 h 1118993"/>
                    <a:gd name="connsiteX12" fmla="*/ 982468 w 2912927"/>
                    <a:gd name="connsiteY12" fmla="*/ 1092132 h 1118993"/>
                    <a:gd name="connsiteX13" fmla="*/ 2017736 w 2912927"/>
                    <a:gd name="connsiteY13" fmla="*/ 894137 h 1118993"/>
                    <a:gd name="connsiteX14" fmla="*/ 2911690 w 2912927"/>
                    <a:gd name="connsiteY14" fmla="*/ 93115 h 1118993"/>
                    <a:gd name="connsiteX15" fmla="*/ 1824422 w 2912927"/>
                    <a:gd name="connsiteY15" fmla="*/ 67749 h 1118993"/>
                    <a:gd name="connsiteX16" fmla="*/ 980523 w 2912927"/>
                    <a:gd name="connsiteY16" fmla="*/ 894426 h 1118993"/>
                    <a:gd name="connsiteX17" fmla="*/ 555873 w 2912927"/>
                    <a:gd name="connsiteY17" fmla="*/ 957960 h 1118993"/>
                    <a:gd name="connsiteX0" fmla="*/ 555873 w 2912927"/>
                    <a:gd name="connsiteY0" fmla="*/ 957960 h 1118993"/>
                    <a:gd name="connsiteX1" fmla="*/ 459783 w 2912927"/>
                    <a:gd name="connsiteY1" fmla="*/ 985237 h 1118993"/>
                    <a:gd name="connsiteX2" fmla="*/ 433953 w 2912927"/>
                    <a:gd name="connsiteY2" fmla="*/ 1031732 h 1118993"/>
                    <a:gd name="connsiteX3" fmla="*/ 402956 w 2912927"/>
                    <a:gd name="connsiteY3" fmla="*/ 1052396 h 1118993"/>
                    <a:gd name="connsiteX4" fmla="*/ 340963 w 2912927"/>
                    <a:gd name="connsiteY4" fmla="*/ 1031732 h 1118993"/>
                    <a:gd name="connsiteX5" fmla="*/ 278970 w 2912927"/>
                    <a:gd name="connsiteY5" fmla="*/ 1088559 h 1118993"/>
                    <a:gd name="connsiteX6" fmla="*/ 206644 w 2912927"/>
                    <a:gd name="connsiteY6" fmla="*/ 1073061 h 1118993"/>
                    <a:gd name="connsiteX7" fmla="*/ 134319 w 2912927"/>
                    <a:gd name="connsiteY7" fmla="*/ 1093725 h 1118993"/>
                    <a:gd name="connsiteX8" fmla="*/ 67159 w 2912927"/>
                    <a:gd name="connsiteY8" fmla="*/ 1078227 h 1118993"/>
                    <a:gd name="connsiteX9" fmla="*/ 0 w 2912927"/>
                    <a:gd name="connsiteY9" fmla="*/ 1073061 h 1118993"/>
                    <a:gd name="connsiteX10" fmla="*/ 67159 w 2912927"/>
                    <a:gd name="connsiteY10" fmla="*/ 1114390 h 1118993"/>
                    <a:gd name="connsiteX11" fmla="*/ 397350 w 2912927"/>
                    <a:gd name="connsiteY11" fmla="*/ 1115489 h 1118993"/>
                    <a:gd name="connsiteX12" fmla="*/ 982468 w 2912927"/>
                    <a:gd name="connsiteY12" fmla="*/ 1092132 h 1118993"/>
                    <a:gd name="connsiteX13" fmla="*/ 2017736 w 2912927"/>
                    <a:gd name="connsiteY13" fmla="*/ 894137 h 1118993"/>
                    <a:gd name="connsiteX14" fmla="*/ 2911690 w 2912927"/>
                    <a:gd name="connsiteY14" fmla="*/ 93115 h 1118993"/>
                    <a:gd name="connsiteX15" fmla="*/ 1824422 w 2912927"/>
                    <a:gd name="connsiteY15" fmla="*/ 67749 h 1118993"/>
                    <a:gd name="connsiteX16" fmla="*/ 980523 w 2912927"/>
                    <a:gd name="connsiteY16" fmla="*/ 894426 h 1118993"/>
                    <a:gd name="connsiteX17" fmla="*/ 555873 w 2912927"/>
                    <a:gd name="connsiteY17" fmla="*/ 957960 h 1118993"/>
                    <a:gd name="connsiteX0" fmla="*/ 555873 w 2912927"/>
                    <a:gd name="connsiteY0" fmla="*/ 957960 h 1118993"/>
                    <a:gd name="connsiteX1" fmla="*/ 459783 w 2912927"/>
                    <a:gd name="connsiteY1" fmla="*/ 985237 h 1118993"/>
                    <a:gd name="connsiteX2" fmla="*/ 433953 w 2912927"/>
                    <a:gd name="connsiteY2" fmla="*/ 1031732 h 1118993"/>
                    <a:gd name="connsiteX3" fmla="*/ 402956 w 2912927"/>
                    <a:gd name="connsiteY3" fmla="*/ 1052396 h 1118993"/>
                    <a:gd name="connsiteX4" fmla="*/ 340963 w 2912927"/>
                    <a:gd name="connsiteY4" fmla="*/ 1031732 h 1118993"/>
                    <a:gd name="connsiteX5" fmla="*/ 278970 w 2912927"/>
                    <a:gd name="connsiteY5" fmla="*/ 1088559 h 1118993"/>
                    <a:gd name="connsiteX6" fmla="*/ 206644 w 2912927"/>
                    <a:gd name="connsiteY6" fmla="*/ 1073061 h 1118993"/>
                    <a:gd name="connsiteX7" fmla="*/ 134319 w 2912927"/>
                    <a:gd name="connsiteY7" fmla="*/ 1093725 h 1118993"/>
                    <a:gd name="connsiteX8" fmla="*/ 67159 w 2912927"/>
                    <a:gd name="connsiteY8" fmla="*/ 1078227 h 1118993"/>
                    <a:gd name="connsiteX9" fmla="*/ 0 w 2912927"/>
                    <a:gd name="connsiteY9" fmla="*/ 1073061 h 1118993"/>
                    <a:gd name="connsiteX10" fmla="*/ 67159 w 2912927"/>
                    <a:gd name="connsiteY10" fmla="*/ 1114390 h 1118993"/>
                    <a:gd name="connsiteX11" fmla="*/ 397350 w 2912927"/>
                    <a:gd name="connsiteY11" fmla="*/ 1115489 h 1118993"/>
                    <a:gd name="connsiteX12" fmla="*/ 982468 w 2912927"/>
                    <a:gd name="connsiteY12" fmla="*/ 1092132 h 1118993"/>
                    <a:gd name="connsiteX13" fmla="*/ 2017736 w 2912927"/>
                    <a:gd name="connsiteY13" fmla="*/ 894137 h 1118993"/>
                    <a:gd name="connsiteX14" fmla="*/ 2911690 w 2912927"/>
                    <a:gd name="connsiteY14" fmla="*/ 93115 h 1118993"/>
                    <a:gd name="connsiteX15" fmla="*/ 1824422 w 2912927"/>
                    <a:gd name="connsiteY15" fmla="*/ 67749 h 1118993"/>
                    <a:gd name="connsiteX16" fmla="*/ 1035023 w 2912927"/>
                    <a:gd name="connsiteY16" fmla="*/ 924704 h 1118993"/>
                    <a:gd name="connsiteX17" fmla="*/ 555873 w 2912927"/>
                    <a:gd name="connsiteY17" fmla="*/ 957960 h 1118993"/>
                    <a:gd name="connsiteX0" fmla="*/ 555873 w 2911901"/>
                    <a:gd name="connsiteY0" fmla="*/ 948925 h 1109958"/>
                    <a:gd name="connsiteX1" fmla="*/ 459783 w 2911901"/>
                    <a:gd name="connsiteY1" fmla="*/ 976202 h 1109958"/>
                    <a:gd name="connsiteX2" fmla="*/ 433953 w 2911901"/>
                    <a:gd name="connsiteY2" fmla="*/ 1022697 h 1109958"/>
                    <a:gd name="connsiteX3" fmla="*/ 402956 w 2911901"/>
                    <a:gd name="connsiteY3" fmla="*/ 1043361 h 1109958"/>
                    <a:gd name="connsiteX4" fmla="*/ 340963 w 2911901"/>
                    <a:gd name="connsiteY4" fmla="*/ 1022697 h 1109958"/>
                    <a:gd name="connsiteX5" fmla="*/ 278970 w 2911901"/>
                    <a:gd name="connsiteY5" fmla="*/ 1079524 h 1109958"/>
                    <a:gd name="connsiteX6" fmla="*/ 206644 w 2911901"/>
                    <a:gd name="connsiteY6" fmla="*/ 1064026 h 1109958"/>
                    <a:gd name="connsiteX7" fmla="*/ 134319 w 2911901"/>
                    <a:gd name="connsiteY7" fmla="*/ 1084690 h 1109958"/>
                    <a:gd name="connsiteX8" fmla="*/ 67159 w 2911901"/>
                    <a:gd name="connsiteY8" fmla="*/ 1069192 h 1109958"/>
                    <a:gd name="connsiteX9" fmla="*/ 0 w 2911901"/>
                    <a:gd name="connsiteY9" fmla="*/ 1064026 h 1109958"/>
                    <a:gd name="connsiteX10" fmla="*/ 67159 w 2911901"/>
                    <a:gd name="connsiteY10" fmla="*/ 1105355 h 1109958"/>
                    <a:gd name="connsiteX11" fmla="*/ 397350 w 2911901"/>
                    <a:gd name="connsiteY11" fmla="*/ 1106454 h 1109958"/>
                    <a:gd name="connsiteX12" fmla="*/ 982468 w 2911901"/>
                    <a:gd name="connsiteY12" fmla="*/ 1083097 h 1109958"/>
                    <a:gd name="connsiteX13" fmla="*/ 2017736 w 2911901"/>
                    <a:gd name="connsiteY13" fmla="*/ 885102 h 1109958"/>
                    <a:gd name="connsiteX14" fmla="*/ 2911690 w 2911901"/>
                    <a:gd name="connsiteY14" fmla="*/ 84080 h 1109958"/>
                    <a:gd name="connsiteX15" fmla="*/ 1824422 w 2911901"/>
                    <a:gd name="connsiteY15" fmla="*/ 58714 h 1109958"/>
                    <a:gd name="connsiteX16" fmla="*/ 1035023 w 2911901"/>
                    <a:gd name="connsiteY16" fmla="*/ 915669 h 1109958"/>
                    <a:gd name="connsiteX17" fmla="*/ 555873 w 2911901"/>
                    <a:gd name="connsiteY17" fmla="*/ 948925 h 1109958"/>
                    <a:gd name="connsiteX0" fmla="*/ 555873 w 2919573"/>
                    <a:gd name="connsiteY0" fmla="*/ 980082 h 1141115"/>
                    <a:gd name="connsiteX1" fmla="*/ 459783 w 2919573"/>
                    <a:gd name="connsiteY1" fmla="*/ 1007359 h 1141115"/>
                    <a:gd name="connsiteX2" fmla="*/ 433953 w 2919573"/>
                    <a:gd name="connsiteY2" fmla="*/ 1053854 h 1141115"/>
                    <a:gd name="connsiteX3" fmla="*/ 402956 w 2919573"/>
                    <a:gd name="connsiteY3" fmla="*/ 1074518 h 1141115"/>
                    <a:gd name="connsiteX4" fmla="*/ 340963 w 2919573"/>
                    <a:gd name="connsiteY4" fmla="*/ 1053854 h 1141115"/>
                    <a:gd name="connsiteX5" fmla="*/ 278970 w 2919573"/>
                    <a:gd name="connsiteY5" fmla="*/ 1110681 h 1141115"/>
                    <a:gd name="connsiteX6" fmla="*/ 206644 w 2919573"/>
                    <a:gd name="connsiteY6" fmla="*/ 1095183 h 1141115"/>
                    <a:gd name="connsiteX7" fmla="*/ 134319 w 2919573"/>
                    <a:gd name="connsiteY7" fmla="*/ 1115847 h 1141115"/>
                    <a:gd name="connsiteX8" fmla="*/ 67159 w 2919573"/>
                    <a:gd name="connsiteY8" fmla="*/ 1100349 h 1141115"/>
                    <a:gd name="connsiteX9" fmla="*/ 0 w 2919573"/>
                    <a:gd name="connsiteY9" fmla="*/ 1095183 h 1141115"/>
                    <a:gd name="connsiteX10" fmla="*/ 67159 w 2919573"/>
                    <a:gd name="connsiteY10" fmla="*/ 1136512 h 1141115"/>
                    <a:gd name="connsiteX11" fmla="*/ 397350 w 2919573"/>
                    <a:gd name="connsiteY11" fmla="*/ 1137611 h 1141115"/>
                    <a:gd name="connsiteX12" fmla="*/ 982468 w 2919573"/>
                    <a:gd name="connsiteY12" fmla="*/ 1114254 h 1141115"/>
                    <a:gd name="connsiteX13" fmla="*/ 2017736 w 2919573"/>
                    <a:gd name="connsiteY13" fmla="*/ 916259 h 1141115"/>
                    <a:gd name="connsiteX14" fmla="*/ 2911690 w 2919573"/>
                    <a:gd name="connsiteY14" fmla="*/ 115237 h 1141115"/>
                    <a:gd name="connsiteX15" fmla="*/ 2420009 w 2919573"/>
                    <a:gd name="connsiteY15" fmla="*/ 28853 h 1141115"/>
                    <a:gd name="connsiteX16" fmla="*/ 1824422 w 2919573"/>
                    <a:gd name="connsiteY16" fmla="*/ 89871 h 1141115"/>
                    <a:gd name="connsiteX17" fmla="*/ 1035023 w 2919573"/>
                    <a:gd name="connsiteY17" fmla="*/ 946826 h 1141115"/>
                    <a:gd name="connsiteX18" fmla="*/ 555873 w 2919573"/>
                    <a:gd name="connsiteY18" fmla="*/ 980082 h 1141115"/>
                    <a:gd name="connsiteX0" fmla="*/ 555873 w 2916419"/>
                    <a:gd name="connsiteY0" fmla="*/ 941278 h 1102311"/>
                    <a:gd name="connsiteX1" fmla="*/ 459783 w 2916419"/>
                    <a:gd name="connsiteY1" fmla="*/ 968555 h 1102311"/>
                    <a:gd name="connsiteX2" fmla="*/ 433953 w 2916419"/>
                    <a:gd name="connsiteY2" fmla="*/ 1015050 h 1102311"/>
                    <a:gd name="connsiteX3" fmla="*/ 402956 w 2916419"/>
                    <a:gd name="connsiteY3" fmla="*/ 1035714 h 1102311"/>
                    <a:gd name="connsiteX4" fmla="*/ 340963 w 2916419"/>
                    <a:gd name="connsiteY4" fmla="*/ 1015050 h 1102311"/>
                    <a:gd name="connsiteX5" fmla="*/ 278970 w 2916419"/>
                    <a:gd name="connsiteY5" fmla="*/ 1071877 h 1102311"/>
                    <a:gd name="connsiteX6" fmla="*/ 206644 w 2916419"/>
                    <a:gd name="connsiteY6" fmla="*/ 1056379 h 1102311"/>
                    <a:gd name="connsiteX7" fmla="*/ 134319 w 2916419"/>
                    <a:gd name="connsiteY7" fmla="*/ 1077043 h 1102311"/>
                    <a:gd name="connsiteX8" fmla="*/ 67159 w 2916419"/>
                    <a:gd name="connsiteY8" fmla="*/ 1061545 h 1102311"/>
                    <a:gd name="connsiteX9" fmla="*/ 0 w 2916419"/>
                    <a:gd name="connsiteY9" fmla="*/ 1056379 h 1102311"/>
                    <a:gd name="connsiteX10" fmla="*/ 67159 w 2916419"/>
                    <a:gd name="connsiteY10" fmla="*/ 1097708 h 1102311"/>
                    <a:gd name="connsiteX11" fmla="*/ 397350 w 2916419"/>
                    <a:gd name="connsiteY11" fmla="*/ 1098807 h 1102311"/>
                    <a:gd name="connsiteX12" fmla="*/ 982468 w 2916419"/>
                    <a:gd name="connsiteY12" fmla="*/ 1075450 h 1102311"/>
                    <a:gd name="connsiteX13" fmla="*/ 2017736 w 2916419"/>
                    <a:gd name="connsiteY13" fmla="*/ 877455 h 1102311"/>
                    <a:gd name="connsiteX14" fmla="*/ 2911690 w 2916419"/>
                    <a:gd name="connsiteY14" fmla="*/ 76433 h 1102311"/>
                    <a:gd name="connsiteX15" fmla="*/ 2347342 w 2916419"/>
                    <a:gd name="connsiteY15" fmla="*/ 141439 h 1102311"/>
                    <a:gd name="connsiteX16" fmla="*/ 1824422 w 2916419"/>
                    <a:gd name="connsiteY16" fmla="*/ 51067 h 1102311"/>
                    <a:gd name="connsiteX17" fmla="*/ 1035023 w 2916419"/>
                    <a:gd name="connsiteY17" fmla="*/ 908022 h 1102311"/>
                    <a:gd name="connsiteX18" fmla="*/ 555873 w 2916419"/>
                    <a:gd name="connsiteY18" fmla="*/ 941278 h 1102311"/>
                    <a:gd name="connsiteX0" fmla="*/ 555873 w 2916043"/>
                    <a:gd name="connsiteY0" fmla="*/ 941278 h 1102311"/>
                    <a:gd name="connsiteX1" fmla="*/ 459783 w 2916043"/>
                    <a:gd name="connsiteY1" fmla="*/ 968555 h 1102311"/>
                    <a:gd name="connsiteX2" fmla="*/ 433953 w 2916043"/>
                    <a:gd name="connsiteY2" fmla="*/ 1015050 h 1102311"/>
                    <a:gd name="connsiteX3" fmla="*/ 402956 w 2916043"/>
                    <a:gd name="connsiteY3" fmla="*/ 1035714 h 1102311"/>
                    <a:gd name="connsiteX4" fmla="*/ 340963 w 2916043"/>
                    <a:gd name="connsiteY4" fmla="*/ 1015050 h 1102311"/>
                    <a:gd name="connsiteX5" fmla="*/ 278970 w 2916043"/>
                    <a:gd name="connsiteY5" fmla="*/ 1071877 h 1102311"/>
                    <a:gd name="connsiteX6" fmla="*/ 206644 w 2916043"/>
                    <a:gd name="connsiteY6" fmla="*/ 1056379 h 1102311"/>
                    <a:gd name="connsiteX7" fmla="*/ 134319 w 2916043"/>
                    <a:gd name="connsiteY7" fmla="*/ 1077043 h 1102311"/>
                    <a:gd name="connsiteX8" fmla="*/ 67159 w 2916043"/>
                    <a:gd name="connsiteY8" fmla="*/ 1061545 h 1102311"/>
                    <a:gd name="connsiteX9" fmla="*/ 0 w 2916043"/>
                    <a:gd name="connsiteY9" fmla="*/ 1056379 h 1102311"/>
                    <a:gd name="connsiteX10" fmla="*/ 67159 w 2916043"/>
                    <a:gd name="connsiteY10" fmla="*/ 1097708 h 1102311"/>
                    <a:gd name="connsiteX11" fmla="*/ 397350 w 2916043"/>
                    <a:gd name="connsiteY11" fmla="*/ 1098807 h 1102311"/>
                    <a:gd name="connsiteX12" fmla="*/ 982468 w 2916043"/>
                    <a:gd name="connsiteY12" fmla="*/ 1075450 h 1102311"/>
                    <a:gd name="connsiteX13" fmla="*/ 2017736 w 2916043"/>
                    <a:gd name="connsiteY13" fmla="*/ 877455 h 1102311"/>
                    <a:gd name="connsiteX14" fmla="*/ 2577456 w 2916043"/>
                    <a:gd name="connsiteY14" fmla="*/ 444222 h 1102311"/>
                    <a:gd name="connsiteX15" fmla="*/ 2911690 w 2916043"/>
                    <a:gd name="connsiteY15" fmla="*/ 76433 h 1102311"/>
                    <a:gd name="connsiteX16" fmla="*/ 2347342 w 2916043"/>
                    <a:gd name="connsiteY16" fmla="*/ 141439 h 1102311"/>
                    <a:gd name="connsiteX17" fmla="*/ 1824422 w 2916043"/>
                    <a:gd name="connsiteY17" fmla="*/ 51067 h 1102311"/>
                    <a:gd name="connsiteX18" fmla="*/ 1035023 w 2916043"/>
                    <a:gd name="connsiteY18" fmla="*/ 908022 h 1102311"/>
                    <a:gd name="connsiteX19" fmla="*/ 555873 w 2916043"/>
                    <a:gd name="connsiteY19" fmla="*/ 941278 h 1102311"/>
                    <a:gd name="connsiteX0" fmla="*/ 555873 w 2919028"/>
                    <a:gd name="connsiteY0" fmla="*/ 941278 h 1102311"/>
                    <a:gd name="connsiteX1" fmla="*/ 459783 w 2919028"/>
                    <a:gd name="connsiteY1" fmla="*/ 968555 h 1102311"/>
                    <a:gd name="connsiteX2" fmla="*/ 433953 w 2919028"/>
                    <a:gd name="connsiteY2" fmla="*/ 1015050 h 1102311"/>
                    <a:gd name="connsiteX3" fmla="*/ 402956 w 2919028"/>
                    <a:gd name="connsiteY3" fmla="*/ 1035714 h 1102311"/>
                    <a:gd name="connsiteX4" fmla="*/ 340963 w 2919028"/>
                    <a:gd name="connsiteY4" fmla="*/ 1015050 h 1102311"/>
                    <a:gd name="connsiteX5" fmla="*/ 278970 w 2919028"/>
                    <a:gd name="connsiteY5" fmla="*/ 1071877 h 1102311"/>
                    <a:gd name="connsiteX6" fmla="*/ 206644 w 2919028"/>
                    <a:gd name="connsiteY6" fmla="*/ 1056379 h 1102311"/>
                    <a:gd name="connsiteX7" fmla="*/ 134319 w 2919028"/>
                    <a:gd name="connsiteY7" fmla="*/ 1077043 h 1102311"/>
                    <a:gd name="connsiteX8" fmla="*/ 67159 w 2919028"/>
                    <a:gd name="connsiteY8" fmla="*/ 1061545 h 1102311"/>
                    <a:gd name="connsiteX9" fmla="*/ 0 w 2919028"/>
                    <a:gd name="connsiteY9" fmla="*/ 1056379 h 1102311"/>
                    <a:gd name="connsiteX10" fmla="*/ 67159 w 2919028"/>
                    <a:gd name="connsiteY10" fmla="*/ 1097708 h 1102311"/>
                    <a:gd name="connsiteX11" fmla="*/ 397350 w 2919028"/>
                    <a:gd name="connsiteY11" fmla="*/ 1098807 h 1102311"/>
                    <a:gd name="connsiteX12" fmla="*/ 982468 w 2919028"/>
                    <a:gd name="connsiteY12" fmla="*/ 1075450 h 1102311"/>
                    <a:gd name="connsiteX13" fmla="*/ 2017736 w 2919028"/>
                    <a:gd name="connsiteY13" fmla="*/ 877455 h 1102311"/>
                    <a:gd name="connsiteX14" fmla="*/ 2625901 w 2919028"/>
                    <a:gd name="connsiteY14" fmla="*/ 565335 h 1102311"/>
                    <a:gd name="connsiteX15" fmla="*/ 2911690 w 2919028"/>
                    <a:gd name="connsiteY15" fmla="*/ 76433 h 1102311"/>
                    <a:gd name="connsiteX16" fmla="*/ 2347342 w 2919028"/>
                    <a:gd name="connsiteY16" fmla="*/ 141439 h 1102311"/>
                    <a:gd name="connsiteX17" fmla="*/ 1824422 w 2919028"/>
                    <a:gd name="connsiteY17" fmla="*/ 51067 h 1102311"/>
                    <a:gd name="connsiteX18" fmla="*/ 1035023 w 2919028"/>
                    <a:gd name="connsiteY18" fmla="*/ 908022 h 1102311"/>
                    <a:gd name="connsiteX19" fmla="*/ 555873 w 2919028"/>
                    <a:gd name="connsiteY19" fmla="*/ 941278 h 1102311"/>
                    <a:gd name="connsiteX0" fmla="*/ 555873 w 2925305"/>
                    <a:gd name="connsiteY0" fmla="*/ 941507 h 1102540"/>
                    <a:gd name="connsiteX1" fmla="*/ 459783 w 2925305"/>
                    <a:gd name="connsiteY1" fmla="*/ 968784 h 1102540"/>
                    <a:gd name="connsiteX2" fmla="*/ 433953 w 2925305"/>
                    <a:gd name="connsiteY2" fmla="*/ 1015279 h 1102540"/>
                    <a:gd name="connsiteX3" fmla="*/ 402956 w 2925305"/>
                    <a:gd name="connsiteY3" fmla="*/ 1035943 h 1102540"/>
                    <a:gd name="connsiteX4" fmla="*/ 340963 w 2925305"/>
                    <a:gd name="connsiteY4" fmla="*/ 1015279 h 1102540"/>
                    <a:gd name="connsiteX5" fmla="*/ 278970 w 2925305"/>
                    <a:gd name="connsiteY5" fmla="*/ 1072106 h 1102540"/>
                    <a:gd name="connsiteX6" fmla="*/ 206644 w 2925305"/>
                    <a:gd name="connsiteY6" fmla="*/ 1056608 h 1102540"/>
                    <a:gd name="connsiteX7" fmla="*/ 134319 w 2925305"/>
                    <a:gd name="connsiteY7" fmla="*/ 1077272 h 1102540"/>
                    <a:gd name="connsiteX8" fmla="*/ 67159 w 2925305"/>
                    <a:gd name="connsiteY8" fmla="*/ 1061774 h 1102540"/>
                    <a:gd name="connsiteX9" fmla="*/ 0 w 2925305"/>
                    <a:gd name="connsiteY9" fmla="*/ 1056608 h 1102540"/>
                    <a:gd name="connsiteX10" fmla="*/ 67159 w 2925305"/>
                    <a:gd name="connsiteY10" fmla="*/ 1097937 h 1102540"/>
                    <a:gd name="connsiteX11" fmla="*/ 397350 w 2925305"/>
                    <a:gd name="connsiteY11" fmla="*/ 1099036 h 1102540"/>
                    <a:gd name="connsiteX12" fmla="*/ 982468 w 2925305"/>
                    <a:gd name="connsiteY12" fmla="*/ 1075679 h 1102540"/>
                    <a:gd name="connsiteX13" fmla="*/ 2017736 w 2925305"/>
                    <a:gd name="connsiteY13" fmla="*/ 877684 h 1102540"/>
                    <a:gd name="connsiteX14" fmla="*/ 2625901 w 2925305"/>
                    <a:gd name="connsiteY14" fmla="*/ 565564 h 1102540"/>
                    <a:gd name="connsiteX15" fmla="*/ 2918138 w 2925305"/>
                    <a:gd name="connsiteY15" fmla="*/ 87009 h 1102540"/>
                    <a:gd name="connsiteX16" fmla="*/ 2347342 w 2925305"/>
                    <a:gd name="connsiteY16" fmla="*/ 141668 h 1102540"/>
                    <a:gd name="connsiteX17" fmla="*/ 1824422 w 2925305"/>
                    <a:gd name="connsiteY17" fmla="*/ 51296 h 1102540"/>
                    <a:gd name="connsiteX18" fmla="*/ 1035023 w 2925305"/>
                    <a:gd name="connsiteY18" fmla="*/ 908251 h 1102540"/>
                    <a:gd name="connsiteX19" fmla="*/ 555873 w 2925305"/>
                    <a:gd name="connsiteY19" fmla="*/ 941507 h 1102540"/>
                    <a:gd name="connsiteX0" fmla="*/ 555873 w 2933419"/>
                    <a:gd name="connsiteY0" fmla="*/ 941507 h 1102540"/>
                    <a:gd name="connsiteX1" fmla="*/ 459783 w 2933419"/>
                    <a:gd name="connsiteY1" fmla="*/ 968784 h 1102540"/>
                    <a:gd name="connsiteX2" fmla="*/ 433953 w 2933419"/>
                    <a:gd name="connsiteY2" fmla="*/ 1015279 h 1102540"/>
                    <a:gd name="connsiteX3" fmla="*/ 402956 w 2933419"/>
                    <a:gd name="connsiteY3" fmla="*/ 1035943 h 1102540"/>
                    <a:gd name="connsiteX4" fmla="*/ 340963 w 2933419"/>
                    <a:gd name="connsiteY4" fmla="*/ 1015279 h 1102540"/>
                    <a:gd name="connsiteX5" fmla="*/ 278970 w 2933419"/>
                    <a:gd name="connsiteY5" fmla="*/ 1072106 h 1102540"/>
                    <a:gd name="connsiteX6" fmla="*/ 206644 w 2933419"/>
                    <a:gd name="connsiteY6" fmla="*/ 1056608 h 1102540"/>
                    <a:gd name="connsiteX7" fmla="*/ 134319 w 2933419"/>
                    <a:gd name="connsiteY7" fmla="*/ 1077272 h 1102540"/>
                    <a:gd name="connsiteX8" fmla="*/ 67159 w 2933419"/>
                    <a:gd name="connsiteY8" fmla="*/ 1061774 h 1102540"/>
                    <a:gd name="connsiteX9" fmla="*/ 0 w 2933419"/>
                    <a:gd name="connsiteY9" fmla="*/ 1056608 h 1102540"/>
                    <a:gd name="connsiteX10" fmla="*/ 67159 w 2933419"/>
                    <a:gd name="connsiteY10" fmla="*/ 1097937 h 1102540"/>
                    <a:gd name="connsiteX11" fmla="*/ 397350 w 2933419"/>
                    <a:gd name="connsiteY11" fmla="*/ 1099036 h 1102540"/>
                    <a:gd name="connsiteX12" fmla="*/ 982468 w 2933419"/>
                    <a:gd name="connsiteY12" fmla="*/ 1075679 h 1102540"/>
                    <a:gd name="connsiteX13" fmla="*/ 2017736 w 2933419"/>
                    <a:gd name="connsiteY13" fmla="*/ 877684 h 1102540"/>
                    <a:gd name="connsiteX14" fmla="*/ 2625901 w 2933419"/>
                    <a:gd name="connsiteY14" fmla="*/ 565564 h 1102540"/>
                    <a:gd name="connsiteX15" fmla="*/ 2918138 w 2933419"/>
                    <a:gd name="connsiteY15" fmla="*/ 87009 h 1102540"/>
                    <a:gd name="connsiteX16" fmla="*/ 2347342 w 2933419"/>
                    <a:gd name="connsiteY16" fmla="*/ 141668 h 1102540"/>
                    <a:gd name="connsiteX17" fmla="*/ 1824422 w 2933419"/>
                    <a:gd name="connsiteY17" fmla="*/ 51296 h 1102540"/>
                    <a:gd name="connsiteX18" fmla="*/ 1035023 w 2933419"/>
                    <a:gd name="connsiteY18" fmla="*/ 908251 h 1102540"/>
                    <a:gd name="connsiteX19" fmla="*/ 555873 w 2933419"/>
                    <a:gd name="connsiteY19" fmla="*/ 941507 h 1102540"/>
                    <a:gd name="connsiteX0" fmla="*/ 555873 w 2928008"/>
                    <a:gd name="connsiteY0" fmla="*/ 941507 h 1102540"/>
                    <a:gd name="connsiteX1" fmla="*/ 459783 w 2928008"/>
                    <a:gd name="connsiteY1" fmla="*/ 968784 h 1102540"/>
                    <a:gd name="connsiteX2" fmla="*/ 433953 w 2928008"/>
                    <a:gd name="connsiteY2" fmla="*/ 1015279 h 1102540"/>
                    <a:gd name="connsiteX3" fmla="*/ 402956 w 2928008"/>
                    <a:gd name="connsiteY3" fmla="*/ 1035943 h 1102540"/>
                    <a:gd name="connsiteX4" fmla="*/ 340963 w 2928008"/>
                    <a:gd name="connsiteY4" fmla="*/ 1015279 h 1102540"/>
                    <a:gd name="connsiteX5" fmla="*/ 278970 w 2928008"/>
                    <a:gd name="connsiteY5" fmla="*/ 1072106 h 1102540"/>
                    <a:gd name="connsiteX6" fmla="*/ 206644 w 2928008"/>
                    <a:gd name="connsiteY6" fmla="*/ 1056608 h 1102540"/>
                    <a:gd name="connsiteX7" fmla="*/ 134319 w 2928008"/>
                    <a:gd name="connsiteY7" fmla="*/ 1077272 h 1102540"/>
                    <a:gd name="connsiteX8" fmla="*/ 67159 w 2928008"/>
                    <a:gd name="connsiteY8" fmla="*/ 1061774 h 1102540"/>
                    <a:gd name="connsiteX9" fmla="*/ 0 w 2928008"/>
                    <a:gd name="connsiteY9" fmla="*/ 1056608 h 1102540"/>
                    <a:gd name="connsiteX10" fmla="*/ 67159 w 2928008"/>
                    <a:gd name="connsiteY10" fmla="*/ 1097937 h 1102540"/>
                    <a:gd name="connsiteX11" fmla="*/ 397350 w 2928008"/>
                    <a:gd name="connsiteY11" fmla="*/ 1099036 h 1102540"/>
                    <a:gd name="connsiteX12" fmla="*/ 982468 w 2928008"/>
                    <a:gd name="connsiteY12" fmla="*/ 1075679 h 1102540"/>
                    <a:gd name="connsiteX13" fmla="*/ 2017736 w 2928008"/>
                    <a:gd name="connsiteY13" fmla="*/ 877684 h 1102540"/>
                    <a:gd name="connsiteX14" fmla="*/ 2658142 w 2928008"/>
                    <a:gd name="connsiteY14" fmla="*/ 679383 h 1102540"/>
                    <a:gd name="connsiteX15" fmla="*/ 2918138 w 2928008"/>
                    <a:gd name="connsiteY15" fmla="*/ 87009 h 1102540"/>
                    <a:gd name="connsiteX16" fmla="*/ 2347342 w 2928008"/>
                    <a:gd name="connsiteY16" fmla="*/ 141668 h 1102540"/>
                    <a:gd name="connsiteX17" fmla="*/ 1824422 w 2928008"/>
                    <a:gd name="connsiteY17" fmla="*/ 51296 h 1102540"/>
                    <a:gd name="connsiteX18" fmla="*/ 1035023 w 2928008"/>
                    <a:gd name="connsiteY18" fmla="*/ 908251 h 1102540"/>
                    <a:gd name="connsiteX19" fmla="*/ 555873 w 2928008"/>
                    <a:gd name="connsiteY19" fmla="*/ 941507 h 1102540"/>
                    <a:gd name="connsiteX0" fmla="*/ 555873 w 2928008"/>
                    <a:gd name="connsiteY0" fmla="*/ 941507 h 1102540"/>
                    <a:gd name="connsiteX1" fmla="*/ 459783 w 2928008"/>
                    <a:gd name="connsiteY1" fmla="*/ 968784 h 1102540"/>
                    <a:gd name="connsiteX2" fmla="*/ 433953 w 2928008"/>
                    <a:gd name="connsiteY2" fmla="*/ 1015279 h 1102540"/>
                    <a:gd name="connsiteX3" fmla="*/ 402956 w 2928008"/>
                    <a:gd name="connsiteY3" fmla="*/ 1035943 h 1102540"/>
                    <a:gd name="connsiteX4" fmla="*/ 340963 w 2928008"/>
                    <a:gd name="connsiteY4" fmla="*/ 1015279 h 1102540"/>
                    <a:gd name="connsiteX5" fmla="*/ 278970 w 2928008"/>
                    <a:gd name="connsiteY5" fmla="*/ 1072106 h 1102540"/>
                    <a:gd name="connsiteX6" fmla="*/ 206644 w 2928008"/>
                    <a:gd name="connsiteY6" fmla="*/ 1056608 h 1102540"/>
                    <a:gd name="connsiteX7" fmla="*/ 134319 w 2928008"/>
                    <a:gd name="connsiteY7" fmla="*/ 1077272 h 1102540"/>
                    <a:gd name="connsiteX8" fmla="*/ 67159 w 2928008"/>
                    <a:gd name="connsiteY8" fmla="*/ 1061774 h 1102540"/>
                    <a:gd name="connsiteX9" fmla="*/ 0 w 2928008"/>
                    <a:gd name="connsiteY9" fmla="*/ 1056608 h 1102540"/>
                    <a:gd name="connsiteX10" fmla="*/ 67159 w 2928008"/>
                    <a:gd name="connsiteY10" fmla="*/ 1097937 h 1102540"/>
                    <a:gd name="connsiteX11" fmla="*/ 397350 w 2928008"/>
                    <a:gd name="connsiteY11" fmla="*/ 1099036 h 1102540"/>
                    <a:gd name="connsiteX12" fmla="*/ 982468 w 2928008"/>
                    <a:gd name="connsiteY12" fmla="*/ 1075679 h 1102540"/>
                    <a:gd name="connsiteX13" fmla="*/ 2017736 w 2928008"/>
                    <a:gd name="connsiteY13" fmla="*/ 877684 h 1102540"/>
                    <a:gd name="connsiteX14" fmla="*/ 2658142 w 2928008"/>
                    <a:gd name="connsiteY14" fmla="*/ 679383 h 1102540"/>
                    <a:gd name="connsiteX15" fmla="*/ 2918138 w 2928008"/>
                    <a:gd name="connsiteY15" fmla="*/ 87009 h 1102540"/>
                    <a:gd name="connsiteX16" fmla="*/ 2347342 w 2928008"/>
                    <a:gd name="connsiteY16" fmla="*/ 141668 h 1102540"/>
                    <a:gd name="connsiteX17" fmla="*/ 1824422 w 2928008"/>
                    <a:gd name="connsiteY17" fmla="*/ 51296 h 1102540"/>
                    <a:gd name="connsiteX18" fmla="*/ 555873 w 2928008"/>
                    <a:gd name="connsiteY18" fmla="*/ 941507 h 1102540"/>
                    <a:gd name="connsiteX0" fmla="*/ 555873 w 2928008"/>
                    <a:gd name="connsiteY0" fmla="*/ 941507 h 1102540"/>
                    <a:gd name="connsiteX1" fmla="*/ 433953 w 2928008"/>
                    <a:gd name="connsiteY1" fmla="*/ 1015279 h 1102540"/>
                    <a:gd name="connsiteX2" fmla="*/ 402956 w 2928008"/>
                    <a:gd name="connsiteY2" fmla="*/ 1035943 h 1102540"/>
                    <a:gd name="connsiteX3" fmla="*/ 340963 w 2928008"/>
                    <a:gd name="connsiteY3" fmla="*/ 1015279 h 1102540"/>
                    <a:gd name="connsiteX4" fmla="*/ 278970 w 2928008"/>
                    <a:gd name="connsiteY4" fmla="*/ 1072106 h 1102540"/>
                    <a:gd name="connsiteX5" fmla="*/ 206644 w 2928008"/>
                    <a:gd name="connsiteY5" fmla="*/ 1056608 h 1102540"/>
                    <a:gd name="connsiteX6" fmla="*/ 134319 w 2928008"/>
                    <a:gd name="connsiteY6" fmla="*/ 1077272 h 1102540"/>
                    <a:gd name="connsiteX7" fmla="*/ 67159 w 2928008"/>
                    <a:gd name="connsiteY7" fmla="*/ 1061774 h 1102540"/>
                    <a:gd name="connsiteX8" fmla="*/ 0 w 2928008"/>
                    <a:gd name="connsiteY8" fmla="*/ 1056608 h 1102540"/>
                    <a:gd name="connsiteX9" fmla="*/ 67159 w 2928008"/>
                    <a:gd name="connsiteY9" fmla="*/ 1097937 h 1102540"/>
                    <a:gd name="connsiteX10" fmla="*/ 397350 w 2928008"/>
                    <a:gd name="connsiteY10" fmla="*/ 1099036 h 1102540"/>
                    <a:gd name="connsiteX11" fmla="*/ 982468 w 2928008"/>
                    <a:gd name="connsiteY11" fmla="*/ 1075679 h 1102540"/>
                    <a:gd name="connsiteX12" fmla="*/ 2017736 w 2928008"/>
                    <a:gd name="connsiteY12" fmla="*/ 877684 h 1102540"/>
                    <a:gd name="connsiteX13" fmla="*/ 2658142 w 2928008"/>
                    <a:gd name="connsiteY13" fmla="*/ 679383 h 1102540"/>
                    <a:gd name="connsiteX14" fmla="*/ 2918138 w 2928008"/>
                    <a:gd name="connsiteY14" fmla="*/ 87009 h 1102540"/>
                    <a:gd name="connsiteX15" fmla="*/ 2347342 w 2928008"/>
                    <a:gd name="connsiteY15" fmla="*/ 141668 h 1102540"/>
                    <a:gd name="connsiteX16" fmla="*/ 1824422 w 2928008"/>
                    <a:gd name="connsiteY16" fmla="*/ 51296 h 1102540"/>
                    <a:gd name="connsiteX17" fmla="*/ 555873 w 2928008"/>
                    <a:gd name="connsiteY17" fmla="*/ 941507 h 1102540"/>
                    <a:gd name="connsiteX0" fmla="*/ 555873 w 2928008"/>
                    <a:gd name="connsiteY0" fmla="*/ 941507 h 1102540"/>
                    <a:gd name="connsiteX1" fmla="*/ 402956 w 2928008"/>
                    <a:gd name="connsiteY1" fmla="*/ 1035943 h 1102540"/>
                    <a:gd name="connsiteX2" fmla="*/ 340963 w 2928008"/>
                    <a:gd name="connsiteY2" fmla="*/ 1015279 h 1102540"/>
                    <a:gd name="connsiteX3" fmla="*/ 278970 w 2928008"/>
                    <a:gd name="connsiteY3" fmla="*/ 1072106 h 1102540"/>
                    <a:gd name="connsiteX4" fmla="*/ 206644 w 2928008"/>
                    <a:gd name="connsiteY4" fmla="*/ 1056608 h 1102540"/>
                    <a:gd name="connsiteX5" fmla="*/ 134319 w 2928008"/>
                    <a:gd name="connsiteY5" fmla="*/ 1077272 h 1102540"/>
                    <a:gd name="connsiteX6" fmla="*/ 67159 w 2928008"/>
                    <a:gd name="connsiteY6" fmla="*/ 1061774 h 1102540"/>
                    <a:gd name="connsiteX7" fmla="*/ 0 w 2928008"/>
                    <a:gd name="connsiteY7" fmla="*/ 1056608 h 1102540"/>
                    <a:gd name="connsiteX8" fmla="*/ 67159 w 2928008"/>
                    <a:gd name="connsiteY8" fmla="*/ 1097937 h 1102540"/>
                    <a:gd name="connsiteX9" fmla="*/ 397350 w 2928008"/>
                    <a:gd name="connsiteY9" fmla="*/ 1099036 h 1102540"/>
                    <a:gd name="connsiteX10" fmla="*/ 982468 w 2928008"/>
                    <a:gd name="connsiteY10" fmla="*/ 1075679 h 1102540"/>
                    <a:gd name="connsiteX11" fmla="*/ 2017736 w 2928008"/>
                    <a:gd name="connsiteY11" fmla="*/ 877684 h 1102540"/>
                    <a:gd name="connsiteX12" fmla="*/ 2658142 w 2928008"/>
                    <a:gd name="connsiteY12" fmla="*/ 679383 h 1102540"/>
                    <a:gd name="connsiteX13" fmla="*/ 2918138 w 2928008"/>
                    <a:gd name="connsiteY13" fmla="*/ 87009 h 1102540"/>
                    <a:gd name="connsiteX14" fmla="*/ 2347342 w 2928008"/>
                    <a:gd name="connsiteY14" fmla="*/ 141668 h 1102540"/>
                    <a:gd name="connsiteX15" fmla="*/ 1824422 w 2928008"/>
                    <a:gd name="connsiteY15" fmla="*/ 51296 h 1102540"/>
                    <a:gd name="connsiteX16" fmla="*/ 555873 w 2928008"/>
                    <a:gd name="connsiteY16" fmla="*/ 941507 h 1102540"/>
                    <a:gd name="connsiteX0" fmla="*/ 555873 w 2928008"/>
                    <a:gd name="connsiteY0" fmla="*/ 941507 h 1102540"/>
                    <a:gd name="connsiteX1" fmla="*/ 340963 w 2928008"/>
                    <a:gd name="connsiteY1" fmla="*/ 1015279 h 1102540"/>
                    <a:gd name="connsiteX2" fmla="*/ 278970 w 2928008"/>
                    <a:gd name="connsiteY2" fmla="*/ 1072106 h 1102540"/>
                    <a:gd name="connsiteX3" fmla="*/ 206644 w 2928008"/>
                    <a:gd name="connsiteY3" fmla="*/ 1056608 h 1102540"/>
                    <a:gd name="connsiteX4" fmla="*/ 134319 w 2928008"/>
                    <a:gd name="connsiteY4" fmla="*/ 1077272 h 1102540"/>
                    <a:gd name="connsiteX5" fmla="*/ 67159 w 2928008"/>
                    <a:gd name="connsiteY5" fmla="*/ 1061774 h 1102540"/>
                    <a:gd name="connsiteX6" fmla="*/ 0 w 2928008"/>
                    <a:gd name="connsiteY6" fmla="*/ 1056608 h 1102540"/>
                    <a:gd name="connsiteX7" fmla="*/ 67159 w 2928008"/>
                    <a:gd name="connsiteY7" fmla="*/ 1097937 h 1102540"/>
                    <a:gd name="connsiteX8" fmla="*/ 397350 w 2928008"/>
                    <a:gd name="connsiteY8" fmla="*/ 1099036 h 1102540"/>
                    <a:gd name="connsiteX9" fmla="*/ 982468 w 2928008"/>
                    <a:gd name="connsiteY9" fmla="*/ 1075679 h 1102540"/>
                    <a:gd name="connsiteX10" fmla="*/ 2017736 w 2928008"/>
                    <a:gd name="connsiteY10" fmla="*/ 877684 h 1102540"/>
                    <a:gd name="connsiteX11" fmla="*/ 2658142 w 2928008"/>
                    <a:gd name="connsiteY11" fmla="*/ 679383 h 1102540"/>
                    <a:gd name="connsiteX12" fmla="*/ 2918138 w 2928008"/>
                    <a:gd name="connsiteY12" fmla="*/ 87009 h 1102540"/>
                    <a:gd name="connsiteX13" fmla="*/ 2347342 w 2928008"/>
                    <a:gd name="connsiteY13" fmla="*/ 141668 h 1102540"/>
                    <a:gd name="connsiteX14" fmla="*/ 1824422 w 2928008"/>
                    <a:gd name="connsiteY14" fmla="*/ 51296 h 1102540"/>
                    <a:gd name="connsiteX15" fmla="*/ 555873 w 2928008"/>
                    <a:gd name="connsiteY15" fmla="*/ 941507 h 1102540"/>
                    <a:gd name="connsiteX0" fmla="*/ 555873 w 2928008"/>
                    <a:gd name="connsiteY0" fmla="*/ 941507 h 1102540"/>
                    <a:gd name="connsiteX1" fmla="*/ 278970 w 2928008"/>
                    <a:gd name="connsiteY1" fmla="*/ 1072106 h 1102540"/>
                    <a:gd name="connsiteX2" fmla="*/ 206644 w 2928008"/>
                    <a:gd name="connsiteY2" fmla="*/ 1056608 h 1102540"/>
                    <a:gd name="connsiteX3" fmla="*/ 134319 w 2928008"/>
                    <a:gd name="connsiteY3" fmla="*/ 1077272 h 1102540"/>
                    <a:gd name="connsiteX4" fmla="*/ 67159 w 2928008"/>
                    <a:gd name="connsiteY4" fmla="*/ 1061774 h 1102540"/>
                    <a:gd name="connsiteX5" fmla="*/ 0 w 2928008"/>
                    <a:gd name="connsiteY5" fmla="*/ 1056608 h 1102540"/>
                    <a:gd name="connsiteX6" fmla="*/ 67159 w 2928008"/>
                    <a:gd name="connsiteY6" fmla="*/ 1097937 h 1102540"/>
                    <a:gd name="connsiteX7" fmla="*/ 397350 w 2928008"/>
                    <a:gd name="connsiteY7" fmla="*/ 1099036 h 1102540"/>
                    <a:gd name="connsiteX8" fmla="*/ 982468 w 2928008"/>
                    <a:gd name="connsiteY8" fmla="*/ 1075679 h 1102540"/>
                    <a:gd name="connsiteX9" fmla="*/ 2017736 w 2928008"/>
                    <a:gd name="connsiteY9" fmla="*/ 877684 h 1102540"/>
                    <a:gd name="connsiteX10" fmla="*/ 2658142 w 2928008"/>
                    <a:gd name="connsiteY10" fmla="*/ 679383 h 1102540"/>
                    <a:gd name="connsiteX11" fmla="*/ 2918138 w 2928008"/>
                    <a:gd name="connsiteY11" fmla="*/ 87009 h 1102540"/>
                    <a:gd name="connsiteX12" fmla="*/ 2347342 w 2928008"/>
                    <a:gd name="connsiteY12" fmla="*/ 141668 h 1102540"/>
                    <a:gd name="connsiteX13" fmla="*/ 1824422 w 2928008"/>
                    <a:gd name="connsiteY13" fmla="*/ 51296 h 1102540"/>
                    <a:gd name="connsiteX14" fmla="*/ 555873 w 2928008"/>
                    <a:gd name="connsiteY14" fmla="*/ 941507 h 1102540"/>
                    <a:gd name="connsiteX0" fmla="*/ 555873 w 2928008"/>
                    <a:gd name="connsiteY0" fmla="*/ 941507 h 1102540"/>
                    <a:gd name="connsiteX1" fmla="*/ 206644 w 2928008"/>
                    <a:gd name="connsiteY1" fmla="*/ 1056608 h 1102540"/>
                    <a:gd name="connsiteX2" fmla="*/ 134319 w 2928008"/>
                    <a:gd name="connsiteY2" fmla="*/ 1077272 h 1102540"/>
                    <a:gd name="connsiteX3" fmla="*/ 67159 w 2928008"/>
                    <a:gd name="connsiteY3" fmla="*/ 1061774 h 1102540"/>
                    <a:gd name="connsiteX4" fmla="*/ 0 w 2928008"/>
                    <a:gd name="connsiteY4" fmla="*/ 1056608 h 1102540"/>
                    <a:gd name="connsiteX5" fmla="*/ 67159 w 2928008"/>
                    <a:gd name="connsiteY5" fmla="*/ 1097937 h 1102540"/>
                    <a:gd name="connsiteX6" fmla="*/ 397350 w 2928008"/>
                    <a:gd name="connsiteY6" fmla="*/ 1099036 h 1102540"/>
                    <a:gd name="connsiteX7" fmla="*/ 982468 w 2928008"/>
                    <a:gd name="connsiteY7" fmla="*/ 1075679 h 1102540"/>
                    <a:gd name="connsiteX8" fmla="*/ 2017736 w 2928008"/>
                    <a:gd name="connsiteY8" fmla="*/ 877684 h 1102540"/>
                    <a:gd name="connsiteX9" fmla="*/ 2658142 w 2928008"/>
                    <a:gd name="connsiteY9" fmla="*/ 679383 h 1102540"/>
                    <a:gd name="connsiteX10" fmla="*/ 2918138 w 2928008"/>
                    <a:gd name="connsiteY10" fmla="*/ 87009 h 1102540"/>
                    <a:gd name="connsiteX11" fmla="*/ 2347342 w 2928008"/>
                    <a:gd name="connsiteY11" fmla="*/ 141668 h 1102540"/>
                    <a:gd name="connsiteX12" fmla="*/ 1824422 w 2928008"/>
                    <a:gd name="connsiteY12" fmla="*/ 51296 h 1102540"/>
                    <a:gd name="connsiteX13" fmla="*/ 555873 w 2928008"/>
                    <a:gd name="connsiteY13" fmla="*/ 941507 h 1102540"/>
                    <a:gd name="connsiteX0" fmla="*/ 555873 w 2928008"/>
                    <a:gd name="connsiteY0" fmla="*/ 941507 h 1102540"/>
                    <a:gd name="connsiteX1" fmla="*/ 134319 w 2928008"/>
                    <a:gd name="connsiteY1" fmla="*/ 1077272 h 1102540"/>
                    <a:gd name="connsiteX2" fmla="*/ 67159 w 2928008"/>
                    <a:gd name="connsiteY2" fmla="*/ 1061774 h 1102540"/>
                    <a:gd name="connsiteX3" fmla="*/ 0 w 2928008"/>
                    <a:gd name="connsiteY3" fmla="*/ 1056608 h 1102540"/>
                    <a:gd name="connsiteX4" fmla="*/ 67159 w 2928008"/>
                    <a:gd name="connsiteY4" fmla="*/ 1097937 h 1102540"/>
                    <a:gd name="connsiteX5" fmla="*/ 397350 w 2928008"/>
                    <a:gd name="connsiteY5" fmla="*/ 1099036 h 1102540"/>
                    <a:gd name="connsiteX6" fmla="*/ 982468 w 2928008"/>
                    <a:gd name="connsiteY6" fmla="*/ 1075679 h 1102540"/>
                    <a:gd name="connsiteX7" fmla="*/ 2017736 w 2928008"/>
                    <a:gd name="connsiteY7" fmla="*/ 877684 h 1102540"/>
                    <a:gd name="connsiteX8" fmla="*/ 2658142 w 2928008"/>
                    <a:gd name="connsiteY8" fmla="*/ 679383 h 1102540"/>
                    <a:gd name="connsiteX9" fmla="*/ 2918138 w 2928008"/>
                    <a:gd name="connsiteY9" fmla="*/ 87009 h 1102540"/>
                    <a:gd name="connsiteX10" fmla="*/ 2347342 w 2928008"/>
                    <a:gd name="connsiteY10" fmla="*/ 141668 h 1102540"/>
                    <a:gd name="connsiteX11" fmla="*/ 1824422 w 2928008"/>
                    <a:gd name="connsiteY11" fmla="*/ 51296 h 1102540"/>
                    <a:gd name="connsiteX12" fmla="*/ 555873 w 2928008"/>
                    <a:gd name="connsiteY12" fmla="*/ 941507 h 1102540"/>
                    <a:gd name="connsiteX0" fmla="*/ 559083 w 2931218"/>
                    <a:gd name="connsiteY0" fmla="*/ 941507 h 1102540"/>
                    <a:gd name="connsiteX1" fmla="*/ 70369 w 2931218"/>
                    <a:gd name="connsiteY1" fmla="*/ 1061774 h 1102540"/>
                    <a:gd name="connsiteX2" fmla="*/ 3210 w 2931218"/>
                    <a:gd name="connsiteY2" fmla="*/ 1056608 h 1102540"/>
                    <a:gd name="connsiteX3" fmla="*/ 70369 w 2931218"/>
                    <a:gd name="connsiteY3" fmla="*/ 1097937 h 1102540"/>
                    <a:gd name="connsiteX4" fmla="*/ 400560 w 2931218"/>
                    <a:gd name="connsiteY4" fmla="*/ 1099036 h 1102540"/>
                    <a:gd name="connsiteX5" fmla="*/ 985678 w 2931218"/>
                    <a:gd name="connsiteY5" fmla="*/ 1075679 h 1102540"/>
                    <a:gd name="connsiteX6" fmla="*/ 2020946 w 2931218"/>
                    <a:gd name="connsiteY6" fmla="*/ 877684 h 1102540"/>
                    <a:gd name="connsiteX7" fmla="*/ 2661352 w 2931218"/>
                    <a:gd name="connsiteY7" fmla="*/ 679383 h 1102540"/>
                    <a:gd name="connsiteX8" fmla="*/ 2921348 w 2931218"/>
                    <a:gd name="connsiteY8" fmla="*/ 87009 h 1102540"/>
                    <a:gd name="connsiteX9" fmla="*/ 2350552 w 2931218"/>
                    <a:gd name="connsiteY9" fmla="*/ 141668 h 1102540"/>
                    <a:gd name="connsiteX10" fmla="*/ 1827632 w 2931218"/>
                    <a:gd name="connsiteY10" fmla="*/ 51296 h 1102540"/>
                    <a:gd name="connsiteX11" fmla="*/ 559083 w 2931218"/>
                    <a:gd name="connsiteY11" fmla="*/ 941507 h 1102540"/>
                    <a:gd name="connsiteX0" fmla="*/ 589806 w 2961941"/>
                    <a:gd name="connsiteY0" fmla="*/ 941507 h 1102540"/>
                    <a:gd name="connsiteX1" fmla="*/ 33933 w 2961941"/>
                    <a:gd name="connsiteY1" fmla="*/ 1056608 h 1102540"/>
                    <a:gd name="connsiteX2" fmla="*/ 101092 w 2961941"/>
                    <a:gd name="connsiteY2" fmla="*/ 1097937 h 1102540"/>
                    <a:gd name="connsiteX3" fmla="*/ 431283 w 2961941"/>
                    <a:gd name="connsiteY3" fmla="*/ 1099036 h 1102540"/>
                    <a:gd name="connsiteX4" fmla="*/ 1016401 w 2961941"/>
                    <a:gd name="connsiteY4" fmla="*/ 1075679 h 1102540"/>
                    <a:gd name="connsiteX5" fmla="*/ 2051669 w 2961941"/>
                    <a:gd name="connsiteY5" fmla="*/ 877684 h 1102540"/>
                    <a:gd name="connsiteX6" fmla="*/ 2692075 w 2961941"/>
                    <a:gd name="connsiteY6" fmla="*/ 679383 h 1102540"/>
                    <a:gd name="connsiteX7" fmla="*/ 2952071 w 2961941"/>
                    <a:gd name="connsiteY7" fmla="*/ 87009 h 1102540"/>
                    <a:gd name="connsiteX8" fmla="*/ 2381275 w 2961941"/>
                    <a:gd name="connsiteY8" fmla="*/ 141668 h 1102540"/>
                    <a:gd name="connsiteX9" fmla="*/ 1858355 w 2961941"/>
                    <a:gd name="connsiteY9" fmla="*/ 51296 h 1102540"/>
                    <a:gd name="connsiteX10" fmla="*/ 589806 w 2961941"/>
                    <a:gd name="connsiteY10" fmla="*/ 941507 h 1102540"/>
                    <a:gd name="connsiteX0" fmla="*/ 491042 w 2863177"/>
                    <a:gd name="connsiteY0" fmla="*/ 941507 h 1110804"/>
                    <a:gd name="connsiteX1" fmla="*/ 2328 w 2863177"/>
                    <a:gd name="connsiteY1" fmla="*/ 1097937 h 1110804"/>
                    <a:gd name="connsiteX2" fmla="*/ 332519 w 2863177"/>
                    <a:gd name="connsiteY2" fmla="*/ 1099036 h 1110804"/>
                    <a:gd name="connsiteX3" fmla="*/ 917637 w 2863177"/>
                    <a:gd name="connsiteY3" fmla="*/ 1075679 h 1110804"/>
                    <a:gd name="connsiteX4" fmla="*/ 1952905 w 2863177"/>
                    <a:gd name="connsiteY4" fmla="*/ 877684 h 1110804"/>
                    <a:gd name="connsiteX5" fmla="*/ 2593311 w 2863177"/>
                    <a:gd name="connsiteY5" fmla="*/ 679383 h 1110804"/>
                    <a:gd name="connsiteX6" fmla="*/ 2853307 w 2863177"/>
                    <a:gd name="connsiteY6" fmla="*/ 87009 h 1110804"/>
                    <a:gd name="connsiteX7" fmla="*/ 2282511 w 2863177"/>
                    <a:gd name="connsiteY7" fmla="*/ 141668 h 1110804"/>
                    <a:gd name="connsiteX8" fmla="*/ 1759591 w 2863177"/>
                    <a:gd name="connsiteY8" fmla="*/ 51296 h 1110804"/>
                    <a:gd name="connsiteX9" fmla="*/ 491042 w 2863177"/>
                    <a:gd name="connsiteY9" fmla="*/ 941507 h 1110804"/>
                    <a:gd name="connsiteX0" fmla="*/ 202342 w 2574477"/>
                    <a:gd name="connsiteY0" fmla="*/ 941507 h 1111208"/>
                    <a:gd name="connsiteX1" fmla="*/ 43819 w 2574477"/>
                    <a:gd name="connsiteY1" fmla="*/ 1099036 h 1111208"/>
                    <a:gd name="connsiteX2" fmla="*/ 628937 w 2574477"/>
                    <a:gd name="connsiteY2" fmla="*/ 1075679 h 1111208"/>
                    <a:gd name="connsiteX3" fmla="*/ 1664205 w 2574477"/>
                    <a:gd name="connsiteY3" fmla="*/ 877684 h 1111208"/>
                    <a:gd name="connsiteX4" fmla="*/ 2304611 w 2574477"/>
                    <a:gd name="connsiteY4" fmla="*/ 679383 h 1111208"/>
                    <a:gd name="connsiteX5" fmla="*/ 2564607 w 2574477"/>
                    <a:gd name="connsiteY5" fmla="*/ 87009 h 1111208"/>
                    <a:gd name="connsiteX6" fmla="*/ 1993811 w 2574477"/>
                    <a:gd name="connsiteY6" fmla="*/ 141668 h 1111208"/>
                    <a:gd name="connsiteX7" fmla="*/ 1470891 w 2574477"/>
                    <a:gd name="connsiteY7" fmla="*/ 51296 h 1111208"/>
                    <a:gd name="connsiteX8" fmla="*/ 202342 w 2574477"/>
                    <a:gd name="connsiteY8" fmla="*/ 941507 h 1111208"/>
                    <a:gd name="connsiteX0" fmla="*/ 34046 w 2406181"/>
                    <a:gd name="connsiteY0" fmla="*/ 941507 h 1083665"/>
                    <a:gd name="connsiteX1" fmla="*/ 460641 w 2406181"/>
                    <a:gd name="connsiteY1" fmla="*/ 1075679 h 1083665"/>
                    <a:gd name="connsiteX2" fmla="*/ 1495909 w 2406181"/>
                    <a:gd name="connsiteY2" fmla="*/ 877684 h 1083665"/>
                    <a:gd name="connsiteX3" fmla="*/ 2136315 w 2406181"/>
                    <a:gd name="connsiteY3" fmla="*/ 679383 h 1083665"/>
                    <a:gd name="connsiteX4" fmla="*/ 2396311 w 2406181"/>
                    <a:gd name="connsiteY4" fmla="*/ 87009 h 1083665"/>
                    <a:gd name="connsiteX5" fmla="*/ 1825515 w 2406181"/>
                    <a:gd name="connsiteY5" fmla="*/ 141668 h 1083665"/>
                    <a:gd name="connsiteX6" fmla="*/ 1302595 w 2406181"/>
                    <a:gd name="connsiteY6" fmla="*/ 51296 h 1083665"/>
                    <a:gd name="connsiteX7" fmla="*/ 34046 w 2406181"/>
                    <a:gd name="connsiteY7" fmla="*/ 941507 h 1083665"/>
                    <a:gd name="connsiteX0" fmla="*/ 0 w 2372135"/>
                    <a:gd name="connsiteY0" fmla="*/ 941507 h 996750"/>
                    <a:gd name="connsiteX1" fmla="*/ 1461863 w 2372135"/>
                    <a:gd name="connsiteY1" fmla="*/ 877684 h 996750"/>
                    <a:gd name="connsiteX2" fmla="*/ 2102269 w 2372135"/>
                    <a:gd name="connsiteY2" fmla="*/ 679383 h 996750"/>
                    <a:gd name="connsiteX3" fmla="*/ 2362265 w 2372135"/>
                    <a:gd name="connsiteY3" fmla="*/ 87009 h 996750"/>
                    <a:gd name="connsiteX4" fmla="*/ 1791469 w 2372135"/>
                    <a:gd name="connsiteY4" fmla="*/ 141668 h 996750"/>
                    <a:gd name="connsiteX5" fmla="*/ 1268549 w 2372135"/>
                    <a:gd name="connsiteY5" fmla="*/ 51296 h 996750"/>
                    <a:gd name="connsiteX6" fmla="*/ 0 w 2372135"/>
                    <a:gd name="connsiteY6" fmla="*/ 941507 h 996750"/>
                    <a:gd name="connsiteX0" fmla="*/ 4285 w 2374669"/>
                    <a:gd name="connsiteY0" fmla="*/ 941507 h 961907"/>
                    <a:gd name="connsiteX1" fmla="*/ 1749865 w 2374669"/>
                    <a:gd name="connsiteY1" fmla="*/ 675915 h 961907"/>
                    <a:gd name="connsiteX2" fmla="*/ 2106554 w 2374669"/>
                    <a:gd name="connsiteY2" fmla="*/ 679383 h 961907"/>
                    <a:gd name="connsiteX3" fmla="*/ 2366550 w 2374669"/>
                    <a:gd name="connsiteY3" fmla="*/ 87009 h 961907"/>
                    <a:gd name="connsiteX4" fmla="*/ 1795754 w 2374669"/>
                    <a:gd name="connsiteY4" fmla="*/ 141668 h 961907"/>
                    <a:gd name="connsiteX5" fmla="*/ 1272834 w 2374669"/>
                    <a:gd name="connsiteY5" fmla="*/ 51296 h 961907"/>
                    <a:gd name="connsiteX6" fmla="*/ 4285 w 2374669"/>
                    <a:gd name="connsiteY6" fmla="*/ 941507 h 961907"/>
                    <a:gd name="connsiteX0" fmla="*/ 323589 w 1204459"/>
                    <a:gd name="connsiteY0" fmla="*/ 713869 h 752925"/>
                    <a:gd name="connsiteX1" fmla="*/ 579655 w 1204459"/>
                    <a:gd name="connsiteY1" fmla="*/ 675915 h 752925"/>
                    <a:gd name="connsiteX2" fmla="*/ 936344 w 1204459"/>
                    <a:gd name="connsiteY2" fmla="*/ 679383 h 752925"/>
                    <a:gd name="connsiteX3" fmla="*/ 1196340 w 1204459"/>
                    <a:gd name="connsiteY3" fmla="*/ 87009 h 752925"/>
                    <a:gd name="connsiteX4" fmla="*/ 625544 w 1204459"/>
                    <a:gd name="connsiteY4" fmla="*/ 141668 h 752925"/>
                    <a:gd name="connsiteX5" fmla="*/ 102624 w 1204459"/>
                    <a:gd name="connsiteY5" fmla="*/ 51296 h 752925"/>
                    <a:gd name="connsiteX6" fmla="*/ 323589 w 1204459"/>
                    <a:gd name="connsiteY6" fmla="*/ 713869 h 752925"/>
                    <a:gd name="connsiteX0" fmla="*/ 326328 w 1207198"/>
                    <a:gd name="connsiteY0" fmla="*/ 713869 h 720917"/>
                    <a:gd name="connsiteX1" fmla="*/ 582394 w 1207198"/>
                    <a:gd name="connsiteY1" fmla="*/ 675915 h 720917"/>
                    <a:gd name="connsiteX2" fmla="*/ 939083 w 1207198"/>
                    <a:gd name="connsiteY2" fmla="*/ 679383 h 720917"/>
                    <a:gd name="connsiteX3" fmla="*/ 1199079 w 1207198"/>
                    <a:gd name="connsiteY3" fmla="*/ 87009 h 720917"/>
                    <a:gd name="connsiteX4" fmla="*/ 628283 w 1207198"/>
                    <a:gd name="connsiteY4" fmla="*/ 141668 h 720917"/>
                    <a:gd name="connsiteX5" fmla="*/ 105363 w 1207198"/>
                    <a:gd name="connsiteY5" fmla="*/ 51296 h 720917"/>
                    <a:gd name="connsiteX6" fmla="*/ 326328 w 1207198"/>
                    <a:gd name="connsiteY6" fmla="*/ 713869 h 720917"/>
                    <a:gd name="connsiteX0" fmla="*/ 326328 w 1207198"/>
                    <a:gd name="connsiteY0" fmla="*/ 713869 h 720917"/>
                    <a:gd name="connsiteX1" fmla="*/ 582394 w 1207198"/>
                    <a:gd name="connsiteY1" fmla="*/ 675915 h 720917"/>
                    <a:gd name="connsiteX2" fmla="*/ 939083 w 1207198"/>
                    <a:gd name="connsiteY2" fmla="*/ 679383 h 720917"/>
                    <a:gd name="connsiteX3" fmla="*/ 1199079 w 1207198"/>
                    <a:gd name="connsiteY3" fmla="*/ 87009 h 720917"/>
                    <a:gd name="connsiteX4" fmla="*/ 628283 w 1207198"/>
                    <a:gd name="connsiteY4" fmla="*/ 141668 h 720917"/>
                    <a:gd name="connsiteX5" fmla="*/ 105363 w 1207198"/>
                    <a:gd name="connsiteY5" fmla="*/ 51296 h 720917"/>
                    <a:gd name="connsiteX6" fmla="*/ 326328 w 1207198"/>
                    <a:gd name="connsiteY6" fmla="*/ 713869 h 720917"/>
                    <a:gd name="connsiteX0" fmla="*/ 314500 w 1195370"/>
                    <a:gd name="connsiteY0" fmla="*/ 713869 h 720917"/>
                    <a:gd name="connsiteX1" fmla="*/ 570566 w 1195370"/>
                    <a:gd name="connsiteY1" fmla="*/ 675915 h 720917"/>
                    <a:gd name="connsiteX2" fmla="*/ 927255 w 1195370"/>
                    <a:gd name="connsiteY2" fmla="*/ 679383 h 720917"/>
                    <a:gd name="connsiteX3" fmla="*/ 1187251 w 1195370"/>
                    <a:gd name="connsiteY3" fmla="*/ 87009 h 720917"/>
                    <a:gd name="connsiteX4" fmla="*/ 616455 w 1195370"/>
                    <a:gd name="connsiteY4" fmla="*/ 141668 h 720917"/>
                    <a:gd name="connsiteX5" fmla="*/ 93535 w 1195370"/>
                    <a:gd name="connsiteY5" fmla="*/ 51296 h 720917"/>
                    <a:gd name="connsiteX6" fmla="*/ 314500 w 1195370"/>
                    <a:gd name="connsiteY6" fmla="*/ 713869 h 720917"/>
                    <a:gd name="connsiteX0" fmla="*/ 234629 w 1115499"/>
                    <a:gd name="connsiteY0" fmla="*/ 713869 h 720917"/>
                    <a:gd name="connsiteX1" fmla="*/ 490695 w 1115499"/>
                    <a:gd name="connsiteY1" fmla="*/ 675915 h 720917"/>
                    <a:gd name="connsiteX2" fmla="*/ 847384 w 1115499"/>
                    <a:gd name="connsiteY2" fmla="*/ 679383 h 720917"/>
                    <a:gd name="connsiteX3" fmla="*/ 1107380 w 1115499"/>
                    <a:gd name="connsiteY3" fmla="*/ 87009 h 720917"/>
                    <a:gd name="connsiteX4" fmla="*/ 536584 w 1115499"/>
                    <a:gd name="connsiteY4" fmla="*/ 141668 h 720917"/>
                    <a:gd name="connsiteX5" fmla="*/ 13664 w 1115499"/>
                    <a:gd name="connsiteY5" fmla="*/ 51296 h 720917"/>
                    <a:gd name="connsiteX6" fmla="*/ 234629 w 1115499"/>
                    <a:gd name="connsiteY6" fmla="*/ 713869 h 720917"/>
                    <a:gd name="connsiteX0" fmla="*/ 234629 w 1115499"/>
                    <a:gd name="connsiteY0" fmla="*/ 662573 h 669621"/>
                    <a:gd name="connsiteX1" fmla="*/ 490695 w 1115499"/>
                    <a:gd name="connsiteY1" fmla="*/ 624619 h 669621"/>
                    <a:gd name="connsiteX2" fmla="*/ 847384 w 1115499"/>
                    <a:gd name="connsiteY2" fmla="*/ 628087 h 669621"/>
                    <a:gd name="connsiteX3" fmla="*/ 1107380 w 1115499"/>
                    <a:gd name="connsiteY3" fmla="*/ 35713 h 669621"/>
                    <a:gd name="connsiteX4" fmla="*/ 536584 w 1115499"/>
                    <a:gd name="connsiteY4" fmla="*/ 90372 h 669621"/>
                    <a:gd name="connsiteX5" fmla="*/ 13664 w 1115499"/>
                    <a:gd name="connsiteY5" fmla="*/ 0 h 669621"/>
                    <a:gd name="connsiteX6" fmla="*/ 234629 w 1115499"/>
                    <a:gd name="connsiteY6" fmla="*/ 662573 h 669621"/>
                    <a:gd name="connsiteX0" fmla="*/ 234629 w 1114953"/>
                    <a:gd name="connsiteY0" fmla="*/ 662573 h 669621"/>
                    <a:gd name="connsiteX1" fmla="*/ 490695 w 1114953"/>
                    <a:gd name="connsiteY1" fmla="*/ 624619 h 669621"/>
                    <a:gd name="connsiteX2" fmla="*/ 847384 w 1114953"/>
                    <a:gd name="connsiteY2" fmla="*/ 628087 h 669621"/>
                    <a:gd name="connsiteX3" fmla="*/ 1107380 w 1114953"/>
                    <a:gd name="connsiteY3" fmla="*/ 35713 h 669621"/>
                    <a:gd name="connsiteX4" fmla="*/ 549480 w 1114953"/>
                    <a:gd name="connsiteY4" fmla="*/ 209364 h 669621"/>
                    <a:gd name="connsiteX5" fmla="*/ 13664 w 1114953"/>
                    <a:gd name="connsiteY5" fmla="*/ 0 h 669621"/>
                    <a:gd name="connsiteX6" fmla="*/ 234629 w 1114953"/>
                    <a:gd name="connsiteY6" fmla="*/ 662573 h 669621"/>
                    <a:gd name="connsiteX0" fmla="*/ 234629 w 1163839"/>
                    <a:gd name="connsiteY0" fmla="*/ 662573 h 669621"/>
                    <a:gd name="connsiteX1" fmla="*/ 490695 w 1163839"/>
                    <a:gd name="connsiteY1" fmla="*/ 624619 h 669621"/>
                    <a:gd name="connsiteX2" fmla="*/ 847384 w 1163839"/>
                    <a:gd name="connsiteY2" fmla="*/ 628087 h 669621"/>
                    <a:gd name="connsiteX3" fmla="*/ 1107380 w 1163839"/>
                    <a:gd name="connsiteY3" fmla="*/ 35713 h 669621"/>
                    <a:gd name="connsiteX4" fmla="*/ 549480 w 1163839"/>
                    <a:gd name="connsiteY4" fmla="*/ 209364 h 669621"/>
                    <a:gd name="connsiteX5" fmla="*/ 13664 w 1163839"/>
                    <a:gd name="connsiteY5" fmla="*/ 0 h 669621"/>
                    <a:gd name="connsiteX6" fmla="*/ 234629 w 1163839"/>
                    <a:gd name="connsiteY6" fmla="*/ 662573 h 669621"/>
                    <a:gd name="connsiteX0" fmla="*/ 234629 w 1163839"/>
                    <a:gd name="connsiteY0" fmla="*/ 662573 h 669621"/>
                    <a:gd name="connsiteX1" fmla="*/ 490695 w 1163839"/>
                    <a:gd name="connsiteY1" fmla="*/ 624619 h 669621"/>
                    <a:gd name="connsiteX2" fmla="*/ 847384 w 1163839"/>
                    <a:gd name="connsiteY2" fmla="*/ 628087 h 669621"/>
                    <a:gd name="connsiteX3" fmla="*/ 1107380 w 1163839"/>
                    <a:gd name="connsiteY3" fmla="*/ 35713 h 669621"/>
                    <a:gd name="connsiteX4" fmla="*/ 549480 w 1163839"/>
                    <a:gd name="connsiteY4" fmla="*/ 209364 h 669621"/>
                    <a:gd name="connsiteX5" fmla="*/ 13664 w 1163839"/>
                    <a:gd name="connsiteY5" fmla="*/ 0 h 669621"/>
                    <a:gd name="connsiteX6" fmla="*/ 234629 w 1163839"/>
                    <a:gd name="connsiteY6" fmla="*/ 662573 h 669621"/>
                    <a:gd name="connsiteX0" fmla="*/ 234629 w 1107380"/>
                    <a:gd name="connsiteY0" fmla="*/ 662573 h 669621"/>
                    <a:gd name="connsiteX1" fmla="*/ 490695 w 1107380"/>
                    <a:gd name="connsiteY1" fmla="*/ 624619 h 669621"/>
                    <a:gd name="connsiteX2" fmla="*/ 847384 w 1107380"/>
                    <a:gd name="connsiteY2" fmla="*/ 628087 h 669621"/>
                    <a:gd name="connsiteX3" fmla="*/ 1107380 w 1107380"/>
                    <a:gd name="connsiteY3" fmla="*/ 35713 h 669621"/>
                    <a:gd name="connsiteX4" fmla="*/ 549480 w 1107380"/>
                    <a:gd name="connsiteY4" fmla="*/ 209364 h 669621"/>
                    <a:gd name="connsiteX5" fmla="*/ 13664 w 1107380"/>
                    <a:gd name="connsiteY5" fmla="*/ 0 h 669621"/>
                    <a:gd name="connsiteX6" fmla="*/ 234629 w 1107380"/>
                    <a:gd name="connsiteY6" fmla="*/ 662573 h 669621"/>
                    <a:gd name="connsiteX0" fmla="*/ 234629 w 1107380"/>
                    <a:gd name="connsiteY0" fmla="*/ 662573 h 678804"/>
                    <a:gd name="connsiteX1" fmla="*/ 490695 w 1107380"/>
                    <a:gd name="connsiteY1" fmla="*/ 624619 h 678804"/>
                    <a:gd name="connsiteX2" fmla="*/ 847384 w 1107380"/>
                    <a:gd name="connsiteY2" fmla="*/ 628087 h 678804"/>
                    <a:gd name="connsiteX3" fmla="*/ 1107380 w 1107380"/>
                    <a:gd name="connsiteY3" fmla="*/ 35713 h 678804"/>
                    <a:gd name="connsiteX4" fmla="*/ 549480 w 1107380"/>
                    <a:gd name="connsiteY4" fmla="*/ 209364 h 678804"/>
                    <a:gd name="connsiteX5" fmla="*/ 13664 w 1107380"/>
                    <a:gd name="connsiteY5" fmla="*/ 0 h 678804"/>
                    <a:gd name="connsiteX6" fmla="*/ 234629 w 1107380"/>
                    <a:gd name="connsiteY6" fmla="*/ 662573 h 678804"/>
                    <a:gd name="connsiteX0" fmla="*/ 234629 w 1107380"/>
                    <a:gd name="connsiteY0" fmla="*/ 662573 h 678804"/>
                    <a:gd name="connsiteX1" fmla="*/ 490695 w 1107380"/>
                    <a:gd name="connsiteY1" fmla="*/ 624619 h 678804"/>
                    <a:gd name="connsiteX2" fmla="*/ 847384 w 1107380"/>
                    <a:gd name="connsiteY2" fmla="*/ 628087 h 678804"/>
                    <a:gd name="connsiteX3" fmla="*/ 1107380 w 1107380"/>
                    <a:gd name="connsiteY3" fmla="*/ 35713 h 678804"/>
                    <a:gd name="connsiteX4" fmla="*/ 549480 w 1107380"/>
                    <a:gd name="connsiteY4" fmla="*/ 209364 h 678804"/>
                    <a:gd name="connsiteX5" fmla="*/ 13664 w 1107380"/>
                    <a:gd name="connsiteY5" fmla="*/ 0 h 678804"/>
                    <a:gd name="connsiteX6" fmla="*/ 234629 w 1107380"/>
                    <a:gd name="connsiteY6" fmla="*/ 662573 h 678804"/>
                    <a:gd name="connsiteX0" fmla="*/ 234629 w 1107380"/>
                    <a:gd name="connsiteY0" fmla="*/ 662573 h 662573"/>
                    <a:gd name="connsiteX1" fmla="*/ 490695 w 1107380"/>
                    <a:gd name="connsiteY1" fmla="*/ 624619 h 662573"/>
                    <a:gd name="connsiteX2" fmla="*/ 847384 w 1107380"/>
                    <a:gd name="connsiteY2" fmla="*/ 628087 h 662573"/>
                    <a:gd name="connsiteX3" fmla="*/ 1107380 w 1107380"/>
                    <a:gd name="connsiteY3" fmla="*/ 35713 h 662573"/>
                    <a:gd name="connsiteX4" fmla="*/ 549480 w 1107380"/>
                    <a:gd name="connsiteY4" fmla="*/ 209364 h 662573"/>
                    <a:gd name="connsiteX5" fmla="*/ 13664 w 1107380"/>
                    <a:gd name="connsiteY5" fmla="*/ 0 h 662573"/>
                    <a:gd name="connsiteX6" fmla="*/ 234629 w 1107380"/>
                    <a:gd name="connsiteY6" fmla="*/ 662573 h 662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7380" h="662573">
                      <a:moveTo>
                        <a:pt x="234629" y="662573"/>
                      </a:moveTo>
                      <a:cubicBezTo>
                        <a:pt x="333478" y="621817"/>
                        <a:pt x="388569" y="630367"/>
                        <a:pt x="490695" y="624619"/>
                      </a:cubicBezTo>
                      <a:cubicBezTo>
                        <a:pt x="592821" y="618871"/>
                        <a:pt x="770397" y="633114"/>
                        <a:pt x="847384" y="628087"/>
                      </a:cubicBezTo>
                      <a:cubicBezTo>
                        <a:pt x="853443" y="509242"/>
                        <a:pt x="963588" y="208972"/>
                        <a:pt x="1107380" y="35713"/>
                      </a:cubicBezTo>
                      <a:cubicBezTo>
                        <a:pt x="915871" y="136653"/>
                        <a:pt x="731766" y="215316"/>
                        <a:pt x="549480" y="209364"/>
                      </a:cubicBezTo>
                      <a:cubicBezTo>
                        <a:pt x="367194" y="203412"/>
                        <a:pt x="128430" y="178114"/>
                        <a:pt x="13664" y="0"/>
                      </a:cubicBezTo>
                      <a:cubicBezTo>
                        <a:pt x="-65679" y="148827"/>
                        <a:pt x="226054" y="356701"/>
                        <a:pt x="234629" y="66257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20000"/>
                        <a:lumOff val="80000"/>
                        <a:alpha val="30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20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23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33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9" name="Forme libre 68"/>
                <p:cNvSpPr/>
                <p:nvPr/>
              </p:nvSpPr>
              <p:spPr>
                <a:xfrm flipH="1">
                  <a:off x="6338168" y="3955893"/>
                  <a:ext cx="270750" cy="702897"/>
                </a:xfrm>
                <a:custGeom>
                  <a:avLst/>
                  <a:gdLst>
                    <a:gd name="connsiteX0" fmla="*/ 0 w 214411"/>
                    <a:gd name="connsiteY0" fmla="*/ 0 h 1387365"/>
                    <a:gd name="connsiteX1" fmla="*/ 126124 w 214411"/>
                    <a:gd name="connsiteY1" fmla="*/ 655845 h 1387365"/>
                    <a:gd name="connsiteX2" fmla="*/ 214411 w 214411"/>
                    <a:gd name="connsiteY2" fmla="*/ 1387365 h 1387365"/>
                    <a:gd name="connsiteX0" fmla="*/ 0 w 245942"/>
                    <a:gd name="connsiteY0" fmla="*/ 0 h 1311690"/>
                    <a:gd name="connsiteX1" fmla="*/ 157655 w 245942"/>
                    <a:gd name="connsiteY1" fmla="*/ 580170 h 1311690"/>
                    <a:gd name="connsiteX2" fmla="*/ 245942 w 245942"/>
                    <a:gd name="connsiteY2" fmla="*/ 1311690 h 1311690"/>
                    <a:gd name="connsiteX0" fmla="*/ 0 w 245942"/>
                    <a:gd name="connsiteY0" fmla="*/ 0 h 1311690"/>
                    <a:gd name="connsiteX1" fmla="*/ 119818 w 245942"/>
                    <a:gd name="connsiteY1" fmla="*/ 630619 h 1311690"/>
                    <a:gd name="connsiteX2" fmla="*/ 245942 w 245942"/>
                    <a:gd name="connsiteY2" fmla="*/ 1311690 h 1311690"/>
                    <a:gd name="connsiteX0" fmla="*/ 0 w 233329"/>
                    <a:gd name="connsiteY0" fmla="*/ 0 h 1305384"/>
                    <a:gd name="connsiteX1" fmla="*/ 107205 w 233329"/>
                    <a:gd name="connsiteY1" fmla="*/ 624313 h 1305384"/>
                    <a:gd name="connsiteX2" fmla="*/ 233329 w 233329"/>
                    <a:gd name="connsiteY2" fmla="*/ 1305384 h 1305384"/>
                    <a:gd name="connsiteX0" fmla="*/ 0 w 2967521"/>
                    <a:gd name="connsiteY0" fmla="*/ 0 h 1440517"/>
                    <a:gd name="connsiteX1" fmla="*/ 107205 w 2967521"/>
                    <a:gd name="connsiteY1" fmla="*/ 624313 h 1440517"/>
                    <a:gd name="connsiteX2" fmla="*/ 2967521 w 2967521"/>
                    <a:gd name="connsiteY2" fmla="*/ 1440517 h 1440517"/>
                    <a:gd name="connsiteX0" fmla="*/ 0 w 2967521"/>
                    <a:gd name="connsiteY0" fmla="*/ 0 h 1440517"/>
                    <a:gd name="connsiteX1" fmla="*/ 197294 w 2967521"/>
                    <a:gd name="connsiteY1" fmla="*/ 822508 h 1440517"/>
                    <a:gd name="connsiteX2" fmla="*/ 2967521 w 2967521"/>
                    <a:gd name="connsiteY2" fmla="*/ 1440517 h 1440517"/>
                    <a:gd name="connsiteX0" fmla="*/ 0 w 2967521"/>
                    <a:gd name="connsiteY0" fmla="*/ 0 h 1440517"/>
                    <a:gd name="connsiteX1" fmla="*/ 197294 w 2967521"/>
                    <a:gd name="connsiteY1" fmla="*/ 822508 h 1440517"/>
                    <a:gd name="connsiteX2" fmla="*/ 2967521 w 2967521"/>
                    <a:gd name="connsiteY2" fmla="*/ 1440517 h 1440517"/>
                    <a:gd name="connsiteX0" fmla="*/ 0 w 2967521"/>
                    <a:gd name="connsiteY0" fmla="*/ 0 h 1465645"/>
                    <a:gd name="connsiteX1" fmla="*/ 197294 w 2967521"/>
                    <a:gd name="connsiteY1" fmla="*/ 822508 h 1465645"/>
                    <a:gd name="connsiteX2" fmla="*/ 2967521 w 2967521"/>
                    <a:gd name="connsiteY2" fmla="*/ 1440517 h 1465645"/>
                    <a:gd name="connsiteX0" fmla="*/ 73464 w 3036480"/>
                    <a:gd name="connsiteY0" fmla="*/ 0 h 1444736"/>
                    <a:gd name="connsiteX1" fmla="*/ 270758 w 3036480"/>
                    <a:gd name="connsiteY1" fmla="*/ 822508 h 1444736"/>
                    <a:gd name="connsiteX2" fmla="*/ 3036480 w 3036480"/>
                    <a:gd name="connsiteY2" fmla="*/ 1417994 h 1444736"/>
                    <a:gd name="connsiteX0" fmla="*/ 0 w 2963016"/>
                    <a:gd name="connsiteY0" fmla="*/ 0 h 1460602"/>
                    <a:gd name="connsiteX1" fmla="*/ 553144 w 2963016"/>
                    <a:gd name="connsiteY1" fmla="*/ 1061243 h 1460602"/>
                    <a:gd name="connsiteX2" fmla="*/ 2963016 w 2963016"/>
                    <a:gd name="connsiteY2" fmla="*/ 1417994 h 1460602"/>
                    <a:gd name="connsiteX0" fmla="*/ 0 w 2963016"/>
                    <a:gd name="connsiteY0" fmla="*/ 0 h 1574492"/>
                    <a:gd name="connsiteX1" fmla="*/ 553144 w 2963016"/>
                    <a:gd name="connsiteY1" fmla="*/ 1061243 h 1574492"/>
                    <a:gd name="connsiteX2" fmla="*/ 2963016 w 2963016"/>
                    <a:gd name="connsiteY2" fmla="*/ 1417994 h 1574492"/>
                    <a:gd name="connsiteX0" fmla="*/ 0 w 2963016"/>
                    <a:gd name="connsiteY0" fmla="*/ 0 h 1583566"/>
                    <a:gd name="connsiteX1" fmla="*/ 688277 w 2963016"/>
                    <a:gd name="connsiteY1" fmla="*/ 1110792 h 1583566"/>
                    <a:gd name="connsiteX2" fmla="*/ 2963016 w 2963016"/>
                    <a:gd name="connsiteY2" fmla="*/ 1417994 h 1583566"/>
                    <a:gd name="connsiteX0" fmla="*/ 0 w 2963016"/>
                    <a:gd name="connsiteY0" fmla="*/ 0 h 1583566"/>
                    <a:gd name="connsiteX1" fmla="*/ 688277 w 2963016"/>
                    <a:gd name="connsiteY1" fmla="*/ 1110792 h 1583566"/>
                    <a:gd name="connsiteX2" fmla="*/ 2963016 w 2963016"/>
                    <a:gd name="connsiteY2" fmla="*/ 1417994 h 1583566"/>
                    <a:gd name="connsiteX0" fmla="*/ 693570 w 2404960"/>
                    <a:gd name="connsiteY0" fmla="*/ 0 h 1149064"/>
                    <a:gd name="connsiteX1" fmla="*/ 130221 w 2404960"/>
                    <a:gd name="connsiteY1" fmla="*/ 676290 h 1149064"/>
                    <a:gd name="connsiteX2" fmla="*/ 2404960 w 2404960"/>
                    <a:gd name="connsiteY2" fmla="*/ 983492 h 1149064"/>
                    <a:gd name="connsiteX0" fmla="*/ 9347 w 1720737"/>
                    <a:gd name="connsiteY0" fmla="*/ 0 h 1196289"/>
                    <a:gd name="connsiteX1" fmla="*/ 373369 w 1720737"/>
                    <a:gd name="connsiteY1" fmla="*/ 870843 h 1196289"/>
                    <a:gd name="connsiteX2" fmla="*/ 1720737 w 1720737"/>
                    <a:gd name="connsiteY2" fmla="*/ 983492 h 1196289"/>
                    <a:gd name="connsiteX0" fmla="*/ 0 w 1711390"/>
                    <a:gd name="connsiteY0" fmla="*/ 0 h 983492"/>
                    <a:gd name="connsiteX1" fmla="*/ 1711390 w 1711390"/>
                    <a:gd name="connsiteY1" fmla="*/ 983492 h 983492"/>
                    <a:gd name="connsiteX0" fmla="*/ 0 w 1743816"/>
                    <a:gd name="connsiteY0" fmla="*/ 0 h 983492"/>
                    <a:gd name="connsiteX1" fmla="*/ 1743816 w 1743816"/>
                    <a:gd name="connsiteY1" fmla="*/ 983492 h 983492"/>
                    <a:gd name="connsiteX0" fmla="*/ 0 w 1743816"/>
                    <a:gd name="connsiteY0" fmla="*/ 0 h 1170332"/>
                    <a:gd name="connsiteX1" fmla="*/ 1743816 w 1743816"/>
                    <a:gd name="connsiteY1" fmla="*/ 983492 h 1170332"/>
                    <a:gd name="connsiteX0" fmla="*/ 45 w 1743861"/>
                    <a:gd name="connsiteY0" fmla="*/ 0 h 1190200"/>
                    <a:gd name="connsiteX1" fmla="*/ 1743861 w 1743861"/>
                    <a:gd name="connsiteY1" fmla="*/ 983492 h 1190200"/>
                    <a:gd name="connsiteX0" fmla="*/ 43 w 1743859"/>
                    <a:gd name="connsiteY0" fmla="*/ 0 h 1104739"/>
                    <a:gd name="connsiteX1" fmla="*/ 1743859 w 1743859"/>
                    <a:gd name="connsiteY1" fmla="*/ 983492 h 1104739"/>
                    <a:gd name="connsiteX0" fmla="*/ 0 w 1743816"/>
                    <a:gd name="connsiteY0" fmla="*/ 0 h 1133506"/>
                    <a:gd name="connsiteX1" fmla="*/ 1743816 w 1743816"/>
                    <a:gd name="connsiteY1" fmla="*/ 983492 h 1133506"/>
                    <a:gd name="connsiteX0" fmla="*/ 0 w 1743816"/>
                    <a:gd name="connsiteY0" fmla="*/ 0 h 1104582"/>
                    <a:gd name="connsiteX1" fmla="*/ 1743816 w 1743816"/>
                    <a:gd name="connsiteY1" fmla="*/ 983492 h 1104582"/>
                    <a:gd name="connsiteX0" fmla="*/ 0 w 1743816"/>
                    <a:gd name="connsiteY0" fmla="*/ 0 h 1106809"/>
                    <a:gd name="connsiteX1" fmla="*/ 1743816 w 1743816"/>
                    <a:gd name="connsiteY1" fmla="*/ 983492 h 1106809"/>
                    <a:gd name="connsiteX0" fmla="*/ 0 w 2942831"/>
                    <a:gd name="connsiteY0" fmla="*/ 0 h 1165438"/>
                    <a:gd name="connsiteX1" fmla="*/ 2942831 w 2942831"/>
                    <a:gd name="connsiteY1" fmla="*/ 1050104 h 1165438"/>
                    <a:gd name="connsiteX0" fmla="*/ 0 w 2942831"/>
                    <a:gd name="connsiteY0" fmla="*/ 0 h 1211467"/>
                    <a:gd name="connsiteX1" fmla="*/ 2942831 w 2942831"/>
                    <a:gd name="connsiteY1" fmla="*/ 1050104 h 1211467"/>
                    <a:gd name="connsiteX0" fmla="*/ 0 w 3215334"/>
                    <a:gd name="connsiteY0" fmla="*/ 0 h 1216734"/>
                    <a:gd name="connsiteX1" fmla="*/ 3215334 w 3215334"/>
                    <a:gd name="connsiteY1" fmla="*/ 1056159 h 1216734"/>
                    <a:gd name="connsiteX0" fmla="*/ 0 w 3215334"/>
                    <a:gd name="connsiteY0" fmla="*/ 0 h 1233450"/>
                    <a:gd name="connsiteX1" fmla="*/ 1716525 w 3215334"/>
                    <a:gd name="connsiteY1" fmla="*/ 1137595 h 1233450"/>
                    <a:gd name="connsiteX2" fmla="*/ 3215334 w 3215334"/>
                    <a:gd name="connsiteY2" fmla="*/ 1056159 h 1233450"/>
                    <a:gd name="connsiteX0" fmla="*/ 0 w 3215334"/>
                    <a:gd name="connsiteY0" fmla="*/ 0 h 1399060"/>
                    <a:gd name="connsiteX1" fmla="*/ 1716525 w 3215334"/>
                    <a:gd name="connsiteY1" fmla="*/ 1137595 h 1399060"/>
                    <a:gd name="connsiteX2" fmla="*/ 3215334 w 3215334"/>
                    <a:gd name="connsiteY2" fmla="*/ 1056159 h 1399060"/>
                    <a:gd name="connsiteX0" fmla="*/ 0 w 3215334"/>
                    <a:gd name="connsiteY0" fmla="*/ 0 h 1309650"/>
                    <a:gd name="connsiteX1" fmla="*/ 1716525 w 3215334"/>
                    <a:gd name="connsiteY1" fmla="*/ 1137595 h 1309650"/>
                    <a:gd name="connsiteX2" fmla="*/ 3215334 w 3215334"/>
                    <a:gd name="connsiteY2" fmla="*/ 1056159 h 1309650"/>
                    <a:gd name="connsiteX0" fmla="*/ 0 w 3215334"/>
                    <a:gd name="connsiteY0" fmla="*/ 0 h 1181131"/>
                    <a:gd name="connsiteX1" fmla="*/ 1716525 w 3215334"/>
                    <a:gd name="connsiteY1" fmla="*/ 1137595 h 1181131"/>
                    <a:gd name="connsiteX2" fmla="*/ 3215334 w 3215334"/>
                    <a:gd name="connsiteY2" fmla="*/ 1056159 h 1181131"/>
                    <a:gd name="connsiteX0" fmla="*/ 0 w 3215334"/>
                    <a:gd name="connsiteY0" fmla="*/ 0 h 1169309"/>
                    <a:gd name="connsiteX1" fmla="*/ 1764970 w 3215334"/>
                    <a:gd name="connsiteY1" fmla="*/ 1113372 h 1169309"/>
                    <a:gd name="connsiteX2" fmla="*/ 3215334 w 3215334"/>
                    <a:gd name="connsiteY2" fmla="*/ 1056159 h 1169309"/>
                    <a:gd name="connsiteX0" fmla="*/ 0 w 3215334"/>
                    <a:gd name="connsiteY0" fmla="*/ 0 h 1169309"/>
                    <a:gd name="connsiteX1" fmla="*/ 1764970 w 3215334"/>
                    <a:gd name="connsiteY1" fmla="*/ 1113372 h 1169309"/>
                    <a:gd name="connsiteX2" fmla="*/ 3215334 w 3215334"/>
                    <a:gd name="connsiteY2" fmla="*/ 1056159 h 1169309"/>
                    <a:gd name="connsiteX0" fmla="*/ 0 w 3215334"/>
                    <a:gd name="connsiteY0" fmla="*/ 0 h 1194275"/>
                    <a:gd name="connsiteX1" fmla="*/ 1764970 w 3215334"/>
                    <a:gd name="connsiteY1" fmla="*/ 1113372 h 1194275"/>
                    <a:gd name="connsiteX2" fmla="*/ 3215334 w 3215334"/>
                    <a:gd name="connsiteY2" fmla="*/ 1056159 h 1194275"/>
                    <a:gd name="connsiteX0" fmla="*/ 0 w 3215334"/>
                    <a:gd name="connsiteY0" fmla="*/ 0 h 1194275"/>
                    <a:gd name="connsiteX1" fmla="*/ 1764970 w 3215334"/>
                    <a:gd name="connsiteY1" fmla="*/ 1113372 h 1194275"/>
                    <a:gd name="connsiteX2" fmla="*/ 3215334 w 3215334"/>
                    <a:gd name="connsiteY2" fmla="*/ 1056159 h 1194275"/>
                    <a:gd name="connsiteX0" fmla="*/ 0 w 3239557"/>
                    <a:gd name="connsiteY0" fmla="*/ 0 h 1212362"/>
                    <a:gd name="connsiteX1" fmla="*/ 1764970 w 3239557"/>
                    <a:gd name="connsiteY1" fmla="*/ 1113372 h 1212362"/>
                    <a:gd name="connsiteX2" fmla="*/ 3239557 w 3239557"/>
                    <a:gd name="connsiteY2" fmla="*/ 1031936 h 1212362"/>
                    <a:gd name="connsiteX0" fmla="*/ 0 w 3239557"/>
                    <a:gd name="connsiteY0" fmla="*/ 0 h 1200946"/>
                    <a:gd name="connsiteX1" fmla="*/ 1764970 w 3239557"/>
                    <a:gd name="connsiteY1" fmla="*/ 1113372 h 1200946"/>
                    <a:gd name="connsiteX2" fmla="*/ 3239557 w 3239557"/>
                    <a:gd name="connsiteY2" fmla="*/ 1031936 h 1200946"/>
                    <a:gd name="connsiteX0" fmla="*/ 0 w 3239557"/>
                    <a:gd name="connsiteY0" fmla="*/ 0 h 1200946"/>
                    <a:gd name="connsiteX1" fmla="*/ 1764970 w 3239557"/>
                    <a:gd name="connsiteY1" fmla="*/ 1113372 h 1200946"/>
                    <a:gd name="connsiteX2" fmla="*/ 3239557 w 3239557"/>
                    <a:gd name="connsiteY2" fmla="*/ 1031936 h 1200946"/>
                    <a:gd name="connsiteX0" fmla="*/ 0 w 3239557"/>
                    <a:gd name="connsiteY0" fmla="*/ 0 h 1171586"/>
                    <a:gd name="connsiteX1" fmla="*/ 1764970 w 3239557"/>
                    <a:gd name="connsiteY1" fmla="*/ 1113372 h 1171586"/>
                    <a:gd name="connsiteX2" fmla="*/ 3239557 w 3239557"/>
                    <a:gd name="connsiteY2" fmla="*/ 1031936 h 1171586"/>
                    <a:gd name="connsiteX0" fmla="*/ 0 w 3239557"/>
                    <a:gd name="connsiteY0" fmla="*/ 0 h 1171586"/>
                    <a:gd name="connsiteX1" fmla="*/ 1764970 w 3239557"/>
                    <a:gd name="connsiteY1" fmla="*/ 1113372 h 1171586"/>
                    <a:gd name="connsiteX2" fmla="*/ 3239557 w 3239557"/>
                    <a:gd name="connsiteY2" fmla="*/ 1031936 h 1171586"/>
                    <a:gd name="connsiteX0" fmla="*/ 0 w 3239557"/>
                    <a:gd name="connsiteY0" fmla="*/ 0 h 1171586"/>
                    <a:gd name="connsiteX1" fmla="*/ 1764970 w 3239557"/>
                    <a:gd name="connsiteY1" fmla="*/ 1113372 h 1171586"/>
                    <a:gd name="connsiteX2" fmla="*/ 3239557 w 3239557"/>
                    <a:gd name="connsiteY2" fmla="*/ 1031936 h 1171586"/>
                    <a:gd name="connsiteX0" fmla="*/ 0 w 3239557"/>
                    <a:gd name="connsiteY0" fmla="*/ 0 h 1154018"/>
                    <a:gd name="connsiteX1" fmla="*/ 1764970 w 3239557"/>
                    <a:gd name="connsiteY1" fmla="*/ 1113372 h 1154018"/>
                    <a:gd name="connsiteX2" fmla="*/ 3239557 w 3239557"/>
                    <a:gd name="connsiteY2" fmla="*/ 1031936 h 1154018"/>
                    <a:gd name="connsiteX0" fmla="*/ 0 w 3239557"/>
                    <a:gd name="connsiteY0" fmla="*/ 0 h 1146328"/>
                    <a:gd name="connsiteX1" fmla="*/ 1837638 w 3239557"/>
                    <a:gd name="connsiteY1" fmla="*/ 1101261 h 1146328"/>
                    <a:gd name="connsiteX2" fmla="*/ 3239557 w 3239557"/>
                    <a:gd name="connsiteY2" fmla="*/ 1031936 h 1146328"/>
                    <a:gd name="connsiteX0" fmla="*/ 0 w 3239557"/>
                    <a:gd name="connsiteY0" fmla="*/ 0 h 1151649"/>
                    <a:gd name="connsiteX1" fmla="*/ 1837638 w 3239557"/>
                    <a:gd name="connsiteY1" fmla="*/ 1101261 h 1151649"/>
                    <a:gd name="connsiteX2" fmla="*/ 3239557 w 3239557"/>
                    <a:gd name="connsiteY2" fmla="*/ 1031936 h 1151649"/>
                    <a:gd name="connsiteX0" fmla="*/ 0 w 3239557"/>
                    <a:gd name="connsiteY0" fmla="*/ 0 h 1151649"/>
                    <a:gd name="connsiteX1" fmla="*/ 1837638 w 3239557"/>
                    <a:gd name="connsiteY1" fmla="*/ 1101261 h 1151649"/>
                    <a:gd name="connsiteX2" fmla="*/ 3239557 w 3239557"/>
                    <a:gd name="connsiteY2" fmla="*/ 1031936 h 1151649"/>
                    <a:gd name="connsiteX0" fmla="*/ 0 w 3239557"/>
                    <a:gd name="connsiteY0" fmla="*/ 0 h 1151649"/>
                    <a:gd name="connsiteX1" fmla="*/ 1837638 w 3239557"/>
                    <a:gd name="connsiteY1" fmla="*/ 1101261 h 1151649"/>
                    <a:gd name="connsiteX2" fmla="*/ 3239557 w 3239557"/>
                    <a:gd name="connsiteY2" fmla="*/ 1031936 h 1151649"/>
                    <a:gd name="connsiteX0" fmla="*/ 0 w 3239557"/>
                    <a:gd name="connsiteY0" fmla="*/ 0 h 1131504"/>
                    <a:gd name="connsiteX1" fmla="*/ 1837638 w 3239557"/>
                    <a:gd name="connsiteY1" fmla="*/ 1101261 h 1131504"/>
                    <a:gd name="connsiteX2" fmla="*/ 3239557 w 3239557"/>
                    <a:gd name="connsiteY2" fmla="*/ 1031936 h 1131504"/>
                    <a:gd name="connsiteX0" fmla="*/ 0 w 1837638"/>
                    <a:gd name="connsiteY0" fmla="*/ 0 h 1101261"/>
                    <a:gd name="connsiteX1" fmla="*/ 1837638 w 1837638"/>
                    <a:gd name="connsiteY1" fmla="*/ 1101261 h 1101261"/>
                    <a:gd name="connsiteX0" fmla="*/ 297395 w 490768"/>
                    <a:gd name="connsiteY0" fmla="*/ 0 h 532169"/>
                    <a:gd name="connsiteX1" fmla="*/ 490767 w 490768"/>
                    <a:gd name="connsiteY1" fmla="*/ 532169 h 532169"/>
                    <a:gd name="connsiteX0" fmla="*/ 0 w 193372"/>
                    <a:gd name="connsiteY0" fmla="*/ 0 h 532169"/>
                    <a:gd name="connsiteX1" fmla="*/ 193372 w 193372"/>
                    <a:gd name="connsiteY1" fmla="*/ 532169 h 532169"/>
                    <a:gd name="connsiteX0" fmla="*/ 0 w 193372"/>
                    <a:gd name="connsiteY0" fmla="*/ 0 h 532169"/>
                    <a:gd name="connsiteX1" fmla="*/ 193372 w 193372"/>
                    <a:gd name="connsiteY1" fmla="*/ 532169 h 532169"/>
                    <a:gd name="connsiteX0" fmla="*/ 0 w 270749"/>
                    <a:gd name="connsiteY0" fmla="*/ 0 h 702897"/>
                    <a:gd name="connsiteX1" fmla="*/ 270749 w 270749"/>
                    <a:gd name="connsiteY1" fmla="*/ 702897 h 702897"/>
                    <a:gd name="connsiteX0" fmla="*/ 0 w 270749"/>
                    <a:gd name="connsiteY0" fmla="*/ 0 h 702897"/>
                    <a:gd name="connsiteX1" fmla="*/ 270749 w 270749"/>
                    <a:gd name="connsiteY1" fmla="*/ 702897 h 702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0749" h="702897">
                      <a:moveTo>
                        <a:pt x="0" y="0"/>
                      </a:moveTo>
                      <a:cubicBezTo>
                        <a:pt x="37709" y="236171"/>
                        <a:pt x="261196" y="450024"/>
                        <a:pt x="270749" y="702897"/>
                      </a:cubicBezTo>
                    </a:path>
                  </a:pathLst>
                </a:custGeom>
                <a:noFill/>
                <a:ln w="15875">
                  <a:solidFill>
                    <a:schemeClr val="accent2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0" name="Forme libre 69"/>
                <p:cNvSpPr/>
                <p:nvPr/>
              </p:nvSpPr>
              <p:spPr>
                <a:xfrm>
                  <a:off x="5956417" y="4238471"/>
                  <a:ext cx="85602" cy="400720"/>
                </a:xfrm>
                <a:custGeom>
                  <a:avLst/>
                  <a:gdLst>
                    <a:gd name="connsiteX0" fmla="*/ 0 w 214411"/>
                    <a:gd name="connsiteY0" fmla="*/ 0 h 1387365"/>
                    <a:gd name="connsiteX1" fmla="*/ 126124 w 214411"/>
                    <a:gd name="connsiteY1" fmla="*/ 655845 h 1387365"/>
                    <a:gd name="connsiteX2" fmla="*/ 214411 w 214411"/>
                    <a:gd name="connsiteY2" fmla="*/ 1387365 h 1387365"/>
                    <a:gd name="connsiteX0" fmla="*/ 0 w 126259"/>
                    <a:gd name="connsiteY0" fmla="*/ 0 h 1079547"/>
                    <a:gd name="connsiteX1" fmla="*/ 126124 w 126259"/>
                    <a:gd name="connsiteY1" fmla="*/ 655845 h 1079547"/>
                    <a:gd name="connsiteX2" fmla="*/ 28815 w 126259"/>
                    <a:gd name="connsiteY2" fmla="*/ 1079547 h 1079547"/>
                    <a:gd name="connsiteX0" fmla="*/ 0 w 54012"/>
                    <a:gd name="connsiteY0" fmla="*/ 0 h 1079547"/>
                    <a:gd name="connsiteX1" fmla="*/ 53696 w 54012"/>
                    <a:gd name="connsiteY1" fmla="*/ 642265 h 1079547"/>
                    <a:gd name="connsiteX2" fmla="*/ 28815 w 54012"/>
                    <a:gd name="connsiteY2" fmla="*/ 1079547 h 1079547"/>
                    <a:gd name="connsiteX0" fmla="*/ 0 w 53743"/>
                    <a:gd name="connsiteY0" fmla="*/ 0 h 947344"/>
                    <a:gd name="connsiteX1" fmla="*/ 53696 w 53743"/>
                    <a:gd name="connsiteY1" fmla="*/ 642265 h 947344"/>
                    <a:gd name="connsiteX2" fmla="*/ 12289 w 53743"/>
                    <a:gd name="connsiteY2" fmla="*/ 947344 h 947344"/>
                    <a:gd name="connsiteX0" fmla="*/ 13442 w 67299"/>
                    <a:gd name="connsiteY0" fmla="*/ 0 h 941835"/>
                    <a:gd name="connsiteX1" fmla="*/ 67138 w 67299"/>
                    <a:gd name="connsiteY1" fmla="*/ 642265 h 941835"/>
                    <a:gd name="connsiteX2" fmla="*/ 3697 w 67299"/>
                    <a:gd name="connsiteY2" fmla="*/ 941835 h 941835"/>
                    <a:gd name="connsiteX0" fmla="*/ 13073 w 77871"/>
                    <a:gd name="connsiteY0" fmla="*/ 0 h 941835"/>
                    <a:gd name="connsiteX1" fmla="*/ 77785 w 77871"/>
                    <a:gd name="connsiteY1" fmla="*/ 537605 h 941835"/>
                    <a:gd name="connsiteX2" fmla="*/ 3328 w 77871"/>
                    <a:gd name="connsiteY2" fmla="*/ 941835 h 941835"/>
                    <a:gd name="connsiteX0" fmla="*/ 0 w 125793"/>
                    <a:gd name="connsiteY0" fmla="*/ 0 h 1068529"/>
                    <a:gd name="connsiteX1" fmla="*/ 125305 w 125793"/>
                    <a:gd name="connsiteY1" fmla="*/ 664299 h 1068529"/>
                    <a:gd name="connsiteX2" fmla="*/ 50848 w 125793"/>
                    <a:gd name="connsiteY2" fmla="*/ 1068529 h 1068529"/>
                    <a:gd name="connsiteX0" fmla="*/ 0 w 50848"/>
                    <a:gd name="connsiteY0" fmla="*/ 0 h 1068529"/>
                    <a:gd name="connsiteX1" fmla="*/ 20645 w 50848"/>
                    <a:gd name="connsiteY1" fmla="*/ 708367 h 1068529"/>
                    <a:gd name="connsiteX2" fmla="*/ 50848 w 50848"/>
                    <a:gd name="connsiteY2" fmla="*/ 1068529 h 1068529"/>
                    <a:gd name="connsiteX0" fmla="*/ 0 w 65802"/>
                    <a:gd name="connsiteY0" fmla="*/ 0 h 1068529"/>
                    <a:gd name="connsiteX1" fmla="*/ 64712 w 65802"/>
                    <a:gd name="connsiteY1" fmla="*/ 537606 h 1068529"/>
                    <a:gd name="connsiteX2" fmla="*/ 50848 w 65802"/>
                    <a:gd name="connsiteY2" fmla="*/ 1068529 h 1068529"/>
                    <a:gd name="connsiteX0" fmla="*/ 1745490 w 1810231"/>
                    <a:gd name="connsiteY0" fmla="*/ 0 h 1251409"/>
                    <a:gd name="connsiteX1" fmla="*/ 1810202 w 1810231"/>
                    <a:gd name="connsiteY1" fmla="*/ 537606 h 1251409"/>
                    <a:gd name="connsiteX2" fmla="*/ 196 w 1810231"/>
                    <a:gd name="connsiteY2" fmla="*/ 1251409 h 1251409"/>
                    <a:gd name="connsiteX0" fmla="*/ 1745509 w 1754223"/>
                    <a:gd name="connsiteY0" fmla="*/ 0 h 1251409"/>
                    <a:gd name="connsiteX1" fmla="*/ 1653467 w 1754223"/>
                    <a:gd name="connsiteY1" fmla="*/ 713955 h 1251409"/>
                    <a:gd name="connsiteX2" fmla="*/ 215 w 1754223"/>
                    <a:gd name="connsiteY2" fmla="*/ 1251409 h 1251409"/>
                    <a:gd name="connsiteX0" fmla="*/ 1745509 w 1754223"/>
                    <a:gd name="connsiteY0" fmla="*/ 0 h 1251409"/>
                    <a:gd name="connsiteX1" fmla="*/ 1653467 w 1754223"/>
                    <a:gd name="connsiteY1" fmla="*/ 713955 h 1251409"/>
                    <a:gd name="connsiteX2" fmla="*/ 215 w 1754223"/>
                    <a:gd name="connsiteY2" fmla="*/ 1251409 h 1251409"/>
                    <a:gd name="connsiteX0" fmla="*/ 1745525 w 1766195"/>
                    <a:gd name="connsiteY0" fmla="*/ 0 h 1251409"/>
                    <a:gd name="connsiteX1" fmla="*/ 1653483 w 1766195"/>
                    <a:gd name="connsiteY1" fmla="*/ 713955 h 1251409"/>
                    <a:gd name="connsiteX2" fmla="*/ 231 w 1766195"/>
                    <a:gd name="connsiteY2" fmla="*/ 1251409 h 1251409"/>
                    <a:gd name="connsiteX0" fmla="*/ 1745294 w 1765964"/>
                    <a:gd name="connsiteY0" fmla="*/ 0 h 1252293"/>
                    <a:gd name="connsiteX1" fmla="*/ 1653252 w 1765964"/>
                    <a:gd name="connsiteY1" fmla="*/ 713955 h 1252293"/>
                    <a:gd name="connsiteX2" fmla="*/ 0 w 1765964"/>
                    <a:gd name="connsiteY2" fmla="*/ 1251409 h 1252293"/>
                    <a:gd name="connsiteX0" fmla="*/ 1628179 w 1701374"/>
                    <a:gd name="connsiteY0" fmla="*/ 0 h 1211990"/>
                    <a:gd name="connsiteX1" fmla="*/ 1536137 w 1701374"/>
                    <a:gd name="connsiteY1" fmla="*/ 713955 h 1211990"/>
                    <a:gd name="connsiteX2" fmla="*/ 0 w 1701374"/>
                    <a:gd name="connsiteY2" fmla="*/ 1210869 h 1211990"/>
                    <a:gd name="connsiteX0" fmla="*/ 1628179 w 1653306"/>
                    <a:gd name="connsiteY0" fmla="*/ 0 h 1211920"/>
                    <a:gd name="connsiteX1" fmla="*/ 1414517 w 1653306"/>
                    <a:gd name="connsiteY1" fmla="*/ 691433 h 1211920"/>
                    <a:gd name="connsiteX2" fmla="*/ 0 w 1653306"/>
                    <a:gd name="connsiteY2" fmla="*/ 1210869 h 1211920"/>
                    <a:gd name="connsiteX0" fmla="*/ 1601153 w 1625384"/>
                    <a:gd name="connsiteY0" fmla="*/ 0 h 1189456"/>
                    <a:gd name="connsiteX1" fmla="*/ 1387491 w 1625384"/>
                    <a:gd name="connsiteY1" fmla="*/ 691433 h 1189456"/>
                    <a:gd name="connsiteX2" fmla="*/ 0 w 1625384"/>
                    <a:gd name="connsiteY2" fmla="*/ 1188347 h 1189456"/>
                    <a:gd name="connsiteX0" fmla="*/ 1743042 w 1752822"/>
                    <a:gd name="connsiteY0" fmla="*/ 0 h 1118475"/>
                    <a:gd name="connsiteX1" fmla="*/ 1387491 w 1752822"/>
                    <a:gd name="connsiteY1" fmla="*/ 620489 h 1118475"/>
                    <a:gd name="connsiteX2" fmla="*/ 0 w 1752822"/>
                    <a:gd name="connsiteY2" fmla="*/ 1117403 h 1118475"/>
                    <a:gd name="connsiteX0" fmla="*/ 1758808 w 1767892"/>
                    <a:gd name="connsiteY0" fmla="*/ 0 h 1134248"/>
                    <a:gd name="connsiteX1" fmla="*/ 1387491 w 1767892"/>
                    <a:gd name="connsiteY1" fmla="*/ 636254 h 1134248"/>
                    <a:gd name="connsiteX2" fmla="*/ 0 w 1767892"/>
                    <a:gd name="connsiteY2" fmla="*/ 1133168 h 1134248"/>
                    <a:gd name="connsiteX0" fmla="*/ 805497 w 1450034"/>
                    <a:gd name="connsiteY0" fmla="*/ 0 h 907269"/>
                    <a:gd name="connsiteX1" fmla="*/ 1387491 w 1450034"/>
                    <a:gd name="connsiteY1" fmla="*/ 409275 h 907269"/>
                    <a:gd name="connsiteX2" fmla="*/ 0 w 1450034"/>
                    <a:gd name="connsiteY2" fmla="*/ 906189 h 907269"/>
                    <a:gd name="connsiteX0" fmla="*/ 805497 w 866747"/>
                    <a:gd name="connsiteY0" fmla="*/ 0 h 910431"/>
                    <a:gd name="connsiteX1" fmla="*/ 674129 w 866747"/>
                    <a:gd name="connsiteY1" fmla="*/ 675164 h 910431"/>
                    <a:gd name="connsiteX2" fmla="*/ 0 w 866747"/>
                    <a:gd name="connsiteY2" fmla="*/ 906189 h 910431"/>
                    <a:gd name="connsiteX0" fmla="*/ 805497 w 805497"/>
                    <a:gd name="connsiteY0" fmla="*/ 0 h 906189"/>
                    <a:gd name="connsiteX1" fmla="*/ 0 w 805497"/>
                    <a:gd name="connsiteY1" fmla="*/ 906189 h 906189"/>
                    <a:gd name="connsiteX0" fmla="*/ 805497 w 805497"/>
                    <a:gd name="connsiteY0" fmla="*/ 0 h 906189"/>
                    <a:gd name="connsiteX1" fmla="*/ 0 w 805497"/>
                    <a:gd name="connsiteY1" fmla="*/ 906189 h 906189"/>
                    <a:gd name="connsiteX0" fmla="*/ 805497 w 808558"/>
                    <a:gd name="connsiteY0" fmla="*/ 0 h 906189"/>
                    <a:gd name="connsiteX1" fmla="*/ 0 w 808558"/>
                    <a:gd name="connsiteY1" fmla="*/ 906189 h 906189"/>
                    <a:gd name="connsiteX0" fmla="*/ 915744 w 916533"/>
                    <a:gd name="connsiteY0" fmla="*/ 0 h 938615"/>
                    <a:gd name="connsiteX1" fmla="*/ 0 w 916533"/>
                    <a:gd name="connsiteY1" fmla="*/ 938615 h 938615"/>
                    <a:gd name="connsiteX0" fmla="*/ 915744 w 916025"/>
                    <a:gd name="connsiteY0" fmla="*/ 0 h 947377"/>
                    <a:gd name="connsiteX1" fmla="*/ 0 w 916025"/>
                    <a:gd name="connsiteY1" fmla="*/ 938615 h 947377"/>
                    <a:gd name="connsiteX0" fmla="*/ 915744 w 943423"/>
                    <a:gd name="connsiteY0" fmla="*/ 0 h 947840"/>
                    <a:gd name="connsiteX1" fmla="*/ 0 w 943423"/>
                    <a:gd name="connsiteY1" fmla="*/ 938615 h 947840"/>
                    <a:gd name="connsiteX0" fmla="*/ 915744 w 965317"/>
                    <a:gd name="connsiteY0" fmla="*/ 0 h 938615"/>
                    <a:gd name="connsiteX1" fmla="*/ 0 w 965317"/>
                    <a:gd name="connsiteY1" fmla="*/ 938615 h 938615"/>
                    <a:gd name="connsiteX0" fmla="*/ 2023924 w 2034968"/>
                    <a:gd name="connsiteY0" fmla="*/ 0 h 938615"/>
                    <a:gd name="connsiteX1" fmla="*/ 0 w 2034968"/>
                    <a:gd name="connsiteY1" fmla="*/ 938615 h 938615"/>
                    <a:gd name="connsiteX0" fmla="*/ 2181371 w 2191260"/>
                    <a:gd name="connsiteY0" fmla="*/ 0 h 987060"/>
                    <a:gd name="connsiteX1" fmla="*/ 0 w 2191260"/>
                    <a:gd name="connsiteY1" fmla="*/ 987060 h 987060"/>
                    <a:gd name="connsiteX0" fmla="*/ 2181371 w 2243598"/>
                    <a:gd name="connsiteY0" fmla="*/ 0 h 987060"/>
                    <a:gd name="connsiteX1" fmla="*/ 0 w 2243598"/>
                    <a:gd name="connsiteY1" fmla="*/ 987060 h 987060"/>
                    <a:gd name="connsiteX0" fmla="*/ 2302483 w 2351028"/>
                    <a:gd name="connsiteY0" fmla="*/ 0 h 750891"/>
                    <a:gd name="connsiteX1" fmla="*/ 0 w 2351028"/>
                    <a:gd name="connsiteY1" fmla="*/ 750891 h 750891"/>
                    <a:gd name="connsiteX0" fmla="*/ 2302483 w 2302483"/>
                    <a:gd name="connsiteY0" fmla="*/ 0 h 750891"/>
                    <a:gd name="connsiteX1" fmla="*/ 0 w 2302483"/>
                    <a:gd name="connsiteY1" fmla="*/ 750891 h 750891"/>
                    <a:gd name="connsiteX0" fmla="*/ 2266150 w 2266150"/>
                    <a:gd name="connsiteY0" fmla="*/ 0 h 750891"/>
                    <a:gd name="connsiteX1" fmla="*/ 0 w 2266150"/>
                    <a:gd name="connsiteY1" fmla="*/ 750891 h 750891"/>
                    <a:gd name="connsiteX0" fmla="*/ 2280931 w 2280931"/>
                    <a:gd name="connsiteY0" fmla="*/ 0 h 798329"/>
                    <a:gd name="connsiteX1" fmla="*/ 0 w 2280931"/>
                    <a:gd name="connsiteY1" fmla="*/ 798329 h 798329"/>
                    <a:gd name="connsiteX0" fmla="*/ 2317883 w 2317883"/>
                    <a:gd name="connsiteY0" fmla="*/ 0 h 804259"/>
                    <a:gd name="connsiteX1" fmla="*/ 0 w 2317883"/>
                    <a:gd name="connsiteY1" fmla="*/ 804259 h 804259"/>
                    <a:gd name="connsiteX0" fmla="*/ 447934 w 1166316"/>
                    <a:gd name="connsiteY0" fmla="*/ 0 h 416241"/>
                    <a:gd name="connsiteX1" fmla="*/ 0 w 1166316"/>
                    <a:gd name="connsiteY1" fmla="*/ 416241 h 416241"/>
                    <a:gd name="connsiteX0" fmla="*/ 447934 w 447934"/>
                    <a:gd name="connsiteY0" fmla="*/ 0 h 416241"/>
                    <a:gd name="connsiteX1" fmla="*/ 0 w 447934"/>
                    <a:gd name="connsiteY1" fmla="*/ 416241 h 416241"/>
                    <a:gd name="connsiteX0" fmla="*/ 138427 w 138427"/>
                    <a:gd name="connsiteY0" fmla="*/ 0 h 333464"/>
                    <a:gd name="connsiteX1" fmla="*/ 0 w 138427"/>
                    <a:gd name="connsiteY1" fmla="*/ 333464 h 333464"/>
                    <a:gd name="connsiteX0" fmla="*/ 138427 w 138427"/>
                    <a:gd name="connsiteY0" fmla="*/ 0 h 333464"/>
                    <a:gd name="connsiteX1" fmla="*/ 0 w 138427"/>
                    <a:gd name="connsiteY1" fmla="*/ 333464 h 333464"/>
                    <a:gd name="connsiteX0" fmla="*/ 94120 w 94120"/>
                    <a:gd name="connsiteY0" fmla="*/ 0 h 338638"/>
                    <a:gd name="connsiteX1" fmla="*/ 26622 w 94120"/>
                    <a:gd name="connsiteY1" fmla="*/ 338638 h 338638"/>
                    <a:gd name="connsiteX0" fmla="*/ 85602 w 85602"/>
                    <a:gd name="connsiteY0" fmla="*/ 0 h 400721"/>
                    <a:gd name="connsiteX1" fmla="*/ 43895 w 85602"/>
                    <a:gd name="connsiteY1" fmla="*/ 400721 h 400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602" h="400721">
                      <a:moveTo>
                        <a:pt x="85602" y="0"/>
                      </a:moveTo>
                      <a:cubicBezTo>
                        <a:pt x="-95283" y="174851"/>
                        <a:pt x="71000" y="319007"/>
                        <a:pt x="43895" y="400721"/>
                      </a:cubicBezTo>
                    </a:path>
                  </a:pathLst>
                </a:custGeom>
                <a:noFill/>
                <a:ln w="15875">
                  <a:solidFill>
                    <a:schemeClr val="accent2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1" name="Forme libre 70"/>
                <p:cNvSpPr/>
                <p:nvPr/>
              </p:nvSpPr>
              <p:spPr>
                <a:xfrm>
                  <a:off x="5451211" y="4001383"/>
                  <a:ext cx="254159" cy="663799"/>
                </a:xfrm>
                <a:custGeom>
                  <a:avLst/>
                  <a:gdLst>
                    <a:gd name="connsiteX0" fmla="*/ 0 w 214411"/>
                    <a:gd name="connsiteY0" fmla="*/ 0 h 1387365"/>
                    <a:gd name="connsiteX1" fmla="*/ 126124 w 214411"/>
                    <a:gd name="connsiteY1" fmla="*/ 655845 h 1387365"/>
                    <a:gd name="connsiteX2" fmla="*/ 214411 w 214411"/>
                    <a:gd name="connsiteY2" fmla="*/ 1387365 h 1387365"/>
                    <a:gd name="connsiteX0" fmla="*/ 1365906 w 1492638"/>
                    <a:gd name="connsiteY0" fmla="*/ 0 h 1358104"/>
                    <a:gd name="connsiteX1" fmla="*/ 1492030 w 1492638"/>
                    <a:gd name="connsiteY1" fmla="*/ 655845 h 1358104"/>
                    <a:gd name="connsiteX2" fmla="*/ 233 w 1492638"/>
                    <a:gd name="connsiteY2" fmla="*/ 1358104 h 1358104"/>
                    <a:gd name="connsiteX0" fmla="*/ 1365928 w 1379342"/>
                    <a:gd name="connsiteY0" fmla="*/ 0 h 1358104"/>
                    <a:gd name="connsiteX1" fmla="*/ 1360379 w 1379342"/>
                    <a:gd name="connsiteY1" fmla="*/ 677791 h 1358104"/>
                    <a:gd name="connsiteX2" fmla="*/ 255 w 1379342"/>
                    <a:gd name="connsiteY2" fmla="*/ 1358104 h 1358104"/>
                    <a:gd name="connsiteX0" fmla="*/ 1380555 w 1393969"/>
                    <a:gd name="connsiteY0" fmla="*/ 0 h 1336158"/>
                    <a:gd name="connsiteX1" fmla="*/ 1375006 w 1393969"/>
                    <a:gd name="connsiteY1" fmla="*/ 677791 h 1336158"/>
                    <a:gd name="connsiteX2" fmla="*/ 252 w 1393969"/>
                    <a:gd name="connsiteY2" fmla="*/ 1336158 h 1336158"/>
                    <a:gd name="connsiteX0" fmla="*/ 1380582 w 1393996"/>
                    <a:gd name="connsiteY0" fmla="*/ 0 h 1336158"/>
                    <a:gd name="connsiteX1" fmla="*/ 1375033 w 1393996"/>
                    <a:gd name="connsiteY1" fmla="*/ 677791 h 1336158"/>
                    <a:gd name="connsiteX2" fmla="*/ 279 w 1393996"/>
                    <a:gd name="connsiteY2" fmla="*/ 1336158 h 1336158"/>
                    <a:gd name="connsiteX0" fmla="*/ 1380582 w 1411669"/>
                    <a:gd name="connsiteY0" fmla="*/ 0 h 1336158"/>
                    <a:gd name="connsiteX1" fmla="*/ 1375033 w 1411669"/>
                    <a:gd name="connsiteY1" fmla="*/ 677791 h 1336158"/>
                    <a:gd name="connsiteX2" fmla="*/ 279 w 1411669"/>
                    <a:gd name="connsiteY2" fmla="*/ 1336158 h 1336158"/>
                    <a:gd name="connsiteX0" fmla="*/ 1380582 w 1434796"/>
                    <a:gd name="connsiteY0" fmla="*/ 0 h 1336158"/>
                    <a:gd name="connsiteX1" fmla="*/ 1375033 w 1434796"/>
                    <a:gd name="connsiteY1" fmla="*/ 677791 h 1336158"/>
                    <a:gd name="connsiteX2" fmla="*/ 279 w 1434796"/>
                    <a:gd name="connsiteY2" fmla="*/ 1336158 h 1336158"/>
                    <a:gd name="connsiteX0" fmla="*/ 1380581 w 1431730"/>
                    <a:gd name="connsiteY0" fmla="*/ 0 h 1336158"/>
                    <a:gd name="connsiteX1" fmla="*/ 1375032 w 1431730"/>
                    <a:gd name="connsiteY1" fmla="*/ 677791 h 1336158"/>
                    <a:gd name="connsiteX2" fmla="*/ 278 w 1431730"/>
                    <a:gd name="connsiteY2" fmla="*/ 1336158 h 1336158"/>
                    <a:gd name="connsiteX0" fmla="*/ 1376106 w 1488099"/>
                    <a:gd name="connsiteY0" fmla="*/ 0 h 1322645"/>
                    <a:gd name="connsiteX1" fmla="*/ 1375062 w 1488099"/>
                    <a:gd name="connsiteY1" fmla="*/ 664278 h 1322645"/>
                    <a:gd name="connsiteX2" fmla="*/ 308 w 1488099"/>
                    <a:gd name="connsiteY2" fmla="*/ 1322645 h 1322645"/>
                    <a:gd name="connsiteX0" fmla="*/ 1355486 w 1465964"/>
                    <a:gd name="connsiteY0" fmla="*/ 0 h 1363896"/>
                    <a:gd name="connsiteX1" fmla="*/ 1354442 w 1465964"/>
                    <a:gd name="connsiteY1" fmla="*/ 664278 h 1363896"/>
                    <a:gd name="connsiteX2" fmla="*/ 314 w 1465964"/>
                    <a:gd name="connsiteY2" fmla="*/ 1363896 h 1363896"/>
                    <a:gd name="connsiteX0" fmla="*/ 1355486 w 1465964"/>
                    <a:gd name="connsiteY0" fmla="*/ 0 h 1363896"/>
                    <a:gd name="connsiteX1" fmla="*/ 1354442 w 1465964"/>
                    <a:gd name="connsiteY1" fmla="*/ 760531 h 1363896"/>
                    <a:gd name="connsiteX2" fmla="*/ 314 w 1465964"/>
                    <a:gd name="connsiteY2" fmla="*/ 1363896 h 1363896"/>
                    <a:gd name="connsiteX0" fmla="*/ 1355172 w 1465650"/>
                    <a:gd name="connsiteY0" fmla="*/ 0 h 1363896"/>
                    <a:gd name="connsiteX1" fmla="*/ 1354128 w 1465650"/>
                    <a:gd name="connsiteY1" fmla="*/ 760531 h 1363896"/>
                    <a:gd name="connsiteX2" fmla="*/ 0 w 1465650"/>
                    <a:gd name="connsiteY2" fmla="*/ 1363896 h 1363896"/>
                    <a:gd name="connsiteX0" fmla="*/ 1355172 w 1465650"/>
                    <a:gd name="connsiteY0" fmla="*/ 0 h 1343271"/>
                    <a:gd name="connsiteX1" fmla="*/ 1354128 w 1465650"/>
                    <a:gd name="connsiteY1" fmla="*/ 760531 h 1343271"/>
                    <a:gd name="connsiteX2" fmla="*/ 0 w 1465650"/>
                    <a:gd name="connsiteY2" fmla="*/ 1343271 h 1343271"/>
                    <a:gd name="connsiteX0" fmla="*/ 1355172 w 1465650"/>
                    <a:gd name="connsiteY0" fmla="*/ 0 h 1343271"/>
                    <a:gd name="connsiteX1" fmla="*/ 1354128 w 1465650"/>
                    <a:gd name="connsiteY1" fmla="*/ 760531 h 1343271"/>
                    <a:gd name="connsiteX2" fmla="*/ 0 w 1465650"/>
                    <a:gd name="connsiteY2" fmla="*/ 1343271 h 1343271"/>
                    <a:gd name="connsiteX0" fmla="*/ 1368923 w 1480411"/>
                    <a:gd name="connsiteY0" fmla="*/ 0 h 1357022"/>
                    <a:gd name="connsiteX1" fmla="*/ 1367879 w 1480411"/>
                    <a:gd name="connsiteY1" fmla="*/ 760531 h 1357022"/>
                    <a:gd name="connsiteX2" fmla="*/ 0 w 1480411"/>
                    <a:gd name="connsiteY2" fmla="*/ 1357022 h 1357022"/>
                    <a:gd name="connsiteX0" fmla="*/ 389672 w 1397548"/>
                    <a:gd name="connsiteY0" fmla="*/ 0 h 954945"/>
                    <a:gd name="connsiteX1" fmla="*/ 1367879 w 1397548"/>
                    <a:gd name="connsiteY1" fmla="*/ 358454 h 954945"/>
                    <a:gd name="connsiteX2" fmla="*/ 0 w 1397548"/>
                    <a:gd name="connsiteY2" fmla="*/ 954945 h 954945"/>
                    <a:gd name="connsiteX0" fmla="*/ 389672 w 449553"/>
                    <a:gd name="connsiteY0" fmla="*/ 0 h 954945"/>
                    <a:gd name="connsiteX1" fmla="*/ 304322 w 449553"/>
                    <a:gd name="connsiteY1" fmla="*/ 754046 h 954945"/>
                    <a:gd name="connsiteX2" fmla="*/ 0 w 449553"/>
                    <a:gd name="connsiteY2" fmla="*/ 954945 h 954945"/>
                    <a:gd name="connsiteX0" fmla="*/ 350761 w 410642"/>
                    <a:gd name="connsiteY0" fmla="*/ 0 h 954945"/>
                    <a:gd name="connsiteX1" fmla="*/ 265411 w 410642"/>
                    <a:gd name="connsiteY1" fmla="*/ 754046 h 954945"/>
                    <a:gd name="connsiteX2" fmla="*/ 0 w 410642"/>
                    <a:gd name="connsiteY2" fmla="*/ 954945 h 954945"/>
                    <a:gd name="connsiteX0" fmla="*/ 350761 w 350761"/>
                    <a:gd name="connsiteY0" fmla="*/ 0 h 954945"/>
                    <a:gd name="connsiteX1" fmla="*/ 0 w 350761"/>
                    <a:gd name="connsiteY1" fmla="*/ 954945 h 954945"/>
                    <a:gd name="connsiteX0" fmla="*/ 350761 w 513110"/>
                    <a:gd name="connsiteY0" fmla="*/ 0 h 954945"/>
                    <a:gd name="connsiteX1" fmla="*/ 0 w 513110"/>
                    <a:gd name="connsiteY1" fmla="*/ 954945 h 954945"/>
                    <a:gd name="connsiteX0" fmla="*/ 350761 w 547259"/>
                    <a:gd name="connsiteY0" fmla="*/ 0 h 954945"/>
                    <a:gd name="connsiteX1" fmla="*/ 0 w 547259"/>
                    <a:gd name="connsiteY1" fmla="*/ 954945 h 954945"/>
                    <a:gd name="connsiteX0" fmla="*/ 350761 w 565583"/>
                    <a:gd name="connsiteY0" fmla="*/ 0 h 954945"/>
                    <a:gd name="connsiteX1" fmla="*/ 546943 w 565583"/>
                    <a:gd name="connsiteY1" fmla="*/ 631625 h 954945"/>
                    <a:gd name="connsiteX2" fmla="*/ 0 w 565583"/>
                    <a:gd name="connsiteY2" fmla="*/ 954945 h 954945"/>
                    <a:gd name="connsiteX0" fmla="*/ 350761 w 668332"/>
                    <a:gd name="connsiteY0" fmla="*/ 0 h 954945"/>
                    <a:gd name="connsiteX1" fmla="*/ 546943 w 668332"/>
                    <a:gd name="connsiteY1" fmla="*/ 631625 h 954945"/>
                    <a:gd name="connsiteX2" fmla="*/ 0 w 668332"/>
                    <a:gd name="connsiteY2" fmla="*/ 954945 h 954945"/>
                    <a:gd name="connsiteX0" fmla="*/ 350761 w 665875"/>
                    <a:gd name="connsiteY0" fmla="*/ 0 h 954945"/>
                    <a:gd name="connsiteX1" fmla="*/ 546943 w 665875"/>
                    <a:gd name="connsiteY1" fmla="*/ 631625 h 954945"/>
                    <a:gd name="connsiteX2" fmla="*/ 0 w 665875"/>
                    <a:gd name="connsiteY2" fmla="*/ 954945 h 954945"/>
                    <a:gd name="connsiteX0" fmla="*/ 1592165 w 1878859"/>
                    <a:gd name="connsiteY0" fmla="*/ 0 h 1009445"/>
                    <a:gd name="connsiteX1" fmla="*/ 1788347 w 1878859"/>
                    <a:gd name="connsiteY1" fmla="*/ 631625 h 1009445"/>
                    <a:gd name="connsiteX2" fmla="*/ 0 w 1878859"/>
                    <a:gd name="connsiteY2" fmla="*/ 1009445 h 1009445"/>
                    <a:gd name="connsiteX0" fmla="*/ 1592165 w 1878859"/>
                    <a:gd name="connsiteY0" fmla="*/ 0 h 1009445"/>
                    <a:gd name="connsiteX1" fmla="*/ 1788347 w 1878859"/>
                    <a:gd name="connsiteY1" fmla="*/ 631625 h 1009445"/>
                    <a:gd name="connsiteX2" fmla="*/ 0 w 1878859"/>
                    <a:gd name="connsiteY2" fmla="*/ 1009445 h 1009445"/>
                    <a:gd name="connsiteX0" fmla="*/ 1592165 w 1740321"/>
                    <a:gd name="connsiteY0" fmla="*/ 0 h 1009445"/>
                    <a:gd name="connsiteX1" fmla="*/ 1612734 w 1740321"/>
                    <a:gd name="connsiteY1" fmla="*/ 680070 h 1009445"/>
                    <a:gd name="connsiteX2" fmla="*/ 0 w 1740321"/>
                    <a:gd name="connsiteY2" fmla="*/ 1009445 h 1009445"/>
                    <a:gd name="connsiteX0" fmla="*/ 1592165 w 1694845"/>
                    <a:gd name="connsiteY0" fmla="*/ 0 h 1009445"/>
                    <a:gd name="connsiteX1" fmla="*/ 1612734 w 1694845"/>
                    <a:gd name="connsiteY1" fmla="*/ 680070 h 1009445"/>
                    <a:gd name="connsiteX2" fmla="*/ 0 w 1694845"/>
                    <a:gd name="connsiteY2" fmla="*/ 1009445 h 1009445"/>
                    <a:gd name="connsiteX0" fmla="*/ 1586109 w 1738129"/>
                    <a:gd name="connsiteY0" fmla="*/ 0 h 979167"/>
                    <a:gd name="connsiteX1" fmla="*/ 1612734 w 1738129"/>
                    <a:gd name="connsiteY1" fmla="*/ 649792 h 979167"/>
                    <a:gd name="connsiteX2" fmla="*/ 0 w 1738129"/>
                    <a:gd name="connsiteY2" fmla="*/ 979167 h 979167"/>
                    <a:gd name="connsiteX0" fmla="*/ 1586109 w 1729790"/>
                    <a:gd name="connsiteY0" fmla="*/ 0 h 979167"/>
                    <a:gd name="connsiteX1" fmla="*/ 1612734 w 1729790"/>
                    <a:gd name="connsiteY1" fmla="*/ 649792 h 979167"/>
                    <a:gd name="connsiteX2" fmla="*/ 0 w 1729790"/>
                    <a:gd name="connsiteY2" fmla="*/ 979167 h 979167"/>
                    <a:gd name="connsiteX0" fmla="*/ 1586109 w 1729790"/>
                    <a:gd name="connsiteY0" fmla="*/ 0 h 979167"/>
                    <a:gd name="connsiteX1" fmla="*/ 1612734 w 1729790"/>
                    <a:gd name="connsiteY1" fmla="*/ 649792 h 979167"/>
                    <a:gd name="connsiteX2" fmla="*/ 0 w 1729790"/>
                    <a:gd name="connsiteY2" fmla="*/ 979167 h 979167"/>
                    <a:gd name="connsiteX0" fmla="*/ 1586109 w 1737864"/>
                    <a:gd name="connsiteY0" fmla="*/ 0 h 979167"/>
                    <a:gd name="connsiteX1" fmla="*/ 1612734 w 1737864"/>
                    <a:gd name="connsiteY1" fmla="*/ 649792 h 979167"/>
                    <a:gd name="connsiteX2" fmla="*/ 0 w 1737864"/>
                    <a:gd name="connsiteY2" fmla="*/ 979167 h 979167"/>
                    <a:gd name="connsiteX0" fmla="*/ 1586109 w 1722808"/>
                    <a:gd name="connsiteY0" fmla="*/ 0 h 979167"/>
                    <a:gd name="connsiteX1" fmla="*/ 1612734 w 1722808"/>
                    <a:gd name="connsiteY1" fmla="*/ 649792 h 979167"/>
                    <a:gd name="connsiteX2" fmla="*/ 0 w 1722808"/>
                    <a:gd name="connsiteY2" fmla="*/ 979167 h 979167"/>
                    <a:gd name="connsiteX0" fmla="*/ 1586109 w 1685135"/>
                    <a:gd name="connsiteY0" fmla="*/ 0 h 979167"/>
                    <a:gd name="connsiteX1" fmla="*/ 1612734 w 1685135"/>
                    <a:gd name="connsiteY1" fmla="*/ 649792 h 979167"/>
                    <a:gd name="connsiteX2" fmla="*/ 0 w 1685135"/>
                    <a:gd name="connsiteY2" fmla="*/ 979167 h 979167"/>
                    <a:gd name="connsiteX0" fmla="*/ 1586109 w 1755102"/>
                    <a:gd name="connsiteY0" fmla="*/ 0 h 979167"/>
                    <a:gd name="connsiteX1" fmla="*/ 1612734 w 1755102"/>
                    <a:gd name="connsiteY1" fmla="*/ 649792 h 979167"/>
                    <a:gd name="connsiteX2" fmla="*/ 0 w 1755102"/>
                    <a:gd name="connsiteY2" fmla="*/ 979167 h 979167"/>
                    <a:gd name="connsiteX0" fmla="*/ 1541766 w 1744603"/>
                    <a:gd name="connsiteY0" fmla="*/ 0 h 967307"/>
                    <a:gd name="connsiteX1" fmla="*/ 1612734 w 1744603"/>
                    <a:gd name="connsiteY1" fmla="*/ 637932 h 967307"/>
                    <a:gd name="connsiteX2" fmla="*/ 0 w 1744603"/>
                    <a:gd name="connsiteY2" fmla="*/ 967307 h 967307"/>
                    <a:gd name="connsiteX0" fmla="*/ 1390702 w 1593539"/>
                    <a:gd name="connsiteY0" fmla="*/ 0 h 957611"/>
                    <a:gd name="connsiteX1" fmla="*/ 1461670 w 1593539"/>
                    <a:gd name="connsiteY1" fmla="*/ 637932 h 957611"/>
                    <a:gd name="connsiteX2" fmla="*/ 0 w 1593539"/>
                    <a:gd name="connsiteY2" fmla="*/ 957611 h 957611"/>
                    <a:gd name="connsiteX0" fmla="*/ 1598868 w 1801705"/>
                    <a:gd name="connsiteY0" fmla="*/ 0 h 983306"/>
                    <a:gd name="connsiteX1" fmla="*/ 1669836 w 1801705"/>
                    <a:gd name="connsiteY1" fmla="*/ 637932 h 983306"/>
                    <a:gd name="connsiteX2" fmla="*/ 0 w 1801705"/>
                    <a:gd name="connsiteY2" fmla="*/ 983306 h 983306"/>
                    <a:gd name="connsiteX0" fmla="*/ 0 w 202837"/>
                    <a:gd name="connsiteY0" fmla="*/ 0 h 637932"/>
                    <a:gd name="connsiteX1" fmla="*/ 70968 w 202837"/>
                    <a:gd name="connsiteY1" fmla="*/ 637932 h 637932"/>
                    <a:gd name="connsiteX0" fmla="*/ 0 w 286590"/>
                    <a:gd name="connsiteY0" fmla="*/ 0 h 658626"/>
                    <a:gd name="connsiteX1" fmla="*/ 174137 w 286590"/>
                    <a:gd name="connsiteY1" fmla="*/ 658626 h 658626"/>
                    <a:gd name="connsiteX0" fmla="*/ 0 w 177811"/>
                    <a:gd name="connsiteY0" fmla="*/ 0 h 658626"/>
                    <a:gd name="connsiteX1" fmla="*/ 174137 w 177811"/>
                    <a:gd name="connsiteY1" fmla="*/ 658626 h 658626"/>
                    <a:gd name="connsiteX0" fmla="*/ 0 w 254158"/>
                    <a:gd name="connsiteY0" fmla="*/ 0 h 663799"/>
                    <a:gd name="connsiteX1" fmla="*/ 251514 w 254158"/>
                    <a:gd name="connsiteY1" fmla="*/ 663799 h 663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4158" h="663799">
                      <a:moveTo>
                        <a:pt x="0" y="0"/>
                      </a:moveTo>
                      <a:cubicBezTo>
                        <a:pt x="29060" y="180263"/>
                        <a:pt x="282656" y="510464"/>
                        <a:pt x="251514" y="663799"/>
                      </a:cubicBezTo>
                    </a:path>
                  </a:pathLst>
                </a:custGeom>
                <a:noFill/>
                <a:ln w="15875">
                  <a:solidFill>
                    <a:schemeClr val="accent2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81" name="Grouper 80"/>
              <p:cNvGrpSpPr/>
              <p:nvPr/>
            </p:nvGrpSpPr>
            <p:grpSpPr>
              <a:xfrm>
                <a:off x="6547489" y="2006414"/>
                <a:ext cx="952757" cy="792256"/>
                <a:chOff x="623016" y="1481055"/>
                <a:chExt cx="2256732" cy="1456570"/>
              </a:xfrm>
            </p:grpSpPr>
            <p:sp>
              <p:nvSpPr>
                <p:cNvPr id="82" name="Rectangle 2"/>
                <p:cNvSpPr/>
                <p:nvPr/>
              </p:nvSpPr>
              <p:spPr>
                <a:xfrm>
                  <a:off x="623016" y="1488447"/>
                  <a:ext cx="258386" cy="1445482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  <a:alpha val="8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2"/>
                <p:cNvSpPr/>
                <p:nvPr/>
              </p:nvSpPr>
              <p:spPr>
                <a:xfrm>
                  <a:off x="809634" y="1492143"/>
                  <a:ext cx="258386" cy="1445482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  <a:alpha val="8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1007604" y="1484751"/>
                  <a:ext cx="258386" cy="1445482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  <a:alpha val="8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2"/>
                <p:cNvSpPr/>
                <p:nvPr/>
              </p:nvSpPr>
              <p:spPr>
                <a:xfrm>
                  <a:off x="1194222" y="1488447"/>
                  <a:ext cx="258386" cy="1445482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  <a:alpha val="8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Forme libre 86"/>
                <p:cNvSpPr/>
                <p:nvPr/>
              </p:nvSpPr>
              <p:spPr>
                <a:xfrm>
                  <a:off x="1345662" y="2033351"/>
                  <a:ext cx="619956" cy="294181"/>
                </a:xfrm>
                <a:custGeom>
                  <a:avLst/>
                  <a:gdLst>
                    <a:gd name="connsiteX0" fmla="*/ 0 w 1017638"/>
                    <a:gd name="connsiteY0" fmla="*/ 209813 h 386851"/>
                    <a:gd name="connsiteX1" fmla="*/ 162232 w 1017638"/>
                    <a:gd name="connsiteY1" fmla="*/ 3335 h 386851"/>
                    <a:gd name="connsiteX2" fmla="*/ 339213 w 1017638"/>
                    <a:gd name="connsiteY2" fmla="*/ 357297 h 386851"/>
                    <a:gd name="connsiteX3" fmla="*/ 516193 w 1017638"/>
                    <a:gd name="connsiteY3" fmla="*/ 32832 h 386851"/>
                    <a:gd name="connsiteX4" fmla="*/ 678426 w 1017638"/>
                    <a:gd name="connsiteY4" fmla="*/ 386793 h 386851"/>
                    <a:gd name="connsiteX5" fmla="*/ 811161 w 1017638"/>
                    <a:gd name="connsiteY5" fmla="*/ 62329 h 386851"/>
                    <a:gd name="connsiteX6" fmla="*/ 1017638 w 1017638"/>
                    <a:gd name="connsiteY6" fmla="*/ 239310 h 386851"/>
                    <a:gd name="connsiteX0" fmla="*/ 0 w 1017638"/>
                    <a:gd name="connsiteY0" fmla="*/ 296478 h 383869"/>
                    <a:gd name="connsiteX1" fmla="*/ 162232 w 1017638"/>
                    <a:gd name="connsiteY1" fmla="*/ 353 h 383869"/>
                    <a:gd name="connsiteX2" fmla="*/ 339213 w 1017638"/>
                    <a:gd name="connsiteY2" fmla="*/ 354315 h 383869"/>
                    <a:gd name="connsiteX3" fmla="*/ 516193 w 1017638"/>
                    <a:gd name="connsiteY3" fmla="*/ 29850 h 383869"/>
                    <a:gd name="connsiteX4" fmla="*/ 678426 w 1017638"/>
                    <a:gd name="connsiteY4" fmla="*/ 383811 h 383869"/>
                    <a:gd name="connsiteX5" fmla="*/ 811161 w 1017638"/>
                    <a:gd name="connsiteY5" fmla="*/ 59347 h 383869"/>
                    <a:gd name="connsiteX6" fmla="*/ 1017638 w 1017638"/>
                    <a:gd name="connsiteY6" fmla="*/ 236328 h 383869"/>
                    <a:gd name="connsiteX0" fmla="*/ 0 w 1017638"/>
                    <a:gd name="connsiteY0" fmla="*/ 296127 h 383518"/>
                    <a:gd name="connsiteX1" fmla="*/ 162232 w 1017638"/>
                    <a:gd name="connsiteY1" fmla="*/ 2 h 383518"/>
                    <a:gd name="connsiteX2" fmla="*/ 357142 w 1017638"/>
                    <a:gd name="connsiteY2" fmla="*/ 291211 h 383518"/>
                    <a:gd name="connsiteX3" fmla="*/ 516193 w 1017638"/>
                    <a:gd name="connsiteY3" fmla="*/ 29499 h 383518"/>
                    <a:gd name="connsiteX4" fmla="*/ 678426 w 1017638"/>
                    <a:gd name="connsiteY4" fmla="*/ 383460 h 383518"/>
                    <a:gd name="connsiteX5" fmla="*/ 811161 w 1017638"/>
                    <a:gd name="connsiteY5" fmla="*/ 58996 h 383518"/>
                    <a:gd name="connsiteX6" fmla="*/ 1017638 w 1017638"/>
                    <a:gd name="connsiteY6" fmla="*/ 235977 h 383518"/>
                    <a:gd name="connsiteX0" fmla="*/ 0 w 1017638"/>
                    <a:gd name="connsiteY0" fmla="*/ 296127 h 320777"/>
                    <a:gd name="connsiteX1" fmla="*/ 162232 w 1017638"/>
                    <a:gd name="connsiteY1" fmla="*/ 2 h 320777"/>
                    <a:gd name="connsiteX2" fmla="*/ 357142 w 1017638"/>
                    <a:gd name="connsiteY2" fmla="*/ 291211 h 320777"/>
                    <a:gd name="connsiteX3" fmla="*/ 516193 w 1017638"/>
                    <a:gd name="connsiteY3" fmla="*/ 29499 h 320777"/>
                    <a:gd name="connsiteX4" fmla="*/ 741179 w 1017638"/>
                    <a:gd name="connsiteY4" fmla="*/ 320707 h 320777"/>
                    <a:gd name="connsiteX5" fmla="*/ 811161 w 1017638"/>
                    <a:gd name="connsiteY5" fmla="*/ 58996 h 320777"/>
                    <a:gd name="connsiteX6" fmla="*/ 1017638 w 1017638"/>
                    <a:gd name="connsiteY6" fmla="*/ 235977 h 320777"/>
                    <a:gd name="connsiteX0" fmla="*/ 0 w 1017638"/>
                    <a:gd name="connsiteY0" fmla="*/ 296127 h 320717"/>
                    <a:gd name="connsiteX1" fmla="*/ 162232 w 1017638"/>
                    <a:gd name="connsiteY1" fmla="*/ 2 h 320717"/>
                    <a:gd name="connsiteX2" fmla="*/ 357142 w 1017638"/>
                    <a:gd name="connsiteY2" fmla="*/ 291211 h 320717"/>
                    <a:gd name="connsiteX3" fmla="*/ 516193 w 1017638"/>
                    <a:gd name="connsiteY3" fmla="*/ 29499 h 320717"/>
                    <a:gd name="connsiteX4" fmla="*/ 741179 w 1017638"/>
                    <a:gd name="connsiteY4" fmla="*/ 320707 h 320717"/>
                    <a:gd name="connsiteX5" fmla="*/ 873914 w 1017638"/>
                    <a:gd name="connsiteY5" fmla="*/ 41066 h 320717"/>
                    <a:gd name="connsiteX6" fmla="*/ 1017638 w 1017638"/>
                    <a:gd name="connsiteY6" fmla="*/ 235977 h 320717"/>
                    <a:gd name="connsiteX0" fmla="*/ 0 w 1053497"/>
                    <a:gd name="connsiteY0" fmla="*/ 296127 h 320717"/>
                    <a:gd name="connsiteX1" fmla="*/ 162232 w 1053497"/>
                    <a:gd name="connsiteY1" fmla="*/ 2 h 320717"/>
                    <a:gd name="connsiteX2" fmla="*/ 357142 w 1053497"/>
                    <a:gd name="connsiteY2" fmla="*/ 291211 h 320717"/>
                    <a:gd name="connsiteX3" fmla="*/ 516193 w 1053497"/>
                    <a:gd name="connsiteY3" fmla="*/ 29499 h 320717"/>
                    <a:gd name="connsiteX4" fmla="*/ 741179 w 1053497"/>
                    <a:gd name="connsiteY4" fmla="*/ 320707 h 320717"/>
                    <a:gd name="connsiteX5" fmla="*/ 873914 w 1053497"/>
                    <a:gd name="connsiteY5" fmla="*/ 41066 h 320717"/>
                    <a:gd name="connsiteX6" fmla="*/ 1053497 w 1053497"/>
                    <a:gd name="connsiteY6" fmla="*/ 235977 h 320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53497" h="320717">
                      <a:moveTo>
                        <a:pt x="0" y="296127"/>
                      </a:moveTo>
                      <a:cubicBezTo>
                        <a:pt x="52848" y="180597"/>
                        <a:pt x="102708" y="821"/>
                        <a:pt x="162232" y="2"/>
                      </a:cubicBezTo>
                      <a:cubicBezTo>
                        <a:pt x="221756" y="-817"/>
                        <a:pt x="298149" y="286295"/>
                        <a:pt x="357142" y="291211"/>
                      </a:cubicBezTo>
                      <a:cubicBezTo>
                        <a:pt x="416135" y="296127"/>
                        <a:pt x="452187" y="24583"/>
                        <a:pt x="516193" y="29499"/>
                      </a:cubicBezTo>
                      <a:cubicBezTo>
                        <a:pt x="580199" y="34415"/>
                        <a:pt x="681559" y="318779"/>
                        <a:pt x="741179" y="320707"/>
                      </a:cubicBezTo>
                      <a:cubicBezTo>
                        <a:pt x="800799" y="322635"/>
                        <a:pt x="821861" y="55188"/>
                        <a:pt x="873914" y="41066"/>
                      </a:cubicBezTo>
                      <a:cubicBezTo>
                        <a:pt x="925967" y="26944"/>
                        <a:pt x="977297" y="206480"/>
                        <a:pt x="1053497" y="235977"/>
                      </a:cubicBezTo>
                    </a:path>
                  </a:pathLst>
                </a:cu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0" name="Rectangle 2"/>
                <p:cNvSpPr/>
                <p:nvPr/>
              </p:nvSpPr>
              <p:spPr>
                <a:xfrm>
                  <a:off x="2621361" y="1481055"/>
                  <a:ext cx="258387" cy="1445483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  <a:alpha val="86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1" name="Rectangle 2"/>
                <p:cNvSpPr/>
                <p:nvPr/>
              </p:nvSpPr>
              <p:spPr>
                <a:xfrm>
                  <a:off x="1850036" y="1484750"/>
                  <a:ext cx="258387" cy="1445483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  <a:alpha val="86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5" name="Rectangle 2"/>
                <p:cNvSpPr/>
                <p:nvPr/>
              </p:nvSpPr>
              <p:spPr>
                <a:xfrm>
                  <a:off x="2036654" y="1488447"/>
                  <a:ext cx="258387" cy="1445483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  <a:alpha val="86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Rectangle 2"/>
                <p:cNvSpPr/>
                <p:nvPr/>
              </p:nvSpPr>
              <p:spPr>
                <a:xfrm>
                  <a:off x="2234624" y="1481055"/>
                  <a:ext cx="258387" cy="1445483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  <a:alpha val="86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7" name="Rectangle 2"/>
                <p:cNvSpPr/>
                <p:nvPr/>
              </p:nvSpPr>
              <p:spPr>
                <a:xfrm>
                  <a:off x="2421241" y="1484750"/>
                  <a:ext cx="258387" cy="1445483"/>
                </a:xfrm>
                <a:custGeom>
                  <a:avLst/>
                  <a:gdLst>
                    <a:gd name="connsiteX0" fmla="*/ 0 w 1224136"/>
                    <a:gd name="connsiteY0" fmla="*/ 0 h 1656184"/>
                    <a:gd name="connsiteX1" fmla="*/ 1224136 w 1224136"/>
                    <a:gd name="connsiteY1" fmla="*/ 0 h 1656184"/>
                    <a:gd name="connsiteX2" fmla="*/ 1224136 w 1224136"/>
                    <a:gd name="connsiteY2" fmla="*/ 1656184 h 1656184"/>
                    <a:gd name="connsiteX3" fmla="*/ 0 w 1224136"/>
                    <a:gd name="connsiteY3" fmla="*/ 1656184 h 1656184"/>
                    <a:gd name="connsiteX4" fmla="*/ 0 w 1224136"/>
                    <a:gd name="connsiteY4" fmla="*/ 0 h 1656184"/>
                    <a:gd name="connsiteX0" fmla="*/ 0 w 1224136"/>
                    <a:gd name="connsiteY0" fmla="*/ 254000 h 1910184"/>
                    <a:gd name="connsiteX1" fmla="*/ 728836 w 1224136"/>
                    <a:gd name="connsiteY1" fmla="*/ 0 h 1910184"/>
                    <a:gd name="connsiteX2" fmla="*/ 1224136 w 1224136"/>
                    <a:gd name="connsiteY2" fmla="*/ 1910184 h 1910184"/>
                    <a:gd name="connsiteX3" fmla="*/ 0 w 1224136"/>
                    <a:gd name="connsiteY3" fmla="*/ 1910184 h 1910184"/>
                    <a:gd name="connsiteX4" fmla="*/ 0 w 1224136"/>
                    <a:gd name="connsiteY4" fmla="*/ 254000 h 1910184"/>
                    <a:gd name="connsiteX0" fmla="*/ 0 w 728836"/>
                    <a:gd name="connsiteY0" fmla="*/ 254000 h 1910184"/>
                    <a:gd name="connsiteX1" fmla="*/ 728836 w 728836"/>
                    <a:gd name="connsiteY1" fmla="*/ 0 h 1910184"/>
                    <a:gd name="connsiteX2" fmla="*/ 728836 w 728836"/>
                    <a:gd name="connsiteY2" fmla="*/ 1503784 h 1910184"/>
                    <a:gd name="connsiteX3" fmla="*/ 0 w 728836"/>
                    <a:gd name="connsiteY3" fmla="*/ 1910184 h 1910184"/>
                    <a:gd name="connsiteX4" fmla="*/ 0 w 728836"/>
                    <a:gd name="connsiteY4" fmla="*/ 254000 h 1910184"/>
                    <a:gd name="connsiteX0" fmla="*/ 0 w 728836"/>
                    <a:gd name="connsiteY0" fmla="*/ 431800 h 2087984"/>
                    <a:gd name="connsiteX1" fmla="*/ 373236 w 728836"/>
                    <a:gd name="connsiteY1" fmla="*/ 0 h 2087984"/>
                    <a:gd name="connsiteX2" fmla="*/ 728836 w 728836"/>
                    <a:gd name="connsiteY2" fmla="*/ 1681584 h 2087984"/>
                    <a:gd name="connsiteX3" fmla="*/ 0 w 728836"/>
                    <a:gd name="connsiteY3" fmla="*/ 2087984 h 2087984"/>
                    <a:gd name="connsiteX4" fmla="*/ 0 w 728836"/>
                    <a:gd name="connsiteY4" fmla="*/ 431800 h 2087984"/>
                    <a:gd name="connsiteX0" fmla="*/ 0 w 373236"/>
                    <a:gd name="connsiteY0" fmla="*/ 431800 h 2087984"/>
                    <a:gd name="connsiteX1" fmla="*/ 373236 w 373236"/>
                    <a:gd name="connsiteY1" fmla="*/ 0 h 2087984"/>
                    <a:gd name="connsiteX2" fmla="*/ 360536 w 373236"/>
                    <a:gd name="connsiteY2" fmla="*/ 1630784 h 2087984"/>
                    <a:gd name="connsiteX3" fmla="*/ 0 w 373236"/>
                    <a:gd name="connsiteY3" fmla="*/ 2087984 h 2087984"/>
                    <a:gd name="connsiteX4" fmla="*/ 0 w 373236"/>
                    <a:gd name="connsiteY4" fmla="*/ 431800 h 2087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236" h="2087984">
                      <a:moveTo>
                        <a:pt x="0" y="431800"/>
                      </a:moveTo>
                      <a:lnTo>
                        <a:pt x="373236" y="0"/>
                      </a:lnTo>
                      <a:cubicBezTo>
                        <a:pt x="369003" y="543595"/>
                        <a:pt x="364769" y="1087189"/>
                        <a:pt x="360536" y="1630784"/>
                      </a:cubicBezTo>
                      <a:lnTo>
                        <a:pt x="0" y="2087984"/>
                      </a:lnTo>
                      <a:lnTo>
                        <a:pt x="0" y="4318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shade val="30000"/>
                        <a:satMod val="115000"/>
                      </a:schemeClr>
                    </a:gs>
                    <a:gs pos="50000">
                      <a:schemeClr val="accent2">
                        <a:shade val="67500"/>
                        <a:satMod val="115000"/>
                        <a:alpha val="86000"/>
                      </a:schemeClr>
                    </a:gs>
                    <a:gs pos="100000">
                      <a:schemeClr val="accent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8" name="ZoneTexte 97"/>
                  <p:cNvSpPr txBox="1"/>
                  <p:nvPr/>
                </p:nvSpPr>
                <p:spPr>
                  <a:xfrm rot="18774591">
                    <a:off x="5915057" y="2291609"/>
                    <a:ext cx="266098" cy="3385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</m:oMath>
                      </m:oMathPara>
                    </a14:m>
                    <a:endParaRPr lang="fr-FR" sz="2200" dirty="0"/>
                  </a:p>
                </p:txBody>
              </p:sp>
            </mc:Choice>
            <mc:Fallback>
              <p:sp>
                <p:nvSpPr>
                  <p:cNvPr id="98" name="ZoneTexte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774591">
                    <a:off x="5915057" y="2291609"/>
                    <a:ext cx="266098" cy="33855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5556" b="-845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Rectangle 6"/>
            <p:cNvSpPr/>
            <p:nvPr/>
          </p:nvSpPr>
          <p:spPr>
            <a:xfrm>
              <a:off x="6568916" y="1269714"/>
              <a:ext cx="9489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 smtClean="0">
                  <a:sym typeface="Wingdings"/>
                </a:rPr>
                <a:t>Brane</a:t>
              </a:r>
              <a:r>
                <a:rPr lang="fr-FR" sz="1400" dirty="0" smtClean="0">
                  <a:sym typeface="Wingdings"/>
                </a:rPr>
                <a:t> Flux</a:t>
              </a:r>
              <a:endParaRPr lang="fr-FR" sz="1400" dirty="0"/>
            </a:p>
          </p:txBody>
        </p:sp>
      </p:grpSp>
      <p:sp>
        <p:nvSpPr>
          <p:cNvPr id="118" name="Flèche droite à entaille 117"/>
          <p:cNvSpPr/>
          <p:nvPr/>
        </p:nvSpPr>
        <p:spPr>
          <a:xfrm rot="5400000">
            <a:off x="4790740" y="2746918"/>
            <a:ext cx="422057" cy="32180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ZoneTexte 118"/>
              <p:cNvSpPr txBox="1"/>
              <p:nvPr/>
            </p:nvSpPr>
            <p:spPr>
              <a:xfrm>
                <a:off x="4340068" y="3166423"/>
                <a:ext cx="1311539" cy="461665"/>
              </a:xfrm>
              <a:prstGeom prst="rect">
                <a:avLst/>
              </a:prstGeom>
              <a:noFill/>
              <a:ln w="22225">
                <a:solidFill>
                  <a:schemeClr val="accent5">
                    <a:lumMod val="75000"/>
                  </a:schemeClr>
                </a:soli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Non-trivial </a:t>
                </a:r>
                <a:r>
                  <a:rPr lang="fr-FR" sz="1200" b="1" dirty="0" err="1" smtClean="0"/>
                  <a:t>scalar</a:t>
                </a:r>
                <a:r>
                  <a:rPr lang="fr-FR" sz="1200" b="1" dirty="0" smtClean="0"/>
                  <a:t> profiles,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1200" b="1" i="0" smtClean="0">
                            <a:latin typeface="Cambria Math" charset="0"/>
                          </a:rPr>
                          <m:t>𝚽</m:t>
                        </m:r>
                      </m:e>
                      <m:sub>
                        <m:r>
                          <a:rPr lang="fr-FR" sz="1200" b="1" i="1" smtClean="0">
                            <a:latin typeface="Cambria Math" charset="0"/>
                          </a:rPr>
                          <m:t>𝑰</m:t>
                        </m:r>
                      </m:sub>
                    </m:sSub>
                    <m:r>
                      <a:rPr lang="fr-FR" sz="1200" b="1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fr-FR" sz="1200" dirty="0" smtClean="0"/>
                  <a:t> in 4d</a:t>
                </a:r>
                <a:endParaRPr lang="fr-FR" sz="1200" b="1" dirty="0"/>
              </a:p>
            </p:txBody>
          </p:sp>
        </mc:Choice>
        <mc:Fallback>
          <p:sp>
            <p:nvSpPr>
              <p:cNvPr id="119" name="ZoneTexte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68" y="3166423"/>
                <a:ext cx="131153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2225">
                <a:solidFill>
                  <a:schemeClr val="accent5">
                    <a:lumMod val="75000"/>
                  </a:schemeClr>
                </a:soli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Flèche droite à entaille 119"/>
          <p:cNvSpPr/>
          <p:nvPr/>
        </p:nvSpPr>
        <p:spPr>
          <a:xfrm rot="5400000">
            <a:off x="6759691" y="2469919"/>
            <a:ext cx="422057" cy="321801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 w="412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ZoneTexte 120"/>
              <p:cNvSpPr txBox="1"/>
              <p:nvPr/>
            </p:nvSpPr>
            <p:spPr>
              <a:xfrm>
                <a:off x="6170277" y="2875935"/>
                <a:ext cx="1600884" cy="461665"/>
              </a:xfrm>
              <a:prstGeom prst="rect">
                <a:avLst/>
              </a:prstGeom>
              <a:noFill/>
              <a:ln w="22225">
                <a:solidFill>
                  <a:schemeClr val="accent5">
                    <a:lumMod val="75000"/>
                  </a:schemeClr>
                </a:soli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/>
                  <a:t>Non-trivial </a:t>
                </a:r>
                <a:r>
                  <a:rPr lang="fr-FR" sz="1200" b="1" dirty="0" smtClean="0"/>
                  <a:t>gauge </a:t>
                </a:r>
                <a:r>
                  <a:rPr lang="fr-FR" sz="1200" b="1" dirty="0" err="1" smtClean="0"/>
                  <a:t>field</a:t>
                </a:r>
                <a:r>
                  <a:rPr lang="fr-FR" sz="1200" b="1" dirty="0" smtClean="0"/>
                  <a:t> profiles</a:t>
                </a:r>
                <a:r>
                  <a:rPr lang="fr-FR" sz="1200" b="1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fr-FR" sz="1200" b="1" i="0" smtClean="0">
                            <a:latin typeface="Cambria Math" charset="0"/>
                          </a:rPr>
                          <m:t>𝐀</m:t>
                        </m:r>
                      </m:e>
                      <m:sub>
                        <m:r>
                          <a:rPr lang="fr-FR" sz="1200" b="1" i="1">
                            <a:latin typeface="Cambria Math" charset="0"/>
                          </a:rPr>
                          <m:t>𝑰</m:t>
                        </m:r>
                      </m:sub>
                    </m:sSub>
                    <m:r>
                      <a:rPr lang="fr-FR" sz="1200" b="1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fr-FR" sz="1200" dirty="0" smtClean="0"/>
                  <a:t> in 4d</a:t>
                </a:r>
                <a:endParaRPr lang="fr-FR" sz="1200" b="1" dirty="0"/>
              </a:p>
            </p:txBody>
          </p:sp>
        </mc:Choice>
        <mc:Fallback>
          <p:sp>
            <p:nvSpPr>
              <p:cNvPr id="121" name="ZoneTexte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277" y="2875935"/>
                <a:ext cx="160088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2225">
                <a:solidFill>
                  <a:schemeClr val="accent5">
                    <a:lumMod val="75000"/>
                  </a:schemeClr>
                </a:soli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er 15"/>
          <p:cNvGrpSpPr/>
          <p:nvPr/>
        </p:nvGrpSpPr>
        <p:grpSpPr>
          <a:xfrm>
            <a:off x="4463606" y="3970037"/>
            <a:ext cx="3251956" cy="2047416"/>
            <a:chOff x="4454641" y="4059687"/>
            <a:chExt cx="3251956" cy="2047416"/>
          </a:xfrm>
        </p:grpSpPr>
        <p:grpSp>
          <p:nvGrpSpPr>
            <p:cNvPr id="13" name="Grouper 12"/>
            <p:cNvGrpSpPr/>
            <p:nvPr/>
          </p:nvGrpSpPr>
          <p:grpSpPr>
            <a:xfrm>
              <a:off x="4454641" y="4059687"/>
              <a:ext cx="3251956" cy="2047416"/>
              <a:chOff x="4454641" y="4059687"/>
              <a:chExt cx="3251956" cy="2047416"/>
            </a:xfrm>
          </p:grpSpPr>
          <p:cxnSp>
            <p:nvCxnSpPr>
              <p:cNvPr id="122" name="Connecteur droit avec flèche 121"/>
              <p:cNvCxnSpPr/>
              <p:nvPr/>
            </p:nvCxnSpPr>
            <p:spPr>
              <a:xfrm>
                <a:off x="5103019" y="4156809"/>
                <a:ext cx="10758" cy="175145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/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avec flèche 123"/>
              <p:cNvCxnSpPr/>
              <p:nvPr/>
            </p:nvCxnSpPr>
            <p:spPr>
              <a:xfrm flipH="1">
                <a:off x="4998745" y="5817800"/>
                <a:ext cx="2346491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/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5" name="ZoneTexte 124"/>
                  <p:cNvSpPr txBox="1"/>
                  <p:nvPr/>
                </p:nvSpPr>
                <p:spPr>
                  <a:xfrm>
                    <a:off x="7107138" y="5891659"/>
                    <a:ext cx="59945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b="0" i="1" smtClean="0">
                              <a:latin typeface="Cambria Math" charset="0"/>
                            </a:rPr>
                            <m:t>𝑟</m:t>
                          </m:r>
                          <m:r>
                            <a:rPr lang="fr-FR" sz="1400" b="0" i="1" smtClean="0">
                              <a:latin typeface="Cambria Math" charset="0"/>
                            </a:rPr>
                            <m:t>−2</m:t>
                          </m:r>
                          <m:r>
                            <a:rPr lang="fr-FR" sz="1400" b="0" i="1" smtClean="0">
                              <a:latin typeface="Cambria Math" charset="0"/>
                            </a:rPr>
                            <m:t>𝑀</m:t>
                          </m:r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>
              <p:sp>
                <p:nvSpPr>
                  <p:cNvPr id="125" name="ZoneTexte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7138" y="5891659"/>
                    <a:ext cx="599459" cy="21544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3030" r="-6061" b="-571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4454641" y="4059687"/>
                    <a:ext cx="672235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1">
                                  <a:latin typeface="Cambria Math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fr-FR" sz="1400" b="0" i="1">
                                  <a:latin typeface="Cambria Math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fr-FR" sz="1400" b="0" i="1" smtClean="0"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charset="0"/>
                                </a:rPr>
                                <m:t>𝐼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4641" y="4059687"/>
                    <a:ext cx="672235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9" name="ZoneTexte 128"/>
                <p:cNvSpPr txBox="1"/>
                <p:nvPr/>
              </p:nvSpPr>
              <p:spPr>
                <a:xfrm>
                  <a:off x="5048230" y="5891659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129" name="ZoneTexte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230" y="5891659"/>
                  <a:ext cx="139461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6364" r="-31818" b="-57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0" name="Accolade ouvrante 129"/>
          <p:cNvSpPr/>
          <p:nvPr/>
        </p:nvSpPr>
        <p:spPr>
          <a:xfrm rot="5400000" flipH="1">
            <a:off x="5963011" y="1994983"/>
            <a:ext cx="235215" cy="36235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 62"/>
          <p:cNvSpPr/>
          <p:nvPr/>
        </p:nvSpPr>
        <p:spPr>
          <a:xfrm>
            <a:off x="5206473" y="4161865"/>
            <a:ext cx="2077769" cy="1562986"/>
          </a:xfrm>
          <a:custGeom>
            <a:avLst/>
            <a:gdLst>
              <a:gd name="connsiteX0" fmla="*/ 0 w 2019718"/>
              <a:gd name="connsiteY0" fmla="*/ 967669 h 1249023"/>
              <a:gd name="connsiteX1" fmla="*/ 773723 w 2019718"/>
              <a:gd name="connsiteY1" fmla="*/ 3027 h 1249023"/>
              <a:gd name="connsiteX2" fmla="*/ 2019718 w 2019718"/>
              <a:gd name="connsiteY2" fmla="*/ 1249023 h 1249023"/>
              <a:gd name="connsiteX0" fmla="*/ 0 w 2019718"/>
              <a:gd name="connsiteY0" fmla="*/ 999037 h 1280391"/>
              <a:gd name="connsiteX1" fmla="*/ 1110054 w 2019718"/>
              <a:gd name="connsiteY1" fmla="*/ 2864 h 1280391"/>
              <a:gd name="connsiteX2" fmla="*/ 2019718 w 2019718"/>
              <a:gd name="connsiteY2" fmla="*/ 1280391 h 1280391"/>
              <a:gd name="connsiteX0" fmla="*/ 0 w 2103801"/>
              <a:gd name="connsiteY0" fmla="*/ 999037 h 1259371"/>
              <a:gd name="connsiteX1" fmla="*/ 1110054 w 2103801"/>
              <a:gd name="connsiteY1" fmla="*/ 2864 h 1259371"/>
              <a:gd name="connsiteX2" fmla="*/ 2103801 w 2103801"/>
              <a:gd name="connsiteY2" fmla="*/ 1259371 h 1259371"/>
              <a:gd name="connsiteX0" fmla="*/ 0 w 2103801"/>
              <a:gd name="connsiteY0" fmla="*/ 998340 h 1258674"/>
              <a:gd name="connsiteX1" fmla="*/ 1110054 w 2103801"/>
              <a:gd name="connsiteY1" fmla="*/ 2167 h 1258674"/>
              <a:gd name="connsiteX2" fmla="*/ 2103801 w 2103801"/>
              <a:gd name="connsiteY2" fmla="*/ 1258674 h 1258674"/>
              <a:gd name="connsiteX0" fmla="*/ 0 w 2103801"/>
              <a:gd name="connsiteY0" fmla="*/ 998340 h 1258674"/>
              <a:gd name="connsiteX1" fmla="*/ 1110054 w 2103801"/>
              <a:gd name="connsiteY1" fmla="*/ 2167 h 1258674"/>
              <a:gd name="connsiteX2" fmla="*/ 2103801 w 2103801"/>
              <a:gd name="connsiteY2" fmla="*/ 1258674 h 1258674"/>
              <a:gd name="connsiteX0" fmla="*/ 0 w 2103801"/>
              <a:gd name="connsiteY0" fmla="*/ 996424 h 1256758"/>
              <a:gd name="connsiteX1" fmla="*/ 1110054 w 2103801"/>
              <a:gd name="connsiteY1" fmla="*/ 251 h 1256758"/>
              <a:gd name="connsiteX2" fmla="*/ 2103801 w 2103801"/>
              <a:gd name="connsiteY2" fmla="*/ 1256758 h 1256758"/>
              <a:gd name="connsiteX0" fmla="*/ 0 w 2138970"/>
              <a:gd name="connsiteY0" fmla="*/ 996424 h 996424"/>
              <a:gd name="connsiteX1" fmla="*/ 1110054 w 2138970"/>
              <a:gd name="connsiteY1" fmla="*/ 251 h 996424"/>
              <a:gd name="connsiteX2" fmla="*/ 2138970 w 2138970"/>
              <a:gd name="connsiteY2" fmla="*/ 940235 h 996424"/>
              <a:gd name="connsiteX0" fmla="*/ 0 w 2138970"/>
              <a:gd name="connsiteY0" fmla="*/ 56189 h 56189"/>
              <a:gd name="connsiteX1" fmla="*/ 2138970 w 2138970"/>
              <a:gd name="connsiteY1" fmla="*/ 0 h 56189"/>
              <a:gd name="connsiteX0" fmla="*/ 0 w 2059839"/>
              <a:gd name="connsiteY0" fmla="*/ 0 h 1500049"/>
              <a:gd name="connsiteX1" fmla="*/ 2059839 w 2059839"/>
              <a:gd name="connsiteY1" fmla="*/ 1500049 h 1500049"/>
              <a:gd name="connsiteX0" fmla="*/ 0 w 2059839"/>
              <a:gd name="connsiteY0" fmla="*/ 0 h 1500049"/>
              <a:gd name="connsiteX1" fmla="*/ 2059839 w 2059839"/>
              <a:gd name="connsiteY1" fmla="*/ 1500049 h 1500049"/>
              <a:gd name="connsiteX0" fmla="*/ 0 w 2059839"/>
              <a:gd name="connsiteY0" fmla="*/ 0 h 1500049"/>
              <a:gd name="connsiteX1" fmla="*/ 2059839 w 2059839"/>
              <a:gd name="connsiteY1" fmla="*/ 1500049 h 1500049"/>
              <a:gd name="connsiteX0" fmla="*/ 0 w 2059839"/>
              <a:gd name="connsiteY0" fmla="*/ 0 h 1507478"/>
              <a:gd name="connsiteX1" fmla="*/ 2059839 w 2059839"/>
              <a:gd name="connsiteY1" fmla="*/ 1500049 h 1507478"/>
              <a:gd name="connsiteX0" fmla="*/ 0 w 2059839"/>
              <a:gd name="connsiteY0" fmla="*/ 0 h 1507478"/>
              <a:gd name="connsiteX1" fmla="*/ 2059839 w 2059839"/>
              <a:gd name="connsiteY1" fmla="*/ 1500049 h 1507478"/>
              <a:gd name="connsiteX0" fmla="*/ 0 w 2077769"/>
              <a:gd name="connsiteY0" fmla="*/ 0 h 1546777"/>
              <a:gd name="connsiteX1" fmla="*/ 2077769 w 2077769"/>
              <a:gd name="connsiteY1" fmla="*/ 1544873 h 1546777"/>
              <a:gd name="connsiteX0" fmla="*/ 0 w 2077769"/>
              <a:gd name="connsiteY0" fmla="*/ 0 h 1544873"/>
              <a:gd name="connsiteX1" fmla="*/ 2077769 w 2077769"/>
              <a:gd name="connsiteY1" fmla="*/ 1544873 h 1544873"/>
              <a:gd name="connsiteX0" fmla="*/ 0 w 2077769"/>
              <a:gd name="connsiteY0" fmla="*/ 0 h 1564589"/>
              <a:gd name="connsiteX1" fmla="*/ 2077769 w 2077769"/>
              <a:gd name="connsiteY1" fmla="*/ 1544873 h 1564589"/>
              <a:gd name="connsiteX0" fmla="*/ 0 w 2077769"/>
              <a:gd name="connsiteY0" fmla="*/ 0 h 1560955"/>
              <a:gd name="connsiteX1" fmla="*/ 2077769 w 2077769"/>
              <a:gd name="connsiteY1" fmla="*/ 1544873 h 1560955"/>
              <a:gd name="connsiteX0" fmla="*/ 0 w 2077769"/>
              <a:gd name="connsiteY0" fmla="*/ 0 h 1576712"/>
              <a:gd name="connsiteX1" fmla="*/ 2077769 w 2077769"/>
              <a:gd name="connsiteY1" fmla="*/ 1562802 h 1576712"/>
              <a:gd name="connsiteX0" fmla="*/ 0 w 2077769"/>
              <a:gd name="connsiteY0" fmla="*/ 0 h 1562986"/>
              <a:gd name="connsiteX1" fmla="*/ 2077769 w 2077769"/>
              <a:gd name="connsiteY1" fmla="*/ 1562802 h 156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77769" h="1562986">
                <a:moveTo>
                  <a:pt x="0" y="0"/>
                </a:moveTo>
                <a:cubicBezTo>
                  <a:pt x="78048" y="1794381"/>
                  <a:pt x="-215596" y="1537570"/>
                  <a:pt x="2077769" y="1562802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Connecteur droit avec flèche 63"/>
          <p:cNvCxnSpPr/>
          <p:nvPr/>
        </p:nvCxnSpPr>
        <p:spPr>
          <a:xfrm flipH="1">
            <a:off x="5541577" y="4123925"/>
            <a:ext cx="0" cy="1642518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ZoneTexte 82"/>
              <p:cNvSpPr txBox="1"/>
              <p:nvPr/>
            </p:nvSpPr>
            <p:spPr>
              <a:xfrm>
                <a:off x="5484154" y="5782744"/>
                <a:ext cx="1291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charset="0"/>
                        </a:rPr>
                        <m:t>𝜖</m:t>
                      </m:r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83" name="ZoneTexte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154" y="5782744"/>
                <a:ext cx="129138" cy="215444"/>
              </a:xfrm>
              <a:prstGeom prst="rect">
                <a:avLst/>
              </a:prstGeom>
              <a:blipFill rotWithShape="0">
                <a:blip r:embed="rId10"/>
                <a:stretch>
                  <a:fillRect l="-23810" r="-9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54077" y="4722245"/>
                <a:ext cx="1559145" cy="307777"/>
              </a:xfrm>
              <a:prstGeom prst="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charset="0"/>
                        <a:sym typeface="Wingdings"/>
                      </a:rPr>
                      <m:t>∼</m:t>
                    </m:r>
                  </m:oMath>
                </a14:m>
                <a:r>
                  <a:rPr lang="fr-FR" sz="1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vacuum solution</a:t>
                </a:r>
                <a:endParaRPr lang="fr-FR" sz="1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077" y="4722245"/>
                <a:ext cx="1559145" cy="307777"/>
              </a:xfrm>
              <a:prstGeom prst="rect">
                <a:avLst/>
              </a:prstGeom>
              <a:blipFill rotWithShape="0">
                <a:blip r:embed="rId11"/>
                <a:stretch>
                  <a:fillRect t="-1923" b="-17308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Shape 66"/>
          <p:cNvSpPr txBox="1">
            <a:spLocks/>
          </p:cNvSpPr>
          <p:nvPr/>
        </p:nvSpPr>
        <p:spPr>
          <a:xfrm>
            <a:off x="-554" y="3887872"/>
            <a:ext cx="4602528" cy="26321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dirty="0" err="1" smtClean="0">
                <a:sym typeface="Wingdings"/>
              </a:rPr>
              <a:t>Extremal</a:t>
            </a:r>
            <a:r>
              <a:rPr lang="fr-FR" sz="2200" dirty="0" smtClean="0">
                <a:sym typeface="Wingdings"/>
              </a:rPr>
              <a:t> SUSY BH have </a:t>
            </a:r>
            <a:r>
              <a:rPr lang="fr-FR" sz="2200" dirty="0" err="1" smtClean="0">
                <a:sym typeface="Wingdings"/>
              </a:rPr>
              <a:t>already</a:t>
            </a:r>
            <a:r>
              <a:rPr lang="fr-FR" sz="2200" dirty="0" smtClean="0">
                <a:sym typeface="Wingdings"/>
              </a:rPr>
              <a:t> </a:t>
            </a:r>
            <a:r>
              <a:rPr lang="fr-FR" sz="2200" dirty="0" err="1" smtClean="0">
                <a:sym typeface="Wingdings"/>
              </a:rPr>
              <a:t>scalar</a:t>
            </a:r>
            <a:r>
              <a:rPr lang="fr-FR" sz="2200" dirty="0" smtClean="0">
                <a:sym typeface="Wingdings"/>
              </a:rPr>
              <a:t> and gauge </a:t>
            </a:r>
            <a:r>
              <a:rPr lang="fr-FR" sz="2200" dirty="0" err="1" smtClean="0">
                <a:sym typeface="Wingdings"/>
              </a:rPr>
              <a:t>field</a:t>
            </a:r>
            <a:r>
              <a:rPr lang="fr-FR" sz="2200" dirty="0" smtClean="0">
                <a:sym typeface="Wingdings"/>
              </a:rPr>
              <a:t> </a:t>
            </a:r>
            <a:r>
              <a:rPr lang="fr-FR" sz="2200" dirty="0" err="1" smtClean="0">
                <a:sym typeface="Wingdings"/>
              </a:rPr>
              <a:t>tails</a:t>
            </a:r>
            <a:endParaRPr lang="fr-FR" sz="2200" dirty="0">
              <a:sym typeface="Wingding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/>
              <p:cNvSpPr/>
              <p:nvPr/>
            </p:nvSpPr>
            <p:spPr>
              <a:xfrm>
                <a:off x="897577" y="4644776"/>
                <a:ext cx="2765757" cy="615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1">
                              <a:latin typeface="Cambria Math" charset="0"/>
                            </a:rPr>
                            <m:t>Φ</m:t>
                          </m:r>
                        </m:e>
                        <m:sub>
                          <m:r>
                            <a:rPr lang="fr-FR" sz="1400" b="0" i="1">
                              <a:latin typeface="Cambria Math" charset="0"/>
                            </a:rPr>
                            <m:t>𝐼</m:t>
                          </m:r>
                        </m:sub>
                      </m:sSub>
                      <m:r>
                        <a:rPr lang="fr-FR" sz="1400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charset="0"/>
                            </a:rPr>
                            <m:t>𝐼</m:t>
                          </m:r>
                        </m:sub>
                      </m:sSub>
                      <m:r>
                        <a:rPr lang="fr-FR" sz="1400" b="0" i="1" smtClean="0">
                          <a:latin typeface="Cambria Math" charset="0"/>
                        </a:rPr>
                        <m:t> ∼ 1+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charset="0"/>
                            </a:rPr>
                            <m:t>𝛼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charset="0"/>
                            </a:rPr>
                            <m:t>𝑟</m:t>
                          </m:r>
                        </m:den>
                      </m:f>
                      <m:r>
                        <a:rPr lang="fr-FR" sz="1400" b="0" i="1" smtClean="0">
                          <a:latin typeface="Cambria Math" charset="0"/>
                        </a:rPr>
                        <m:t>    →     1+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fr-FR" sz="1400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fr-FR" sz="14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fr-FR" sz="1400" b="0" dirty="0" smtClean="0"/>
              </a:p>
            </p:txBody>
          </p:sp>
        </mc:Choice>
        <mc:Fallback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77" y="4644776"/>
                <a:ext cx="2765757" cy="615168"/>
              </a:xfrm>
              <a:prstGeom prst="rect">
                <a:avLst/>
              </a:prstGeom>
              <a:blipFill rotWithShape="0">
                <a:blip r:embed="rId12"/>
                <a:stretch>
                  <a:fillRect t="-115842" r="-36123" b="-1663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à coins arrondis 92"/>
          <p:cNvSpPr/>
          <p:nvPr/>
        </p:nvSpPr>
        <p:spPr>
          <a:xfrm>
            <a:off x="439944" y="5554505"/>
            <a:ext cx="4144087" cy="7313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How to </a:t>
            </a:r>
            <a:r>
              <a:rPr lang="fr-FR" sz="2000" dirty="0" err="1">
                <a:solidFill>
                  <a:schemeClr val="tx1"/>
                </a:solidFill>
              </a:rPr>
              <a:t>proceed</a:t>
            </a:r>
            <a:r>
              <a:rPr lang="fr-FR" sz="2000" dirty="0">
                <a:solidFill>
                  <a:schemeClr val="tx1"/>
                </a:solidFill>
              </a:rPr>
              <a:t> for </a:t>
            </a:r>
            <a:r>
              <a:rPr lang="fr-FR" sz="2000" dirty="0" err="1">
                <a:solidFill>
                  <a:schemeClr val="tx1"/>
                </a:solidFill>
              </a:rPr>
              <a:t>Schwarzschild</a:t>
            </a:r>
            <a:r>
              <a:rPr lang="fr-FR" sz="2000" dirty="0">
                <a:solidFill>
                  <a:schemeClr val="tx1"/>
                </a:solidFill>
              </a:rPr>
              <a:t>?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111621" y="6226369"/>
            <a:ext cx="33457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Bah, PH  </a:t>
            </a:r>
            <a:r>
              <a:rPr lang="ur-PK" sz="130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 smtClean="0">
                <a:solidFill>
                  <a:schemeClr val="accent3">
                    <a:lumMod val="75000"/>
                  </a:schemeClr>
                </a:solidFill>
              </a:rPr>
              <a:t>23</a:t>
            </a:r>
            <a:endParaRPr lang="fr-FR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2" grpId="0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llipse 153"/>
          <p:cNvSpPr/>
          <p:nvPr/>
        </p:nvSpPr>
        <p:spPr>
          <a:xfrm>
            <a:off x="2264670" y="2300608"/>
            <a:ext cx="4001925" cy="1126193"/>
          </a:xfrm>
          <a:prstGeom prst="ellipse">
            <a:avLst/>
          </a:prstGeom>
          <a:ln w="349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Black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holes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are at the center of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theoretical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conflicts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between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GR and QM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r-FR" dirty="0"/>
              <a:t> Black Hole Puzzles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/>
          <a:p>
            <a:fld id="{BDA19FDC-5252-EC45-9DFC-32822CD1F48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5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1" name="Grouper 70"/>
          <p:cNvGrpSpPr/>
          <p:nvPr/>
        </p:nvGrpSpPr>
        <p:grpSpPr>
          <a:xfrm>
            <a:off x="174913" y="1159512"/>
            <a:ext cx="1733208" cy="1348466"/>
            <a:chOff x="345729" y="1023051"/>
            <a:chExt cx="2045262" cy="1591250"/>
          </a:xfrm>
        </p:grpSpPr>
        <p:sp>
          <p:nvSpPr>
            <p:cNvPr id="75" name="Rectangle 74"/>
            <p:cNvSpPr/>
            <p:nvPr/>
          </p:nvSpPr>
          <p:spPr>
            <a:xfrm>
              <a:off x="1491898" y="1023051"/>
              <a:ext cx="899093" cy="29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3" name="Image 7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729" y="1289555"/>
              <a:ext cx="1154539" cy="1324746"/>
            </a:xfrm>
            <a:prstGeom prst="rect">
              <a:avLst/>
            </a:prstGeom>
          </p:spPr>
        </p:pic>
      </p:grpSp>
      <p:grpSp>
        <p:nvGrpSpPr>
          <p:cNvPr id="91" name="Grouper 90"/>
          <p:cNvGrpSpPr/>
          <p:nvPr/>
        </p:nvGrpSpPr>
        <p:grpSpPr>
          <a:xfrm>
            <a:off x="3694579" y="1059110"/>
            <a:ext cx="489983" cy="367748"/>
            <a:chOff x="7850495" y="1095532"/>
            <a:chExt cx="489983" cy="367748"/>
          </a:xfrm>
        </p:grpSpPr>
        <p:sp>
          <p:nvSpPr>
            <p:cNvPr id="93" name="Rectangle 92"/>
            <p:cNvSpPr/>
            <p:nvPr/>
          </p:nvSpPr>
          <p:spPr>
            <a:xfrm>
              <a:off x="7850495" y="1211613"/>
              <a:ext cx="427384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67839" y="1095532"/>
              <a:ext cx="272639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7" name="Grouper 96"/>
          <p:cNvGrpSpPr/>
          <p:nvPr/>
        </p:nvGrpSpPr>
        <p:grpSpPr>
          <a:xfrm>
            <a:off x="1438654" y="920525"/>
            <a:ext cx="2360542" cy="895915"/>
            <a:chOff x="6618268" y="884958"/>
            <a:chExt cx="2360542" cy="895915"/>
          </a:xfrm>
        </p:grpSpPr>
        <p:sp>
          <p:nvSpPr>
            <p:cNvPr id="98" name="Triangle 9"/>
            <p:cNvSpPr/>
            <p:nvPr/>
          </p:nvSpPr>
          <p:spPr>
            <a:xfrm>
              <a:off x="7659783" y="1433739"/>
              <a:ext cx="222324" cy="343556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272033">
                  <a:moveTo>
                    <a:pt x="98277" y="271851"/>
                  </a:moveTo>
                  <a:cubicBezTo>
                    <a:pt x="44590" y="279281"/>
                    <a:pt x="53686" y="57935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52345" y="255354"/>
                    <a:pt x="98277" y="27185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40000"/>
                    <a:lumOff val="60000"/>
                    <a:alpha val="81000"/>
                  </a:schemeClr>
                </a:gs>
                <a:gs pos="96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9" name="Rectangle 2"/>
            <p:cNvSpPr/>
            <p:nvPr/>
          </p:nvSpPr>
          <p:spPr>
            <a:xfrm rot="16200000">
              <a:off x="7510941" y="87232"/>
              <a:ext cx="575195" cy="2360542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00" name="Connecteur droit 99"/>
            <p:cNvCxnSpPr/>
            <p:nvPr/>
          </p:nvCxnSpPr>
          <p:spPr>
            <a:xfrm>
              <a:off x="6857198" y="977351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>
              <a:off x="8227646" y="976843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orme libre 101"/>
            <p:cNvSpPr/>
            <p:nvPr/>
          </p:nvSpPr>
          <p:spPr>
            <a:xfrm>
              <a:off x="6713027" y="1086846"/>
              <a:ext cx="1858188" cy="22882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Forme libre 102"/>
            <p:cNvSpPr/>
            <p:nvPr/>
          </p:nvSpPr>
          <p:spPr>
            <a:xfrm rot="3047122">
              <a:off x="7701301" y="1508192"/>
              <a:ext cx="226085" cy="20376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12380 h 118447"/>
                <a:gd name="connsiteX1" fmla="*/ 1691799 w 1903885"/>
                <a:gd name="connsiteY1" fmla="*/ 118419 h 118447"/>
                <a:gd name="connsiteX2" fmla="*/ 1630083 w 1903885"/>
                <a:gd name="connsiteY2" fmla="*/ 23990 h 118447"/>
                <a:gd name="connsiteX3" fmla="*/ 1903885 w 1903885"/>
                <a:gd name="connsiteY3" fmla="*/ 0 h 118447"/>
                <a:gd name="connsiteX0" fmla="*/ 61823 w 273909"/>
                <a:gd name="connsiteY0" fmla="*/ 118419 h 118447"/>
                <a:gd name="connsiteX1" fmla="*/ 107 w 273909"/>
                <a:gd name="connsiteY1" fmla="*/ 23990 h 118447"/>
                <a:gd name="connsiteX2" fmla="*/ 273909 w 273909"/>
                <a:gd name="connsiteY2" fmla="*/ 0 h 118447"/>
                <a:gd name="connsiteX0" fmla="*/ 529621 w 538032"/>
                <a:gd name="connsiteY0" fmla="*/ 183050 h 183064"/>
                <a:gd name="connsiteX1" fmla="*/ 29 w 538032"/>
                <a:gd name="connsiteY1" fmla="*/ 23990 h 183064"/>
                <a:gd name="connsiteX2" fmla="*/ 273831 w 538032"/>
                <a:gd name="connsiteY2" fmla="*/ 0 h 183064"/>
                <a:gd name="connsiteX0" fmla="*/ 533792 w 542151"/>
                <a:gd name="connsiteY0" fmla="*/ 186454 h 186467"/>
                <a:gd name="connsiteX1" fmla="*/ 26 w 542151"/>
                <a:gd name="connsiteY1" fmla="*/ 11510 h 186467"/>
                <a:gd name="connsiteX2" fmla="*/ 278002 w 542151"/>
                <a:gd name="connsiteY2" fmla="*/ 3404 h 186467"/>
                <a:gd name="connsiteX0" fmla="*/ 609409 w 616936"/>
                <a:gd name="connsiteY0" fmla="*/ 210245 h 210256"/>
                <a:gd name="connsiteX1" fmla="*/ 23 w 616936"/>
                <a:gd name="connsiteY1" fmla="*/ 11510 h 210256"/>
                <a:gd name="connsiteX2" fmla="*/ 277999 w 616936"/>
                <a:gd name="connsiteY2" fmla="*/ 3404 h 210256"/>
                <a:gd name="connsiteX0" fmla="*/ 609422 w 609422"/>
                <a:gd name="connsiteY0" fmla="*/ 210245 h 210245"/>
                <a:gd name="connsiteX1" fmla="*/ 36 w 609422"/>
                <a:gd name="connsiteY1" fmla="*/ 11510 h 210245"/>
                <a:gd name="connsiteX2" fmla="*/ 278012 w 609422"/>
                <a:gd name="connsiteY2" fmla="*/ 3404 h 210245"/>
                <a:gd name="connsiteX0" fmla="*/ 636887 w 636887"/>
                <a:gd name="connsiteY0" fmla="*/ 209172 h 209172"/>
                <a:gd name="connsiteX1" fmla="*/ 36 w 636887"/>
                <a:gd name="connsiteY1" fmla="*/ 11510 h 209172"/>
                <a:gd name="connsiteX2" fmla="*/ 278012 w 636887"/>
                <a:gd name="connsiteY2" fmla="*/ 3404 h 209172"/>
                <a:gd name="connsiteX0" fmla="*/ 597016 w 597016"/>
                <a:gd name="connsiteY0" fmla="*/ 212860 h 212860"/>
                <a:gd name="connsiteX1" fmla="*/ 39 w 597016"/>
                <a:gd name="connsiteY1" fmla="*/ 10470 h 212860"/>
                <a:gd name="connsiteX2" fmla="*/ 238141 w 597016"/>
                <a:gd name="connsiteY2" fmla="*/ 7092 h 212860"/>
                <a:gd name="connsiteX0" fmla="*/ 562814 w 562812"/>
                <a:gd name="connsiteY0" fmla="*/ 207856 h 207856"/>
                <a:gd name="connsiteX1" fmla="*/ 42 w 562812"/>
                <a:gd name="connsiteY1" fmla="*/ 10470 h 207856"/>
                <a:gd name="connsiteX2" fmla="*/ 238144 w 562812"/>
                <a:gd name="connsiteY2" fmla="*/ 7092 h 207856"/>
                <a:gd name="connsiteX0" fmla="*/ 586405 w 586405"/>
                <a:gd name="connsiteY0" fmla="*/ 203765 h 203765"/>
                <a:gd name="connsiteX1" fmla="*/ 39 w 586405"/>
                <a:gd name="connsiteY1" fmla="*/ 10470 h 203765"/>
                <a:gd name="connsiteX2" fmla="*/ 238141 w 586405"/>
                <a:gd name="connsiteY2" fmla="*/ 7092 h 20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405" h="203765">
                  <a:moveTo>
                    <a:pt x="586405" y="203765"/>
                  </a:moveTo>
                  <a:cubicBezTo>
                    <a:pt x="424976" y="156282"/>
                    <a:pt x="-4704" y="37949"/>
                    <a:pt x="39" y="10470"/>
                  </a:cubicBezTo>
                  <a:cubicBezTo>
                    <a:pt x="4782" y="-17008"/>
                    <a:pt x="236648" y="19757"/>
                    <a:pt x="238141" y="709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4" name="Forme libre 103"/>
            <p:cNvSpPr/>
            <p:nvPr/>
          </p:nvSpPr>
          <p:spPr>
            <a:xfrm rot="3047122">
              <a:off x="7005536" y="1240115"/>
              <a:ext cx="738753" cy="2844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5" name="Forme libre 104"/>
            <p:cNvSpPr/>
            <p:nvPr/>
          </p:nvSpPr>
          <p:spPr>
            <a:xfrm rot="3047122">
              <a:off x="7505771" y="1247617"/>
              <a:ext cx="738753" cy="12013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6" name="Forme libre 105"/>
            <p:cNvSpPr/>
            <p:nvPr/>
          </p:nvSpPr>
          <p:spPr>
            <a:xfrm rot="3047122">
              <a:off x="7803115" y="1249509"/>
              <a:ext cx="738753" cy="3642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7" name="Forme libre 106"/>
            <p:cNvSpPr/>
            <p:nvPr/>
          </p:nvSpPr>
          <p:spPr>
            <a:xfrm>
              <a:off x="6887329" y="1304310"/>
              <a:ext cx="1858188" cy="23963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  <a:gd name="connsiteX0" fmla="*/ 0 w 1858188"/>
                <a:gd name="connsiteY0" fmla="*/ 1676 h 225373"/>
                <a:gd name="connsiteX1" fmla="*/ 607749 w 1858188"/>
                <a:gd name="connsiteY1" fmla="*/ 25575 h 225373"/>
                <a:gd name="connsiteX2" fmla="*/ 907577 w 1858188"/>
                <a:gd name="connsiteY2" fmla="*/ 225366 h 225373"/>
                <a:gd name="connsiteX3" fmla="*/ 1322099 w 1858188"/>
                <a:gd name="connsiteY3" fmla="*/ 33044 h 225373"/>
                <a:gd name="connsiteX4" fmla="*/ 1858188 w 1858188"/>
                <a:gd name="connsiteY4" fmla="*/ 3051 h 225373"/>
                <a:gd name="connsiteX0" fmla="*/ 0 w 1858188"/>
                <a:gd name="connsiteY0" fmla="*/ 1676 h 227308"/>
                <a:gd name="connsiteX1" fmla="*/ 607749 w 1858188"/>
                <a:gd name="connsiteY1" fmla="*/ 25575 h 227308"/>
                <a:gd name="connsiteX2" fmla="*/ 748546 w 1858188"/>
                <a:gd name="connsiteY2" fmla="*/ 126116 h 227308"/>
                <a:gd name="connsiteX3" fmla="*/ 907577 w 1858188"/>
                <a:gd name="connsiteY3" fmla="*/ 225366 h 227308"/>
                <a:gd name="connsiteX4" fmla="*/ 1322099 w 1858188"/>
                <a:gd name="connsiteY4" fmla="*/ 33044 h 227308"/>
                <a:gd name="connsiteX5" fmla="*/ 1858188 w 1858188"/>
                <a:gd name="connsiteY5" fmla="*/ 3051 h 227308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630"/>
                <a:gd name="connsiteX1" fmla="*/ 607749 w 1858188"/>
                <a:gd name="connsiteY1" fmla="*/ 25575 h 226630"/>
                <a:gd name="connsiteX2" fmla="*/ 773946 w 1858188"/>
                <a:gd name="connsiteY2" fmla="*/ 116591 h 226630"/>
                <a:gd name="connsiteX3" fmla="*/ 907577 w 1858188"/>
                <a:gd name="connsiteY3" fmla="*/ 225366 h 226630"/>
                <a:gd name="connsiteX4" fmla="*/ 1322099 w 1858188"/>
                <a:gd name="connsiteY4" fmla="*/ 33044 h 226630"/>
                <a:gd name="connsiteX5" fmla="*/ 1858188 w 1858188"/>
                <a:gd name="connsiteY5" fmla="*/ 3051 h 226630"/>
                <a:gd name="connsiteX0" fmla="*/ 0 w 1858188"/>
                <a:gd name="connsiteY0" fmla="*/ 2217 h 243071"/>
                <a:gd name="connsiteX1" fmla="*/ 607749 w 1858188"/>
                <a:gd name="connsiteY1" fmla="*/ 26116 h 243071"/>
                <a:gd name="connsiteX2" fmla="*/ 773946 w 1858188"/>
                <a:gd name="connsiteY2" fmla="*/ 117132 h 243071"/>
                <a:gd name="connsiteX3" fmla="*/ 923452 w 1858188"/>
                <a:gd name="connsiteY3" fmla="*/ 241782 h 243071"/>
                <a:gd name="connsiteX4" fmla="*/ 1322099 w 1858188"/>
                <a:gd name="connsiteY4" fmla="*/ 33585 h 243071"/>
                <a:gd name="connsiteX5" fmla="*/ 1858188 w 1858188"/>
                <a:gd name="connsiteY5" fmla="*/ 3592 h 243071"/>
                <a:gd name="connsiteX0" fmla="*/ 0 w 1858188"/>
                <a:gd name="connsiteY0" fmla="*/ 2217 h 242641"/>
                <a:gd name="connsiteX1" fmla="*/ 607749 w 1858188"/>
                <a:gd name="connsiteY1" fmla="*/ 26116 h 242641"/>
                <a:gd name="connsiteX2" fmla="*/ 783471 w 1858188"/>
                <a:gd name="connsiteY2" fmla="*/ 104432 h 242641"/>
                <a:gd name="connsiteX3" fmla="*/ 923452 w 1858188"/>
                <a:gd name="connsiteY3" fmla="*/ 241782 h 242641"/>
                <a:gd name="connsiteX4" fmla="*/ 1322099 w 1858188"/>
                <a:gd name="connsiteY4" fmla="*/ 33585 h 242641"/>
                <a:gd name="connsiteX5" fmla="*/ 1858188 w 1858188"/>
                <a:gd name="connsiteY5" fmla="*/ 3592 h 242641"/>
                <a:gd name="connsiteX0" fmla="*/ 0 w 1858188"/>
                <a:gd name="connsiteY0" fmla="*/ 1992 h 236105"/>
                <a:gd name="connsiteX1" fmla="*/ 607749 w 1858188"/>
                <a:gd name="connsiteY1" fmla="*/ 25891 h 236105"/>
                <a:gd name="connsiteX2" fmla="*/ 783471 w 1858188"/>
                <a:gd name="connsiteY2" fmla="*/ 104207 h 236105"/>
                <a:gd name="connsiteX3" fmla="*/ 913927 w 1858188"/>
                <a:gd name="connsiteY3" fmla="*/ 235207 h 236105"/>
                <a:gd name="connsiteX4" fmla="*/ 1322099 w 1858188"/>
                <a:gd name="connsiteY4" fmla="*/ 33360 h 236105"/>
                <a:gd name="connsiteX5" fmla="*/ 1858188 w 1858188"/>
                <a:gd name="connsiteY5" fmla="*/ 3367 h 236105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42"/>
                <a:gd name="connsiteX1" fmla="*/ 607749 w 1858188"/>
                <a:gd name="connsiteY1" fmla="*/ 25891 h 235542"/>
                <a:gd name="connsiteX2" fmla="*/ 783471 w 1858188"/>
                <a:gd name="connsiteY2" fmla="*/ 104207 h 235542"/>
                <a:gd name="connsiteX3" fmla="*/ 913927 w 1858188"/>
                <a:gd name="connsiteY3" fmla="*/ 235207 h 235542"/>
                <a:gd name="connsiteX4" fmla="*/ 1100971 w 1858188"/>
                <a:gd name="connsiteY4" fmla="*/ 139132 h 235542"/>
                <a:gd name="connsiteX5" fmla="*/ 1322099 w 1858188"/>
                <a:gd name="connsiteY5" fmla="*/ 33360 h 235542"/>
                <a:gd name="connsiteX6" fmla="*/ 1858188 w 1858188"/>
                <a:gd name="connsiteY6" fmla="*/ 3367 h 235542"/>
                <a:gd name="connsiteX0" fmla="*/ 0 w 1858188"/>
                <a:gd name="connsiteY0" fmla="*/ 0 h 233336"/>
                <a:gd name="connsiteX1" fmla="*/ 607749 w 1858188"/>
                <a:gd name="connsiteY1" fmla="*/ 23899 h 233336"/>
                <a:gd name="connsiteX2" fmla="*/ 783471 w 1858188"/>
                <a:gd name="connsiteY2" fmla="*/ 102215 h 233336"/>
                <a:gd name="connsiteX3" fmla="*/ 913927 w 1858188"/>
                <a:gd name="connsiteY3" fmla="*/ 233215 h 233336"/>
                <a:gd name="connsiteX4" fmla="*/ 1059696 w 1858188"/>
                <a:gd name="connsiteY4" fmla="*/ 124440 h 233336"/>
                <a:gd name="connsiteX5" fmla="*/ 1322099 w 1858188"/>
                <a:gd name="connsiteY5" fmla="*/ 31368 h 233336"/>
                <a:gd name="connsiteX6" fmla="*/ 1858188 w 1858188"/>
                <a:gd name="connsiteY6" fmla="*/ 1375 h 233336"/>
                <a:gd name="connsiteX0" fmla="*/ 0 w 1858188"/>
                <a:gd name="connsiteY0" fmla="*/ 0 h 239683"/>
                <a:gd name="connsiteX1" fmla="*/ 607749 w 1858188"/>
                <a:gd name="connsiteY1" fmla="*/ 23899 h 239683"/>
                <a:gd name="connsiteX2" fmla="*/ 783471 w 1858188"/>
                <a:gd name="connsiteY2" fmla="*/ 102215 h 239683"/>
                <a:gd name="connsiteX3" fmla="*/ 898052 w 1858188"/>
                <a:gd name="connsiteY3" fmla="*/ 239565 h 239683"/>
                <a:gd name="connsiteX4" fmla="*/ 1059696 w 1858188"/>
                <a:gd name="connsiteY4" fmla="*/ 124440 h 239683"/>
                <a:gd name="connsiteX5" fmla="*/ 1322099 w 1858188"/>
                <a:gd name="connsiteY5" fmla="*/ 31368 h 239683"/>
                <a:gd name="connsiteX6" fmla="*/ 1858188 w 1858188"/>
                <a:gd name="connsiteY6" fmla="*/ 1375 h 239683"/>
                <a:gd name="connsiteX0" fmla="*/ 0 w 1858188"/>
                <a:gd name="connsiteY0" fmla="*/ 0 h 239600"/>
                <a:gd name="connsiteX1" fmla="*/ 607749 w 1858188"/>
                <a:gd name="connsiteY1" fmla="*/ 23899 h 239600"/>
                <a:gd name="connsiteX2" fmla="*/ 783471 w 1858188"/>
                <a:gd name="connsiteY2" fmla="*/ 102215 h 239600"/>
                <a:gd name="connsiteX3" fmla="*/ 898052 w 1858188"/>
                <a:gd name="connsiteY3" fmla="*/ 239565 h 239600"/>
                <a:gd name="connsiteX4" fmla="*/ 1056521 w 1858188"/>
                <a:gd name="connsiteY4" fmla="*/ 114915 h 239600"/>
                <a:gd name="connsiteX5" fmla="*/ 1322099 w 1858188"/>
                <a:gd name="connsiteY5" fmla="*/ 31368 h 239600"/>
                <a:gd name="connsiteX6" fmla="*/ 1858188 w 1858188"/>
                <a:gd name="connsiteY6" fmla="*/ 1375 h 239600"/>
                <a:gd name="connsiteX0" fmla="*/ 0 w 1858188"/>
                <a:gd name="connsiteY0" fmla="*/ 0 h 239634"/>
                <a:gd name="connsiteX1" fmla="*/ 607749 w 1858188"/>
                <a:gd name="connsiteY1" fmla="*/ 23899 h 239634"/>
                <a:gd name="connsiteX2" fmla="*/ 762806 w 1858188"/>
                <a:gd name="connsiteY2" fmla="*/ 97048 h 239634"/>
                <a:gd name="connsiteX3" fmla="*/ 898052 w 1858188"/>
                <a:gd name="connsiteY3" fmla="*/ 239565 h 239634"/>
                <a:gd name="connsiteX4" fmla="*/ 1056521 w 1858188"/>
                <a:gd name="connsiteY4" fmla="*/ 114915 h 239634"/>
                <a:gd name="connsiteX5" fmla="*/ 1322099 w 1858188"/>
                <a:gd name="connsiteY5" fmla="*/ 31368 h 239634"/>
                <a:gd name="connsiteX6" fmla="*/ 1858188 w 1858188"/>
                <a:gd name="connsiteY6" fmla="*/ 1375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8188" h="239634">
                  <a:moveTo>
                    <a:pt x="0" y="0"/>
                  </a:moveTo>
                  <a:cubicBezTo>
                    <a:pt x="239494" y="3460"/>
                    <a:pt x="480615" y="7724"/>
                    <a:pt x="607749" y="23899"/>
                  </a:cubicBezTo>
                  <a:cubicBezTo>
                    <a:pt x="734883" y="40074"/>
                    <a:pt x="714422" y="61104"/>
                    <a:pt x="762806" y="97048"/>
                  </a:cubicBezTo>
                  <a:cubicBezTo>
                    <a:pt x="811190" y="132992"/>
                    <a:pt x="849100" y="236587"/>
                    <a:pt x="898052" y="239565"/>
                  </a:cubicBezTo>
                  <a:cubicBezTo>
                    <a:pt x="947004" y="242543"/>
                    <a:pt x="985847" y="149614"/>
                    <a:pt x="1056521" y="114915"/>
                  </a:cubicBezTo>
                  <a:cubicBezTo>
                    <a:pt x="1127195" y="80216"/>
                    <a:pt x="1188488" y="50291"/>
                    <a:pt x="1322099" y="31368"/>
                  </a:cubicBezTo>
                  <a:cubicBezTo>
                    <a:pt x="1455710" y="12445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8" name="Forme libre 107"/>
            <p:cNvSpPr/>
            <p:nvPr/>
          </p:nvSpPr>
          <p:spPr>
            <a:xfrm>
              <a:off x="6989101" y="1418297"/>
              <a:ext cx="1858188" cy="51317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Forme libre 108"/>
            <p:cNvSpPr/>
            <p:nvPr/>
          </p:nvSpPr>
          <p:spPr>
            <a:xfrm>
              <a:off x="6806236" y="1192425"/>
              <a:ext cx="933403" cy="553186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1260"/>
                <a:gd name="connsiteX1" fmla="*/ 673228 w 1858188"/>
                <a:gd name="connsiteY1" fmla="*/ 58432 h 391260"/>
                <a:gd name="connsiteX2" fmla="*/ 967269 w 1858188"/>
                <a:gd name="connsiteY2" fmla="*/ 387616 h 391260"/>
                <a:gd name="connsiteX3" fmla="*/ 1099363 w 1858188"/>
                <a:gd name="connsiteY3" fmla="*/ 220451 h 391260"/>
                <a:gd name="connsiteX4" fmla="*/ 1858188 w 1858188"/>
                <a:gd name="connsiteY4" fmla="*/ 1375 h 391260"/>
                <a:gd name="connsiteX0" fmla="*/ 0 w 1858188"/>
                <a:gd name="connsiteY0" fmla="*/ 0 h 387857"/>
                <a:gd name="connsiteX1" fmla="*/ 673228 w 1858188"/>
                <a:gd name="connsiteY1" fmla="*/ 58432 h 387857"/>
                <a:gd name="connsiteX2" fmla="*/ 967269 w 1858188"/>
                <a:gd name="connsiteY2" fmla="*/ 387616 h 387857"/>
                <a:gd name="connsiteX3" fmla="*/ 1858188 w 1858188"/>
                <a:gd name="connsiteY3" fmla="*/ 1375 h 387857"/>
                <a:gd name="connsiteX0" fmla="*/ 0 w 967269"/>
                <a:gd name="connsiteY0" fmla="*/ 0 h 387857"/>
                <a:gd name="connsiteX1" fmla="*/ 673228 w 967269"/>
                <a:gd name="connsiteY1" fmla="*/ 58432 h 387857"/>
                <a:gd name="connsiteX2" fmla="*/ 967269 w 967269"/>
                <a:gd name="connsiteY2" fmla="*/ 387616 h 387857"/>
                <a:gd name="connsiteX0" fmla="*/ 0 w 1001136"/>
                <a:gd name="connsiteY0" fmla="*/ 7946 h 621484"/>
                <a:gd name="connsiteX1" fmla="*/ 673228 w 1001136"/>
                <a:gd name="connsiteY1" fmla="*/ 66378 h 621484"/>
                <a:gd name="connsiteX2" fmla="*/ 1001136 w 1001136"/>
                <a:gd name="connsiteY2" fmla="*/ 621340 h 621484"/>
                <a:gd name="connsiteX0" fmla="*/ 0 w 1001136"/>
                <a:gd name="connsiteY0" fmla="*/ 7946 h 621340"/>
                <a:gd name="connsiteX1" fmla="*/ 673228 w 1001136"/>
                <a:gd name="connsiteY1" fmla="*/ 66378 h 621340"/>
                <a:gd name="connsiteX2" fmla="*/ 1001136 w 1001136"/>
                <a:gd name="connsiteY2" fmla="*/ 621340 h 621340"/>
                <a:gd name="connsiteX0" fmla="*/ 0 w 1001136"/>
                <a:gd name="connsiteY0" fmla="*/ 0 h 613394"/>
                <a:gd name="connsiteX1" fmla="*/ 673228 w 1001136"/>
                <a:gd name="connsiteY1" fmla="*/ 58432 h 613394"/>
                <a:gd name="connsiteX2" fmla="*/ 1001136 w 1001136"/>
                <a:gd name="connsiteY2" fmla="*/ 613394 h 613394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33403"/>
                <a:gd name="connsiteY0" fmla="*/ 4581 h 557767"/>
                <a:gd name="connsiteX1" fmla="*/ 673228 w 933403"/>
                <a:gd name="connsiteY1" fmla="*/ 63013 h 557767"/>
                <a:gd name="connsiteX2" fmla="*/ 933403 w 933403"/>
                <a:gd name="connsiteY2" fmla="*/ 557767 h 557767"/>
                <a:gd name="connsiteX0" fmla="*/ 0 w 933403"/>
                <a:gd name="connsiteY0" fmla="*/ 0 h 553186"/>
                <a:gd name="connsiteX1" fmla="*/ 673228 w 933403"/>
                <a:gd name="connsiteY1" fmla="*/ 58432 h 553186"/>
                <a:gd name="connsiteX2" fmla="*/ 933403 w 933403"/>
                <a:gd name="connsiteY2" fmla="*/ 553186 h 5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403" h="553186">
                  <a:moveTo>
                    <a:pt x="0" y="0"/>
                  </a:moveTo>
                  <a:cubicBezTo>
                    <a:pt x="239494" y="3460"/>
                    <a:pt x="525187" y="-7426"/>
                    <a:pt x="673228" y="58432"/>
                  </a:cubicBezTo>
                  <a:cubicBezTo>
                    <a:pt x="821269" y="124290"/>
                    <a:pt x="916533" y="272947"/>
                    <a:pt x="933403" y="553186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0" name="Forme libre 109"/>
            <p:cNvSpPr/>
            <p:nvPr/>
          </p:nvSpPr>
          <p:spPr>
            <a:xfrm>
              <a:off x="7845470" y="1194120"/>
              <a:ext cx="815723" cy="55244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184960"/>
                <a:gd name="connsiteY0" fmla="*/ 57688 h 389781"/>
                <a:gd name="connsiteX1" fmla="*/ 294041 w 1184960"/>
                <a:gd name="connsiteY1" fmla="*/ 386872 h 389781"/>
                <a:gd name="connsiteX2" fmla="*/ 426135 w 1184960"/>
                <a:gd name="connsiteY2" fmla="*/ 219707 h 389781"/>
                <a:gd name="connsiteX3" fmla="*/ 610927 w 1184960"/>
                <a:gd name="connsiteY3" fmla="*/ 65667 h 389781"/>
                <a:gd name="connsiteX4" fmla="*/ 1184960 w 1184960"/>
                <a:gd name="connsiteY4" fmla="*/ 631 h 389781"/>
                <a:gd name="connsiteX0" fmla="*/ 0 w 890919"/>
                <a:gd name="connsiteY0" fmla="*/ 386872 h 389781"/>
                <a:gd name="connsiteX1" fmla="*/ 132094 w 890919"/>
                <a:gd name="connsiteY1" fmla="*/ 219707 h 389781"/>
                <a:gd name="connsiteX2" fmla="*/ 316886 w 890919"/>
                <a:gd name="connsiteY2" fmla="*/ 65667 h 389781"/>
                <a:gd name="connsiteX3" fmla="*/ 890919 w 890919"/>
                <a:gd name="connsiteY3" fmla="*/ 631 h 389781"/>
                <a:gd name="connsiteX0" fmla="*/ 0 w 830711"/>
                <a:gd name="connsiteY0" fmla="*/ 552443 h 554278"/>
                <a:gd name="connsiteX1" fmla="*/ 71886 w 830711"/>
                <a:gd name="connsiteY1" fmla="*/ 219707 h 554278"/>
                <a:gd name="connsiteX2" fmla="*/ 256678 w 830711"/>
                <a:gd name="connsiteY2" fmla="*/ 65667 h 554278"/>
                <a:gd name="connsiteX3" fmla="*/ 830711 w 830711"/>
                <a:gd name="connsiteY3" fmla="*/ 631 h 554278"/>
                <a:gd name="connsiteX0" fmla="*/ 0 w 830711"/>
                <a:gd name="connsiteY0" fmla="*/ 552443 h 552443"/>
                <a:gd name="connsiteX1" fmla="*/ 71886 w 830711"/>
                <a:gd name="connsiteY1" fmla="*/ 219707 h 552443"/>
                <a:gd name="connsiteX2" fmla="*/ 256678 w 830711"/>
                <a:gd name="connsiteY2" fmla="*/ 65667 h 552443"/>
                <a:gd name="connsiteX3" fmla="*/ 830711 w 830711"/>
                <a:gd name="connsiteY3" fmla="*/ 631 h 552443"/>
                <a:gd name="connsiteX0" fmla="*/ 0 w 796844"/>
                <a:gd name="connsiteY0" fmla="*/ 559969 h 559969"/>
                <a:gd name="connsiteX1" fmla="*/ 38019 w 796844"/>
                <a:gd name="connsiteY1" fmla="*/ 219707 h 559969"/>
                <a:gd name="connsiteX2" fmla="*/ 222811 w 796844"/>
                <a:gd name="connsiteY2" fmla="*/ 65667 h 559969"/>
                <a:gd name="connsiteX3" fmla="*/ 796844 w 796844"/>
                <a:gd name="connsiteY3" fmla="*/ 631 h 559969"/>
                <a:gd name="connsiteX0" fmla="*/ 0 w 800607"/>
                <a:gd name="connsiteY0" fmla="*/ 552443 h 552443"/>
                <a:gd name="connsiteX1" fmla="*/ 41782 w 800607"/>
                <a:gd name="connsiteY1" fmla="*/ 219707 h 552443"/>
                <a:gd name="connsiteX2" fmla="*/ 226574 w 800607"/>
                <a:gd name="connsiteY2" fmla="*/ 65667 h 552443"/>
                <a:gd name="connsiteX3" fmla="*/ 800607 w 800607"/>
                <a:gd name="connsiteY3" fmla="*/ 631 h 552443"/>
                <a:gd name="connsiteX0" fmla="*/ 31 w 800638"/>
                <a:gd name="connsiteY0" fmla="*/ 552443 h 552443"/>
                <a:gd name="connsiteX1" fmla="*/ 41813 w 800638"/>
                <a:gd name="connsiteY1" fmla="*/ 219707 h 552443"/>
                <a:gd name="connsiteX2" fmla="*/ 226605 w 800638"/>
                <a:gd name="connsiteY2" fmla="*/ 65667 h 552443"/>
                <a:gd name="connsiteX3" fmla="*/ 800638 w 800638"/>
                <a:gd name="connsiteY3" fmla="*/ 631 h 552443"/>
                <a:gd name="connsiteX0" fmla="*/ 14 w 808147"/>
                <a:gd name="connsiteY0" fmla="*/ 548680 h 548680"/>
                <a:gd name="connsiteX1" fmla="*/ 49322 w 808147"/>
                <a:gd name="connsiteY1" fmla="*/ 219707 h 548680"/>
                <a:gd name="connsiteX2" fmla="*/ 234114 w 808147"/>
                <a:gd name="connsiteY2" fmla="*/ 65667 h 548680"/>
                <a:gd name="connsiteX3" fmla="*/ 808147 w 808147"/>
                <a:gd name="connsiteY3" fmla="*/ 631 h 548680"/>
                <a:gd name="connsiteX0" fmla="*/ 12 w 808145"/>
                <a:gd name="connsiteY0" fmla="*/ 548680 h 548680"/>
                <a:gd name="connsiteX1" fmla="*/ 49320 w 808145"/>
                <a:gd name="connsiteY1" fmla="*/ 219707 h 548680"/>
                <a:gd name="connsiteX2" fmla="*/ 234112 w 808145"/>
                <a:gd name="connsiteY2" fmla="*/ 65667 h 548680"/>
                <a:gd name="connsiteX3" fmla="*/ 808145 w 808145"/>
                <a:gd name="connsiteY3" fmla="*/ 631 h 548680"/>
                <a:gd name="connsiteX0" fmla="*/ 9 w 815668"/>
                <a:gd name="connsiteY0" fmla="*/ 552443 h 552443"/>
                <a:gd name="connsiteX1" fmla="*/ 56843 w 815668"/>
                <a:gd name="connsiteY1" fmla="*/ 219707 h 552443"/>
                <a:gd name="connsiteX2" fmla="*/ 241635 w 815668"/>
                <a:gd name="connsiteY2" fmla="*/ 65667 h 552443"/>
                <a:gd name="connsiteX3" fmla="*/ 815668 w 815668"/>
                <a:gd name="connsiteY3" fmla="*/ 631 h 552443"/>
                <a:gd name="connsiteX0" fmla="*/ 464 w 816123"/>
                <a:gd name="connsiteY0" fmla="*/ 552427 h 552427"/>
                <a:gd name="connsiteX1" fmla="*/ 35073 w 816123"/>
                <a:gd name="connsiteY1" fmla="*/ 213341 h 552427"/>
                <a:gd name="connsiteX2" fmla="*/ 242090 w 816123"/>
                <a:gd name="connsiteY2" fmla="*/ 65651 h 552427"/>
                <a:gd name="connsiteX3" fmla="*/ 816123 w 816123"/>
                <a:gd name="connsiteY3" fmla="*/ 615 h 552427"/>
                <a:gd name="connsiteX0" fmla="*/ 64 w 815723"/>
                <a:gd name="connsiteY0" fmla="*/ 552442 h 552442"/>
                <a:gd name="connsiteX1" fmla="*/ 41023 w 815723"/>
                <a:gd name="connsiteY1" fmla="*/ 219706 h 552442"/>
                <a:gd name="connsiteX2" fmla="*/ 241690 w 815723"/>
                <a:gd name="connsiteY2" fmla="*/ 65666 h 552442"/>
                <a:gd name="connsiteX3" fmla="*/ 815723 w 815723"/>
                <a:gd name="connsiteY3" fmla="*/ 630 h 55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723" h="552442">
                  <a:moveTo>
                    <a:pt x="64" y="552442"/>
                  </a:moveTo>
                  <a:cubicBezTo>
                    <a:pt x="-409" y="466556"/>
                    <a:pt x="752" y="300835"/>
                    <a:pt x="41023" y="219706"/>
                  </a:cubicBezTo>
                  <a:cubicBezTo>
                    <a:pt x="81294" y="138577"/>
                    <a:pt x="112573" y="102179"/>
                    <a:pt x="241690" y="65666"/>
                  </a:cubicBezTo>
                  <a:cubicBezTo>
                    <a:pt x="370807" y="29153"/>
                    <a:pt x="569059" y="-5099"/>
                    <a:pt x="815723" y="63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1" name="Forme libre 110"/>
            <p:cNvSpPr/>
            <p:nvPr/>
          </p:nvSpPr>
          <p:spPr>
            <a:xfrm rot="3047122">
              <a:off x="7190088" y="1237070"/>
              <a:ext cx="815774" cy="21111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718684"/>
                <a:gd name="connsiteY0" fmla="*/ 17197 h 123264"/>
                <a:gd name="connsiteX1" fmla="*/ 751405 w 1718684"/>
                <a:gd name="connsiteY1" fmla="*/ 280 h 123264"/>
                <a:gd name="connsiteX2" fmla="*/ 1205537 w 1718684"/>
                <a:gd name="connsiteY2" fmla="*/ 31585 h 123264"/>
                <a:gd name="connsiteX3" fmla="*/ 1691799 w 1718684"/>
                <a:gd name="connsiteY3" fmla="*/ 123236 h 123264"/>
                <a:gd name="connsiteX4" fmla="*/ 1630083 w 1718684"/>
                <a:gd name="connsiteY4" fmla="*/ 28807 h 123264"/>
                <a:gd name="connsiteX0" fmla="*/ 0 w 1691800"/>
                <a:gd name="connsiteY0" fmla="*/ 17197 h 123236"/>
                <a:gd name="connsiteX1" fmla="*/ 751405 w 1691800"/>
                <a:gd name="connsiteY1" fmla="*/ 280 h 123236"/>
                <a:gd name="connsiteX2" fmla="*/ 1205537 w 1691800"/>
                <a:gd name="connsiteY2" fmla="*/ 31585 h 123236"/>
                <a:gd name="connsiteX3" fmla="*/ 1691799 w 1691800"/>
                <a:gd name="connsiteY3" fmla="*/ 123236 h 123236"/>
                <a:gd name="connsiteX0" fmla="*/ 0 w 2196095"/>
                <a:gd name="connsiteY0" fmla="*/ 17197 h 194468"/>
                <a:gd name="connsiteX1" fmla="*/ 751405 w 2196095"/>
                <a:gd name="connsiteY1" fmla="*/ 280 h 194468"/>
                <a:gd name="connsiteX2" fmla="*/ 1205537 w 2196095"/>
                <a:gd name="connsiteY2" fmla="*/ 31585 h 194468"/>
                <a:gd name="connsiteX3" fmla="*/ 2196095 w 2196095"/>
                <a:gd name="connsiteY3" fmla="*/ 194468 h 194468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17097 h 198356"/>
                <a:gd name="connsiteX1" fmla="*/ 751405 w 2162462"/>
                <a:gd name="connsiteY1" fmla="*/ 180 h 198356"/>
                <a:gd name="connsiteX2" fmla="*/ 1287929 w 2162462"/>
                <a:gd name="connsiteY2" fmla="*/ 28267 h 198356"/>
                <a:gd name="connsiteX3" fmla="*/ 2162461 w 2162462"/>
                <a:gd name="connsiteY3" fmla="*/ 198356 h 198356"/>
                <a:gd name="connsiteX0" fmla="*/ 0 w 2162462"/>
                <a:gd name="connsiteY0" fmla="*/ 34924 h 216183"/>
                <a:gd name="connsiteX1" fmla="*/ 751405 w 2162462"/>
                <a:gd name="connsiteY1" fmla="*/ 18007 h 216183"/>
                <a:gd name="connsiteX2" fmla="*/ 1235600 w 2162462"/>
                <a:gd name="connsiteY2" fmla="*/ 5347 h 216183"/>
                <a:gd name="connsiteX3" fmla="*/ 2162461 w 2162462"/>
                <a:gd name="connsiteY3" fmla="*/ 216183 h 216183"/>
                <a:gd name="connsiteX0" fmla="*/ 0 w 2162462"/>
                <a:gd name="connsiteY0" fmla="*/ 36253 h 217512"/>
                <a:gd name="connsiteX1" fmla="*/ 728723 w 2162462"/>
                <a:gd name="connsiteY1" fmla="*/ 12198 h 217512"/>
                <a:gd name="connsiteX2" fmla="*/ 1235600 w 2162462"/>
                <a:gd name="connsiteY2" fmla="*/ 6676 h 217512"/>
                <a:gd name="connsiteX3" fmla="*/ 2162461 w 2162462"/>
                <a:gd name="connsiteY3" fmla="*/ 217512 h 217512"/>
                <a:gd name="connsiteX0" fmla="*/ 0 w 2162462"/>
                <a:gd name="connsiteY0" fmla="*/ 25266 h 206525"/>
                <a:gd name="connsiteX1" fmla="*/ 728723 w 2162462"/>
                <a:gd name="connsiteY1" fmla="*/ 1211 h 206525"/>
                <a:gd name="connsiteX2" fmla="*/ 1261069 w 2162462"/>
                <a:gd name="connsiteY2" fmla="*/ 13415 h 206525"/>
                <a:gd name="connsiteX3" fmla="*/ 2162461 w 2162462"/>
                <a:gd name="connsiteY3" fmla="*/ 206525 h 206525"/>
                <a:gd name="connsiteX0" fmla="*/ 0 w 2162462"/>
                <a:gd name="connsiteY0" fmla="*/ 24056 h 205315"/>
                <a:gd name="connsiteX1" fmla="*/ 728723 w 2162462"/>
                <a:gd name="connsiteY1" fmla="*/ 1 h 205315"/>
                <a:gd name="connsiteX2" fmla="*/ 1451326 w 2162462"/>
                <a:gd name="connsiteY2" fmla="*/ 23493 h 205315"/>
                <a:gd name="connsiteX3" fmla="*/ 2162461 w 2162462"/>
                <a:gd name="connsiteY3" fmla="*/ 205315 h 205315"/>
                <a:gd name="connsiteX0" fmla="*/ 0 w 2162462"/>
                <a:gd name="connsiteY0" fmla="*/ 24154 h 205413"/>
                <a:gd name="connsiteX1" fmla="*/ 728723 w 2162462"/>
                <a:gd name="connsiteY1" fmla="*/ 99 h 205413"/>
                <a:gd name="connsiteX2" fmla="*/ 1467843 w 2162462"/>
                <a:gd name="connsiteY2" fmla="*/ 33644 h 205413"/>
                <a:gd name="connsiteX3" fmla="*/ 2162461 w 2162462"/>
                <a:gd name="connsiteY3" fmla="*/ 205413 h 205413"/>
                <a:gd name="connsiteX0" fmla="*/ 0 w 2192710"/>
                <a:gd name="connsiteY0" fmla="*/ 24154 h 214930"/>
                <a:gd name="connsiteX1" fmla="*/ 728723 w 2192710"/>
                <a:gd name="connsiteY1" fmla="*/ 99 h 214930"/>
                <a:gd name="connsiteX2" fmla="*/ 1467843 w 2192710"/>
                <a:gd name="connsiteY2" fmla="*/ 33644 h 214930"/>
                <a:gd name="connsiteX3" fmla="*/ 2192710 w 2192710"/>
                <a:gd name="connsiteY3" fmla="*/ 214930 h 214930"/>
                <a:gd name="connsiteX0" fmla="*/ 0 w 2159074"/>
                <a:gd name="connsiteY0" fmla="*/ 24154 h 218919"/>
                <a:gd name="connsiteX1" fmla="*/ 728723 w 2159074"/>
                <a:gd name="connsiteY1" fmla="*/ 99 h 218919"/>
                <a:gd name="connsiteX2" fmla="*/ 1467843 w 2159074"/>
                <a:gd name="connsiteY2" fmla="*/ 33644 h 218919"/>
                <a:gd name="connsiteX3" fmla="*/ 2159075 w 2159074"/>
                <a:gd name="connsiteY3" fmla="*/ 218919 h 218919"/>
                <a:gd name="connsiteX0" fmla="*/ 0 w 2159074"/>
                <a:gd name="connsiteY0" fmla="*/ 24467 h 219232"/>
                <a:gd name="connsiteX1" fmla="*/ 728723 w 2159074"/>
                <a:gd name="connsiteY1" fmla="*/ 412 h 219232"/>
                <a:gd name="connsiteX2" fmla="*/ 1380668 w 2159074"/>
                <a:gd name="connsiteY2" fmla="*/ 45386 h 219232"/>
                <a:gd name="connsiteX3" fmla="*/ 2159075 w 2159074"/>
                <a:gd name="connsiteY3" fmla="*/ 219232 h 219232"/>
                <a:gd name="connsiteX0" fmla="*/ 0 w 2159074"/>
                <a:gd name="connsiteY0" fmla="*/ 24172 h 218937"/>
                <a:gd name="connsiteX1" fmla="*/ 728723 w 2159074"/>
                <a:gd name="connsiteY1" fmla="*/ 117 h 218937"/>
                <a:gd name="connsiteX2" fmla="*/ 1377885 w 2159074"/>
                <a:gd name="connsiteY2" fmla="*/ 34502 h 218937"/>
                <a:gd name="connsiteX3" fmla="*/ 2159075 w 2159074"/>
                <a:gd name="connsiteY3" fmla="*/ 218937 h 218937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62371"/>
                <a:gd name="connsiteY0" fmla="*/ 24172 h 231489"/>
                <a:gd name="connsiteX1" fmla="*/ 728723 w 2162371"/>
                <a:gd name="connsiteY1" fmla="*/ 117 h 231489"/>
                <a:gd name="connsiteX2" fmla="*/ 1377885 w 2162371"/>
                <a:gd name="connsiteY2" fmla="*/ 34502 h 231489"/>
                <a:gd name="connsiteX3" fmla="*/ 2162371 w 2162371"/>
                <a:gd name="connsiteY3" fmla="*/ 231489 h 231489"/>
                <a:gd name="connsiteX0" fmla="*/ 0 w 2115904"/>
                <a:gd name="connsiteY0" fmla="*/ 24172 h 211112"/>
                <a:gd name="connsiteX1" fmla="*/ 728723 w 2115904"/>
                <a:gd name="connsiteY1" fmla="*/ 117 h 211112"/>
                <a:gd name="connsiteX2" fmla="*/ 1377885 w 2115904"/>
                <a:gd name="connsiteY2" fmla="*/ 34502 h 211112"/>
                <a:gd name="connsiteX3" fmla="*/ 2115903 w 2115904"/>
                <a:gd name="connsiteY3" fmla="*/ 211112 h 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04" h="211112">
                  <a:moveTo>
                    <a:pt x="0" y="24172"/>
                  </a:moveTo>
                  <a:cubicBezTo>
                    <a:pt x="242908" y="16154"/>
                    <a:pt x="499076" y="-1605"/>
                    <a:pt x="728723" y="117"/>
                  </a:cubicBezTo>
                  <a:cubicBezTo>
                    <a:pt x="958370" y="1839"/>
                    <a:pt x="1218490" y="18786"/>
                    <a:pt x="1377885" y="34502"/>
                  </a:cubicBezTo>
                  <a:cubicBezTo>
                    <a:pt x="1537280" y="50218"/>
                    <a:pt x="1872958" y="133535"/>
                    <a:pt x="2115903" y="21111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7728827" y="1723462"/>
              <a:ext cx="127407" cy="5741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70000"/>
                  </a:schemeClr>
                </a:gs>
                <a:gs pos="73000">
                  <a:schemeClr val="tx1">
                    <a:lumMod val="85000"/>
                    <a:lumOff val="15000"/>
                    <a:alpha val="70000"/>
                  </a:schemeClr>
                </a:gs>
                <a:gs pos="83000">
                  <a:schemeClr val="tx1">
                    <a:lumMod val="85000"/>
                    <a:lumOff val="15000"/>
                    <a:alpha val="65000"/>
                  </a:schemeClr>
                </a:gs>
                <a:gs pos="100000">
                  <a:schemeClr val="tx1">
                    <a:lumMod val="65000"/>
                    <a:lumOff val="35000"/>
                    <a:alpha val="64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127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3" name="Triangle 9"/>
            <p:cNvSpPr/>
            <p:nvPr/>
          </p:nvSpPr>
          <p:spPr>
            <a:xfrm>
              <a:off x="7629245" y="1381112"/>
              <a:ext cx="73100" cy="71274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0 w 66870"/>
                <a:gd name="connsiteY0" fmla="*/ 33019 h 56436"/>
                <a:gd name="connsiteX1" fmla="*/ 13335 w 66870"/>
                <a:gd name="connsiteY1" fmla="*/ 0 h 56436"/>
                <a:gd name="connsiteX2" fmla="*/ 66870 w 66870"/>
                <a:gd name="connsiteY2" fmla="*/ 56436 h 56436"/>
                <a:gd name="connsiteX3" fmla="*/ 0 w 66870"/>
                <a:gd name="connsiteY3" fmla="*/ 33019 h 56436"/>
                <a:gd name="connsiteX0" fmla="*/ 5267 w 53535"/>
                <a:gd name="connsiteY0" fmla="*/ 45589 h 56436"/>
                <a:gd name="connsiteX1" fmla="*/ 0 w 53535"/>
                <a:gd name="connsiteY1" fmla="*/ 0 h 56436"/>
                <a:gd name="connsiteX2" fmla="*/ 53535 w 53535"/>
                <a:gd name="connsiteY2" fmla="*/ 56436 h 56436"/>
                <a:gd name="connsiteX3" fmla="*/ 5267 w 53535"/>
                <a:gd name="connsiteY3" fmla="*/ 45589 h 5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35" h="56436">
                  <a:moveTo>
                    <a:pt x="5267" y="45589"/>
                  </a:moveTo>
                  <a:lnTo>
                    <a:pt x="0" y="0"/>
                  </a:lnTo>
                  <a:lnTo>
                    <a:pt x="53535" y="56436"/>
                  </a:lnTo>
                  <a:lnTo>
                    <a:pt x="5267" y="4558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Nuage 1"/>
          <p:cNvSpPr/>
          <p:nvPr/>
        </p:nvSpPr>
        <p:spPr>
          <a:xfrm rot="221609">
            <a:off x="1174531" y="722646"/>
            <a:ext cx="3027905" cy="140842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Nuage 4"/>
          <p:cNvSpPr/>
          <p:nvPr/>
        </p:nvSpPr>
        <p:spPr>
          <a:xfrm>
            <a:off x="865183" y="1428930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9" name="Nuage 118"/>
          <p:cNvSpPr/>
          <p:nvPr/>
        </p:nvSpPr>
        <p:spPr>
          <a:xfrm>
            <a:off x="941746" y="1379716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0" name="Nuage 119"/>
          <p:cNvSpPr/>
          <p:nvPr/>
        </p:nvSpPr>
        <p:spPr>
          <a:xfrm>
            <a:off x="1036540" y="1382627"/>
            <a:ext cx="123659" cy="86679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Nuage 33"/>
          <p:cNvSpPr/>
          <p:nvPr/>
        </p:nvSpPr>
        <p:spPr>
          <a:xfrm>
            <a:off x="2601842" y="1973110"/>
            <a:ext cx="34612" cy="41880"/>
          </a:xfrm>
          <a:prstGeom prst="cloud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44000"/>
                </a:schemeClr>
              </a:gs>
              <a:gs pos="74000">
                <a:schemeClr val="accent2">
                  <a:lumMod val="40000"/>
                  <a:lumOff val="60000"/>
                  <a:alpha val="45000"/>
                </a:schemeClr>
              </a:gs>
              <a:gs pos="83000">
                <a:schemeClr val="accent2">
                  <a:lumMod val="40000"/>
                  <a:lumOff val="60000"/>
                  <a:alpha val="53000"/>
                </a:schemeClr>
              </a:gs>
              <a:gs pos="100000">
                <a:schemeClr val="accent2">
                  <a:lumMod val="20000"/>
                  <a:lumOff val="80000"/>
                  <a:alpha val="50000"/>
                </a:schemeClr>
              </a:gs>
            </a:gsLst>
            <a:lin ang="16200000" scaled="1"/>
          </a:gradFill>
          <a:ln w="12700">
            <a:solidFill>
              <a:schemeClr val="accent2">
                <a:lumMod val="75000"/>
              </a:schemeClr>
            </a:solidFill>
          </a:ln>
          <a:effectLst>
            <a:glow rad="12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2" name="Grouper 41"/>
          <p:cNvGrpSpPr/>
          <p:nvPr/>
        </p:nvGrpSpPr>
        <p:grpSpPr>
          <a:xfrm>
            <a:off x="1833224" y="832546"/>
            <a:ext cx="749152" cy="1112897"/>
            <a:chOff x="1985623" y="832546"/>
            <a:chExt cx="749152" cy="1112897"/>
          </a:xfrm>
        </p:grpSpPr>
        <p:sp>
          <p:nvSpPr>
            <p:cNvPr id="43" name="Forme libre 42"/>
            <p:cNvSpPr/>
            <p:nvPr/>
          </p:nvSpPr>
          <p:spPr>
            <a:xfrm>
              <a:off x="2343839" y="1058928"/>
              <a:ext cx="390936" cy="886515"/>
            </a:xfrm>
            <a:custGeom>
              <a:avLst/>
              <a:gdLst>
                <a:gd name="connsiteX0" fmla="*/ 0 w 969184"/>
                <a:gd name="connsiteY0" fmla="*/ 0 h 2407023"/>
                <a:gd name="connsiteX1" fmla="*/ 295836 w 969184"/>
                <a:gd name="connsiteY1" fmla="*/ 268941 h 2407023"/>
                <a:gd name="connsiteX2" fmla="*/ 564777 w 969184"/>
                <a:gd name="connsiteY2" fmla="*/ 551329 h 2407023"/>
                <a:gd name="connsiteX3" fmla="*/ 739588 w 969184"/>
                <a:gd name="connsiteY3" fmla="*/ 779929 h 2407023"/>
                <a:gd name="connsiteX4" fmla="*/ 887506 w 969184"/>
                <a:gd name="connsiteY4" fmla="*/ 1008529 h 2407023"/>
                <a:gd name="connsiteX5" fmla="*/ 954741 w 969184"/>
                <a:gd name="connsiteY5" fmla="*/ 1304365 h 2407023"/>
                <a:gd name="connsiteX6" fmla="*/ 968188 w 969184"/>
                <a:gd name="connsiteY6" fmla="*/ 1815353 h 2407023"/>
                <a:gd name="connsiteX7" fmla="*/ 968188 w 969184"/>
                <a:gd name="connsiteY7" fmla="*/ 2407023 h 240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184" h="2407023">
                  <a:moveTo>
                    <a:pt x="0" y="0"/>
                  </a:moveTo>
                  <a:cubicBezTo>
                    <a:pt x="100853" y="88526"/>
                    <a:pt x="201707" y="177053"/>
                    <a:pt x="295836" y="268941"/>
                  </a:cubicBezTo>
                  <a:cubicBezTo>
                    <a:pt x="389965" y="360829"/>
                    <a:pt x="490818" y="466164"/>
                    <a:pt x="564777" y="551329"/>
                  </a:cubicBezTo>
                  <a:cubicBezTo>
                    <a:pt x="638736" y="636494"/>
                    <a:pt x="685800" y="703729"/>
                    <a:pt x="739588" y="779929"/>
                  </a:cubicBezTo>
                  <a:cubicBezTo>
                    <a:pt x="793376" y="856129"/>
                    <a:pt x="851647" y="921123"/>
                    <a:pt x="887506" y="1008529"/>
                  </a:cubicBezTo>
                  <a:cubicBezTo>
                    <a:pt x="923365" y="1095935"/>
                    <a:pt x="941294" y="1169894"/>
                    <a:pt x="954741" y="1304365"/>
                  </a:cubicBezTo>
                  <a:cubicBezTo>
                    <a:pt x="968188" y="1438836"/>
                    <a:pt x="965947" y="1631577"/>
                    <a:pt x="968188" y="1815353"/>
                  </a:cubicBezTo>
                  <a:cubicBezTo>
                    <a:pt x="970429" y="1999129"/>
                    <a:pt x="968188" y="2407023"/>
                    <a:pt x="968188" y="2407023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ZoneTexte 43"/>
                <p:cNvSpPr txBox="1"/>
                <p:nvPr/>
              </p:nvSpPr>
              <p:spPr>
                <a:xfrm>
                  <a:off x="1985623" y="832546"/>
                  <a:ext cx="403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hr-HR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fr-FR" b="1" i="0" smtClean="0">
                                <a:latin typeface="Cambria Math" charset="0"/>
                              </a:rPr>
                              <m:t>𝚿</m:t>
                            </m:r>
                          </m:e>
                        </m:d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44" name="ZoneTexte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623" y="832546"/>
                  <a:ext cx="403572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3333" t="-180000" r="-134848" b="-26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er 44"/>
          <p:cNvGrpSpPr/>
          <p:nvPr/>
        </p:nvGrpSpPr>
        <p:grpSpPr>
          <a:xfrm>
            <a:off x="2781147" y="3442732"/>
            <a:ext cx="3347958" cy="1591980"/>
            <a:chOff x="2781147" y="3442732"/>
            <a:chExt cx="3347958" cy="15919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Explosion 1 45"/>
                <p:cNvSpPr/>
                <p:nvPr/>
              </p:nvSpPr>
              <p:spPr>
                <a:xfrm>
                  <a:off x="2781147" y="3732146"/>
                  <a:ext cx="3347958" cy="1302566"/>
                </a:xfrm>
                <a:prstGeom prst="irregularSeal1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fr-FR" sz="1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Horizon</a:t>
                  </a:r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⇒</m:t>
                      </m:r>
                    </m:oMath>
                  </a14:m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Information </a:t>
                  </a:r>
                  <a:r>
                    <a:rPr lang="fr-FR" sz="1400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Paradox</a:t>
                  </a:r>
                  <a:endParaRPr lang="fr-FR" sz="14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Explosion 1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147" y="3732146"/>
                  <a:ext cx="3347958" cy="1302566"/>
                </a:xfrm>
                <a:prstGeom prst="irregularSeal1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34925"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Forme libre 46"/>
            <p:cNvSpPr/>
            <p:nvPr/>
          </p:nvSpPr>
          <p:spPr>
            <a:xfrm>
              <a:off x="4142160" y="3442732"/>
              <a:ext cx="165168" cy="416378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146956 w 157472"/>
                <a:gd name="connsiteY0" fmla="*/ 0 h 416378"/>
                <a:gd name="connsiteX1" fmla="*/ 89806 w 157472"/>
                <a:gd name="connsiteY1" fmla="*/ 195943 h 416378"/>
                <a:gd name="connsiteX2" fmla="*/ 0 w 157472"/>
                <a:gd name="connsiteY2" fmla="*/ 416378 h 416378"/>
                <a:gd name="connsiteX0" fmla="*/ 146956 w 146956"/>
                <a:gd name="connsiteY0" fmla="*/ 0 h 416378"/>
                <a:gd name="connsiteX1" fmla="*/ 0 w 146956"/>
                <a:gd name="connsiteY1" fmla="*/ 416378 h 416378"/>
                <a:gd name="connsiteX0" fmla="*/ 146956 w 146956"/>
                <a:gd name="connsiteY0" fmla="*/ 0 h 416378"/>
                <a:gd name="connsiteX1" fmla="*/ 0 w 146956"/>
                <a:gd name="connsiteY1" fmla="*/ 416378 h 416378"/>
                <a:gd name="connsiteX0" fmla="*/ 146956 w 165168"/>
                <a:gd name="connsiteY0" fmla="*/ 0 h 416378"/>
                <a:gd name="connsiteX1" fmla="*/ 0 w 165168"/>
                <a:gd name="connsiteY1" fmla="*/ 416378 h 4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68" h="416378">
                  <a:moveTo>
                    <a:pt x="146956" y="0"/>
                  </a:moveTo>
                  <a:cubicBezTo>
                    <a:pt x="179614" y="130629"/>
                    <a:pt x="187778" y="293914"/>
                    <a:pt x="0" y="41637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Grouper 47"/>
          <p:cNvGrpSpPr/>
          <p:nvPr/>
        </p:nvGrpSpPr>
        <p:grpSpPr>
          <a:xfrm>
            <a:off x="365901" y="3277694"/>
            <a:ext cx="2542465" cy="859736"/>
            <a:chOff x="365901" y="3277694"/>
            <a:chExt cx="2542465" cy="859736"/>
          </a:xfrm>
        </p:grpSpPr>
        <p:sp>
          <p:nvSpPr>
            <p:cNvPr id="49" name="Explosion 2 48"/>
            <p:cNvSpPr/>
            <p:nvPr/>
          </p:nvSpPr>
          <p:spPr>
            <a:xfrm>
              <a:off x="365901" y="3277694"/>
              <a:ext cx="2285716" cy="859736"/>
            </a:xfrm>
            <a:prstGeom prst="irregularSeal2">
              <a:avLst/>
            </a:prstGeom>
            <a:ln w="3492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Singularity</a:t>
              </a:r>
              <a:endParaRPr lang="fr-FR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2614452" y="3287975"/>
              <a:ext cx="293914" cy="246583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293914 w 293914"/>
                <a:gd name="connsiteY0" fmla="*/ 0 h 244928"/>
                <a:gd name="connsiteX1" fmla="*/ 0 w 293914"/>
                <a:gd name="connsiteY1" fmla="*/ 244928 h 244928"/>
                <a:gd name="connsiteX0" fmla="*/ 293914 w 293914"/>
                <a:gd name="connsiteY0" fmla="*/ 0 h 245970"/>
                <a:gd name="connsiteX1" fmla="*/ 0 w 293914"/>
                <a:gd name="connsiteY1" fmla="*/ 244928 h 245970"/>
                <a:gd name="connsiteX0" fmla="*/ 293914 w 293914"/>
                <a:gd name="connsiteY0" fmla="*/ 0 h 246583"/>
                <a:gd name="connsiteX1" fmla="*/ 0 w 293914"/>
                <a:gd name="connsiteY1" fmla="*/ 244928 h 24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914" h="246583">
                  <a:moveTo>
                    <a:pt x="293914" y="0"/>
                  </a:moveTo>
                  <a:cubicBezTo>
                    <a:pt x="244929" y="155122"/>
                    <a:pt x="334735" y="261256"/>
                    <a:pt x="0" y="24492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471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 98"/>
          <p:cNvPicPr>
            <a:picLocks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523" y="6230643"/>
            <a:ext cx="314717" cy="174308"/>
          </a:xfrm>
          <a:prstGeom prst="rect">
            <a:avLst/>
          </a:prstGeom>
        </p:spPr>
      </p:pic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15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Schwarzschild</a:t>
            </a:r>
            <a:r>
              <a:rPr lang="fr-FR" dirty="0" smtClean="0"/>
              <a:t> </a:t>
            </a:r>
            <a:r>
              <a:rPr lang="fr-FR" dirty="0" err="1" smtClean="0"/>
              <a:t>Scalarwalls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Shape 66"/>
              <p:cNvSpPr txBox="1">
                <a:spLocks/>
              </p:cNvSpPr>
              <p:nvPr/>
            </p:nvSpPr>
            <p:spPr>
              <a:xfrm>
                <a:off x="-14502" y="762571"/>
                <a:ext cx="9158501" cy="196398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b="1" dirty="0" smtClean="0">
                    <a:sym typeface="Wingdings"/>
                  </a:rPr>
                  <a:t>Schwarzschild </a:t>
                </a:r>
                <a:r>
                  <a:rPr lang="fr-FR" sz="2200" b="1" dirty="0" err="1" smtClean="0">
                    <a:sym typeface="Wingdings"/>
                  </a:rPr>
                  <a:t>Scalarwalls</a:t>
                </a:r>
                <a:r>
                  <a:rPr lang="fr-FR" sz="2200" dirty="0" smtClean="0">
                    <a:sym typeface="Wingdings"/>
                  </a:rPr>
                  <a:t>: </a:t>
                </a:r>
                <a:r>
                  <a:rPr lang="fr-FR" sz="2200" dirty="0" err="1" smtClean="0">
                    <a:sym typeface="Wingdings"/>
                  </a:rPr>
                  <a:t>Schwarzschild</a:t>
                </a:r>
                <a:r>
                  <a:rPr lang="fr-FR" sz="2200" dirty="0" smtClean="0">
                    <a:sym typeface="Wingdings"/>
                  </a:rPr>
                  <a:t> black </a:t>
                </a:r>
                <a:r>
                  <a:rPr lang="fr-FR" sz="2200" dirty="0" err="1" smtClean="0">
                    <a:sym typeface="Wingdings"/>
                  </a:rPr>
                  <a:t>hole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with</a:t>
                </a:r>
                <a:r>
                  <a:rPr lang="fr-FR" sz="2200" dirty="0" smtClean="0">
                    <a:sym typeface="Wingdings"/>
                  </a:rPr>
                  <a:t> a </a:t>
                </a:r>
                <a:r>
                  <a:rPr lang="fr-FR" sz="2200" dirty="0" err="1" smtClean="0">
                    <a:sym typeface="Wingdings"/>
                  </a:rPr>
                  <a:t>backreacted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singular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scalar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field</a:t>
                </a:r>
                <a:endParaRPr lang="fr-FR" sz="2200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1400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dirty="0" err="1" smtClean="0">
                    <a:sym typeface="Wingdings"/>
                  </a:rPr>
                  <a:t>Embedding</a:t>
                </a:r>
                <a:r>
                  <a:rPr lang="fr-FR" sz="2200" dirty="0" smtClean="0">
                    <a:sym typeface="Wingdings"/>
                  </a:rPr>
                  <a:t> in M-</a:t>
                </a:r>
                <a:r>
                  <a:rPr lang="fr-FR" sz="2200" dirty="0" err="1" smtClean="0">
                    <a:sym typeface="Wingdings"/>
                  </a:rPr>
                  <a:t>theory</a:t>
                </a:r>
                <a:r>
                  <a:rPr lang="fr-FR" sz="2200" dirty="0" smtClean="0">
                    <a:sym typeface="Wingdings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b="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charset="0"/>
                            <a:sym typeface="Wingdings"/>
                          </a:rPr>
                          <m:t>𝑇</m:t>
                        </m:r>
                      </m:e>
                      <m:sup>
                        <m:r>
                          <a:rPr lang="fr-FR" sz="2200" b="0" i="1" smtClean="0">
                            <a:latin typeface="Cambria Math" charset="0"/>
                            <a:sym typeface="Wingdings"/>
                          </a:rPr>
                          <m:t>7</m:t>
                        </m:r>
                      </m:sup>
                    </m:sSup>
                  </m:oMath>
                </a14:m>
                <a:r>
                  <a:rPr lang="fr-FR" sz="2200" dirty="0" smtClean="0">
                    <a:sym typeface="Wingdings"/>
                  </a:rPr>
                  <a:t> as </a:t>
                </a:r>
                <a:r>
                  <a:rPr lang="fr-FR" sz="2200" b="1" dirty="0" smtClean="0">
                    <a:sym typeface="Wingdings"/>
                  </a:rPr>
                  <a:t>a vacuum solution </a:t>
                </a:r>
                <a:r>
                  <a:rPr lang="fr-FR" sz="2200" b="1" dirty="0" err="1" smtClean="0">
                    <a:sym typeface="Wingdings"/>
                  </a:rPr>
                  <a:t>with</a:t>
                </a:r>
                <a:r>
                  <a:rPr lang="fr-FR" sz="2200" b="1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b="1" i="1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2200" b="1" i="1">
                            <a:latin typeface="Cambria Math" charset="0"/>
                            <a:sym typeface="Wingdings"/>
                          </a:rPr>
                          <m:t>𝑻</m:t>
                        </m:r>
                      </m:e>
                      <m:sup>
                        <m:r>
                          <a:rPr lang="fr-FR" sz="2200" b="1" i="1">
                            <a:latin typeface="Cambria Math" charset="0"/>
                            <a:sym typeface="Wingdings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fr-FR" sz="2200" b="1" dirty="0" err="1" smtClean="0">
                    <a:sym typeface="Wingdings"/>
                  </a:rPr>
                  <a:t>deformations</a:t>
                </a:r>
                <a:endParaRPr lang="fr-FR" sz="2200" b="1" dirty="0">
                  <a:sym typeface="Wingdings"/>
                </a:endParaRPr>
              </a:p>
            </p:txBody>
          </p:sp>
        </mc:Choice>
        <mc:Fallback>
          <p:sp>
            <p:nvSpPr>
              <p:cNvPr id="40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02" y="762571"/>
                <a:ext cx="9158501" cy="1963984"/>
              </a:xfrm>
              <a:prstGeom prst="rect">
                <a:avLst/>
              </a:prstGeom>
              <a:blipFill rotWithShape="0">
                <a:blip r:embed="rId5"/>
                <a:stretch>
                  <a:fillRect l="-266" t="-2174" r="-533" b="-406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er 40"/>
          <p:cNvGrpSpPr/>
          <p:nvPr/>
        </p:nvGrpSpPr>
        <p:grpSpPr>
          <a:xfrm>
            <a:off x="140896" y="4934683"/>
            <a:ext cx="2429892" cy="1437876"/>
            <a:chOff x="319999" y="1881857"/>
            <a:chExt cx="2102711" cy="1201561"/>
          </a:xfrm>
        </p:grpSpPr>
        <p:sp>
          <p:nvSpPr>
            <p:cNvPr id="56" name="Ellipse 55"/>
            <p:cNvSpPr/>
            <p:nvPr/>
          </p:nvSpPr>
          <p:spPr>
            <a:xfrm>
              <a:off x="1289802" y="2987524"/>
              <a:ext cx="196729" cy="8658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3" name="Forme libre 42"/>
            <p:cNvSpPr/>
            <p:nvPr/>
          </p:nvSpPr>
          <p:spPr>
            <a:xfrm flipH="1">
              <a:off x="1057479" y="2179671"/>
              <a:ext cx="616434" cy="822014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1992 w 793402"/>
                <a:gd name="connsiteY0" fmla="*/ 1187072 h 1187072"/>
                <a:gd name="connsiteX1" fmla="*/ 8431 w 793402"/>
                <a:gd name="connsiteY1" fmla="*/ 999739 h 1187072"/>
                <a:gd name="connsiteX2" fmla="*/ 90892 w 793402"/>
                <a:gd name="connsiteY2" fmla="*/ 183772 h 1187072"/>
                <a:gd name="connsiteX3" fmla="*/ 793402 w 793402"/>
                <a:gd name="connsiteY3" fmla="*/ 1835 h 1187072"/>
                <a:gd name="connsiteX0" fmla="*/ 9578 w 800988"/>
                <a:gd name="connsiteY0" fmla="*/ 1187072 h 1217468"/>
                <a:gd name="connsiteX1" fmla="*/ 5492 w 800988"/>
                <a:gd name="connsiteY1" fmla="*/ 1136081 h 1217468"/>
                <a:gd name="connsiteX2" fmla="*/ 98478 w 800988"/>
                <a:gd name="connsiteY2" fmla="*/ 183772 h 1217468"/>
                <a:gd name="connsiteX3" fmla="*/ 800988 w 800988"/>
                <a:gd name="connsiteY3" fmla="*/ 1835 h 1217468"/>
                <a:gd name="connsiteX0" fmla="*/ 0 w 912449"/>
                <a:gd name="connsiteY0" fmla="*/ 855306 h 1171599"/>
                <a:gd name="connsiteX1" fmla="*/ 116953 w 912449"/>
                <a:gd name="connsiteY1" fmla="*/ 1136081 h 1171599"/>
                <a:gd name="connsiteX2" fmla="*/ 209939 w 912449"/>
                <a:gd name="connsiteY2" fmla="*/ 183772 h 1171599"/>
                <a:gd name="connsiteX3" fmla="*/ 912449 w 912449"/>
                <a:gd name="connsiteY3" fmla="*/ 1835 h 1171599"/>
                <a:gd name="connsiteX0" fmla="*/ 0 w 912449"/>
                <a:gd name="connsiteY0" fmla="*/ 855306 h 1210200"/>
                <a:gd name="connsiteX1" fmla="*/ 122215 w 912449"/>
                <a:gd name="connsiteY1" fmla="*/ 1176984 h 1210200"/>
                <a:gd name="connsiteX2" fmla="*/ 209939 w 912449"/>
                <a:gd name="connsiteY2" fmla="*/ 183772 h 1210200"/>
                <a:gd name="connsiteX3" fmla="*/ 912449 w 912449"/>
                <a:gd name="connsiteY3" fmla="*/ 1835 h 1210200"/>
                <a:gd name="connsiteX0" fmla="*/ 0 w 1707101"/>
                <a:gd name="connsiteY0" fmla="*/ 228132 h 1193645"/>
                <a:gd name="connsiteX1" fmla="*/ 916867 w 1707101"/>
                <a:gd name="connsiteY1" fmla="*/ 1176984 h 1193645"/>
                <a:gd name="connsiteX2" fmla="*/ 1004591 w 1707101"/>
                <a:gd name="connsiteY2" fmla="*/ 183772 h 1193645"/>
                <a:gd name="connsiteX3" fmla="*/ 1707101 w 1707101"/>
                <a:gd name="connsiteY3" fmla="*/ 1835 h 1193645"/>
                <a:gd name="connsiteX0" fmla="*/ 0 w 1286093"/>
                <a:gd name="connsiteY0" fmla="*/ 187229 h 1193120"/>
                <a:gd name="connsiteX1" fmla="*/ 495859 w 1286093"/>
                <a:gd name="connsiteY1" fmla="*/ 1176984 h 1193120"/>
                <a:gd name="connsiteX2" fmla="*/ 583583 w 1286093"/>
                <a:gd name="connsiteY2" fmla="*/ 183772 h 1193120"/>
                <a:gd name="connsiteX3" fmla="*/ 1286093 w 1286093"/>
                <a:gd name="connsiteY3" fmla="*/ 1835 h 1193120"/>
                <a:gd name="connsiteX0" fmla="*/ 0 w 1286093"/>
                <a:gd name="connsiteY0" fmla="*/ 187229 h 1161712"/>
                <a:gd name="connsiteX1" fmla="*/ 480071 w 1286093"/>
                <a:gd name="connsiteY1" fmla="*/ 1145171 h 1161712"/>
                <a:gd name="connsiteX2" fmla="*/ 583583 w 1286093"/>
                <a:gd name="connsiteY2" fmla="*/ 183772 h 1161712"/>
                <a:gd name="connsiteX3" fmla="*/ 1286093 w 1286093"/>
                <a:gd name="connsiteY3" fmla="*/ 1835 h 1161712"/>
                <a:gd name="connsiteX0" fmla="*/ 0 w 1286093"/>
                <a:gd name="connsiteY0" fmla="*/ 187229 h 1235423"/>
                <a:gd name="connsiteX1" fmla="*/ 416920 w 1286093"/>
                <a:gd name="connsiteY1" fmla="*/ 1086090 h 1235423"/>
                <a:gd name="connsiteX2" fmla="*/ 480071 w 1286093"/>
                <a:gd name="connsiteY2" fmla="*/ 1145171 h 1235423"/>
                <a:gd name="connsiteX3" fmla="*/ 583583 w 1286093"/>
                <a:gd name="connsiteY3" fmla="*/ 183772 h 1235423"/>
                <a:gd name="connsiteX4" fmla="*/ 1286093 w 1286093"/>
                <a:gd name="connsiteY4" fmla="*/ 1835 h 1235423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195005"/>
                <a:gd name="connsiteX1" fmla="*/ 343244 w 1286093"/>
                <a:gd name="connsiteY1" fmla="*/ 1040643 h 1195005"/>
                <a:gd name="connsiteX2" fmla="*/ 480071 w 1286093"/>
                <a:gd name="connsiteY2" fmla="*/ 1145171 h 1195005"/>
                <a:gd name="connsiteX3" fmla="*/ 583583 w 1286093"/>
                <a:gd name="connsiteY3" fmla="*/ 183772 h 1195005"/>
                <a:gd name="connsiteX4" fmla="*/ 1286093 w 1286093"/>
                <a:gd name="connsiteY4" fmla="*/ 1835 h 1195005"/>
                <a:gd name="connsiteX0" fmla="*/ 0 w 1286093"/>
                <a:gd name="connsiteY0" fmla="*/ 187229 h 1193841"/>
                <a:gd name="connsiteX1" fmla="*/ 343244 w 1286093"/>
                <a:gd name="connsiteY1" fmla="*/ 1040643 h 1193841"/>
                <a:gd name="connsiteX2" fmla="*/ 480071 w 1286093"/>
                <a:gd name="connsiteY2" fmla="*/ 1145171 h 1193841"/>
                <a:gd name="connsiteX3" fmla="*/ 583583 w 1286093"/>
                <a:gd name="connsiteY3" fmla="*/ 183772 h 1193841"/>
                <a:gd name="connsiteX4" fmla="*/ 1286093 w 1286093"/>
                <a:gd name="connsiteY4" fmla="*/ 1835 h 1193841"/>
                <a:gd name="connsiteX0" fmla="*/ 0 w 1286093"/>
                <a:gd name="connsiteY0" fmla="*/ 187229 h 1211807"/>
                <a:gd name="connsiteX1" fmla="*/ 437970 w 1286093"/>
                <a:gd name="connsiteY1" fmla="*/ 1136083 h 1211807"/>
                <a:gd name="connsiteX2" fmla="*/ 480071 w 1286093"/>
                <a:gd name="connsiteY2" fmla="*/ 1145171 h 1211807"/>
                <a:gd name="connsiteX3" fmla="*/ 583583 w 1286093"/>
                <a:gd name="connsiteY3" fmla="*/ 183772 h 1211807"/>
                <a:gd name="connsiteX4" fmla="*/ 1286093 w 1286093"/>
                <a:gd name="connsiteY4" fmla="*/ 1835 h 1211807"/>
                <a:gd name="connsiteX0" fmla="*/ 0 w 1286093"/>
                <a:gd name="connsiteY0" fmla="*/ 187229 h 1161319"/>
                <a:gd name="connsiteX1" fmla="*/ 437970 w 1286093"/>
                <a:gd name="connsiteY1" fmla="*/ 1136083 h 1161319"/>
                <a:gd name="connsiteX2" fmla="*/ 480071 w 1286093"/>
                <a:gd name="connsiteY2" fmla="*/ 1145171 h 1161319"/>
                <a:gd name="connsiteX3" fmla="*/ 583583 w 1286093"/>
                <a:gd name="connsiteY3" fmla="*/ 183772 h 1161319"/>
                <a:gd name="connsiteX4" fmla="*/ 1286093 w 1286093"/>
                <a:gd name="connsiteY4" fmla="*/ 1835 h 1161319"/>
                <a:gd name="connsiteX0" fmla="*/ 0 w 1286093"/>
                <a:gd name="connsiteY0" fmla="*/ 187229 h 1152172"/>
                <a:gd name="connsiteX1" fmla="*/ 437970 w 1286093"/>
                <a:gd name="connsiteY1" fmla="*/ 1136083 h 1152172"/>
                <a:gd name="connsiteX2" fmla="*/ 480071 w 1286093"/>
                <a:gd name="connsiteY2" fmla="*/ 1145171 h 1152172"/>
                <a:gd name="connsiteX3" fmla="*/ 583583 w 1286093"/>
                <a:gd name="connsiteY3" fmla="*/ 183772 h 1152172"/>
                <a:gd name="connsiteX4" fmla="*/ 1286093 w 1286093"/>
                <a:gd name="connsiteY4" fmla="*/ 1835 h 1152172"/>
                <a:gd name="connsiteX0" fmla="*/ 0 w 1286093"/>
                <a:gd name="connsiteY0" fmla="*/ 187229 h 1152172"/>
                <a:gd name="connsiteX1" fmla="*/ 380143 w 1286093"/>
                <a:gd name="connsiteY1" fmla="*/ 101253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4717"/>
                <a:gd name="connsiteX1" fmla="*/ 93761 w 1286093"/>
                <a:gd name="connsiteY1" fmla="*/ 1153365 h 1154717"/>
                <a:gd name="connsiteX2" fmla="*/ 437970 w 1286093"/>
                <a:gd name="connsiteY2" fmla="*/ 1136083 h 1154717"/>
                <a:gd name="connsiteX3" fmla="*/ 480071 w 1286093"/>
                <a:gd name="connsiteY3" fmla="*/ 1145171 h 1154717"/>
                <a:gd name="connsiteX4" fmla="*/ 583583 w 1286093"/>
                <a:gd name="connsiteY4" fmla="*/ 183772 h 1154717"/>
                <a:gd name="connsiteX5" fmla="*/ 1286093 w 1286093"/>
                <a:gd name="connsiteY5" fmla="*/ 1835 h 1154717"/>
                <a:gd name="connsiteX0" fmla="*/ 0 w 1286093"/>
                <a:gd name="connsiteY0" fmla="*/ 187229 h 1155852"/>
                <a:gd name="connsiteX1" fmla="*/ 93761 w 1286093"/>
                <a:gd name="connsiteY1" fmla="*/ 1153365 h 1155852"/>
                <a:gd name="connsiteX2" fmla="*/ 437970 w 1286093"/>
                <a:gd name="connsiteY2" fmla="*/ 1136083 h 1155852"/>
                <a:gd name="connsiteX3" fmla="*/ 480071 w 1286093"/>
                <a:gd name="connsiteY3" fmla="*/ 1145171 h 1155852"/>
                <a:gd name="connsiteX4" fmla="*/ 583583 w 1286093"/>
                <a:gd name="connsiteY4" fmla="*/ 183772 h 1155852"/>
                <a:gd name="connsiteX5" fmla="*/ 1286093 w 1286093"/>
                <a:gd name="connsiteY5" fmla="*/ 1835 h 1155852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68571"/>
                <a:gd name="connsiteX1" fmla="*/ 81827 w 1286093"/>
                <a:gd name="connsiteY1" fmla="*/ 1084664 h 1168571"/>
                <a:gd name="connsiteX2" fmla="*/ 93761 w 1286093"/>
                <a:gd name="connsiteY2" fmla="*/ 1153365 h 1168571"/>
                <a:gd name="connsiteX3" fmla="*/ 437970 w 1286093"/>
                <a:gd name="connsiteY3" fmla="*/ 1136083 h 1168571"/>
                <a:gd name="connsiteX4" fmla="*/ 480071 w 1286093"/>
                <a:gd name="connsiteY4" fmla="*/ 1145171 h 1168571"/>
                <a:gd name="connsiteX5" fmla="*/ 583583 w 1286093"/>
                <a:gd name="connsiteY5" fmla="*/ 183772 h 1168571"/>
                <a:gd name="connsiteX6" fmla="*/ 1286093 w 1286093"/>
                <a:gd name="connsiteY6" fmla="*/ 1835 h 1168571"/>
                <a:gd name="connsiteX0" fmla="*/ 0 w 1286093"/>
                <a:gd name="connsiteY0" fmla="*/ 187229 h 1168571"/>
                <a:gd name="connsiteX1" fmla="*/ 61939 w 1286093"/>
                <a:gd name="connsiteY1" fmla="*/ 346144 h 1168571"/>
                <a:gd name="connsiteX2" fmla="*/ 81827 w 1286093"/>
                <a:gd name="connsiteY2" fmla="*/ 1084664 h 1168571"/>
                <a:gd name="connsiteX3" fmla="*/ 93761 w 1286093"/>
                <a:gd name="connsiteY3" fmla="*/ 1153365 h 1168571"/>
                <a:gd name="connsiteX4" fmla="*/ 437970 w 1286093"/>
                <a:gd name="connsiteY4" fmla="*/ 1136083 h 1168571"/>
                <a:gd name="connsiteX5" fmla="*/ 480071 w 1286093"/>
                <a:gd name="connsiteY5" fmla="*/ 1145171 h 1168571"/>
                <a:gd name="connsiteX6" fmla="*/ 583583 w 1286093"/>
                <a:gd name="connsiteY6" fmla="*/ 183772 h 1168571"/>
                <a:gd name="connsiteX7" fmla="*/ 1286093 w 1286093"/>
                <a:gd name="connsiteY7" fmla="*/ 1835 h 1168571"/>
                <a:gd name="connsiteX0" fmla="*/ 554818 w 1224392"/>
                <a:gd name="connsiteY0" fmla="*/ 111659 h 1168571"/>
                <a:gd name="connsiteX1" fmla="*/ 238 w 1224392"/>
                <a:gd name="connsiteY1" fmla="*/ 346144 h 1168571"/>
                <a:gd name="connsiteX2" fmla="*/ 20126 w 1224392"/>
                <a:gd name="connsiteY2" fmla="*/ 1084664 h 1168571"/>
                <a:gd name="connsiteX3" fmla="*/ 32060 w 1224392"/>
                <a:gd name="connsiteY3" fmla="*/ 1153365 h 1168571"/>
                <a:gd name="connsiteX4" fmla="*/ 376269 w 1224392"/>
                <a:gd name="connsiteY4" fmla="*/ 1136083 h 1168571"/>
                <a:gd name="connsiteX5" fmla="*/ 418370 w 1224392"/>
                <a:gd name="connsiteY5" fmla="*/ 1145171 h 1168571"/>
                <a:gd name="connsiteX6" fmla="*/ 521882 w 1224392"/>
                <a:gd name="connsiteY6" fmla="*/ 183772 h 1168571"/>
                <a:gd name="connsiteX7" fmla="*/ 1224392 w 1224392"/>
                <a:gd name="connsiteY7" fmla="*/ 1835 h 1168571"/>
                <a:gd name="connsiteX0" fmla="*/ 570721 w 1240295"/>
                <a:gd name="connsiteY0" fmla="*/ 111659 h 1168571"/>
                <a:gd name="connsiteX1" fmla="*/ 231 w 1240295"/>
                <a:gd name="connsiteY1" fmla="*/ 256834 h 1168571"/>
                <a:gd name="connsiteX2" fmla="*/ 36029 w 1240295"/>
                <a:gd name="connsiteY2" fmla="*/ 1084664 h 1168571"/>
                <a:gd name="connsiteX3" fmla="*/ 47963 w 1240295"/>
                <a:gd name="connsiteY3" fmla="*/ 1153365 h 1168571"/>
                <a:gd name="connsiteX4" fmla="*/ 392172 w 1240295"/>
                <a:gd name="connsiteY4" fmla="*/ 1136083 h 1168571"/>
                <a:gd name="connsiteX5" fmla="*/ 434273 w 1240295"/>
                <a:gd name="connsiteY5" fmla="*/ 1145171 h 1168571"/>
                <a:gd name="connsiteX6" fmla="*/ 537785 w 1240295"/>
                <a:gd name="connsiteY6" fmla="*/ 183772 h 1168571"/>
                <a:gd name="connsiteX7" fmla="*/ 1240295 w 1240295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9006 w 1278580"/>
                <a:gd name="connsiteY0" fmla="*/ 111659 h 1168571"/>
                <a:gd name="connsiteX1" fmla="*/ 30560 w 1278580"/>
                <a:gd name="connsiteY1" fmla="*/ 263704 h 1168571"/>
                <a:gd name="connsiteX2" fmla="*/ 74314 w 1278580"/>
                <a:gd name="connsiteY2" fmla="*/ 1084664 h 1168571"/>
                <a:gd name="connsiteX3" fmla="*/ 86248 w 1278580"/>
                <a:gd name="connsiteY3" fmla="*/ 1153365 h 1168571"/>
                <a:gd name="connsiteX4" fmla="*/ 430457 w 1278580"/>
                <a:gd name="connsiteY4" fmla="*/ 1136083 h 1168571"/>
                <a:gd name="connsiteX5" fmla="*/ 472558 w 1278580"/>
                <a:gd name="connsiteY5" fmla="*/ 1145171 h 1168571"/>
                <a:gd name="connsiteX6" fmla="*/ 576070 w 1278580"/>
                <a:gd name="connsiteY6" fmla="*/ 183772 h 1168571"/>
                <a:gd name="connsiteX7" fmla="*/ 1278580 w 1278580"/>
                <a:gd name="connsiteY7" fmla="*/ 1835 h 1168571"/>
                <a:gd name="connsiteX0" fmla="*/ 602018 w 1271592"/>
                <a:gd name="connsiteY0" fmla="*/ 111659 h 1168571"/>
                <a:gd name="connsiteX1" fmla="*/ 23572 w 1271592"/>
                <a:gd name="connsiteY1" fmla="*/ 263704 h 1168571"/>
                <a:gd name="connsiteX2" fmla="*/ 67326 w 1271592"/>
                <a:gd name="connsiteY2" fmla="*/ 1084664 h 1168571"/>
                <a:gd name="connsiteX3" fmla="*/ 79260 w 1271592"/>
                <a:gd name="connsiteY3" fmla="*/ 1153365 h 1168571"/>
                <a:gd name="connsiteX4" fmla="*/ 423469 w 1271592"/>
                <a:gd name="connsiteY4" fmla="*/ 1136083 h 1168571"/>
                <a:gd name="connsiteX5" fmla="*/ 465570 w 1271592"/>
                <a:gd name="connsiteY5" fmla="*/ 1145171 h 1168571"/>
                <a:gd name="connsiteX6" fmla="*/ 569082 w 1271592"/>
                <a:gd name="connsiteY6" fmla="*/ 183772 h 1168571"/>
                <a:gd name="connsiteX7" fmla="*/ 1271592 w 1271592"/>
                <a:gd name="connsiteY7" fmla="*/ 1835 h 1168571"/>
                <a:gd name="connsiteX0" fmla="*/ 626012 w 1295586"/>
                <a:gd name="connsiteY0" fmla="*/ 111659 h 1168571"/>
                <a:gd name="connsiteX1" fmla="*/ 43590 w 1295586"/>
                <a:gd name="connsiteY1" fmla="*/ 170961 h 1168571"/>
                <a:gd name="connsiteX2" fmla="*/ 47566 w 1295586"/>
                <a:gd name="connsiteY2" fmla="*/ 263704 h 1168571"/>
                <a:gd name="connsiteX3" fmla="*/ 91320 w 1295586"/>
                <a:gd name="connsiteY3" fmla="*/ 1084664 h 1168571"/>
                <a:gd name="connsiteX4" fmla="*/ 103254 w 1295586"/>
                <a:gd name="connsiteY4" fmla="*/ 1153365 h 1168571"/>
                <a:gd name="connsiteX5" fmla="*/ 447463 w 1295586"/>
                <a:gd name="connsiteY5" fmla="*/ 1136083 h 1168571"/>
                <a:gd name="connsiteX6" fmla="*/ 489564 w 1295586"/>
                <a:gd name="connsiteY6" fmla="*/ 1145171 h 1168571"/>
                <a:gd name="connsiteX7" fmla="*/ 593076 w 1295586"/>
                <a:gd name="connsiteY7" fmla="*/ 183772 h 1168571"/>
                <a:gd name="connsiteX8" fmla="*/ 1295586 w 1295586"/>
                <a:gd name="connsiteY8" fmla="*/ 1835 h 1168571"/>
                <a:gd name="connsiteX0" fmla="*/ 580854 w 1250428"/>
                <a:gd name="connsiteY0" fmla="*/ 111659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696521 w 1321086"/>
                <a:gd name="connsiteY0" fmla="*/ 115546 h 1168571"/>
                <a:gd name="connsiteX1" fmla="*/ 1995 w 1321086"/>
                <a:gd name="connsiteY1" fmla="*/ 133266 h 1168571"/>
                <a:gd name="connsiteX2" fmla="*/ 73066 w 1321086"/>
                <a:gd name="connsiteY2" fmla="*/ 263704 h 1168571"/>
                <a:gd name="connsiteX3" fmla="*/ 116820 w 1321086"/>
                <a:gd name="connsiteY3" fmla="*/ 1084664 h 1168571"/>
                <a:gd name="connsiteX4" fmla="*/ 128754 w 1321086"/>
                <a:gd name="connsiteY4" fmla="*/ 1153365 h 1168571"/>
                <a:gd name="connsiteX5" fmla="*/ 472963 w 1321086"/>
                <a:gd name="connsiteY5" fmla="*/ 1136083 h 1168571"/>
                <a:gd name="connsiteX6" fmla="*/ 515064 w 1321086"/>
                <a:gd name="connsiteY6" fmla="*/ 1145171 h 1168571"/>
                <a:gd name="connsiteX7" fmla="*/ 618576 w 1321086"/>
                <a:gd name="connsiteY7" fmla="*/ 183772 h 1168571"/>
                <a:gd name="connsiteX8" fmla="*/ 1321086 w 1321086"/>
                <a:gd name="connsiteY8" fmla="*/ 1835 h 1168571"/>
                <a:gd name="connsiteX0" fmla="*/ 698998 w 1323563"/>
                <a:gd name="connsiteY0" fmla="*/ 115546 h 1168571"/>
                <a:gd name="connsiteX1" fmla="*/ 4472 w 1323563"/>
                <a:gd name="connsiteY1" fmla="*/ 133266 h 1168571"/>
                <a:gd name="connsiteX2" fmla="*/ 75543 w 1323563"/>
                <a:gd name="connsiteY2" fmla="*/ 263704 h 1168571"/>
                <a:gd name="connsiteX3" fmla="*/ 119297 w 1323563"/>
                <a:gd name="connsiteY3" fmla="*/ 1084664 h 1168571"/>
                <a:gd name="connsiteX4" fmla="*/ 131231 w 1323563"/>
                <a:gd name="connsiteY4" fmla="*/ 1153365 h 1168571"/>
                <a:gd name="connsiteX5" fmla="*/ 475440 w 1323563"/>
                <a:gd name="connsiteY5" fmla="*/ 1136083 h 1168571"/>
                <a:gd name="connsiteX6" fmla="*/ 517541 w 1323563"/>
                <a:gd name="connsiteY6" fmla="*/ 1145171 h 1168571"/>
                <a:gd name="connsiteX7" fmla="*/ 621053 w 1323563"/>
                <a:gd name="connsiteY7" fmla="*/ 183772 h 1168571"/>
                <a:gd name="connsiteX8" fmla="*/ 1323563 w 1323563"/>
                <a:gd name="connsiteY8" fmla="*/ 1835 h 1168571"/>
                <a:gd name="connsiteX0" fmla="*/ 698998 w 698998"/>
                <a:gd name="connsiteY0" fmla="*/ 0 h 1053025"/>
                <a:gd name="connsiteX1" fmla="*/ 4472 w 698998"/>
                <a:gd name="connsiteY1" fmla="*/ 17720 h 1053025"/>
                <a:gd name="connsiteX2" fmla="*/ 75543 w 698998"/>
                <a:gd name="connsiteY2" fmla="*/ 148158 h 1053025"/>
                <a:gd name="connsiteX3" fmla="*/ 119297 w 698998"/>
                <a:gd name="connsiteY3" fmla="*/ 969118 h 1053025"/>
                <a:gd name="connsiteX4" fmla="*/ 131231 w 698998"/>
                <a:gd name="connsiteY4" fmla="*/ 1037819 h 1053025"/>
                <a:gd name="connsiteX5" fmla="*/ 475440 w 698998"/>
                <a:gd name="connsiteY5" fmla="*/ 1020537 h 1053025"/>
                <a:gd name="connsiteX6" fmla="*/ 517541 w 698998"/>
                <a:gd name="connsiteY6" fmla="*/ 1029625 h 1053025"/>
                <a:gd name="connsiteX7" fmla="*/ 621053 w 698998"/>
                <a:gd name="connsiteY7" fmla="*/ 68226 h 1053025"/>
                <a:gd name="connsiteX0" fmla="*/ 698998 w 698998"/>
                <a:gd name="connsiteY0" fmla="*/ 0 h 1112659"/>
                <a:gd name="connsiteX1" fmla="*/ 4472 w 698998"/>
                <a:gd name="connsiteY1" fmla="*/ 17720 h 1112659"/>
                <a:gd name="connsiteX2" fmla="*/ 75543 w 698998"/>
                <a:gd name="connsiteY2" fmla="*/ 148158 h 1112659"/>
                <a:gd name="connsiteX3" fmla="*/ 119297 w 698998"/>
                <a:gd name="connsiteY3" fmla="*/ 969118 h 1112659"/>
                <a:gd name="connsiteX4" fmla="*/ 131231 w 698998"/>
                <a:gd name="connsiteY4" fmla="*/ 1037819 h 1112659"/>
                <a:gd name="connsiteX5" fmla="*/ 533087 w 698998"/>
                <a:gd name="connsiteY5" fmla="*/ 1111808 h 1112659"/>
                <a:gd name="connsiteX6" fmla="*/ 517541 w 698998"/>
                <a:gd name="connsiteY6" fmla="*/ 1029625 h 1112659"/>
                <a:gd name="connsiteX7" fmla="*/ 621053 w 698998"/>
                <a:gd name="connsiteY7" fmla="*/ 68226 h 1112659"/>
                <a:gd name="connsiteX0" fmla="*/ 698998 w 698998"/>
                <a:gd name="connsiteY0" fmla="*/ 0 h 1120792"/>
                <a:gd name="connsiteX1" fmla="*/ 4472 w 698998"/>
                <a:gd name="connsiteY1" fmla="*/ 17720 h 1120792"/>
                <a:gd name="connsiteX2" fmla="*/ 75543 w 698998"/>
                <a:gd name="connsiteY2" fmla="*/ 148158 h 1120792"/>
                <a:gd name="connsiteX3" fmla="*/ 119297 w 698998"/>
                <a:gd name="connsiteY3" fmla="*/ 969118 h 1120792"/>
                <a:gd name="connsiteX4" fmla="*/ 116819 w 698998"/>
                <a:gd name="connsiteY4" fmla="*/ 1120792 h 1120792"/>
                <a:gd name="connsiteX5" fmla="*/ 533087 w 698998"/>
                <a:gd name="connsiteY5" fmla="*/ 1111808 h 1120792"/>
                <a:gd name="connsiteX6" fmla="*/ 517541 w 698998"/>
                <a:gd name="connsiteY6" fmla="*/ 1029625 h 1120792"/>
                <a:gd name="connsiteX7" fmla="*/ 621053 w 698998"/>
                <a:gd name="connsiteY7" fmla="*/ 68226 h 1120792"/>
                <a:gd name="connsiteX0" fmla="*/ 698998 w 698998"/>
                <a:gd name="connsiteY0" fmla="*/ 0 h 1122057"/>
                <a:gd name="connsiteX1" fmla="*/ 4472 w 698998"/>
                <a:gd name="connsiteY1" fmla="*/ 17720 h 1122057"/>
                <a:gd name="connsiteX2" fmla="*/ 75543 w 698998"/>
                <a:gd name="connsiteY2" fmla="*/ 148158 h 1122057"/>
                <a:gd name="connsiteX3" fmla="*/ 119297 w 698998"/>
                <a:gd name="connsiteY3" fmla="*/ 969118 h 1122057"/>
                <a:gd name="connsiteX4" fmla="*/ 116819 w 698998"/>
                <a:gd name="connsiteY4" fmla="*/ 1120792 h 1122057"/>
                <a:gd name="connsiteX5" fmla="*/ 533087 w 698998"/>
                <a:gd name="connsiteY5" fmla="*/ 1111808 h 1122057"/>
                <a:gd name="connsiteX6" fmla="*/ 517541 w 698998"/>
                <a:gd name="connsiteY6" fmla="*/ 1029625 h 1122057"/>
                <a:gd name="connsiteX7" fmla="*/ 621053 w 698998"/>
                <a:gd name="connsiteY7" fmla="*/ 68226 h 1122057"/>
                <a:gd name="connsiteX0" fmla="*/ 698998 w 698998"/>
                <a:gd name="connsiteY0" fmla="*/ 0 h 1123075"/>
                <a:gd name="connsiteX1" fmla="*/ 4472 w 698998"/>
                <a:gd name="connsiteY1" fmla="*/ 17720 h 1123075"/>
                <a:gd name="connsiteX2" fmla="*/ 75543 w 698998"/>
                <a:gd name="connsiteY2" fmla="*/ 148158 h 1123075"/>
                <a:gd name="connsiteX3" fmla="*/ 119297 w 698998"/>
                <a:gd name="connsiteY3" fmla="*/ 969118 h 1123075"/>
                <a:gd name="connsiteX4" fmla="*/ 116819 w 698998"/>
                <a:gd name="connsiteY4" fmla="*/ 1120792 h 1123075"/>
                <a:gd name="connsiteX5" fmla="*/ 533087 w 698998"/>
                <a:gd name="connsiteY5" fmla="*/ 1111808 h 1123075"/>
                <a:gd name="connsiteX6" fmla="*/ 517541 w 698998"/>
                <a:gd name="connsiteY6" fmla="*/ 1029625 h 1123075"/>
                <a:gd name="connsiteX7" fmla="*/ 621053 w 698998"/>
                <a:gd name="connsiteY7" fmla="*/ 68226 h 1123075"/>
                <a:gd name="connsiteX0" fmla="*/ 698998 w 698998"/>
                <a:gd name="connsiteY0" fmla="*/ 0 h 1129112"/>
                <a:gd name="connsiteX1" fmla="*/ 4472 w 698998"/>
                <a:gd name="connsiteY1" fmla="*/ 17720 h 1129112"/>
                <a:gd name="connsiteX2" fmla="*/ 75543 w 698998"/>
                <a:gd name="connsiteY2" fmla="*/ 148158 h 1129112"/>
                <a:gd name="connsiteX3" fmla="*/ 119297 w 698998"/>
                <a:gd name="connsiteY3" fmla="*/ 969118 h 1129112"/>
                <a:gd name="connsiteX4" fmla="*/ 116819 w 698998"/>
                <a:gd name="connsiteY4" fmla="*/ 1120792 h 1129112"/>
                <a:gd name="connsiteX5" fmla="*/ 518675 w 698998"/>
                <a:gd name="connsiteY5" fmla="*/ 1128403 h 1129112"/>
                <a:gd name="connsiteX6" fmla="*/ 517541 w 698998"/>
                <a:gd name="connsiteY6" fmla="*/ 1029625 h 1129112"/>
                <a:gd name="connsiteX7" fmla="*/ 621053 w 698998"/>
                <a:gd name="connsiteY7" fmla="*/ 68226 h 1129112"/>
                <a:gd name="connsiteX0" fmla="*/ 698998 w 698998"/>
                <a:gd name="connsiteY0" fmla="*/ 0 h 1123533"/>
                <a:gd name="connsiteX1" fmla="*/ 4472 w 698998"/>
                <a:gd name="connsiteY1" fmla="*/ 17720 h 1123533"/>
                <a:gd name="connsiteX2" fmla="*/ 75543 w 698998"/>
                <a:gd name="connsiteY2" fmla="*/ 148158 h 1123533"/>
                <a:gd name="connsiteX3" fmla="*/ 119297 w 698998"/>
                <a:gd name="connsiteY3" fmla="*/ 969118 h 1123533"/>
                <a:gd name="connsiteX4" fmla="*/ 116819 w 698998"/>
                <a:gd name="connsiteY4" fmla="*/ 1120792 h 1123533"/>
                <a:gd name="connsiteX5" fmla="*/ 518675 w 698998"/>
                <a:gd name="connsiteY5" fmla="*/ 1115957 h 1123533"/>
                <a:gd name="connsiteX6" fmla="*/ 517541 w 698998"/>
                <a:gd name="connsiteY6" fmla="*/ 1029625 h 1123533"/>
                <a:gd name="connsiteX7" fmla="*/ 621053 w 698998"/>
                <a:gd name="connsiteY7" fmla="*/ 68226 h 1123533"/>
                <a:gd name="connsiteX0" fmla="*/ 698998 w 698998"/>
                <a:gd name="connsiteY0" fmla="*/ 0 h 1359247"/>
                <a:gd name="connsiteX1" fmla="*/ 4472 w 698998"/>
                <a:gd name="connsiteY1" fmla="*/ 17720 h 1359247"/>
                <a:gd name="connsiteX2" fmla="*/ 75543 w 698998"/>
                <a:gd name="connsiteY2" fmla="*/ 148158 h 1359247"/>
                <a:gd name="connsiteX3" fmla="*/ 119297 w 698998"/>
                <a:gd name="connsiteY3" fmla="*/ 969118 h 1359247"/>
                <a:gd name="connsiteX4" fmla="*/ 116819 w 698998"/>
                <a:gd name="connsiteY4" fmla="*/ 1120792 h 1359247"/>
                <a:gd name="connsiteX5" fmla="*/ 337726 w 698998"/>
                <a:gd name="connsiteY5" fmla="*/ 1359246 h 1359247"/>
                <a:gd name="connsiteX6" fmla="*/ 518675 w 698998"/>
                <a:gd name="connsiteY6" fmla="*/ 1115957 h 1359247"/>
                <a:gd name="connsiteX7" fmla="*/ 517541 w 698998"/>
                <a:gd name="connsiteY7" fmla="*/ 1029625 h 1359247"/>
                <a:gd name="connsiteX8" fmla="*/ 621053 w 698998"/>
                <a:gd name="connsiteY8" fmla="*/ 68226 h 1359247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02654 w 698998"/>
                <a:gd name="connsiteY6" fmla="*/ 1057909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595905 w 698998"/>
                <a:gd name="connsiteY7" fmla="*/ 56964 h 1359246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332081 w 698998"/>
                <a:gd name="connsiteY5" fmla="*/ 1423066 h 1428679"/>
                <a:gd name="connsiteX6" fmla="*/ 491135 w 698998"/>
                <a:gd name="connsiteY6" fmla="*/ 1341974 h 1428679"/>
                <a:gd name="connsiteX7" fmla="*/ 416602 w 698998"/>
                <a:gd name="connsiteY7" fmla="*/ 685667 h 1428679"/>
                <a:gd name="connsiteX8" fmla="*/ 595905 w 698998"/>
                <a:gd name="connsiteY8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16298 w 698998"/>
                <a:gd name="connsiteY3" fmla="*/ 95034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07318 w 698998"/>
                <a:gd name="connsiteY3" fmla="*/ 482284 h 1428679"/>
                <a:gd name="connsiteX4" fmla="*/ 216298 w 698998"/>
                <a:gd name="connsiteY4" fmla="*/ 950348 h 1428679"/>
                <a:gd name="connsiteX5" fmla="*/ 109634 w 698998"/>
                <a:gd name="connsiteY5" fmla="*/ 1383579 h 1428679"/>
                <a:gd name="connsiteX6" fmla="*/ 200133 w 698998"/>
                <a:gd name="connsiteY6" fmla="*/ 1379514 h 1428679"/>
                <a:gd name="connsiteX7" fmla="*/ 332081 w 698998"/>
                <a:gd name="connsiteY7" fmla="*/ 1423066 h 1428679"/>
                <a:gd name="connsiteX8" fmla="*/ 491135 w 698998"/>
                <a:gd name="connsiteY8" fmla="*/ 1341974 h 1428679"/>
                <a:gd name="connsiteX9" fmla="*/ 416602 w 698998"/>
                <a:gd name="connsiteY9" fmla="*/ 685667 h 1428679"/>
                <a:gd name="connsiteX10" fmla="*/ 595905 w 698998"/>
                <a:gd name="connsiteY10" fmla="*/ 56964 h 1428679"/>
                <a:gd name="connsiteX0" fmla="*/ 697515 w 697515"/>
                <a:gd name="connsiteY0" fmla="*/ 0 h 1428679"/>
                <a:gd name="connsiteX1" fmla="*/ 2989 w 697515"/>
                <a:gd name="connsiteY1" fmla="*/ 17720 h 1428679"/>
                <a:gd name="connsiteX2" fmla="*/ 95616 w 697515"/>
                <a:gd name="connsiteY2" fmla="*/ 121879 h 1428679"/>
                <a:gd name="connsiteX3" fmla="*/ 205835 w 697515"/>
                <a:gd name="connsiteY3" fmla="*/ 482284 h 1428679"/>
                <a:gd name="connsiteX4" fmla="*/ 214815 w 697515"/>
                <a:gd name="connsiteY4" fmla="*/ 950348 h 1428679"/>
                <a:gd name="connsiteX5" fmla="*/ 108151 w 697515"/>
                <a:gd name="connsiteY5" fmla="*/ 1383579 h 1428679"/>
                <a:gd name="connsiteX6" fmla="*/ 198650 w 697515"/>
                <a:gd name="connsiteY6" fmla="*/ 1379514 h 1428679"/>
                <a:gd name="connsiteX7" fmla="*/ 330598 w 697515"/>
                <a:gd name="connsiteY7" fmla="*/ 1423066 h 1428679"/>
                <a:gd name="connsiteX8" fmla="*/ 489652 w 697515"/>
                <a:gd name="connsiteY8" fmla="*/ 1341974 h 1428679"/>
                <a:gd name="connsiteX9" fmla="*/ 415119 w 697515"/>
                <a:gd name="connsiteY9" fmla="*/ 685667 h 1428679"/>
                <a:gd name="connsiteX10" fmla="*/ 594422 w 697515"/>
                <a:gd name="connsiteY10" fmla="*/ 56964 h 1428679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12190 w 697515"/>
                <a:gd name="connsiteY8" fmla="*/ 971944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12190 w 697515"/>
                <a:gd name="connsiteY8" fmla="*/ 971944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7392"/>
                <a:gd name="connsiteX1" fmla="*/ 2989 w 697515"/>
                <a:gd name="connsiteY1" fmla="*/ 17720 h 1427392"/>
                <a:gd name="connsiteX2" fmla="*/ 95616 w 697515"/>
                <a:gd name="connsiteY2" fmla="*/ 121879 h 1427392"/>
                <a:gd name="connsiteX3" fmla="*/ 205835 w 697515"/>
                <a:gd name="connsiteY3" fmla="*/ 482284 h 1427392"/>
                <a:gd name="connsiteX4" fmla="*/ 214815 w 697515"/>
                <a:gd name="connsiteY4" fmla="*/ 950348 h 1427392"/>
                <a:gd name="connsiteX5" fmla="*/ 108151 w 697515"/>
                <a:gd name="connsiteY5" fmla="*/ 1383579 h 1427392"/>
                <a:gd name="connsiteX6" fmla="*/ 198650 w 697515"/>
                <a:gd name="connsiteY6" fmla="*/ 1379514 h 1427392"/>
                <a:gd name="connsiteX7" fmla="*/ 313998 w 697515"/>
                <a:gd name="connsiteY7" fmla="*/ 960530 h 1427392"/>
                <a:gd name="connsiteX8" fmla="*/ 412190 w 697515"/>
                <a:gd name="connsiteY8" fmla="*/ 971944 h 1427392"/>
                <a:gd name="connsiteX9" fmla="*/ 415119 w 697515"/>
                <a:gd name="connsiteY9" fmla="*/ 685667 h 1427392"/>
                <a:gd name="connsiteX10" fmla="*/ 594422 w 697515"/>
                <a:gd name="connsiteY10" fmla="*/ 56964 h 1427392"/>
                <a:gd name="connsiteX0" fmla="*/ 697515 w 697515"/>
                <a:gd name="connsiteY0" fmla="*/ 0 h 1427392"/>
                <a:gd name="connsiteX1" fmla="*/ 2989 w 697515"/>
                <a:gd name="connsiteY1" fmla="*/ 17720 h 1427392"/>
                <a:gd name="connsiteX2" fmla="*/ 95616 w 697515"/>
                <a:gd name="connsiteY2" fmla="*/ 121879 h 1427392"/>
                <a:gd name="connsiteX3" fmla="*/ 205835 w 697515"/>
                <a:gd name="connsiteY3" fmla="*/ 482284 h 1427392"/>
                <a:gd name="connsiteX4" fmla="*/ 214815 w 697515"/>
                <a:gd name="connsiteY4" fmla="*/ 950348 h 1427392"/>
                <a:gd name="connsiteX5" fmla="*/ 108151 w 697515"/>
                <a:gd name="connsiteY5" fmla="*/ 1383579 h 1427392"/>
                <a:gd name="connsiteX6" fmla="*/ 198650 w 697515"/>
                <a:gd name="connsiteY6" fmla="*/ 1379514 h 1427392"/>
                <a:gd name="connsiteX7" fmla="*/ 313998 w 697515"/>
                <a:gd name="connsiteY7" fmla="*/ 960530 h 1427392"/>
                <a:gd name="connsiteX8" fmla="*/ 412190 w 697515"/>
                <a:gd name="connsiteY8" fmla="*/ 971944 h 1427392"/>
                <a:gd name="connsiteX9" fmla="*/ 415119 w 697515"/>
                <a:gd name="connsiteY9" fmla="*/ 685667 h 1427392"/>
                <a:gd name="connsiteX10" fmla="*/ 594422 w 697515"/>
                <a:gd name="connsiteY10" fmla="*/ 56964 h 1427392"/>
                <a:gd name="connsiteX0" fmla="*/ 697515 w 697515"/>
                <a:gd name="connsiteY0" fmla="*/ 0 h 1387552"/>
                <a:gd name="connsiteX1" fmla="*/ 2989 w 697515"/>
                <a:gd name="connsiteY1" fmla="*/ 17720 h 1387552"/>
                <a:gd name="connsiteX2" fmla="*/ 95616 w 697515"/>
                <a:gd name="connsiteY2" fmla="*/ 121879 h 1387552"/>
                <a:gd name="connsiteX3" fmla="*/ 205835 w 697515"/>
                <a:gd name="connsiteY3" fmla="*/ 482284 h 1387552"/>
                <a:gd name="connsiteX4" fmla="*/ 214815 w 697515"/>
                <a:gd name="connsiteY4" fmla="*/ 950348 h 1387552"/>
                <a:gd name="connsiteX5" fmla="*/ 108151 w 697515"/>
                <a:gd name="connsiteY5" fmla="*/ 1383579 h 1387552"/>
                <a:gd name="connsiteX6" fmla="*/ 281644 w 697515"/>
                <a:gd name="connsiteY6" fmla="*/ 899633 h 1387552"/>
                <a:gd name="connsiteX7" fmla="*/ 313998 w 697515"/>
                <a:gd name="connsiteY7" fmla="*/ 960530 h 1387552"/>
                <a:gd name="connsiteX8" fmla="*/ 412190 w 697515"/>
                <a:gd name="connsiteY8" fmla="*/ 971944 h 1387552"/>
                <a:gd name="connsiteX9" fmla="*/ 415119 w 697515"/>
                <a:gd name="connsiteY9" fmla="*/ 685667 h 1387552"/>
                <a:gd name="connsiteX10" fmla="*/ 594422 w 697515"/>
                <a:gd name="connsiteY10" fmla="*/ 56964 h 1387552"/>
                <a:gd name="connsiteX0" fmla="*/ 697515 w 697515"/>
                <a:gd name="connsiteY0" fmla="*/ 0 h 1383585"/>
                <a:gd name="connsiteX1" fmla="*/ 2989 w 697515"/>
                <a:gd name="connsiteY1" fmla="*/ 17720 h 1383585"/>
                <a:gd name="connsiteX2" fmla="*/ 95616 w 697515"/>
                <a:gd name="connsiteY2" fmla="*/ 121879 h 1383585"/>
                <a:gd name="connsiteX3" fmla="*/ 205835 w 697515"/>
                <a:gd name="connsiteY3" fmla="*/ 482284 h 1383585"/>
                <a:gd name="connsiteX4" fmla="*/ 214815 w 697515"/>
                <a:gd name="connsiteY4" fmla="*/ 950348 h 1383585"/>
                <a:gd name="connsiteX5" fmla="*/ 108151 w 697515"/>
                <a:gd name="connsiteY5" fmla="*/ 1383579 h 1383585"/>
                <a:gd name="connsiteX6" fmla="*/ 313998 w 697515"/>
                <a:gd name="connsiteY6" fmla="*/ 960530 h 1383585"/>
                <a:gd name="connsiteX7" fmla="*/ 412190 w 697515"/>
                <a:gd name="connsiteY7" fmla="*/ 971944 h 1383585"/>
                <a:gd name="connsiteX8" fmla="*/ 415119 w 697515"/>
                <a:gd name="connsiteY8" fmla="*/ 685667 h 1383585"/>
                <a:gd name="connsiteX9" fmla="*/ 594422 w 697515"/>
                <a:gd name="connsiteY9" fmla="*/ 56964 h 1383585"/>
                <a:gd name="connsiteX0" fmla="*/ 697515 w 697515"/>
                <a:gd name="connsiteY0" fmla="*/ 0 h 987724"/>
                <a:gd name="connsiteX1" fmla="*/ 2989 w 697515"/>
                <a:gd name="connsiteY1" fmla="*/ 17720 h 987724"/>
                <a:gd name="connsiteX2" fmla="*/ 95616 w 697515"/>
                <a:gd name="connsiteY2" fmla="*/ 121879 h 987724"/>
                <a:gd name="connsiteX3" fmla="*/ 205835 w 697515"/>
                <a:gd name="connsiteY3" fmla="*/ 482284 h 987724"/>
                <a:gd name="connsiteX4" fmla="*/ 214815 w 697515"/>
                <a:gd name="connsiteY4" fmla="*/ 950348 h 987724"/>
                <a:gd name="connsiteX5" fmla="*/ 313998 w 697515"/>
                <a:gd name="connsiteY5" fmla="*/ 960530 h 987724"/>
                <a:gd name="connsiteX6" fmla="*/ 412190 w 697515"/>
                <a:gd name="connsiteY6" fmla="*/ 971944 h 987724"/>
                <a:gd name="connsiteX7" fmla="*/ 415119 w 697515"/>
                <a:gd name="connsiteY7" fmla="*/ 685667 h 987724"/>
                <a:gd name="connsiteX8" fmla="*/ 594422 w 697515"/>
                <a:gd name="connsiteY8" fmla="*/ 56964 h 987724"/>
                <a:gd name="connsiteX0" fmla="*/ 697515 w 697515"/>
                <a:gd name="connsiteY0" fmla="*/ 0 h 971944"/>
                <a:gd name="connsiteX1" fmla="*/ 2989 w 697515"/>
                <a:gd name="connsiteY1" fmla="*/ 17720 h 971944"/>
                <a:gd name="connsiteX2" fmla="*/ 95616 w 697515"/>
                <a:gd name="connsiteY2" fmla="*/ 121879 h 971944"/>
                <a:gd name="connsiteX3" fmla="*/ 205835 w 697515"/>
                <a:gd name="connsiteY3" fmla="*/ 482284 h 971944"/>
                <a:gd name="connsiteX4" fmla="*/ 214815 w 697515"/>
                <a:gd name="connsiteY4" fmla="*/ 950348 h 971944"/>
                <a:gd name="connsiteX5" fmla="*/ 313998 w 697515"/>
                <a:gd name="connsiteY5" fmla="*/ 960530 h 971944"/>
                <a:gd name="connsiteX6" fmla="*/ 412190 w 697515"/>
                <a:gd name="connsiteY6" fmla="*/ 971944 h 971944"/>
                <a:gd name="connsiteX7" fmla="*/ 415119 w 697515"/>
                <a:gd name="connsiteY7" fmla="*/ 685667 h 971944"/>
                <a:gd name="connsiteX8" fmla="*/ 594422 w 697515"/>
                <a:gd name="connsiteY8" fmla="*/ 56964 h 971944"/>
                <a:gd name="connsiteX0" fmla="*/ 697515 w 697515"/>
                <a:gd name="connsiteY0" fmla="*/ 0 h 971944"/>
                <a:gd name="connsiteX1" fmla="*/ 2989 w 697515"/>
                <a:gd name="connsiteY1" fmla="*/ 17720 h 971944"/>
                <a:gd name="connsiteX2" fmla="*/ 95616 w 697515"/>
                <a:gd name="connsiteY2" fmla="*/ 121879 h 971944"/>
                <a:gd name="connsiteX3" fmla="*/ 205835 w 697515"/>
                <a:gd name="connsiteY3" fmla="*/ 482284 h 971944"/>
                <a:gd name="connsiteX4" fmla="*/ 214815 w 697515"/>
                <a:gd name="connsiteY4" fmla="*/ 950348 h 971944"/>
                <a:gd name="connsiteX5" fmla="*/ 319531 w 697515"/>
                <a:gd name="connsiteY5" fmla="*/ 948967 h 971944"/>
                <a:gd name="connsiteX6" fmla="*/ 412190 w 697515"/>
                <a:gd name="connsiteY6" fmla="*/ 971944 h 971944"/>
                <a:gd name="connsiteX7" fmla="*/ 415119 w 697515"/>
                <a:gd name="connsiteY7" fmla="*/ 685667 h 971944"/>
                <a:gd name="connsiteX8" fmla="*/ 594422 w 697515"/>
                <a:gd name="connsiteY8" fmla="*/ 56964 h 97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515" h="971944">
                  <a:moveTo>
                    <a:pt x="697515" y="0"/>
                  </a:moveTo>
                  <a:cubicBezTo>
                    <a:pt x="573440" y="68189"/>
                    <a:pt x="202918" y="54571"/>
                    <a:pt x="2989" y="17720"/>
                  </a:cubicBezTo>
                  <a:cubicBezTo>
                    <a:pt x="-12403" y="62496"/>
                    <a:pt x="33650" y="-30405"/>
                    <a:pt x="95616" y="121879"/>
                  </a:cubicBezTo>
                  <a:cubicBezTo>
                    <a:pt x="120442" y="200557"/>
                    <a:pt x="182376" y="348586"/>
                    <a:pt x="205835" y="482284"/>
                  </a:cubicBezTo>
                  <a:cubicBezTo>
                    <a:pt x="229294" y="615982"/>
                    <a:pt x="222114" y="801384"/>
                    <a:pt x="214815" y="950348"/>
                  </a:cubicBezTo>
                  <a:cubicBezTo>
                    <a:pt x="282640" y="914422"/>
                    <a:pt x="286635" y="945368"/>
                    <a:pt x="319531" y="948967"/>
                  </a:cubicBezTo>
                  <a:cubicBezTo>
                    <a:pt x="370540" y="952669"/>
                    <a:pt x="296713" y="922318"/>
                    <a:pt x="412190" y="971944"/>
                  </a:cubicBezTo>
                  <a:cubicBezTo>
                    <a:pt x="409898" y="812905"/>
                    <a:pt x="386281" y="866674"/>
                    <a:pt x="415119" y="685667"/>
                  </a:cubicBezTo>
                  <a:cubicBezTo>
                    <a:pt x="452382" y="371591"/>
                    <a:pt x="463594" y="223281"/>
                    <a:pt x="594422" y="56964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Forme libre 43"/>
            <p:cNvSpPr/>
            <p:nvPr/>
          </p:nvSpPr>
          <p:spPr>
            <a:xfrm flipH="1">
              <a:off x="1080626" y="2179669"/>
              <a:ext cx="235644" cy="811746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10854 w 149809"/>
                <a:gd name="connsiteY0" fmla="*/ 1060400 h 1060400"/>
                <a:gd name="connsiteX1" fmla="*/ 149809 w 149809"/>
                <a:gd name="connsiteY1" fmla="*/ 0 h 1060400"/>
                <a:gd name="connsiteX0" fmla="*/ 0 w 261103"/>
                <a:gd name="connsiteY0" fmla="*/ 786351 h 786351"/>
                <a:gd name="connsiteX1" fmla="*/ 261103 w 261103"/>
                <a:gd name="connsiteY1" fmla="*/ 0 h 786351"/>
                <a:gd name="connsiteX0" fmla="*/ 0 w 266636"/>
                <a:gd name="connsiteY0" fmla="*/ 959802 h 959802"/>
                <a:gd name="connsiteX1" fmla="*/ 266636 w 266636"/>
                <a:gd name="connsiteY1" fmla="*/ 0 h 95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36" h="959802">
                  <a:moveTo>
                    <a:pt x="0" y="959802"/>
                  </a:moveTo>
                  <a:cubicBezTo>
                    <a:pt x="3614" y="760670"/>
                    <a:pt x="53824" y="134869"/>
                    <a:pt x="266636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1465675" y="2174633"/>
              <a:ext cx="228650" cy="813275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9127 w 152887"/>
                <a:gd name="connsiteY0" fmla="*/ 1143373 h 1143373"/>
                <a:gd name="connsiteX1" fmla="*/ 152887 w 152887"/>
                <a:gd name="connsiteY1" fmla="*/ 0 h 1143373"/>
                <a:gd name="connsiteX0" fmla="*/ 0 w 258723"/>
                <a:gd name="connsiteY0" fmla="*/ 805504 h 805504"/>
                <a:gd name="connsiteX1" fmla="*/ 258723 w 258723"/>
                <a:gd name="connsiteY1" fmla="*/ 0 h 805504"/>
                <a:gd name="connsiteX0" fmla="*/ 0 w 258723"/>
                <a:gd name="connsiteY0" fmla="*/ 961611 h 961611"/>
                <a:gd name="connsiteX1" fmla="*/ 258723 w 258723"/>
                <a:gd name="connsiteY1" fmla="*/ 0 h 96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723" h="961611">
                  <a:moveTo>
                    <a:pt x="0" y="961611"/>
                  </a:moveTo>
                  <a:cubicBezTo>
                    <a:pt x="3614" y="762479"/>
                    <a:pt x="45911" y="134869"/>
                    <a:pt x="25872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1401607" y="2119038"/>
              <a:ext cx="15545" cy="84901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10506 w 102130"/>
                <a:gd name="connsiteY0" fmla="*/ 1820461 h 1820461"/>
                <a:gd name="connsiteX1" fmla="*/ 3309 w 102130"/>
                <a:gd name="connsiteY1" fmla="*/ 946960 h 1820461"/>
                <a:gd name="connsiteX2" fmla="*/ 9365 w 102130"/>
                <a:gd name="connsiteY2" fmla="*/ 384313 h 1820461"/>
                <a:gd name="connsiteX3" fmla="*/ 102130 w 102130"/>
                <a:gd name="connsiteY3" fmla="*/ 0 h 1820461"/>
                <a:gd name="connsiteX0" fmla="*/ 10506 w 10506"/>
                <a:gd name="connsiteY0" fmla="*/ 1436148 h 1436148"/>
                <a:gd name="connsiteX1" fmla="*/ 3309 w 10506"/>
                <a:gd name="connsiteY1" fmla="*/ 562647 h 1436148"/>
                <a:gd name="connsiteX2" fmla="*/ 9365 w 10506"/>
                <a:gd name="connsiteY2" fmla="*/ 0 h 1436148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16515 w 37785"/>
                <a:gd name="connsiteY0" fmla="*/ 1651301 h 1651301"/>
                <a:gd name="connsiteX1" fmla="*/ 9318 w 37785"/>
                <a:gd name="connsiteY1" fmla="*/ 777800 h 1651301"/>
                <a:gd name="connsiteX2" fmla="*/ 37785 w 37785"/>
                <a:gd name="connsiteY2" fmla="*/ 0 h 1651301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8921 w 38392"/>
                <a:gd name="connsiteY0" fmla="*/ 1667703 h 1667703"/>
                <a:gd name="connsiteX1" fmla="*/ 1724 w 38392"/>
                <a:gd name="connsiteY1" fmla="*/ 794202 h 1667703"/>
                <a:gd name="connsiteX2" fmla="*/ 38392 w 38392"/>
                <a:gd name="connsiteY2" fmla="*/ 0 h 1667703"/>
                <a:gd name="connsiteX0" fmla="*/ 10865 w 40336"/>
                <a:gd name="connsiteY0" fmla="*/ 1667703 h 1667703"/>
                <a:gd name="connsiteX1" fmla="*/ 2109 w 40336"/>
                <a:gd name="connsiteY1" fmla="*/ 1536708 h 1667703"/>
                <a:gd name="connsiteX2" fmla="*/ 3668 w 40336"/>
                <a:gd name="connsiteY2" fmla="*/ 794202 h 1667703"/>
                <a:gd name="connsiteX3" fmla="*/ 40336 w 40336"/>
                <a:gd name="connsiteY3" fmla="*/ 0 h 1667703"/>
                <a:gd name="connsiteX0" fmla="*/ 208 w 42520"/>
                <a:gd name="connsiteY0" fmla="*/ 2219895 h 2219895"/>
                <a:gd name="connsiteX1" fmla="*/ 4293 w 42520"/>
                <a:gd name="connsiteY1" fmla="*/ 1536708 h 2219895"/>
                <a:gd name="connsiteX2" fmla="*/ 5852 w 42520"/>
                <a:gd name="connsiteY2" fmla="*/ 794202 h 2219895"/>
                <a:gd name="connsiteX3" fmla="*/ 42520 w 42520"/>
                <a:gd name="connsiteY3" fmla="*/ 0 h 2219895"/>
                <a:gd name="connsiteX0" fmla="*/ 30128 w 40336"/>
                <a:gd name="connsiteY0" fmla="*/ 2213474 h 2213474"/>
                <a:gd name="connsiteX1" fmla="*/ 2109 w 40336"/>
                <a:gd name="connsiteY1" fmla="*/ 1536708 h 2213474"/>
                <a:gd name="connsiteX2" fmla="*/ 3668 w 40336"/>
                <a:gd name="connsiteY2" fmla="*/ 794202 h 2213474"/>
                <a:gd name="connsiteX3" fmla="*/ 40336 w 40336"/>
                <a:gd name="connsiteY3" fmla="*/ 0 h 2213474"/>
                <a:gd name="connsiteX0" fmla="*/ 31140 w 42521"/>
                <a:gd name="connsiteY0" fmla="*/ 2213474 h 2236828"/>
                <a:gd name="connsiteX1" fmla="*/ 41647 w 42521"/>
                <a:gd name="connsiteY1" fmla="*/ 2178792 h 2236828"/>
                <a:gd name="connsiteX2" fmla="*/ 3121 w 42521"/>
                <a:gd name="connsiteY2" fmla="*/ 1536708 h 2236828"/>
                <a:gd name="connsiteX3" fmla="*/ 4680 w 42521"/>
                <a:gd name="connsiteY3" fmla="*/ 794202 h 2236828"/>
                <a:gd name="connsiteX4" fmla="*/ 41348 w 42521"/>
                <a:gd name="connsiteY4" fmla="*/ 0 h 2236828"/>
                <a:gd name="connsiteX0" fmla="*/ 31141 w 66731"/>
                <a:gd name="connsiteY0" fmla="*/ 2213474 h 2236829"/>
                <a:gd name="connsiteX1" fmla="*/ 41648 w 66731"/>
                <a:gd name="connsiteY1" fmla="*/ 2178792 h 2236829"/>
                <a:gd name="connsiteX2" fmla="*/ 3122 w 66731"/>
                <a:gd name="connsiteY2" fmla="*/ 1536708 h 2236829"/>
                <a:gd name="connsiteX3" fmla="*/ 4681 w 66731"/>
                <a:gd name="connsiteY3" fmla="*/ 794202 h 2236829"/>
                <a:gd name="connsiteX4" fmla="*/ 41349 w 66731"/>
                <a:gd name="connsiteY4" fmla="*/ 0 h 2236829"/>
                <a:gd name="connsiteX0" fmla="*/ 2 w 74117"/>
                <a:gd name="connsiteY0" fmla="*/ 2226317 h 2241717"/>
                <a:gd name="connsiteX1" fmla="*/ 49035 w 74117"/>
                <a:gd name="connsiteY1" fmla="*/ 2178792 h 2241717"/>
                <a:gd name="connsiteX2" fmla="*/ 10509 w 74117"/>
                <a:gd name="connsiteY2" fmla="*/ 1536708 h 2241717"/>
                <a:gd name="connsiteX3" fmla="*/ 12068 w 74117"/>
                <a:gd name="connsiteY3" fmla="*/ 794202 h 2241717"/>
                <a:gd name="connsiteX4" fmla="*/ 48736 w 74117"/>
                <a:gd name="connsiteY4" fmla="*/ 0 h 2241717"/>
                <a:gd name="connsiteX0" fmla="*/ 41649 w 66731"/>
                <a:gd name="connsiteY0" fmla="*/ 2178792 h 2178792"/>
                <a:gd name="connsiteX1" fmla="*/ 3123 w 66731"/>
                <a:gd name="connsiteY1" fmla="*/ 1536708 h 2178792"/>
                <a:gd name="connsiteX2" fmla="*/ 4682 w 66731"/>
                <a:gd name="connsiteY2" fmla="*/ 794202 h 2178792"/>
                <a:gd name="connsiteX3" fmla="*/ 41350 w 66731"/>
                <a:gd name="connsiteY3" fmla="*/ 0 h 2178792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10966 w 23510"/>
                <a:gd name="connsiteY0" fmla="*/ 1549549 h 1549549"/>
                <a:gd name="connsiteX1" fmla="*/ 6105 w 23510"/>
                <a:gd name="connsiteY1" fmla="*/ 800623 h 1549549"/>
                <a:gd name="connsiteX2" fmla="*/ 23510 w 23510"/>
                <a:gd name="connsiteY2" fmla="*/ 0 h 1549549"/>
                <a:gd name="connsiteX0" fmla="*/ 10966 w 23510"/>
                <a:gd name="connsiteY0" fmla="*/ 1410105 h 1410105"/>
                <a:gd name="connsiteX1" fmla="*/ 6105 w 23510"/>
                <a:gd name="connsiteY1" fmla="*/ 800623 h 1410105"/>
                <a:gd name="connsiteX2" fmla="*/ 23510 w 23510"/>
                <a:gd name="connsiteY2" fmla="*/ 0 h 1410105"/>
                <a:gd name="connsiteX0" fmla="*/ 3571 w 23510"/>
                <a:gd name="connsiteY0" fmla="*/ 1589071 h 1589071"/>
                <a:gd name="connsiteX1" fmla="*/ 6105 w 23510"/>
                <a:gd name="connsiteY1" fmla="*/ 800623 h 1589071"/>
                <a:gd name="connsiteX2" fmla="*/ 23510 w 23510"/>
                <a:gd name="connsiteY2" fmla="*/ 0 h 1589071"/>
                <a:gd name="connsiteX0" fmla="*/ 25756 w 25756"/>
                <a:gd name="connsiteY0" fmla="*/ 1606968 h 1606968"/>
                <a:gd name="connsiteX1" fmla="*/ 6105 w 25756"/>
                <a:gd name="connsiteY1" fmla="*/ 800623 h 1606968"/>
                <a:gd name="connsiteX2" fmla="*/ 23510 w 25756"/>
                <a:gd name="connsiteY2" fmla="*/ 0 h 1606968"/>
                <a:gd name="connsiteX0" fmla="*/ 16948 w 23510"/>
                <a:gd name="connsiteY0" fmla="*/ 1553677 h 1553677"/>
                <a:gd name="connsiteX1" fmla="*/ 6105 w 23510"/>
                <a:gd name="connsiteY1" fmla="*/ 800623 h 1553677"/>
                <a:gd name="connsiteX2" fmla="*/ 23510 w 23510"/>
                <a:gd name="connsiteY2" fmla="*/ 0 h 155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0" h="1553677">
                  <a:moveTo>
                    <a:pt x="16948" y="1553677"/>
                  </a:moveTo>
                  <a:cubicBezTo>
                    <a:pt x="12927" y="1327193"/>
                    <a:pt x="-266" y="1056741"/>
                    <a:pt x="6105" y="800623"/>
                  </a:cubicBezTo>
                  <a:cubicBezTo>
                    <a:pt x="11017" y="522673"/>
                    <a:pt x="-19854" y="180238"/>
                    <a:pt x="2351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orme libre 46"/>
            <p:cNvSpPr/>
            <p:nvPr/>
          </p:nvSpPr>
          <p:spPr>
            <a:xfrm>
              <a:off x="1312937" y="2214143"/>
              <a:ext cx="73162" cy="869275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270005 w 270005"/>
                <a:gd name="connsiteY0" fmla="*/ 1655534 h 1655534"/>
                <a:gd name="connsiteX1" fmla="*/ 256753 w 270005"/>
                <a:gd name="connsiteY1" fmla="*/ 715156 h 1655534"/>
                <a:gd name="connsiteX2" fmla="*/ 244755 w 270005"/>
                <a:gd name="connsiteY2" fmla="*/ 140704 h 1655534"/>
                <a:gd name="connsiteX3" fmla="*/ 174672 w 270005"/>
                <a:gd name="connsiteY3" fmla="*/ 8897 h 1655534"/>
                <a:gd name="connsiteX4" fmla="*/ 0 w 270005"/>
                <a:gd name="connsiteY4" fmla="*/ 43861 h 1655534"/>
                <a:gd name="connsiteX0" fmla="*/ 95333 w 95333"/>
                <a:gd name="connsiteY0" fmla="*/ 1646637 h 1646637"/>
                <a:gd name="connsiteX1" fmla="*/ 82081 w 95333"/>
                <a:gd name="connsiteY1" fmla="*/ 706259 h 1646637"/>
                <a:gd name="connsiteX2" fmla="*/ 70083 w 95333"/>
                <a:gd name="connsiteY2" fmla="*/ 131807 h 1646637"/>
                <a:gd name="connsiteX3" fmla="*/ 0 w 95333"/>
                <a:gd name="connsiteY3" fmla="*/ 0 h 1646637"/>
                <a:gd name="connsiteX0" fmla="*/ 95333 w 95333"/>
                <a:gd name="connsiteY0" fmla="*/ 1646637 h 1646637"/>
                <a:gd name="connsiteX1" fmla="*/ 93706 w 95333"/>
                <a:gd name="connsiteY1" fmla="*/ 1529608 h 1646637"/>
                <a:gd name="connsiteX2" fmla="*/ 82081 w 95333"/>
                <a:gd name="connsiteY2" fmla="*/ 706259 h 1646637"/>
                <a:gd name="connsiteX3" fmla="*/ 70083 w 95333"/>
                <a:gd name="connsiteY3" fmla="*/ 131807 h 1646637"/>
                <a:gd name="connsiteX4" fmla="*/ 0 w 95333"/>
                <a:gd name="connsiteY4" fmla="*/ 0 h 1646637"/>
                <a:gd name="connsiteX0" fmla="*/ 95333 w 95333"/>
                <a:gd name="connsiteY0" fmla="*/ 2025465 h 2025465"/>
                <a:gd name="connsiteX1" fmla="*/ 93706 w 95333"/>
                <a:gd name="connsiteY1" fmla="*/ 1529608 h 2025465"/>
                <a:gd name="connsiteX2" fmla="*/ 82081 w 95333"/>
                <a:gd name="connsiteY2" fmla="*/ 706259 h 2025465"/>
                <a:gd name="connsiteX3" fmla="*/ 70083 w 95333"/>
                <a:gd name="connsiteY3" fmla="*/ 131807 h 2025465"/>
                <a:gd name="connsiteX4" fmla="*/ 0 w 95333"/>
                <a:gd name="connsiteY4" fmla="*/ 0 h 2025465"/>
                <a:gd name="connsiteX0" fmla="*/ 101754 w 101754"/>
                <a:gd name="connsiteY0" fmla="*/ 1967677 h 1967677"/>
                <a:gd name="connsiteX1" fmla="*/ 93706 w 101754"/>
                <a:gd name="connsiteY1" fmla="*/ 1529608 h 1967677"/>
                <a:gd name="connsiteX2" fmla="*/ 82081 w 101754"/>
                <a:gd name="connsiteY2" fmla="*/ 706259 h 1967677"/>
                <a:gd name="connsiteX3" fmla="*/ 70083 w 101754"/>
                <a:gd name="connsiteY3" fmla="*/ 131807 h 1967677"/>
                <a:gd name="connsiteX4" fmla="*/ 0 w 101754"/>
                <a:gd name="connsiteY4" fmla="*/ 0 h 1967677"/>
                <a:gd name="connsiteX0" fmla="*/ 50386 w 93783"/>
                <a:gd name="connsiteY0" fmla="*/ 1916311 h 1916311"/>
                <a:gd name="connsiteX1" fmla="*/ 93706 w 93783"/>
                <a:gd name="connsiteY1" fmla="*/ 1529608 h 1916311"/>
                <a:gd name="connsiteX2" fmla="*/ 82081 w 93783"/>
                <a:gd name="connsiteY2" fmla="*/ 706259 h 1916311"/>
                <a:gd name="connsiteX3" fmla="*/ 70083 w 93783"/>
                <a:gd name="connsiteY3" fmla="*/ 131807 h 1916311"/>
                <a:gd name="connsiteX4" fmla="*/ 0 w 93783"/>
                <a:gd name="connsiteY4" fmla="*/ 0 h 1916311"/>
                <a:gd name="connsiteX0" fmla="*/ 108174 w 108174"/>
                <a:gd name="connsiteY0" fmla="*/ 2038306 h 2038306"/>
                <a:gd name="connsiteX1" fmla="*/ 93706 w 108174"/>
                <a:gd name="connsiteY1" fmla="*/ 1529608 h 2038306"/>
                <a:gd name="connsiteX2" fmla="*/ 82081 w 108174"/>
                <a:gd name="connsiteY2" fmla="*/ 706259 h 2038306"/>
                <a:gd name="connsiteX3" fmla="*/ 70083 w 108174"/>
                <a:gd name="connsiteY3" fmla="*/ 131807 h 2038306"/>
                <a:gd name="connsiteX4" fmla="*/ 0 w 108174"/>
                <a:gd name="connsiteY4" fmla="*/ 0 h 2038306"/>
                <a:gd name="connsiteX0" fmla="*/ 50386 w 93783"/>
                <a:gd name="connsiteY0" fmla="*/ 1954835 h 1954835"/>
                <a:gd name="connsiteX1" fmla="*/ 93706 w 93783"/>
                <a:gd name="connsiteY1" fmla="*/ 1529608 h 1954835"/>
                <a:gd name="connsiteX2" fmla="*/ 82081 w 93783"/>
                <a:gd name="connsiteY2" fmla="*/ 706259 h 1954835"/>
                <a:gd name="connsiteX3" fmla="*/ 70083 w 93783"/>
                <a:gd name="connsiteY3" fmla="*/ 131807 h 1954835"/>
                <a:gd name="connsiteX4" fmla="*/ 0 w 93783"/>
                <a:gd name="connsiteY4" fmla="*/ 0 h 1954835"/>
                <a:gd name="connsiteX0" fmla="*/ 50386 w 93756"/>
                <a:gd name="connsiteY0" fmla="*/ 1954835 h 1954835"/>
                <a:gd name="connsiteX1" fmla="*/ 93706 w 93756"/>
                <a:gd name="connsiteY1" fmla="*/ 1529608 h 1954835"/>
                <a:gd name="connsiteX2" fmla="*/ 82081 w 93756"/>
                <a:gd name="connsiteY2" fmla="*/ 706259 h 1954835"/>
                <a:gd name="connsiteX3" fmla="*/ 70083 w 93756"/>
                <a:gd name="connsiteY3" fmla="*/ 131807 h 1954835"/>
                <a:gd name="connsiteX4" fmla="*/ 0 w 93756"/>
                <a:gd name="connsiteY4" fmla="*/ 0 h 1954835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74442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74442 w 82116"/>
                <a:gd name="connsiteY0" fmla="*/ 1529608 h 1529609"/>
                <a:gd name="connsiteX1" fmla="*/ 82081 w 82116"/>
                <a:gd name="connsiteY1" fmla="*/ 706259 h 1529609"/>
                <a:gd name="connsiteX2" fmla="*/ 70083 w 82116"/>
                <a:gd name="connsiteY2" fmla="*/ 131807 h 1529609"/>
                <a:gd name="connsiteX3" fmla="*/ 0 w 82116"/>
                <a:gd name="connsiteY3" fmla="*/ 0 h 1529609"/>
                <a:gd name="connsiteX0" fmla="*/ 88848 w 88848"/>
                <a:gd name="connsiteY0" fmla="*/ 1256529 h 1256529"/>
                <a:gd name="connsiteX1" fmla="*/ 82081 w 88848"/>
                <a:gd name="connsiteY1" fmla="*/ 706259 h 1256529"/>
                <a:gd name="connsiteX2" fmla="*/ 70083 w 88848"/>
                <a:gd name="connsiteY2" fmla="*/ 131807 h 1256529"/>
                <a:gd name="connsiteX3" fmla="*/ 0 w 88848"/>
                <a:gd name="connsiteY3" fmla="*/ 0 h 1256529"/>
                <a:gd name="connsiteX0" fmla="*/ 103253 w 103253"/>
                <a:gd name="connsiteY0" fmla="*/ 1250719 h 1250719"/>
                <a:gd name="connsiteX1" fmla="*/ 82081 w 103253"/>
                <a:gd name="connsiteY1" fmla="*/ 706259 h 1250719"/>
                <a:gd name="connsiteX2" fmla="*/ 70083 w 103253"/>
                <a:gd name="connsiteY2" fmla="*/ 131807 h 1250719"/>
                <a:gd name="connsiteX3" fmla="*/ 0 w 103253"/>
                <a:gd name="connsiteY3" fmla="*/ 0 h 1250719"/>
                <a:gd name="connsiteX0" fmla="*/ 110649 w 110649"/>
                <a:gd name="connsiteY0" fmla="*/ 1590755 h 1590755"/>
                <a:gd name="connsiteX1" fmla="*/ 82081 w 110649"/>
                <a:gd name="connsiteY1" fmla="*/ 706259 h 1590755"/>
                <a:gd name="connsiteX2" fmla="*/ 70083 w 110649"/>
                <a:gd name="connsiteY2" fmla="*/ 131807 h 1590755"/>
                <a:gd name="connsiteX3" fmla="*/ 0 w 110649"/>
                <a:gd name="connsiteY3" fmla="*/ 0 h 159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49" h="1590755">
                  <a:moveTo>
                    <a:pt x="110649" y="1590755"/>
                  </a:moveTo>
                  <a:cubicBezTo>
                    <a:pt x="108440" y="1434025"/>
                    <a:pt x="82808" y="939226"/>
                    <a:pt x="82081" y="706259"/>
                  </a:cubicBezTo>
                  <a:cubicBezTo>
                    <a:pt x="81355" y="473292"/>
                    <a:pt x="83763" y="249517"/>
                    <a:pt x="70083" y="131807"/>
                  </a:cubicBezTo>
                  <a:cubicBezTo>
                    <a:pt x="56403" y="14097"/>
                    <a:pt x="40792" y="22196"/>
                    <a:pt x="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Parallélogramme 47"/>
            <p:cNvSpPr/>
            <p:nvPr/>
          </p:nvSpPr>
          <p:spPr>
            <a:xfrm>
              <a:off x="319999" y="1881857"/>
              <a:ext cx="2102711" cy="454337"/>
            </a:xfrm>
            <a:prstGeom prst="parallelogram">
              <a:avLst>
                <a:gd name="adj" fmla="val 5903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 rot="16200000">
              <a:off x="1347712" y="1863836"/>
              <a:ext cx="81173" cy="618964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1694495" y="2060270"/>
              <a:ext cx="595352" cy="11304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661" h="133667">
                  <a:moveTo>
                    <a:pt x="0" y="133667"/>
                  </a:moveTo>
                  <a:cubicBezTo>
                    <a:pt x="166545" y="-8354"/>
                    <a:pt x="572061" y="-2676"/>
                    <a:pt x="673661" y="1557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1063499" y="2211127"/>
              <a:ext cx="247869" cy="12352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448105 w 448105"/>
                <a:gd name="connsiteY0" fmla="*/ 715156 h 715156"/>
                <a:gd name="connsiteX1" fmla="*/ 436107 w 448105"/>
                <a:gd name="connsiteY1" fmla="*/ 140704 h 715156"/>
                <a:gd name="connsiteX2" fmla="*/ 366024 w 448105"/>
                <a:gd name="connsiteY2" fmla="*/ 8897 h 715156"/>
                <a:gd name="connsiteX3" fmla="*/ 191352 w 448105"/>
                <a:gd name="connsiteY3" fmla="*/ 43861 h 715156"/>
                <a:gd name="connsiteX4" fmla="*/ 0 w 448105"/>
                <a:gd name="connsiteY4" fmla="*/ 218627 h 715156"/>
                <a:gd name="connsiteX0" fmla="*/ 436107 w 436107"/>
                <a:gd name="connsiteY0" fmla="*/ 140704 h 218627"/>
                <a:gd name="connsiteX1" fmla="*/ 366024 w 436107"/>
                <a:gd name="connsiteY1" fmla="*/ 8897 h 218627"/>
                <a:gd name="connsiteX2" fmla="*/ 191352 w 436107"/>
                <a:gd name="connsiteY2" fmla="*/ 43861 h 218627"/>
                <a:gd name="connsiteX3" fmla="*/ 0 w 436107"/>
                <a:gd name="connsiteY3" fmla="*/ 218627 h 218627"/>
                <a:gd name="connsiteX0" fmla="*/ 366024 w 366024"/>
                <a:gd name="connsiteY0" fmla="*/ 8897 h 218627"/>
                <a:gd name="connsiteX1" fmla="*/ 191352 w 366024"/>
                <a:gd name="connsiteY1" fmla="*/ 43861 h 218627"/>
                <a:gd name="connsiteX2" fmla="*/ 0 w 366024"/>
                <a:gd name="connsiteY2" fmla="*/ 218627 h 218627"/>
                <a:gd name="connsiteX0" fmla="*/ 374651 w 374651"/>
                <a:gd name="connsiteY0" fmla="*/ 8897 h 218627"/>
                <a:gd name="connsiteX1" fmla="*/ 191352 w 374651"/>
                <a:gd name="connsiteY1" fmla="*/ 43861 h 218627"/>
                <a:gd name="connsiteX2" fmla="*/ 0 w 374651"/>
                <a:gd name="connsiteY2" fmla="*/ 218627 h 218627"/>
                <a:gd name="connsiteX0" fmla="*/ 366025 w 366025"/>
                <a:gd name="connsiteY0" fmla="*/ 8897 h 218627"/>
                <a:gd name="connsiteX1" fmla="*/ 191352 w 366025"/>
                <a:gd name="connsiteY1" fmla="*/ 43861 h 218627"/>
                <a:gd name="connsiteX2" fmla="*/ 0 w 366025"/>
                <a:gd name="connsiteY2" fmla="*/ 218627 h 218627"/>
                <a:gd name="connsiteX0" fmla="*/ 357399 w 357399"/>
                <a:gd name="connsiteY0" fmla="*/ 7682 h 226038"/>
                <a:gd name="connsiteX1" fmla="*/ 191352 w 357399"/>
                <a:gd name="connsiteY1" fmla="*/ 51272 h 226038"/>
                <a:gd name="connsiteX2" fmla="*/ 0 w 357399"/>
                <a:gd name="connsiteY2" fmla="*/ 226038 h 226038"/>
                <a:gd name="connsiteX0" fmla="*/ 374872 w 374872"/>
                <a:gd name="connsiteY0" fmla="*/ 7682 h 226038"/>
                <a:gd name="connsiteX1" fmla="*/ 191352 w 374872"/>
                <a:gd name="connsiteY1" fmla="*/ 51272 h 226038"/>
                <a:gd name="connsiteX2" fmla="*/ 0 w 374872"/>
                <a:gd name="connsiteY2" fmla="*/ 226038 h 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72" h="226038">
                  <a:moveTo>
                    <a:pt x="374872" y="7682"/>
                  </a:moveTo>
                  <a:cubicBezTo>
                    <a:pt x="334080" y="-14514"/>
                    <a:pt x="253831" y="14879"/>
                    <a:pt x="191352" y="51272"/>
                  </a:cubicBezTo>
                  <a:cubicBezTo>
                    <a:pt x="128873" y="87665"/>
                    <a:pt x="0" y="226038"/>
                    <a:pt x="0" y="226038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1411043" y="1883939"/>
              <a:ext cx="200852" cy="24617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3309 w 349006"/>
                <a:gd name="connsiteY0" fmla="*/ 1234734 h 1234734"/>
                <a:gd name="connsiteX1" fmla="*/ 9365 w 349006"/>
                <a:gd name="connsiteY1" fmla="*/ 672087 h 1234734"/>
                <a:gd name="connsiteX2" fmla="*/ 102130 w 349006"/>
                <a:gd name="connsiteY2" fmla="*/ 287774 h 1234734"/>
                <a:gd name="connsiteX3" fmla="*/ 349006 w 349006"/>
                <a:gd name="connsiteY3" fmla="*/ 0 h 1234734"/>
                <a:gd name="connsiteX0" fmla="*/ 0 w 339641"/>
                <a:gd name="connsiteY0" fmla="*/ 672087 h 672087"/>
                <a:gd name="connsiteX1" fmla="*/ 92765 w 339641"/>
                <a:gd name="connsiteY1" fmla="*/ 287774 h 672087"/>
                <a:gd name="connsiteX2" fmla="*/ 339641 w 339641"/>
                <a:gd name="connsiteY2" fmla="*/ 0 h 6720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765"/>
                <a:gd name="connsiteY0" fmla="*/ 450493 h 450493"/>
                <a:gd name="connsiteX1" fmla="*/ 303641 w 303765"/>
                <a:gd name="connsiteY1" fmla="*/ 1606 h 4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765" h="450493">
                  <a:moveTo>
                    <a:pt x="0" y="450493"/>
                  </a:moveTo>
                  <a:cubicBezTo>
                    <a:pt x="69838" y="161912"/>
                    <a:pt x="310003" y="-19095"/>
                    <a:pt x="303641" y="160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 flipH="1">
              <a:off x="510025" y="2070416"/>
              <a:ext cx="568239" cy="111012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42982"/>
                <a:gd name="connsiteY0" fmla="*/ 131259 h 131259"/>
                <a:gd name="connsiteX1" fmla="*/ 642982 w 642982"/>
                <a:gd name="connsiteY1" fmla="*/ 1799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982" h="131259">
                  <a:moveTo>
                    <a:pt x="0" y="131259"/>
                  </a:moveTo>
                  <a:cubicBezTo>
                    <a:pt x="166545" y="-10762"/>
                    <a:pt x="541382" y="-2434"/>
                    <a:pt x="642982" y="1799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2833240" y="4898210"/>
            <a:ext cx="1808436" cy="616637"/>
            <a:chOff x="2833240" y="4898210"/>
            <a:chExt cx="1808436" cy="6166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ZoneTexte 65"/>
                <p:cNvSpPr txBox="1"/>
                <p:nvPr/>
              </p:nvSpPr>
              <p:spPr>
                <a:xfrm>
                  <a:off x="2833240" y="5028435"/>
                  <a:ext cx="26609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</m:oMath>
                    </m:oMathPara>
                  </a14:m>
                  <a:endParaRPr lang="fr-FR" sz="2200" dirty="0"/>
                </a:p>
              </p:txBody>
            </p:sp>
          </mc:Choice>
          <mc:Fallback>
            <p:sp>
              <p:nvSpPr>
                <p:cNvPr id="66" name="ZoneTexte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3240" y="5028435"/>
                  <a:ext cx="266098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605" r="-18605" b="-181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2" name="Grouper 71"/>
            <p:cNvGrpSpPr/>
            <p:nvPr/>
          </p:nvGrpSpPr>
          <p:grpSpPr>
            <a:xfrm flipH="1">
              <a:off x="3535906" y="4898210"/>
              <a:ext cx="1105770" cy="616637"/>
              <a:chOff x="2098078" y="2106689"/>
              <a:chExt cx="1625387" cy="906404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2098078" y="2106689"/>
                <a:ext cx="1625387" cy="906404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20000"/>
                      <a:lumOff val="80000"/>
                      <a:alpha val="76000"/>
                    </a:schemeClr>
                  </a:gs>
                  <a:gs pos="73000">
                    <a:schemeClr val="accent2">
                      <a:lumMod val="40000"/>
                      <a:lumOff val="60000"/>
                      <a:alpha val="78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74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78000"/>
                    </a:schemeClr>
                  </a:gs>
                </a:gsLst>
                <a:lin ang="5400000" scaled="1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74" name="Grouper 73"/>
              <p:cNvGrpSpPr/>
              <p:nvPr/>
            </p:nvGrpSpPr>
            <p:grpSpPr>
              <a:xfrm>
                <a:off x="2496644" y="2373131"/>
                <a:ext cx="815888" cy="353586"/>
                <a:chOff x="6660232" y="2131290"/>
                <a:chExt cx="1228948" cy="505622"/>
              </a:xfrm>
            </p:grpSpPr>
            <p:sp>
              <p:nvSpPr>
                <p:cNvPr id="75" name="Arc 74"/>
                <p:cNvSpPr/>
                <p:nvPr/>
              </p:nvSpPr>
              <p:spPr>
                <a:xfrm>
                  <a:off x="6739106" y="2131290"/>
                  <a:ext cx="1080120" cy="505622"/>
                </a:xfrm>
                <a:prstGeom prst="arc">
                  <a:avLst/>
                </a:prstGeom>
                <a:solidFill>
                  <a:schemeClr val="bg1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6" name="Arc 75"/>
                <p:cNvSpPr/>
                <p:nvPr/>
              </p:nvSpPr>
              <p:spPr>
                <a:xfrm flipH="1">
                  <a:off x="6739106" y="2131290"/>
                  <a:ext cx="1080120" cy="505622"/>
                </a:xfrm>
                <a:prstGeom prst="arc">
                  <a:avLst/>
                </a:prstGeom>
                <a:solidFill>
                  <a:schemeClr val="bg1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7" name="Arc 36"/>
                <p:cNvSpPr/>
                <p:nvPr/>
              </p:nvSpPr>
              <p:spPr>
                <a:xfrm flipH="1" flipV="1">
                  <a:off x="6660232" y="2252272"/>
                  <a:ext cx="667318" cy="338362"/>
                </a:xfrm>
                <a:custGeom>
                  <a:avLst/>
                  <a:gdLst>
                    <a:gd name="connsiteX0" fmla="*/ 684076 w 1368152"/>
                    <a:gd name="connsiteY0" fmla="*/ 0 h 769280"/>
                    <a:gd name="connsiteX1" fmla="*/ 1368152 w 1368152"/>
                    <a:gd name="connsiteY1" fmla="*/ 384640 h 769280"/>
                    <a:gd name="connsiteX2" fmla="*/ 684076 w 1368152"/>
                    <a:gd name="connsiteY2" fmla="*/ 384640 h 769280"/>
                    <a:gd name="connsiteX3" fmla="*/ 684076 w 1368152"/>
                    <a:gd name="connsiteY3" fmla="*/ 0 h 769280"/>
                    <a:gd name="connsiteX0" fmla="*/ 684076 w 1368152"/>
                    <a:gd name="connsiteY0" fmla="*/ 0 h 769280"/>
                    <a:gd name="connsiteX1" fmla="*/ 1368152 w 1368152"/>
                    <a:gd name="connsiteY1" fmla="*/ 384640 h 769280"/>
                    <a:gd name="connsiteX0" fmla="*/ 0 w 684076"/>
                    <a:gd name="connsiteY0" fmla="*/ 396 h 385036"/>
                    <a:gd name="connsiteX1" fmla="*/ 684076 w 684076"/>
                    <a:gd name="connsiteY1" fmla="*/ 385036 h 385036"/>
                    <a:gd name="connsiteX2" fmla="*/ 0 w 684076"/>
                    <a:gd name="connsiteY2" fmla="*/ 385036 h 385036"/>
                    <a:gd name="connsiteX3" fmla="*/ 0 w 684076"/>
                    <a:gd name="connsiteY3" fmla="*/ 396 h 385036"/>
                    <a:gd name="connsiteX0" fmla="*/ 0 w 684076"/>
                    <a:gd name="connsiteY0" fmla="*/ 396 h 385036"/>
                    <a:gd name="connsiteX1" fmla="*/ 684076 w 684076"/>
                    <a:gd name="connsiteY1" fmla="*/ 385036 h 385036"/>
                    <a:gd name="connsiteX0" fmla="*/ 0 w 684076"/>
                    <a:gd name="connsiteY0" fmla="*/ 10049 h 394689"/>
                    <a:gd name="connsiteX1" fmla="*/ 684076 w 684076"/>
                    <a:gd name="connsiteY1" fmla="*/ 394689 h 394689"/>
                    <a:gd name="connsiteX2" fmla="*/ 0 w 684076"/>
                    <a:gd name="connsiteY2" fmla="*/ 394689 h 394689"/>
                    <a:gd name="connsiteX3" fmla="*/ 0 w 684076"/>
                    <a:gd name="connsiteY3" fmla="*/ 10049 h 394689"/>
                    <a:gd name="connsiteX0" fmla="*/ 70339 w 684076"/>
                    <a:gd name="connsiteY0" fmla="*/ 0 h 394689"/>
                    <a:gd name="connsiteX1" fmla="*/ 684076 w 684076"/>
                    <a:gd name="connsiteY1" fmla="*/ 394689 h 394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84076" h="394689" stroke="0" extrusionOk="0">
                      <a:moveTo>
                        <a:pt x="0" y="10049"/>
                      </a:moveTo>
                      <a:cubicBezTo>
                        <a:pt x="558675" y="1"/>
                        <a:pt x="684076" y="182258"/>
                        <a:pt x="684076" y="394689"/>
                      </a:cubicBezTo>
                      <a:lnTo>
                        <a:pt x="0" y="394689"/>
                      </a:lnTo>
                      <a:lnTo>
                        <a:pt x="0" y="10049"/>
                      </a:lnTo>
                      <a:close/>
                    </a:path>
                    <a:path w="684076" h="394689" fill="none">
                      <a:moveTo>
                        <a:pt x="70339" y="0"/>
                      </a:moveTo>
                      <a:cubicBezTo>
                        <a:pt x="448144" y="0"/>
                        <a:pt x="684076" y="182258"/>
                        <a:pt x="684076" y="394689"/>
                      </a:cubicBezTo>
                    </a:path>
                  </a:pathLst>
                </a:custGeom>
                <a:noFill/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8" name="Arc 36"/>
                <p:cNvSpPr/>
                <p:nvPr/>
              </p:nvSpPr>
              <p:spPr>
                <a:xfrm flipV="1">
                  <a:off x="7185221" y="2252272"/>
                  <a:ext cx="703959" cy="338362"/>
                </a:xfrm>
                <a:custGeom>
                  <a:avLst/>
                  <a:gdLst>
                    <a:gd name="connsiteX0" fmla="*/ 684076 w 1368152"/>
                    <a:gd name="connsiteY0" fmla="*/ 0 h 769280"/>
                    <a:gd name="connsiteX1" fmla="*/ 1368152 w 1368152"/>
                    <a:gd name="connsiteY1" fmla="*/ 384640 h 769280"/>
                    <a:gd name="connsiteX2" fmla="*/ 684076 w 1368152"/>
                    <a:gd name="connsiteY2" fmla="*/ 384640 h 769280"/>
                    <a:gd name="connsiteX3" fmla="*/ 684076 w 1368152"/>
                    <a:gd name="connsiteY3" fmla="*/ 0 h 769280"/>
                    <a:gd name="connsiteX0" fmla="*/ 684076 w 1368152"/>
                    <a:gd name="connsiteY0" fmla="*/ 0 h 769280"/>
                    <a:gd name="connsiteX1" fmla="*/ 1368152 w 1368152"/>
                    <a:gd name="connsiteY1" fmla="*/ 384640 h 769280"/>
                    <a:gd name="connsiteX0" fmla="*/ 0 w 684076"/>
                    <a:gd name="connsiteY0" fmla="*/ 396 h 385036"/>
                    <a:gd name="connsiteX1" fmla="*/ 684076 w 684076"/>
                    <a:gd name="connsiteY1" fmla="*/ 385036 h 385036"/>
                    <a:gd name="connsiteX2" fmla="*/ 0 w 684076"/>
                    <a:gd name="connsiteY2" fmla="*/ 385036 h 385036"/>
                    <a:gd name="connsiteX3" fmla="*/ 0 w 684076"/>
                    <a:gd name="connsiteY3" fmla="*/ 396 h 385036"/>
                    <a:gd name="connsiteX0" fmla="*/ 0 w 684076"/>
                    <a:gd name="connsiteY0" fmla="*/ 396 h 385036"/>
                    <a:gd name="connsiteX1" fmla="*/ 684076 w 684076"/>
                    <a:gd name="connsiteY1" fmla="*/ 385036 h 385036"/>
                    <a:gd name="connsiteX0" fmla="*/ 0 w 684076"/>
                    <a:gd name="connsiteY0" fmla="*/ 10049 h 394689"/>
                    <a:gd name="connsiteX1" fmla="*/ 684076 w 684076"/>
                    <a:gd name="connsiteY1" fmla="*/ 394689 h 394689"/>
                    <a:gd name="connsiteX2" fmla="*/ 0 w 684076"/>
                    <a:gd name="connsiteY2" fmla="*/ 394689 h 394689"/>
                    <a:gd name="connsiteX3" fmla="*/ 0 w 684076"/>
                    <a:gd name="connsiteY3" fmla="*/ 10049 h 394689"/>
                    <a:gd name="connsiteX0" fmla="*/ 70339 w 684076"/>
                    <a:gd name="connsiteY0" fmla="*/ 0 h 394689"/>
                    <a:gd name="connsiteX1" fmla="*/ 684076 w 684076"/>
                    <a:gd name="connsiteY1" fmla="*/ 394689 h 394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84076" h="394689" stroke="0" extrusionOk="0">
                      <a:moveTo>
                        <a:pt x="0" y="10049"/>
                      </a:moveTo>
                      <a:cubicBezTo>
                        <a:pt x="558675" y="1"/>
                        <a:pt x="684076" y="182258"/>
                        <a:pt x="684076" y="394689"/>
                      </a:cubicBezTo>
                      <a:lnTo>
                        <a:pt x="0" y="394689"/>
                      </a:lnTo>
                      <a:lnTo>
                        <a:pt x="0" y="10049"/>
                      </a:lnTo>
                      <a:close/>
                    </a:path>
                    <a:path w="684076" h="394689" fill="none">
                      <a:moveTo>
                        <a:pt x="70339" y="0"/>
                      </a:moveTo>
                      <a:cubicBezTo>
                        <a:pt x="448144" y="0"/>
                        <a:pt x="684076" y="182258"/>
                        <a:pt x="684076" y="394689"/>
                      </a:cubicBezTo>
                    </a:path>
                  </a:pathLst>
                </a:custGeom>
                <a:noFill/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79" name="Arc 78"/>
                <p:cNvSpPr/>
                <p:nvPr/>
              </p:nvSpPr>
              <p:spPr>
                <a:xfrm flipH="1" flipV="1">
                  <a:off x="6739106" y="2185115"/>
                  <a:ext cx="1080120" cy="389411"/>
                </a:xfrm>
                <a:prstGeom prst="arc">
                  <a:avLst/>
                </a:prstGeom>
                <a:solidFill>
                  <a:schemeClr val="bg1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0" name="Arc 79"/>
                <p:cNvSpPr/>
                <p:nvPr/>
              </p:nvSpPr>
              <p:spPr>
                <a:xfrm flipV="1">
                  <a:off x="6739106" y="2185114"/>
                  <a:ext cx="1080120" cy="389411"/>
                </a:xfrm>
                <a:prstGeom prst="arc">
                  <a:avLst/>
                </a:prstGeom>
                <a:solidFill>
                  <a:schemeClr val="bg1"/>
                </a:solidFill>
                <a:ln w="254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</p:grpSp>
      <p:grpSp>
        <p:nvGrpSpPr>
          <p:cNvPr id="4" name="Grouper 3"/>
          <p:cNvGrpSpPr/>
          <p:nvPr/>
        </p:nvGrpSpPr>
        <p:grpSpPr>
          <a:xfrm>
            <a:off x="3527982" y="5181341"/>
            <a:ext cx="1119606" cy="1114033"/>
            <a:chOff x="3940936" y="5181341"/>
            <a:chExt cx="1119606" cy="1114033"/>
          </a:xfrm>
        </p:grpSpPr>
        <p:sp>
          <p:nvSpPr>
            <p:cNvPr id="101" name="Forme libre 100"/>
            <p:cNvSpPr/>
            <p:nvPr/>
          </p:nvSpPr>
          <p:spPr>
            <a:xfrm flipH="1">
              <a:off x="4492557" y="5199701"/>
              <a:ext cx="567985" cy="1095673"/>
            </a:xfrm>
            <a:custGeom>
              <a:avLst/>
              <a:gdLst>
                <a:gd name="connsiteX0" fmla="*/ 0 w 214411"/>
                <a:gd name="connsiteY0" fmla="*/ 0 h 1387365"/>
                <a:gd name="connsiteX1" fmla="*/ 126124 w 214411"/>
                <a:gd name="connsiteY1" fmla="*/ 655845 h 1387365"/>
                <a:gd name="connsiteX2" fmla="*/ 214411 w 214411"/>
                <a:gd name="connsiteY2" fmla="*/ 1387365 h 1387365"/>
                <a:gd name="connsiteX0" fmla="*/ 0 w 245942"/>
                <a:gd name="connsiteY0" fmla="*/ 0 h 1311690"/>
                <a:gd name="connsiteX1" fmla="*/ 157655 w 245942"/>
                <a:gd name="connsiteY1" fmla="*/ 580170 h 1311690"/>
                <a:gd name="connsiteX2" fmla="*/ 245942 w 245942"/>
                <a:gd name="connsiteY2" fmla="*/ 1311690 h 1311690"/>
                <a:gd name="connsiteX0" fmla="*/ 0 w 245942"/>
                <a:gd name="connsiteY0" fmla="*/ 0 h 1311690"/>
                <a:gd name="connsiteX1" fmla="*/ 119818 w 245942"/>
                <a:gd name="connsiteY1" fmla="*/ 630619 h 1311690"/>
                <a:gd name="connsiteX2" fmla="*/ 245942 w 245942"/>
                <a:gd name="connsiteY2" fmla="*/ 1311690 h 1311690"/>
                <a:gd name="connsiteX0" fmla="*/ 0 w 233329"/>
                <a:gd name="connsiteY0" fmla="*/ 0 h 1305384"/>
                <a:gd name="connsiteX1" fmla="*/ 107205 w 233329"/>
                <a:gd name="connsiteY1" fmla="*/ 624313 h 1305384"/>
                <a:gd name="connsiteX2" fmla="*/ 233329 w 233329"/>
                <a:gd name="connsiteY2" fmla="*/ 1305384 h 1305384"/>
                <a:gd name="connsiteX0" fmla="*/ 0 w 2967521"/>
                <a:gd name="connsiteY0" fmla="*/ 0 h 1440517"/>
                <a:gd name="connsiteX1" fmla="*/ 107205 w 2967521"/>
                <a:gd name="connsiteY1" fmla="*/ 624313 h 1440517"/>
                <a:gd name="connsiteX2" fmla="*/ 2967521 w 2967521"/>
                <a:gd name="connsiteY2" fmla="*/ 1440517 h 1440517"/>
                <a:gd name="connsiteX0" fmla="*/ 0 w 2967521"/>
                <a:gd name="connsiteY0" fmla="*/ 0 h 1440517"/>
                <a:gd name="connsiteX1" fmla="*/ 197294 w 2967521"/>
                <a:gd name="connsiteY1" fmla="*/ 822508 h 1440517"/>
                <a:gd name="connsiteX2" fmla="*/ 2967521 w 2967521"/>
                <a:gd name="connsiteY2" fmla="*/ 1440517 h 1440517"/>
                <a:gd name="connsiteX0" fmla="*/ 0 w 2967521"/>
                <a:gd name="connsiteY0" fmla="*/ 0 h 1440517"/>
                <a:gd name="connsiteX1" fmla="*/ 197294 w 2967521"/>
                <a:gd name="connsiteY1" fmla="*/ 822508 h 1440517"/>
                <a:gd name="connsiteX2" fmla="*/ 2967521 w 2967521"/>
                <a:gd name="connsiteY2" fmla="*/ 1440517 h 1440517"/>
                <a:gd name="connsiteX0" fmla="*/ 0 w 2967521"/>
                <a:gd name="connsiteY0" fmla="*/ 0 h 1465645"/>
                <a:gd name="connsiteX1" fmla="*/ 197294 w 2967521"/>
                <a:gd name="connsiteY1" fmla="*/ 822508 h 1465645"/>
                <a:gd name="connsiteX2" fmla="*/ 2967521 w 2967521"/>
                <a:gd name="connsiteY2" fmla="*/ 1440517 h 1465645"/>
                <a:gd name="connsiteX0" fmla="*/ 73464 w 3036480"/>
                <a:gd name="connsiteY0" fmla="*/ 0 h 1444736"/>
                <a:gd name="connsiteX1" fmla="*/ 270758 w 3036480"/>
                <a:gd name="connsiteY1" fmla="*/ 822508 h 1444736"/>
                <a:gd name="connsiteX2" fmla="*/ 3036480 w 3036480"/>
                <a:gd name="connsiteY2" fmla="*/ 1417994 h 1444736"/>
                <a:gd name="connsiteX0" fmla="*/ 0 w 2963016"/>
                <a:gd name="connsiteY0" fmla="*/ 0 h 1460602"/>
                <a:gd name="connsiteX1" fmla="*/ 553144 w 2963016"/>
                <a:gd name="connsiteY1" fmla="*/ 1061243 h 1460602"/>
                <a:gd name="connsiteX2" fmla="*/ 2963016 w 2963016"/>
                <a:gd name="connsiteY2" fmla="*/ 1417994 h 1460602"/>
                <a:gd name="connsiteX0" fmla="*/ 0 w 2963016"/>
                <a:gd name="connsiteY0" fmla="*/ 0 h 1574492"/>
                <a:gd name="connsiteX1" fmla="*/ 553144 w 2963016"/>
                <a:gd name="connsiteY1" fmla="*/ 1061243 h 1574492"/>
                <a:gd name="connsiteX2" fmla="*/ 2963016 w 2963016"/>
                <a:gd name="connsiteY2" fmla="*/ 1417994 h 1574492"/>
                <a:gd name="connsiteX0" fmla="*/ 0 w 2963016"/>
                <a:gd name="connsiteY0" fmla="*/ 0 h 1583566"/>
                <a:gd name="connsiteX1" fmla="*/ 688277 w 2963016"/>
                <a:gd name="connsiteY1" fmla="*/ 1110792 h 1583566"/>
                <a:gd name="connsiteX2" fmla="*/ 2963016 w 2963016"/>
                <a:gd name="connsiteY2" fmla="*/ 1417994 h 1583566"/>
                <a:gd name="connsiteX0" fmla="*/ 0 w 2963016"/>
                <a:gd name="connsiteY0" fmla="*/ 0 h 1583566"/>
                <a:gd name="connsiteX1" fmla="*/ 688277 w 2963016"/>
                <a:gd name="connsiteY1" fmla="*/ 1110792 h 1583566"/>
                <a:gd name="connsiteX2" fmla="*/ 2963016 w 2963016"/>
                <a:gd name="connsiteY2" fmla="*/ 1417994 h 1583566"/>
                <a:gd name="connsiteX0" fmla="*/ 693570 w 2404960"/>
                <a:gd name="connsiteY0" fmla="*/ 0 h 1149064"/>
                <a:gd name="connsiteX1" fmla="*/ 130221 w 2404960"/>
                <a:gd name="connsiteY1" fmla="*/ 676290 h 1149064"/>
                <a:gd name="connsiteX2" fmla="*/ 2404960 w 2404960"/>
                <a:gd name="connsiteY2" fmla="*/ 983492 h 1149064"/>
                <a:gd name="connsiteX0" fmla="*/ 9347 w 1720737"/>
                <a:gd name="connsiteY0" fmla="*/ 0 h 1196289"/>
                <a:gd name="connsiteX1" fmla="*/ 373369 w 1720737"/>
                <a:gd name="connsiteY1" fmla="*/ 870843 h 1196289"/>
                <a:gd name="connsiteX2" fmla="*/ 1720737 w 1720737"/>
                <a:gd name="connsiteY2" fmla="*/ 983492 h 1196289"/>
                <a:gd name="connsiteX0" fmla="*/ 0 w 1711390"/>
                <a:gd name="connsiteY0" fmla="*/ 0 h 983492"/>
                <a:gd name="connsiteX1" fmla="*/ 1711390 w 1711390"/>
                <a:gd name="connsiteY1" fmla="*/ 983492 h 983492"/>
                <a:gd name="connsiteX0" fmla="*/ 0 w 1743816"/>
                <a:gd name="connsiteY0" fmla="*/ 0 h 983492"/>
                <a:gd name="connsiteX1" fmla="*/ 1743816 w 1743816"/>
                <a:gd name="connsiteY1" fmla="*/ 983492 h 983492"/>
                <a:gd name="connsiteX0" fmla="*/ 0 w 1743816"/>
                <a:gd name="connsiteY0" fmla="*/ 0 h 1170332"/>
                <a:gd name="connsiteX1" fmla="*/ 1743816 w 1743816"/>
                <a:gd name="connsiteY1" fmla="*/ 983492 h 1170332"/>
                <a:gd name="connsiteX0" fmla="*/ 45 w 1743861"/>
                <a:gd name="connsiteY0" fmla="*/ 0 h 1190200"/>
                <a:gd name="connsiteX1" fmla="*/ 1743861 w 1743861"/>
                <a:gd name="connsiteY1" fmla="*/ 983492 h 1190200"/>
                <a:gd name="connsiteX0" fmla="*/ 43 w 1743859"/>
                <a:gd name="connsiteY0" fmla="*/ 0 h 1104739"/>
                <a:gd name="connsiteX1" fmla="*/ 1743859 w 1743859"/>
                <a:gd name="connsiteY1" fmla="*/ 983492 h 1104739"/>
                <a:gd name="connsiteX0" fmla="*/ 0 w 1743816"/>
                <a:gd name="connsiteY0" fmla="*/ 0 h 1133506"/>
                <a:gd name="connsiteX1" fmla="*/ 1743816 w 1743816"/>
                <a:gd name="connsiteY1" fmla="*/ 983492 h 1133506"/>
                <a:gd name="connsiteX0" fmla="*/ 0 w 1743816"/>
                <a:gd name="connsiteY0" fmla="*/ 0 h 1104582"/>
                <a:gd name="connsiteX1" fmla="*/ 1743816 w 1743816"/>
                <a:gd name="connsiteY1" fmla="*/ 983492 h 1104582"/>
                <a:gd name="connsiteX0" fmla="*/ 0 w 1743816"/>
                <a:gd name="connsiteY0" fmla="*/ 0 h 1106809"/>
                <a:gd name="connsiteX1" fmla="*/ 1743816 w 1743816"/>
                <a:gd name="connsiteY1" fmla="*/ 983492 h 1106809"/>
                <a:gd name="connsiteX0" fmla="*/ 0 w 2942831"/>
                <a:gd name="connsiteY0" fmla="*/ 0 h 1165438"/>
                <a:gd name="connsiteX1" fmla="*/ 2942831 w 2942831"/>
                <a:gd name="connsiteY1" fmla="*/ 1050104 h 1165438"/>
                <a:gd name="connsiteX0" fmla="*/ 0 w 2942831"/>
                <a:gd name="connsiteY0" fmla="*/ 0 h 1211467"/>
                <a:gd name="connsiteX1" fmla="*/ 2942831 w 2942831"/>
                <a:gd name="connsiteY1" fmla="*/ 1050104 h 1211467"/>
                <a:gd name="connsiteX0" fmla="*/ 0 w 3215334"/>
                <a:gd name="connsiteY0" fmla="*/ 0 h 1216734"/>
                <a:gd name="connsiteX1" fmla="*/ 3215334 w 3215334"/>
                <a:gd name="connsiteY1" fmla="*/ 1056159 h 1216734"/>
                <a:gd name="connsiteX0" fmla="*/ 0 w 3215334"/>
                <a:gd name="connsiteY0" fmla="*/ 0 h 1233450"/>
                <a:gd name="connsiteX1" fmla="*/ 1716525 w 3215334"/>
                <a:gd name="connsiteY1" fmla="*/ 1137595 h 1233450"/>
                <a:gd name="connsiteX2" fmla="*/ 3215334 w 3215334"/>
                <a:gd name="connsiteY2" fmla="*/ 1056159 h 1233450"/>
                <a:gd name="connsiteX0" fmla="*/ 0 w 3215334"/>
                <a:gd name="connsiteY0" fmla="*/ 0 h 1399060"/>
                <a:gd name="connsiteX1" fmla="*/ 1716525 w 3215334"/>
                <a:gd name="connsiteY1" fmla="*/ 1137595 h 1399060"/>
                <a:gd name="connsiteX2" fmla="*/ 3215334 w 3215334"/>
                <a:gd name="connsiteY2" fmla="*/ 1056159 h 1399060"/>
                <a:gd name="connsiteX0" fmla="*/ 0 w 3215334"/>
                <a:gd name="connsiteY0" fmla="*/ 0 h 1309650"/>
                <a:gd name="connsiteX1" fmla="*/ 1716525 w 3215334"/>
                <a:gd name="connsiteY1" fmla="*/ 1137595 h 1309650"/>
                <a:gd name="connsiteX2" fmla="*/ 3215334 w 3215334"/>
                <a:gd name="connsiteY2" fmla="*/ 1056159 h 1309650"/>
                <a:gd name="connsiteX0" fmla="*/ 0 w 3215334"/>
                <a:gd name="connsiteY0" fmla="*/ 0 h 1181131"/>
                <a:gd name="connsiteX1" fmla="*/ 1716525 w 3215334"/>
                <a:gd name="connsiteY1" fmla="*/ 1137595 h 1181131"/>
                <a:gd name="connsiteX2" fmla="*/ 3215334 w 3215334"/>
                <a:gd name="connsiteY2" fmla="*/ 1056159 h 1181131"/>
                <a:gd name="connsiteX0" fmla="*/ 0 w 3215334"/>
                <a:gd name="connsiteY0" fmla="*/ 0 h 1169309"/>
                <a:gd name="connsiteX1" fmla="*/ 1764970 w 3215334"/>
                <a:gd name="connsiteY1" fmla="*/ 1113372 h 1169309"/>
                <a:gd name="connsiteX2" fmla="*/ 3215334 w 3215334"/>
                <a:gd name="connsiteY2" fmla="*/ 1056159 h 1169309"/>
                <a:gd name="connsiteX0" fmla="*/ 0 w 3215334"/>
                <a:gd name="connsiteY0" fmla="*/ 0 h 1169309"/>
                <a:gd name="connsiteX1" fmla="*/ 1764970 w 3215334"/>
                <a:gd name="connsiteY1" fmla="*/ 1113372 h 1169309"/>
                <a:gd name="connsiteX2" fmla="*/ 3215334 w 3215334"/>
                <a:gd name="connsiteY2" fmla="*/ 1056159 h 1169309"/>
                <a:gd name="connsiteX0" fmla="*/ 0 w 3215334"/>
                <a:gd name="connsiteY0" fmla="*/ 0 h 1194275"/>
                <a:gd name="connsiteX1" fmla="*/ 1764970 w 3215334"/>
                <a:gd name="connsiteY1" fmla="*/ 1113372 h 1194275"/>
                <a:gd name="connsiteX2" fmla="*/ 3215334 w 3215334"/>
                <a:gd name="connsiteY2" fmla="*/ 1056159 h 1194275"/>
                <a:gd name="connsiteX0" fmla="*/ 0 w 3215334"/>
                <a:gd name="connsiteY0" fmla="*/ 0 h 1194275"/>
                <a:gd name="connsiteX1" fmla="*/ 1764970 w 3215334"/>
                <a:gd name="connsiteY1" fmla="*/ 1113372 h 1194275"/>
                <a:gd name="connsiteX2" fmla="*/ 3215334 w 3215334"/>
                <a:gd name="connsiteY2" fmla="*/ 1056159 h 1194275"/>
                <a:gd name="connsiteX0" fmla="*/ 0 w 3239557"/>
                <a:gd name="connsiteY0" fmla="*/ 0 h 1212362"/>
                <a:gd name="connsiteX1" fmla="*/ 1764970 w 3239557"/>
                <a:gd name="connsiteY1" fmla="*/ 1113372 h 1212362"/>
                <a:gd name="connsiteX2" fmla="*/ 3239557 w 3239557"/>
                <a:gd name="connsiteY2" fmla="*/ 1031936 h 1212362"/>
                <a:gd name="connsiteX0" fmla="*/ 0 w 3239557"/>
                <a:gd name="connsiteY0" fmla="*/ 0 h 1200946"/>
                <a:gd name="connsiteX1" fmla="*/ 1764970 w 3239557"/>
                <a:gd name="connsiteY1" fmla="*/ 1113372 h 1200946"/>
                <a:gd name="connsiteX2" fmla="*/ 3239557 w 3239557"/>
                <a:gd name="connsiteY2" fmla="*/ 1031936 h 1200946"/>
                <a:gd name="connsiteX0" fmla="*/ 0 w 3239557"/>
                <a:gd name="connsiteY0" fmla="*/ 0 h 1200946"/>
                <a:gd name="connsiteX1" fmla="*/ 1764970 w 3239557"/>
                <a:gd name="connsiteY1" fmla="*/ 1113372 h 1200946"/>
                <a:gd name="connsiteX2" fmla="*/ 3239557 w 3239557"/>
                <a:gd name="connsiteY2" fmla="*/ 1031936 h 1200946"/>
                <a:gd name="connsiteX0" fmla="*/ 0 w 3239557"/>
                <a:gd name="connsiteY0" fmla="*/ 0 h 1171586"/>
                <a:gd name="connsiteX1" fmla="*/ 1764970 w 3239557"/>
                <a:gd name="connsiteY1" fmla="*/ 1113372 h 1171586"/>
                <a:gd name="connsiteX2" fmla="*/ 3239557 w 3239557"/>
                <a:gd name="connsiteY2" fmla="*/ 1031936 h 1171586"/>
                <a:gd name="connsiteX0" fmla="*/ 0 w 3239557"/>
                <a:gd name="connsiteY0" fmla="*/ 0 h 1171586"/>
                <a:gd name="connsiteX1" fmla="*/ 1764970 w 3239557"/>
                <a:gd name="connsiteY1" fmla="*/ 1113372 h 1171586"/>
                <a:gd name="connsiteX2" fmla="*/ 3239557 w 3239557"/>
                <a:gd name="connsiteY2" fmla="*/ 1031936 h 1171586"/>
                <a:gd name="connsiteX0" fmla="*/ 0 w 3239557"/>
                <a:gd name="connsiteY0" fmla="*/ 0 h 1171586"/>
                <a:gd name="connsiteX1" fmla="*/ 1764970 w 3239557"/>
                <a:gd name="connsiteY1" fmla="*/ 1113372 h 1171586"/>
                <a:gd name="connsiteX2" fmla="*/ 3239557 w 3239557"/>
                <a:gd name="connsiteY2" fmla="*/ 1031936 h 1171586"/>
                <a:gd name="connsiteX0" fmla="*/ 0 w 3239557"/>
                <a:gd name="connsiteY0" fmla="*/ 0 h 1154018"/>
                <a:gd name="connsiteX1" fmla="*/ 1764970 w 3239557"/>
                <a:gd name="connsiteY1" fmla="*/ 1113372 h 1154018"/>
                <a:gd name="connsiteX2" fmla="*/ 3239557 w 3239557"/>
                <a:gd name="connsiteY2" fmla="*/ 1031936 h 1154018"/>
                <a:gd name="connsiteX0" fmla="*/ 0 w 3239557"/>
                <a:gd name="connsiteY0" fmla="*/ 0 h 1146328"/>
                <a:gd name="connsiteX1" fmla="*/ 1837638 w 3239557"/>
                <a:gd name="connsiteY1" fmla="*/ 1101261 h 1146328"/>
                <a:gd name="connsiteX2" fmla="*/ 3239557 w 3239557"/>
                <a:gd name="connsiteY2" fmla="*/ 1031936 h 1146328"/>
                <a:gd name="connsiteX0" fmla="*/ 0 w 3239557"/>
                <a:gd name="connsiteY0" fmla="*/ 0 h 1151649"/>
                <a:gd name="connsiteX1" fmla="*/ 1837638 w 3239557"/>
                <a:gd name="connsiteY1" fmla="*/ 1101261 h 1151649"/>
                <a:gd name="connsiteX2" fmla="*/ 3239557 w 3239557"/>
                <a:gd name="connsiteY2" fmla="*/ 1031936 h 1151649"/>
                <a:gd name="connsiteX0" fmla="*/ 0 w 3239557"/>
                <a:gd name="connsiteY0" fmla="*/ 0 h 1151649"/>
                <a:gd name="connsiteX1" fmla="*/ 1837638 w 3239557"/>
                <a:gd name="connsiteY1" fmla="*/ 1101261 h 1151649"/>
                <a:gd name="connsiteX2" fmla="*/ 3239557 w 3239557"/>
                <a:gd name="connsiteY2" fmla="*/ 1031936 h 1151649"/>
                <a:gd name="connsiteX0" fmla="*/ 0 w 3239557"/>
                <a:gd name="connsiteY0" fmla="*/ 0 h 1151649"/>
                <a:gd name="connsiteX1" fmla="*/ 1837638 w 3239557"/>
                <a:gd name="connsiteY1" fmla="*/ 1101261 h 1151649"/>
                <a:gd name="connsiteX2" fmla="*/ 3239557 w 3239557"/>
                <a:gd name="connsiteY2" fmla="*/ 1031936 h 1151649"/>
                <a:gd name="connsiteX0" fmla="*/ 0 w 3239557"/>
                <a:gd name="connsiteY0" fmla="*/ 0 h 1131504"/>
                <a:gd name="connsiteX1" fmla="*/ 1837638 w 3239557"/>
                <a:gd name="connsiteY1" fmla="*/ 1101261 h 1131504"/>
                <a:gd name="connsiteX2" fmla="*/ 3239557 w 3239557"/>
                <a:gd name="connsiteY2" fmla="*/ 1031936 h 1131504"/>
                <a:gd name="connsiteX0" fmla="*/ 0 w 1837638"/>
                <a:gd name="connsiteY0" fmla="*/ 0 h 1101261"/>
                <a:gd name="connsiteX1" fmla="*/ 1837638 w 1837638"/>
                <a:gd name="connsiteY1" fmla="*/ 1101261 h 1101261"/>
                <a:gd name="connsiteX0" fmla="*/ 297395 w 490768"/>
                <a:gd name="connsiteY0" fmla="*/ 0 h 532169"/>
                <a:gd name="connsiteX1" fmla="*/ 490767 w 490768"/>
                <a:gd name="connsiteY1" fmla="*/ 532169 h 532169"/>
                <a:gd name="connsiteX0" fmla="*/ 0 w 193372"/>
                <a:gd name="connsiteY0" fmla="*/ 0 h 532169"/>
                <a:gd name="connsiteX1" fmla="*/ 193372 w 193372"/>
                <a:gd name="connsiteY1" fmla="*/ 532169 h 532169"/>
                <a:gd name="connsiteX0" fmla="*/ 0 w 193372"/>
                <a:gd name="connsiteY0" fmla="*/ 0 h 532169"/>
                <a:gd name="connsiteX1" fmla="*/ 193372 w 193372"/>
                <a:gd name="connsiteY1" fmla="*/ 532169 h 532169"/>
                <a:gd name="connsiteX0" fmla="*/ 0 w 270749"/>
                <a:gd name="connsiteY0" fmla="*/ 0 h 702897"/>
                <a:gd name="connsiteX1" fmla="*/ 270749 w 270749"/>
                <a:gd name="connsiteY1" fmla="*/ 702897 h 702897"/>
                <a:gd name="connsiteX0" fmla="*/ 0 w 270749"/>
                <a:gd name="connsiteY0" fmla="*/ 0 h 702897"/>
                <a:gd name="connsiteX1" fmla="*/ 270749 w 270749"/>
                <a:gd name="connsiteY1" fmla="*/ 702897 h 702897"/>
                <a:gd name="connsiteX0" fmla="*/ 0 w 538304"/>
                <a:gd name="connsiteY0" fmla="*/ 0 h 976114"/>
                <a:gd name="connsiteX1" fmla="*/ 538304 w 538304"/>
                <a:gd name="connsiteY1" fmla="*/ 976114 h 976114"/>
                <a:gd name="connsiteX0" fmla="*/ 0 w 538304"/>
                <a:gd name="connsiteY0" fmla="*/ 0 h 937083"/>
                <a:gd name="connsiteX1" fmla="*/ 538304 w 538304"/>
                <a:gd name="connsiteY1" fmla="*/ 937083 h 937083"/>
                <a:gd name="connsiteX0" fmla="*/ 0 w 571722"/>
                <a:gd name="connsiteY0" fmla="*/ 0 h 937083"/>
                <a:gd name="connsiteX1" fmla="*/ 571722 w 571722"/>
                <a:gd name="connsiteY1" fmla="*/ 937083 h 937083"/>
                <a:gd name="connsiteX0" fmla="*/ 0 w 596786"/>
                <a:gd name="connsiteY0" fmla="*/ 0 h 923677"/>
                <a:gd name="connsiteX1" fmla="*/ 596786 w 596786"/>
                <a:gd name="connsiteY1" fmla="*/ 923677 h 92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6786" h="923677">
                  <a:moveTo>
                    <a:pt x="0" y="0"/>
                  </a:moveTo>
                  <a:cubicBezTo>
                    <a:pt x="37709" y="236171"/>
                    <a:pt x="587233" y="670804"/>
                    <a:pt x="596786" y="923677"/>
                  </a:cubicBezTo>
                </a:path>
              </a:pathLst>
            </a:custGeom>
            <a:noFill/>
            <a:ln w="158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67" name="Grouper 66"/>
            <p:cNvGrpSpPr/>
            <p:nvPr/>
          </p:nvGrpSpPr>
          <p:grpSpPr>
            <a:xfrm flipH="1">
              <a:off x="3940936" y="5181341"/>
              <a:ext cx="1067331" cy="1111575"/>
              <a:chOff x="5487463" y="3955892"/>
              <a:chExt cx="1121454" cy="937084"/>
            </a:xfrm>
          </p:grpSpPr>
          <p:sp>
            <p:nvSpPr>
              <p:cNvPr id="68" name="Forme libre 67"/>
              <p:cNvSpPr/>
              <p:nvPr/>
            </p:nvSpPr>
            <p:spPr>
              <a:xfrm>
                <a:off x="5487463" y="4047620"/>
                <a:ext cx="1102071" cy="825714"/>
              </a:xfrm>
              <a:custGeom>
                <a:avLst/>
                <a:gdLst>
                  <a:gd name="connsiteX0" fmla="*/ 433953 w 2911965"/>
                  <a:gd name="connsiteY0" fmla="*/ 1328417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823634 w 2911965"/>
                  <a:gd name="connsiteY26" fmla="*/ 114383 h 1580629"/>
                  <a:gd name="connsiteX27" fmla="*/ 1890793 w 2911965"/>
                  <a:gd name="connsiteY27" fmla="*/ 284865 h 1580629"/>
                  <a:gd name="connsiteX28" fmla="*/ 1916624 w 2911965"/>
                  <a:gd name="connsiteY28" fmla="*/ 450180 h 1580629"/>
                  <a:gd name="connsiteX29" fmla="*/ 1885627 w 2911965"/>
                  <a:gd name="connsiteY29" fmla="*/ 574166 h 1580629"/>
                  <a:gd name="connsiteX30" fmla="*/ 1709980 w 2911965"/>
                  <a:gd name="connsiteY30" fmla="*/ 760146 h 1580629"/>
                  <a:gd name="connsiteX31" fmla="*/ 1162373 w 2911965"/>
                  <a:gd name="connsiteY31" fmla="*/ 997787 h 1580629"/>
                  <a:gd name="connsiteX32" fmla="*/ 625098 w 2911965"/>
                  <a:gd name="connsiteY32" fmla="*/ 1219929 h 1580629"/>
                  <a:gd name="connsiteX33" fmla="*/ 433953 w 2911965"/>
                  <a:gd name="connsiteY33" fmla="*/ 1328417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823634 w 2911965"/>
                  <a:gd name="connsiteY26" fmla="*/ 114383 h 1580629"/>
                  <a:gd name="connsiteX27" fmla="*/ 1890793 w 2911965"/>
                  <a:gd name="connsiteY27" fmla="*/ 284865 h 1580629"/>
                  <a:gd name="connsiteX28" fmla="*/ 1916624 w 2911965"/>
                  <a:gd name="connsiteY28" fmla="*/ 450180 h 1580629"/>
                  <a:gd name="connsiteX29" fmla="*/ 1885627 w 2911965"/>
                  <a:gd name="connsiteY29" fmla="*/ 574166 h 1580629"/>
                  <a:gd name="connsiteX30" fmla="*/ 1709980 w 2911965"/>
                  <a:gd name="connsiteY30" fmla="*/ 760146 h 1580629"/>
                  <a:gd name="connsiteX31" fmla="*/ 1162373 w 2911965"/>
                  <a:gd name="connsiteY31" fmla="*/ 997787 h 1580629"/>
                  <a:gd name="connsiteX32" fmla="*/ 625098 w 2911965"/>
                  <a:gd name="connsiteY32" fmla="*/ 1219929 h 1580629"/>
                  <a:gd name="connsiteX33" fmla="*/ 555873 w 2911965"/>
                  <a:gd name="connsiteY33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823634 w 2911965"/>
                  <a:gd name="connsiteY26" fmla="*/ 114383 h 1580629"/>
                  <a:gd name="connsiteX27" fmla="*/ 1890793 w 2911965"/>
                  <a:gd name="connsiteY27" fmla="*/ 284865 h 1580629"/>
                  <a:gd name="connsiteX28" fmla="*/ 1916624 w 2911965"/>
                  <a:gd name="connsiteY28" fmla="*/ 450180 h 1580629"/>
                  <a:gd name="connsiteX29" fmla="*/ 1885627 w 2911965"/>
                  <a:gd name="connsiteY29" fmla="*/ 574166 h 1580629"/>
                  <a:gd name="connsiteX30" fmla="*/ 1709980 w 2911965"/>
                  <a:gd name="connsiteY30" fmla="*/ 760146 h 1580629"/>
                  <a:gd name="connsiteX31" fmla="*/ 1162373 w 2911965"/>
                  <a:gd name="connsiteY31" fmla="*/ 997787 h 1580629"/>
                  <a:gd name="connsiteX32" fmla="*/ 1057914 w 2911965"/>
                  <a:gd name="connsiteY32" fmla="*/ 1171161 h 1580629"/>
                  <a:gd name="connsiteX33" fmla="*/ 555873 w 2911965"/>
                  <a:gd name="connsiteY33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823634 w 2911965"/>
                  <a:gd name="connsiteY26" fmla="*/ 114383 h 1580629"/>
                  <a:gd name="connsiteX27" fmla="*/ 1890793 w 2911965"/>
                  <a:gd name="connsiteY27" fmla="*/ 284865 h 1580629"/>
                  <a:gd name="connsiteX28" fmla="*/ 1916624 w 2911965"/>
                  <a:gd name="connsiteY28" fmla="*/ 450180 h 1580629"/>
                  <a:gd name="connsiteX29" fmla="*/ 1885627 w 2911965"/>
                  <a:gd name="connsiteY29" fmla="*/ 574166 h 1580629"/>
                  <a:gd name="connsiteX30" fmla="*/ 1709980 w 2911965"/>
                  <a:gd name="connsiteY30" fmla="*/ 760146 h 1580629"/>
                  <a:gd name="connsiteX31" fmla="*/ 1546421 w 2911965"/>
                  <a:gd name="connsiteY31" fmla="*/ 955115 h 1580629"/>
                  <a:gd name="connsiteX32" fmla="*/ 1057914 w 2911965"/>
                  <a:gd name="connsiteY32" fmla="*/ 1171161 h 1580629"/>
                  <a:gd name="connsiteX33" fmla="*/ 555873 w 2911965"/>
                  <a:gd name="connsiteY33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823634 w 2911965"/>
                  <a:gd name="connsiteY26" fmla="*/ 114383 h 1580629"/>
                  <a:gd name="connsiteX27" fmla="*/ 1890793 w 2911965"/>
                  <a:gd name="connsiteY27" fmla="*/ 284865 h 1580629"/>
                  <a:gd name="connsiteX28" fmla="*/ 1916624 w 2911965"/>
                  <a:gd name="connsiteY28" fmla="*/ 450180 h 1580629"/>
                  <a:gd name="connsiteX29" fmla="*/ 1885627 w 2911965"/>
                  <a:gd name="connsiteY29" fmla="*/ 574166 h 1580629"/>
                  <a:gd name="connsiteX30" fmla="*/ 1837996 w 2911965"/>
                  <a:gd name="connsiteY30" fmla="*/ 729666 h 1580629"/>
                  <a:gd name="connsiteX31" fmla="*/ 1546421 w 2911965"/>
                  <a:gd name="connsiteY31" fmla="*/ 955115 h 1580629"/>
                  <a:gd name="connsiteX32" fmla="*/ 1057914 w 2911965"/>
                  <a:gd name="connsiteY32" fmla="*/ 1171161 h 1580629"/>
                  <a:gd name="connsiteX33" fmla="*/ 555873 w 2911965"/>
                  <a:gd name="connsiteY33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823634 w 2911965"/>
                  <a:gd name="connsiteY26" fmla="*/ 114383 h 1580629"/>
                  <a:gd name="connsiteX27" fmla="*/ 1890793 w 2911965"/>
                  <a:gd name="connsiteY27" fmla="*/ 284865 h 1580629"/>
                  <a:gd name="connsiteX28" fmla="*/ 1916624 w 2911965"/>
                  <a:gd name="connsiteY28" fmla="*/ 450180 h 1580629"/>
                  <a:gd name="connsiteX29" fmla="*/ 1903915 w 2911965"/>
                  <a:gd name="connsiteY29" fmla="*/ 580262 h 1580629"/>
                  <a:gd name="connsiteX30" fmla="*/ 1837996 w 2911965"/>
                  <a:gd name="connsiteY30" fmla="*/ 729666 h 1580629"/>
                  <a:gd name="connsiteX31" fmla="*/ 1546421 w 2911965"/>
                  <a:gd name="connsiteY31" fmla="*/ 955115 h 1580629"/>
                  <a:gd name="connsiteX32" fmla="*/ 1057914 w 2911965"/>
                  <a:gd name="connsiteY32" fmla="*/ 1171161 h 1580629"/>
                  <a:gd name="connsiteX33" fmla="*/ 555873 w 2911965"/>
                  <a:gd name="connsiteY33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823634 w 2911965"/>
                  <a:gd name="connsiteY26" fmla="*/ 114383 h 1580629"/>
                  <a:gd name="connsiteX27" fmla="*/ 1890793 w 2911965"/>
                  <a:gd name="connsiteY27" fmla="*/ 284865 h 1580629"/>
                  <a:gd name="connsiteX28" fmla="*/ 1916624 w 2911965"/>
                  <a:gd name="connsiteY28" fmla="*/ 450180 h 1580629"/>
                  <a:gd name="connsiteX29" fmla="*/ 1903915 w 2911965"/>
                  <a:gd name="connsiteY29" fmla="*/ 580262 h 1580629"/>
                  <a:gd name="connsiteX30" fmla="*/ 1837996 w 2911965"/>
                  <a:gd name="connsiteY30" fmla="*/ 729666 h 1580629"/>
                  <a:gd name="connsiteX31" fmla="*/ 1546421 w 2911965"/>
                  <a:gd name="connsiteY31" fmla="*/ 955115 h 1580629"/>
                  <a:gd name="connsiteX32" fmla="*/ 986578 w 2911965"/>
                  <a:gd name="connsiteY32" fmla="*/ 1125765 h 1580629"/>
                  <a:gd name="connsiteX33" fmla="*/ 555873 w 2911965"/>
                  <a:gd name="connsiteY33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823634 w 2911965"/>
                  <a:gd name="connsiteY26" fmla="*/ 114383 h 1580629"/>
                  <a:gd name="connsiteX27" fmla="*/ 1890793 w 2911965"/>
                  <a:gd name="connsiteY27" fmla="*/ 284865 h 1580629"/>
                  <a:gd name="connsiteX28" fmla="*/ 1916624 w 2911965"/>
                  <a:gd name="connsiteY28" fmla="*/ 450180 h 1580629"/>
                  <a:gd name="connsiteX29" fmla="*/ 1903915 w 2911965"/>
                  <a:gd name="connsiteY29" fmla="*/ 580262 h 1580629"/>
                  <a:gd name="connsiteX30" fmla="*/ 1837996 w 2911965"/>
                  <a:gd name="connsiteY30" fmla="*/ 729666 h 1580629"/>
                  <a:gd name="connsiteX31" fmla="*/ 1546421 w 2911965"/>
                  <a:gd name="connsiteY31" fmla="*/ 955115 h 1580629"/>
                  <a:gd name="connsiteX32" fmla="*/ 986578 w 2911965"/>
                  <a:gd name="connsiteY32" fmla="*/ 1125765 h 1580629"/>
                  <a:gd name="connsiteX33" fmla="*/ 555873 w 2911965"/>
                  <a:gd name="connsiteY33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823634 w 2911965"/>
                  <a:gd name="connsiteY26" fmla="*/ 114383 h 1580629"/>
                  <a:gd name="connsiteX27" fmla="*/ 1890793 w 2911965"/>
                  <a:gd name="connsiteY27" fmla="*/ 284865 h 1580629"/>
                  <a:gd name="connsiteX28" fmla="*/ 1916624 w 2911965"/>
                  <a:gd name="connsiteY28" fmla="*/ 450180 h 1580629"/>
                  <a:gd name="connsiteX29" fmla="*/ 1903915 w 2911965"/>
                  <a:gd name="connsiteY29" fmla="*/ 580262 h 1580629"/>
                  <a:gd name="connsiteX30" fmla="*/ 1837996 w 2911965"/>
                  <a:gd name="connsiteY30" fmla="*/ 729666 h 1580629"/>
                  <a:gd name="connsiteX31" fmla="*/ 897910 w 2911965"/>
                  <a:gd name="connsiteY31" fmla="*/ 669771 h 1580629"/>
                  <a:gd name="connsiteX32" fmla="*/ 986578 w 2911965"/>
                  <a:gd name="connsiteY32" fmla="*/ 1125765 h 1580629"/>
                  <a:gd name="connsiteX33" fmla="*/ 555873 w 2911965"/>
                  <a:gd name="connsiteY33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823634 w 2911965"/>
                  <a:gd name="connsiteY26" fmla="*/ 114383 h 1580629"/>
                  <a:gd name="connsiteX27" fmla="*/ 1890793 w 2911965"/>
                  <a:gd name="connsiteY27" fmla="*/ 284865 h 1580629"/>
                  <a:gd name="connsiteX28" fmla="*/ 1916624 w 2911965"/>
                  <a:gd name="connsiteY28" fmla="*/ 450180 h 1580629"/>
                  <a:gd name="connsiteX29" fmla="*/ 1903915 w 2911965"/>
                  <a:gd name="connsiteY29" fmla="*/ 580262 h 1580629"/>
                  <a:gd name="connsiteX30" fmla="*/ 1837996 w 2911965"/>
                  <a:gd name="connsiteY30" fmla="*/ 729666 h 1580629"/>
                  <a:gd name="connsiteX31" fmla="*/ 897910 w 2911965"/>
                  <a:gd name="connsiteY31" fmla="*/ 669771 h 1580629"/>
                  <a:gd name="connsiteX32" fmla="*/ 986578 w 2911965"/>
                  <a:gd name="connsiteY32" fmla="*/ 1125765 h 1580629"/>
                  <a:gd name="connsiteX33" fmla="*/ 555873 w 2911965"/>
                  <a:gd name="connsiteY33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823634 w 2911965"/>
                  <a:gd name="connsiteY26" fmla="*/ 114383 h 1580629"/>
                  <a:gd name="connsiteX27" fmla="*/ 1890793 w 2911965"/>
                  <a:gd name="connsiteY27" fmla="*/ 284865 h 1580629"/>
                  <a:gd name="connsiteX28" fmla="*/ 1916624 w 2911965"/>
                  <a:gd name="connsiteY28" fmla="*/ 450180 h 1580629"/>
                  <a:gd name="connsiteX29" fmla="*/ 1903915 w 2911965"/>
                  <a:gd name="connsiteY29" fmla="*/ 580262 h 1580629"/>
                  <a:gd name="connsiteX30" fmla="*/ 1837996 w 2911965"/>
                  <a:gd name="connsiteY30" fmla="*/ 729666 h 1580629"/>
                  <a:gd name="connsiteX31" fmla="*/ 897910 w 2911965"/>
                  <a:gd name="connsiteY31" fmla="*/ 650315 h 1580629"/>
                  <a:gd name="connsiteX32" fmla="*/ 986578 w 2911965"/>
                  <a:gd name="connsiteY32" fmla="*/ 1125765 h 1580629"/>
                  <a:gd name="connsiteX33" fmla="*/ 555873 w 2911965"/>
                  <a:gd name="connsiteY33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823634 w 2911965"/>
                  <a:gd name="connsiteY26" fmla="*/ 114383 h 1580629"/>
                  <a:gd name="connsiteX27" fmla="*/ 1890793 w 2911965"/>
                  <a:gd name="connsiteY27" fmla="*/ 284865 h 1580629"/>
                  <a:gd name="connsiteX28" fmla="*/ 1916624 w 2911965"/>
                  <a:gd name="connsiteY28" fmla="*/ 450180 h 1580629"/>
                  <a:gd name="connsiteX29" fmla="*/ 1903915 w 2911965"/>
                  <a:gd name="connsiteY29" fmla="*/ 580262 h 1580629"/>
                  <a:gd name="connsiteX30" fmla="*/ 1591562 w 2911965"/>
                  <a:gd name="connsiteY30" fmla="*/ 554568 h 1580629"/>
                  <a:gd name="connsiteX31" fmla="*/ 897910 w 2911965"/>
                  <a:gd name="connsiteY31" fmla="*/ 650315 h 1580629"/>
                  <a:gd name="connsiteX32" fmla="*/ 986578 w 2911965"/>
                  <a:gd name="connsiteY32" fmla="*/ 1125765 h 1580629"/>
                  <a:gd name="connsiteX33" fmla="*/ 555873 w 2911965"/>
                  <a:gd name="connsiteY33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823634 w 2911965"/>
                  <a:gd name="connsiteY26" fmla="*/ 114383 h 1580629"/>
                  <a:gd name="connsiteX27" fmla="*/ 1890793 w 2911965"/>
                  <a:gd name="connsiteY27" fmla="*/ 284865 h 1580629"/>
                  <a:gd name="connsiteX28" fmla="*/ 1916624 w 2911965"/>
                  <a:gd name="connsiteY28" fmla="*/ 450180 h 1580629"/>
                  <a:gd name="connsiteX29" fmla="*/ 1591562 w 2911965"/>
                  <a:gd name="connsiteY29" fmla="*/ 554568 h 1580629"/>
                  <a:gd name="connsiteX30" fmla="*/ 897910 w 2911965"/>
                  <a:gd name="connsiteY30" fmla="*/ 650315 h 1580629"/>
                  <a:gd name="connsiteX31" fmla="*/ 986578 w 2911965"/>
                  <a:gd name="connsiteY31" fmla="*/ 1125765 h 1580629"/>
                  <a:gd name="connsiteX32" fmla="*/ 555873 w 2911965"/>
                  <a:gd name="connsiteY32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823634 w 2911965"/>
                  <a:gd name="connsiteY26" fmla="*/ 114383 h 1580629"/>
                  <a:gd name="connsiteX27" fmla="*/ 1890793 w 2911965"/>
                  <a:gd name="connsiteY27" fmla="*/ 284865 h 1580629"/>
                  <a:gd name="connsiteX28" fmla="*/ 1591562 w 2911965"/>
                  <a:gd name="connsiteY28" fmla="*/ 554568 h 1580629"/>
                  <a:gd name="connsiteX29" fmla="*/ 897910 w 2911965"/>
                  <a:gd name="connsiteY29" fmla="*/ 650315 h 1580629"/>
                  <a:gd name="connsiteX30" fmla="*/ 986578 w 2911965"/>
                  <a:gd name="connsiteY30" fmla="*/ 1125765 h 1580629"/>
                  <a:gd name="connsiteX31" fmla="*/ 555873 w 2911965"/>
                  <a:gd name="connsiteY31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823634 w 2911965"/>
                  <a:gd name="connsiteY26" fmla="*/ 114383 h 1580629"/>
                  <a:gd name="connsiteX27" fmla="*/ 1591562 w 2911965"/>
                  <a:gd name="connsiteY27" fmla="*/ 554568 h 1580629"/>
                  <a:gd name="connsiteX28" fmla="*/ 897910 w 2911965"/>
                  <a:gd name="connsiteY28" fmla="*/ 650315 h 1580629"/>
                  <a:gd name="connsiteX29" fmla="*/ 986578 w 2911965"/>
                  <a:gd name="connsiteY29" fmla="*/ 1125765 h 1580629"/>
                  <a:gd name="connsiteX30" fmla="*/ 555873 w 2911965"/>
                  <a:gd name="connsiteY30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802970 w 2911965"/>
                  <a:gd name="connsiteY25" fmla="*/ 26559 h 1580629"/>
                  <a:gd name="connsiteX26" fmla="*/ 1591562 w 2911965"/>
                  <a:gd name="connsiteY26" fmla="*/ 554568 h 1580629"/>
                  <a:gd name="connsiteX27" fmla="*/ 897910 w 2911965"/>
                  <a:gd name="connsiteY27" fmla="*/ 650315 h 1580629"/>
                  <a:gd name="connsiteX28" fmla="*/ 986578 w 2911965"/>
                  <a:gd name="connsiteY28" fmla="*/ 1125765 h 1580629"/>
                  <a:gd name="connsiteX29" fmla="*/ 555873 w 2911965"/>
                  <a:gd name="connsiteY29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916624 w 2911965"/>
                  <a:gd name="connsiteY24" fmla="*/ 181543 h 1580629"/>
                  <a:gd name="connsiteX25" fmla="*/ 1591562 w 2911965"/>
                  <a:gd name="connsiteY25" fmla="*/ 554568 h 1580629"/>
                  <a:gd name="connsiteX26" fmla="*/ 897910 w 2911965"/>
                  <a:gd name="connsiteY26" fmla="*/ 650315 h 1580629"/>
                  <a:gd name="connsiteX27" fmla="*/ 986578 w 2911965"/>
                  <a:gd name="connsiteY27" fmla="*/ 1125765 h 1580629"/>
                  <a:gd name="connsiteX28" fmla="*/ 555873 w 2911965"/>
                  <a:gd name="connsiteY28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2164597 w 2911965"/>
                  <a:gd name="connsiteY23" fmla="*/ 279698 h 1580629"/>
                  <a:gd name="connsiteX24" fmla="*/ 1591562 w 2911965"/>
                  <a:gd name="connsiteY24" fmla="*/ 554568 h 1580629"/>
                  <a:gd name="connsiteX25" fmla="*/ 897910 w 2911965"/>
                  <a:gd name="connsiteY25" fmla="*/ 650315 h 1580629"/>
                  <a:gd name="connsiteX26" fmla="*/ 986578 w 2911965"/>
                  <a:gd name="connsiteY26" fmla="*/ 1125765 h 1580629"/>
                  <a:gd name="connsiteX27" fmla="*/ 555873 w 2911965"/>
                  <a:gd name="connsiteY27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2469397 w 2911965"/>
                  <a:gd name="connsiteY22" fmla="*/ 284865 h 1580629"/>
                  <a:gd name="connsiteX23" fmla="*/ 1591562 w 2911965"/>
                  <a:gd name="connsiteY23" fmla="*/ 554568 h 1580629"/>
                  <a:gd name="connsiteX24" fmla="*/ 897910 w 2911965"/>
                  <a:gd name="connsiteY24" fmla="*/ 650315 h 1580629"/>
                  <a:gd name="connsiteX25" fmla="*/ 986578 w 2911965"/>
                  <a:gd name="connsiteY25" fmla="*/ 1125765 h 1580629"/>
                  <a:gd name="connsiteX26" fmla="*/ 555873 w 2911965"/>
                  <a:gd name="connsiteY26" fmla="*/ 1352801 h 1580629"/>
                  <a:gd name="connsiteX0" fmla="*/ 555873 w 2911965"/>
                  <a:gd name="connsiteY0" fmla="*/ 1352801 h 1580629"/>
                  <a:gd name="connsiteX1" fmla="*/ 459783 w 2911965"/>
                  <a:gd name="connsiteY1" fmla="*/ 1380078 h 1580629"/>
                  <a:gd name="connsiteX2" fmla="*/ 433953 w 2911965"/>
                  <a:gd name="connsiteY2" fmla="*/ 1426573 h 1580629"/>
                  <a:gd name="connsiteX3" fmla="*/ 402956 w 2911965"/>
                  <a:gd name="connsiteY3" fmla="*/ 1447237 h 1580629"/>
                  <a:gd name="connsiteX4" fmla="*/ 340963 w 2911965"/>
                  <a:gd name="connsiteY4" fmla="*/ 1426573 h 1580629"/>
                  <a:gd name="connsiteX5" fmla="*/ 278970 w 2911965"/>
                  <a:gd name="connsiteY5" fmla="*/ 1483400 h 1580629"/>
                  <a:gd name="connsiteX6" fmla="*/ 206644 w 2911965"/>
                  <a:gd name="connsiteY6" fmla="*/ 1467902 h 1580629"/>
                  <a:gd name="connsiteX7" fmla="*/ 134319 w 2911965"/>
                  <a:gd name="connsiteY7" fmla="*/ 1488566 h 1580629"/>
                  <a:gd name="connsiteX8" fmla="*/ 67159 w 2911965"/>
                  <a:gd name="connsiteY8" fmla="*/ 1473068 h 1580629"/>
                  <a:gd name="connsiteX9" fmla="*/ 0 w 2911965"/>
                  <a:gd name="connsiteY9" fmla="*/ 1467902 h 1580629"/>
                  <a:gd name="connsiteX10" fmla="*/ 67159 w 2911965"/>
                  <a:gd name="connsiteY10" fmla="*/ 1509231 h 1580629"/>
                  <a:gd name="connsiteX11" fmla="*/ 196312 w 2911965"/>
                  <a:gd name="connsiteY11" fmla="*/ 1555726 h 1580629"/>
                  <a:gd name="connsiteX12" fmla="*/ 464949 w 2911965"/>
                  <a:gd name="connsiteY12" fmla="*/ 1576390 h 1580629"/>
                  <a:gd name="connsiteX13" fmla="*/ 1167539 w 2911965"/>
                  <a:gd name="connsiteY13" fmla="*/ 1473068 h 1580629"/>
                  <a:gd name="connsiteX14" fmla="*/ 2035444 w 2911965"/>
                  <a:gd name="connsiteY14" fmla="*/ 1183766 h 1580629"/>
                  <a:gd name="connsiteX15" fmla="*/ 2479729 w 2911965"/>
                  <a:gd name="connsiteY15" fmla="*/ 951292 h 1580629"/>
                  <a:gd name="connsiteX16" fmla="*/ 2815525 w 2911965"/>
                  <a:gd name="connsiteY16" fmla="*/ 517339 h 1580629"/>
                  <a:gd name="connsiteX17" fmla="*/ 2856854 w 2911965"/>
                  <a:gd name="connsiteY17" fmla="*/ 346858 h 1580629"/>
                  <a:gd name="connsiteX18" fmla="*/ 2908515 w 2911965"/>
                  <a:gd name="connsiteY18" fmla="*/ 67888 h 1580629"/>
                  <a:gd name="connsiteX19" fmla="*/ 2903349 w 2911965"/>
                  <a:gd name="connsiteY19" fmla="*/ 729 h 1580629"/>
                  <a:gd name="connsiteX20" fmla="*/ 2872353 w 2911965"/>
                  <a:gd name="connsiteY20" fmla="*/ 93719 h 1580629"/>
                  <a:gd name="connsiteX21" fmla="*/ 2732868 w 2911965"/>
                  <a:gd name="connsiteY21" fmla="*/ 217705 h 1580629"/>
                  <a:gd name="connsiteX22" fmla="*/ 1591562 w 2911965"/>
                  <a:gd name="connsiteY22" fmla="*/ 554568 h 1580629"/>
                  <a:gd name="connsiteX23" fmla="*/ 897910 w 2911965"/>
                  <a:gd name="connsiteY23" fmla="*/ 650315 h 1580629"/>
                  <a:gd name="connsiteX24" fmla="*/ 986578 w 2911965"/>
                  <a:gd name="connsiteY24" fmla="*/ 1125765 h 1580629"/>
                  <a:gd name="connsiteX25" fmla="*/ 555873 w 2911965"/>
                  <a:gd name="connsiteY25" fmla="*/ 1352801 h 1580629"/>
                  <a:gd name="connsiteX0" fmla="*/ 555873 w 2976732"/>
                  <a:gd name="connsiteY0" fmla="*/ 1352801 h 1580629"/>
                  <a:gd name="connsiteX1" fmla="*/ 459783 w 2976732"/>
                  <a:gd name="connsiteY1" fmla="*/ 1380078 h 1580629"/>
                  <a:gd name="connsiteX2" fmla="*/ 433953 w 2976732"/>
                  <a:gd name="connsiteY2" fmla="*/ 1426573 h 1580629"/>
                  <a:gd name="connsiteX3" fmla="*/ 402956 w 2976732"/>
                  <a:gd name="connsiteY3" fmla="*/ 1447237 h 1580629"/>
                  <a:gd name="connsiteX4" fmla="*/ 340963 w 2976732"/>
                  <a:gd name="connsiteY4" fmla="*/ 1426573 h 1580629"/>
                  <a:gd name="connsiteX5" fmla="*/ 278970 w 2976732"/>
                  <a:gd name="connsiteY5" fmla="*/ 1483400 h 1580629"/>
                  <a:gd name="connsiteX6" fmla="*/ 206644 w 2976732"/>
                  <a:gd name="connsiteY6" fmla="*/ 1467902 h 1580629"/>
                  <a:gd name="connsiteX7" fmla="*/ 134319 w 2976732"/>
                  <a:gd name="connsiteY7" fmla="*/ 1488566 h 1580629"/>
                  <a:gd name="connsiteX8" fmla="*/ 67159 w 2976732"/>
                  <a:gd name="connsiteY8" fmla="*/ 1473068 h 1580629"/>
                  <a:gd name="connsiteX9" fmla="*/ 0 w 2976732"/>
                  <a:gd name="connsiteY9" fmla="*/ 1467902 h 1580629"/>
                  <a:gd name="connsiteX10" fmla="*/ 67159 w 2976732"/>
                  <a:gd name="connsiteY10" fmla="*/ 1509231 h 1580629"/>
                  <a:gd name="connsiteX11" fmla="*/ 196312 w 2976732"/>
                  <a:gd name="connsiteY11" fmla="*/ 1555726 h 1580629"/>
                  <a:gd name="connsiteX12" fmla="*/ 464949 w 2976732"/>
                  <a:gd name="connsiteY12" fmla="*/ 1576390 h 1580629"/>
                  <a:gd name="connsiteX13" fmla="*/ 1167539 w 2976732"/>
                  <a:gd name="connsiteY13" fmla="*/ 1473068 h 1580629"/>
                  <a:gd name="connsiteX14" fmla="*/ 2035444 w 2976732"/>
                  <a:gd name="connsiteY14" fmla="*/ 1183766 h 1580629"/>
                  <a:gd name="connsiteX15" fmla="*/ 2479729 w 2976732"/>
                  <a:gd name="connsiteY15" fmla="*/ 951292 h 1580629"/>
                  <a:gd name="connsiteX16" fmla="*/ 2815525 w 2976732"/>
                  <a:gd name="connsiteY16" fmla="*/ 517339 h 1580629"/>
                  <a:gd name="connsiteX17" fmla="*/ 2856854 w 2976732"/>
                  <a:gd name="connsiteY17" fmla="*/ 346858 h 1580629"/>
                  <a:gd name="connsiteX18" fmla="*/ 2908515 w 2976732"/>
                  <a:gd name="connsiteY18" fmla="*/ 67888 h 1580629"/>
                  <a:gd name="connsiteX19" fmla="*/ 2903349 w 2976732"/>
                  <a:gd name="connsiteY19" fmla="*/ 729 h 1580629"/>
                  <a:gd name="connsiteX20" fmla="*/ 2872353 w 2976732"/>
                  <a:gd name="connsiteY20" fmla="*/ 93719 h 1580629"/>
                  <a:gd name="connsiteX21" fmla="*/ 1591562 w 2976732"/>
                  <a:gd name="connsiteY21" fmla="*/ 554568 h 1580629"/>
                  <a:gd name="connsiteX22" fmla="*/ 897910 w 2976732"/>
                  <a:gd name="connsiteY22" fmla="*/ 650315 h 1580629"/>
                  <a:gd name="connsiteX23" fmla="*/ 986578 w 2976732"/>
                  <a:gd name="connsiteY23" fmla="*/ 1125765 h 1580629"/>
                  <a:gd name="connsiteX24" fmla="*/ 555873 w 2976732"/>
                  <a:gd name="connsiteY24" fmla="*/ 1352801 h 1580629"/>
                  <a:gd name="connsiteX0" fmla="*/ 555873 w 3004045"/>
                  <a:gd name="connsiteY0" fmla="*/ 1384321 h 1612149"/>
                  <a:gd name="connsiteX1" fmla="*/ 459783 w 3004045"/>
                  <a:gd name="connsiteY1" fmla="*/ 1411598 h 1612149"/>
                  <a:gd name="connsiteX2" fmla="*/ 433953 w 3004045"/>
                  <a:gd name="connsiteY2" fmla="*/ 1458093 h 1612149"/>
                  <a:gd name="connsiteX3" fmla="*/ 402956 w 3004045"/>
                  <a:gd name="connsiteY3" fmla="*/ 1478757 h 1612149"/>
                  <a:gd name="connsiteX4" fmla="*/ 340963 w 3004045"/>
                  <a:gd name="connsiteY4" fmla="*/ 1458093 h 1612149"/>
                  <a:gd name="connsiteX5" fmla="*/ 278970 w 3004045"/>
                  <a:gd name="connsiteY5" fmla="*/ 1514920 h 1612149"/>
                  <a:gd name="connsiteX6" fmla="*/ 206644 w 3004045"/>
                  <a:gd name="connsiteY6" fmla="*/ 1499422 h 1612149"/>
                  <a:gd name="connsiteX7" fmla="*/ 134319 w 3004045"/>
                  <a:gd name="connsiteY7" fmla="*/ 1520086 h 1612149"/>
                  <a:gd name="connsiteX8" fmla="*/ 67159 w 3004045"/>
                  <a:gd name="connsiteY8" fmla="*/ 1504588 h 1612149"/>
                  <a:gd name="connsiteX9" fmla="*/ 0 w 3004045"/>
                  <a:gd name="connsiteY9" fmla="*/ 1499422 h 1612149"/>
                  <a:gd name="connsiteX10" fmla="*/ 67159 w 3004045"/>
                  <a:gd name="connsiteY10" fmla="*/ 1540751 h 1612149"/>
                  <a:gd name="connsiteX11" fmla="*/ 196312 w 3004045"/>
                  <a:gd name="connsiteY11" fmla="*/ 1587246 h 1612149"/>
                  <a:gd name="connsiteX12" fmla="*/ 464949 w 3004045"/>
                  <a:gd name="connsiteY12" fmla="*/ 1607910 h 1612149"/>
                  <a:gd name="connsiteX13" fmla="*/ 1167539 w 3004045"/>
                  <a:gd name="connsiteY13" fmla="*/ 1504588 h 1612149"/>
                  <a:gd name="connsiteX14" fmla="*/ 2035444 w 3004045"/>
                  <a:gd name="connsiteY14" fmla="*/ 1215286 h 1612149"/>
                  <a:gd name="connsiteX15" fmla="*/ 2479729 w 3004045"/>
                  <a:gd name="connsiteY15" fmla="*/ 982812 h 1612149"/>
                  <a:gd name="connsiteX16" fmla="*/ 2815525 w 3004045"/>
                  <a:gd name="connsiteY16" fmla="*/ 548859 h 1612149"/>
                  <a:gd name="connsiteX17" fmla="*/ 2856854 w 3004045"/>
                  <a:gd name="connsiteY17" fmla="*/ 378378 h 1612149"/>
                  <a:gd name="connsiteX18" fmla="*/ 2908515 w 3004045"/>
                  <a:gd name="connsiteY18" fmla="*/ 99408 h 1612149"/>
                  <a:gd name="connsiteX19" fmla="*/ 2903349 w 3004045"/>
                  <a:gd name="connsiteY19" fmla="*/ 32249 h 1612149"/>
                  <a:gd name="connsiteX20" fmla="*/ 1591562 w 3004045"/>
                  <a:gd name="connsiteY20" fmla="*/ 586088 h 1612149"/>
                  <a:gd name="connsiteX21" fmla="*/ 897910 w 3004045"/>
                  <a:gd name="connsiteY21" fmla="*/ 681835 h 1612149"/>
                  <a:gd name="connsiteX22" fmla="*/ 986578 w 3004045"/>
                  <a:gd name="connsiteY22" fmla="*/ 1157285 h 1612149"/>
                  <a:gd name="connsiteX23" fmla="*/ 555873 w 3004045"/>
                  <a:gd name="connsiteY23" fmla="*/ 1384321 h 1612149"/>
                  <a:gd name="connsiteX0" fmla="*/ 555873 w 2993294"/>
                  <a:gd name="connsiteY0" fmla="*/ 1288323 h 1516151"/>
                  <a:gd name="connsiteX1" fmla="*/ 459783 w 2993294"/>
                  <a:gd name="connsiteY1" fmla="*/ 1315600 h 1516151"/>
                  <a:gd name="connsiteX2" fmla="*/ 433953 w 2993294"/>
                  <a:gd name="connsiteY2" fmla="*/ 1362095 h 1516151"/>
                  <a:gd name="connsiteX3" fmla="*/ 402956 w 2993294"/>
                  <a:gd name="connsiteY3" fmla="*/ 1382759 h 1516151"/>
                  <a:gd name="connsiteX4" fmla="*/ 340963 w 2993294"/>
                  <a:gd name="connsiteY4" fmla="*/ 1362095 h 1516151"/>
                  <a:gd name="connsiteX5" fmla="*/ 278970 w 2993294"/>
                  <a:gd name="connsiteY5" fmla="*/ 1418922 h 1516151"/>
                  <a:gd name="connsiteX6" fmla="*/ 206644 w 2993294"/>
                  <a:gd name="connsiteY6" fmla="*/ 1403424 h 1516151"/>
                  <a:gd name="connsiteX7" fmla="*/ 134319 w 2993294"/>
                  <a:gd name="connsiteY7" fmla="*/ 1424088 h 1516151"/>
                  <a:gd name="connsiteX8" fmla="*/ 67159 w 2993294"/>
                  <a:gd name="connsiteY8" fmla="*/ 1408590 h 1516151"/>
                  <a:gd name="connsiteX9" fmla="*/ 0 w 2993294"/>
                  <a:gd name="connsiteY9" fmla="*/ 1403424 h 1516151"/>
                  <a:gd name="connsiteX10" fmla="*/ 67159 w 2993294"/>
                  <a:gd name="connsiteY10" fmla="*/ 1444753 h 1516151"/>
                  <a:gd name="connsiteX11" fmla="*/ 196312 w 2993294"/>
                  <a:gd name="connsiteY11" fmla="*/ 1491248 h 1516151"/>
                  <a:gd name="connsiteX12" fmla="*/ 464949 w 2993294"/>
                  <a:gd name="connsiteY12" fmla="*/ 1511912 h 1516151"/>
                  <a:gd name="connsiteX13" fmla="*/ 1167539 w 2993294"/>
                  <a:gd name="connsiteY13" fmla="*/ 1408590 h 1516151"/>
                  <a:gd name="connsiteX14" fmla="*/ 2035444 w 2993294"/>
                  <a:gd name="connsiteY14" fmla="*/ 1119288 h 1516151"/>
                  <a:gd name="connsiteX15" fmla="*/ 2479729 w 2993294"/>
                  <a:gd name="connsiteY15" fmla="*/ 886814 h 1516151"/>
                  <a:gd name="connsiteX16" fmla="*/ 2815525 w 2993294"/>
                  <a:gd name="connsiteY16" fmla="*/ 452861 h 1516151"/>
                  <a:gd name="connsiteX17" fmla="*/ 2856854 w 2993294"/>
                  <a:gd name="connsiteY17" fmla="*/ 282380 h 1516151"/>
                  <a:gd name="connsiteX18" fmla="*/ 2908515 w 2993294"/>
                  <a:gd name="connsiteY18" fmla="*/ 3410 h 1516151"/>
                  <a:gd name="connsiteX19" fmla="*/ 1591562 w 2993294"/>
                  <a:gd name="connsiteY19" fmla="*/ 490090 h 1516151"/>
                  <a:gd name="connsiteX20" fmla="*/ 897910 w 2993294"/>
                  <a:gd name="connsiteY20" fmla="*/ 585837 h 1516151"/>
                  <a:gd name="connsiteX21" fmla="*/ 986578 w 2993294"/>
                  <a:gd name="connsiteY21" fmla="*/ 1061287 h 1516151"/>
                  <a:gd name="connsiteX22" fmla="*/ 555873 w 2993294"/>
                  <a:gd name="connsiteY22" fmla="*/ 1288323 h 1516151"/>
                  <a:gd name="connsiteX0" fmla="*/ 555873 w 2962285"/>
                  <a:gd name="connsiteY0" fmla="*/ 1025615 h 1253443"/>
                  <a:gd name="connsiteX1" fmla="*/ 459783 w 2962285"/>
                  <a:gd name="connsiteY1" fmla="*/ 1052892 h 1253443"/>
                  <a:gd name="connsiteX2" fmla="*/ 433953 w 2962285"/>
                  <a:gd name="connsiteY2" fmla="*/ 1099387 h 1253443"/>
                  <a:gd name="connsiteX3" fmla="*/ 402956 w 2962285"/>
                  <a:gd name="connsiteY3" fmla="*/ 1120051 h 1253443"/>
                  <a:gd name="connsiteX4" fmla="*/ 340963 w 2962285"/>
                  <a:gd name="connsiteY4" fmla="*/ 1099387 h 1253443"/>
                  <a:gd name="connsiteX5" fmla="*/ 278970 w 2962285"/>
                  <a:gd name="connsiteY5" fmla="*/ 1156214 h 1253443"/>
                  <a:gd name="connsiteX6" fmla="*/ 206644 w 2962285"/>
                  <a:gd name="connsiteY6" fmla="*/ 1140716 h 1253443"/>
                  <a:gd name="connsiteX7" fmla="*/ 134319 w 2962285"/>
                  <a:gd name="connsiteY7" fmla="*/ 1161380 h 1253443"/>
                  <a:gd name="connsiteX8" fmla="*/ 67159 w 2962285"/>
                  <a:gd name="connsiteY8" fmla="*/ 1145882 h 1253443"/>
                  <a:gd name="connsiteX9" fmla="*/ 0 w 2962285"/>
                  <a:gd name="connsiteY9" fmla="*/ 1140716 h 1253443"/>
                  <a:gd name="connsiteX10" fmla="*/ 67159 w 2962285"/>
                  <a:gd name="connsiteY10" fmla="*/ 1182045 h 1253443"/>
                  <a:gd name="connsiteX11" fmla="*/ 196312 w 2962285"/>
                  <a:gd name="connsiteY11" fmla="*/ 1228540 h 1253443"/>
                  <a:gd name="connsiteX12" fmla="*/ 464949 w 2962285"/>
                  <a:gd name="connsiteY12" fmla="*/ 1249204 h 1253443"/>
                  <a:gd name="connsiteX13" fmla="*/ 1167539 w 2962285"/>
                  <a:gd name="connsiteY13" fmla="*/ 1145882 h 1253443"/>
                  <a:gd name="connsiteX14" fmla="*/ 2035444 w 2962285"/>
                  <a:gd name="connsiteY14" fmla="*/ 856580 h 1253443"/>
                  <a:gd name="connsiteX15" fmla="*/ 2479729 w 2962285"/>
                  <a:gd name="connsiteY15" fmla="*/ 624106 h 1253443"/>
                  <a:gd name="connsiteX16" fmla="*/ 2815525 w 2962285"/>
                  <a:gd name="connsiteY16" fmla="*/ 190153 h 1253443"/>
                  <a:gd name="connsiteX17" fmla="*/ 2856854 w 2962285"/>
                  <a:gd name="connsiteY17" fmla="*/ 19672 h 1253443"/>
                  <a:gd name="connsiteX18" fmla="*/ 1436396 w 2962285"/>
                  <a:gd name="connsiteY18" fmla="*/ 622676 h 1253443"/>
                  <a:gd name="connsiteX19" fmla="*/ 1591562 w 2962285"/>
                  <a:gd name="connsiteY19" fmla="*/ 227382 h 1253443"/>
                  <a:gd name="connsiteX20" fmla="*/ 897910 w 2962285"/>
                  <a:gd name="connsiteY20" fmla="*/ 323129 h 1253443"/>
                  <a:gd name="connsiteX21" fmla="*/ 986578 w 2962285"/>
                  <a:gd name="connsiteY21" fmla="*/ 798579 h 1253443"/>
                  <a:gd name="connsiteX22" fmla="*/ 555873 w 2962285"/>
                  <a:gd name="connsiteY22" fmla="*/ 1025615 h 1253443"/>
                  <a:gd name="connsiteX0" fmla="*/ 555873 w 2860304"/>
                  <a:gd name="connsiteY0" fmla="*/ 835463 h 1063291"/>
                  <a:gd name="connsiteX1" fmla="*/ 459783 w 2860304"/>
                  <a:gd name="connsiteY1" fmla="*/ 862740 h 1063291"/>
                  <a:gd name="connsiteX2" fmla="*/ 433953 w 2860304"/>
                  <a:gd name="connsiteY2" fmla="*/ 909235 h 1063291"/>
                  <a:gd name="connsiteX3" fmla="*/ 402956 w 2860304"/>
                  <a:gd name="connsiteY3" fmla="*/ 929899 h 1063291"/>
                  <a:gd name="connsiteX4" fmla="*/ 340963 w 2860304"/>
                  <a:gd name="connsiteY4" fmla="*/ 909235 h 1063291"/>
                  <a:gd name="connsiteX5" fmla="*/ 278970 w 2860304"/>
                  <a:gd name="connsiteY5" fmla="*/ 966062 h 1063291"/>
                  <a:gd name="connsiteX6" fmla="*/ 206644 w 2860304"/>
                  <a:gd name="connsiteY6" fmla="*/ 950564 h 1063291"/>
                  <a:gd name="connsiteX7" fmla="*/ 134319 w 2860304"/>
                  <a:gd name="connsiteY7" fmla="*/ 971228 h 1063291"/>
                  <a:gd name="connsiteX8" fmla="*/ 67159 w 2860304"/>
                  <a:gd name="connsiteY8" fmla="*/ 955730 h 1063291"/>
                  <a:gd name="connsiteX9" fmla="*/ 0 w 2860304"/>
                  <a:gd name="connsiteY9" fmla="*/ 950564 h 1063291"/>
                  <a:gd name="connsiteX10" fmla="*/ 67159 w 2860304"/>
                  <a:gd name="connsiteY10" fmla="*/ 991893 h 1063291"/>
                  <a:gd name="connsiteX11" fmla="*/ 196312 w 2860304"/>
                  <a:gd name="connsiteY11" fmla="*/ 1038388 h 1063291"/>
                  <a:gd name="connsiteX12" fmla="*/ 464949 w 2860304"/>
                  <a:gd name="connsiteY12" fmla="*/ 1059052 h 1063291"/>
                  <a:gd name="connsiteX13" fmla="*/ 1167539 w 2860304"/>
                  <a:gd name="connsiteY13" fmla="*/ 955730 h 1063291"/>
                  <a:gd name="connsiteX14" fmla="*/ 2035444 w 2860304"/>
                  <a:gd name="connsiteY14" fmla="*/ 666428 h 1063291"/>
                  <a:gd name="connsiteX15" fmla="*/ 2479729 w 2860304"/>
                  <a:gd name="connsiteY15" fmla="*/ 433954 h 1063291"/>
                  <a:gd name="connsiteX16" fmla="*/ 2815525 w 2860304"/>
                  <a:gd name="connsiteY16" fmla="*/ 1 h 1063291"/>
                  <a:gd name="connsiteX17" fmla="*/ 1436396 w 2860304"/>
                  <a:gd name="connsiteY17" fmla="*/ 432524 h 1063291"/>
                  <a:gd name="connsiteX18" fmla="*/ 1591562 w 2860304"/>
                  <a:gd name="connsiteY18" fmla="*/ 37230 h 1063291"/>
                  <a:gd name="connsiteX19" fmla="*/ 897910 w 2860304"/>
                  <a:gd name="connsiteY19" fmla="*/ 132977 h 1063291"/>
                  <a:gd name="connsiteX20" fmla="*/ 986578 w 2860304"/>
                  <a:gd name="connsiteY20" fmla="*/ 608427 h 1063291"/>
                  <a:gd name="connsiteX21" fmla="*/ 555873 w 2860304"/>
                  <a:gd name="connsiteY21" fmla="*/ 835463 h 1063291"/>
                  <a:gd name="connsiteX0" fmla="*/ 555873 w 2498281"/>
                  <a:gd name="connsiteY0" fmla="*/ 815166 h 1042994"/>
                  <a:gd name="connsiteX1" fmla="*/ 459783 w 2498281"/>
                  <a:gd name="connsiteY1" fmla="*/ 842443 h 1042994"/>
                  <a:gd name="connsiteX2" fmla="*/ 433953 w 2498281"/>
                  <a:gd name="connsiteY2" fmla="*/ 888938 h 1042994"/>
                  <a:gd name="connsiteX3" fmla="*/ 402956 w 2498281"/>
                  <a:gd name="connsiteY3" fmla="*/ 909602 h 1042994"/>
                  <a:gd name="connsiteX4" fmla="*/ 340963 w 2498281"/>
                  <a:gd name="connsiteY4" fmla="*/ 888938 h 1042994"/>
                  <a:gd name="connsiteX5" fmla="*/ 278970 w 2498281"/>
                  <a:gd name="connsiteY5" fmla="*/ 945765 h 1042994"/>
                  <a:gd name="connsiteX6" fmla="*/ 206644 w 2498281"/>
                  <a:gd name="connsiteY6" fmla="*/ 930267 h 1042994"/>
                  <a:gd name="connsiteX7" fmla="*/ 134319 w 2498281"/>
                  <a:gd name="connsiteY7" fmla="*/ 950931 h 1042994"/>
                  <a:gd name="connsiteX8" fmla="*/ 67159 w 2498281"/>
                  <a:gd name="connsiteY8" fmla="*/ 935433 h 1042994"/>
                  <a:gd name="connsiteX9" fmla="*/ 0 w 2498281"/>
                  <a:gd name="connsiteY9" fmla="*/ 930267 h 1042994"/>
                  <a:gd name="connsiteX10" fmla="*/ 67159 w 2498281"/>
                  <a:gd name="connsiteY10" fmla="*/ 971596 h 1042994"/>
                  <a:gd name="connsiteX11" fmla="*/ 196312 w 2498281"/>
                  <a:gd name="connsiteY11" fmla="*/ 1018091 h 1042994"/>
                  <a:gd name="connsiteX12" fmla="*/ 464949 w 2498281"/>
                  <a:gd name="connsiteY12" fmla="*/ 1038755 h 1042994"/>
                  <a:gd name="connsiteX13" fmla="*/ 1167539 w 2498281"/>
                  <a:gd name="connsiteY13" fmla="*/ 935433 h 1042994"/>
                  <a:gd name="connsiteX14" fmla="*/ 2035444 w 2498281"/>
                  <a:gd name="connsiteY14" fmla="*/ 646131 h 1042994"/>
                  <a:gd name="connsiteX15" fmla="*/ 2479729 w 2498281"/>
                  <a:gd name="connsiteY15" fmla="*/ 413657 h 1042994"/>
                  <a:gd name="connsiteX16" fmla="*/ 1436396 w 2498281"/>
                  <a:gd name="connsiteY16" fmla="*/ 412227 h 1042994"/>
                  <a:gd name="connsiteX17" fmla="*/ 1591562 w 2498281"/>
                  <a:gd name="connsiteY17" fmla="*/ 16933 h 1042994"/>
                  <a:gd name="connsiteX18" fmla="*/ 897910 w 2498281"/>
                  <a:gd name="connsiteY18" fmla="*/ 112680 h 1042994"/>
                  <a:gd name="connsiteX19" fmla="*/ 986578 w 2498281"/>
                  <a:gd name="connsiteY19" fmla="*/ 588130 h 1042994"/>
                  <a:gd name="connsiteX20" fmla="*/ 555873 w 2498281"/>
                  <a:gd name="connsiteY20" fmla="*/ 815166 h 1042994"/>
                  <a:gd name="connsiteX0" fmla="*/ 555873 w 2498281"/>
                  <a:gd name="connsiteY0" fmla="*/ 815166 h 1042994"/>
                  <a:gd name="connsiteX1" fmla="*/ 459783 w 2498281"/>
                  <a:gd name="connsiteY1" fmla="*/ 842443 h 1042994"/>
                  <a:gd name="connsiteX2" fmla="*/ 433953 w 2498281"/>
                  <a:gd name="connsiteY2" fmla="*/ 888938 h 1042994"/>
                  <a:gd name="connsiteX3" fmla="*/ 402956 w 2498281"/>
                  <a:gd name="connsiteY3" fmla="*/ 909602 h 1042994"/>
                  <a:gd name="connsiteX4" fmla="*/ 340963 w 2498281"/>
                  <a:gd name="connsiteY4" fmla="*/ 888938 h 1042994"/>
                  <a:gd name="connsiteX5" fmla="*/ 278970 w 2498281"/>
                  <a:gd name="connsiteY5" fmla="*/ 945765 h 1042994"/>
                  <a:gd name="connsiteX6" fmla="*/ 206644 w 2498281"/>
                  <a:gd name="connsiteY6" fmla="*/ 930267 h 1042994"/>
                  <a:gd name="connsiteX7" fmla="*/ 134319 w 2498281"/>
                  <a:gd name="connsiteY7" fmla="*/ 950931 h 1042994"/>
                  <a:gd name="connsiteX8" fmla="*/ 67159 w 2498281"/>
                  <a:gd name="connsiteY8" fmla="*/ 935433 h 1042994"/>
                  <a:gd name="connsiteX9" fmla="*/ 0 w 2498281"/>
                  <a:gd name="connsiteY9" fmla="*/ 930267 h 1042994"/>
                  <a:gd name="connsiteX10" fmla="*/ 67159 w 2498281"/>
                  <a:gd name="connsiteY10" fmla="*/ 971596 h 1042994"/>
                  <a:gd name="connsiteX11" fmla="*/ 196312 w 2498281"/>
                  <a:gd name="connsiteY11" fmla="*/ 1018091 h 1042994"/>
                  <a:gd name="connsiteX12" fmla="*/ 464949 w 2498281"/>
                  <a:gd name="connsiteY12" fmla="*/ 1038755 h 1042994"/>
                  <a:gd name="connsiteX13" fmla="*/ 1167539 w 2498281"/>
                  <a:gd name="connsiteY13" fmla="*/ 935433 h 1042994"/>
                  <a:gd name="connsiteX14" fmla="*/ 2035444 w 2498281"/>
                  <a:gd name="connsiteY14" fmla="*/ 646131 h 1042994"/>
                  <a:gd name="connsiteX15" fmla="*/ 2479729 w 2498281"/>
                  <a:gd name="connsiteY15" fmla="*/ 413657 h 1042994"/>
                  <a:gd name="connsiteX16" fmla="*/ 1436396 w 2498281"/>
                  <a:gd name="connsiteY16" fmla="*/ 412227 h 1042994"/>
                  <a:gd name="connsiteX17" fmla="*/ 1591562 w 2498281"/>
                  <a:gd name="connsiteY17" fmla="*/ 16933 h 1042994"/>
                  <a:gd name="connsiteX18" fmla="*/ 897910 w 2498281"/>
                  <a:gd name="connsiteY18" fmla="*/ 112680 h 1042994"/>
                  <a:gd name="connsiteX19" fmla="*/ 986578 w 2498281"/>
                  <a:gd name="connsiteY19" fmla="*/ 588130 h 1042994"/>
                  <a:gd name="connsiteX20" fmla="*/ 555873 w 2498281"/>
                  <a:gd name="connsiteY20" fmla="*/ 815166 h 1042994"/>
                  <a:gd name="connsiteX0" fmla="*/ 555873 w 2037950"/>
                  <a:gd name="connsiteY0" fmla="*/ 815166 h 1042994"/>
                  <a:gd name="connsiteX1" fmla="*/ 459783 w 2037950"/>
                  <a:gd name="connsiteY1" fmla="*/ 842443 h 1042994"/>
                  <a:gd name="connsiteX2" fmla="*/ 433953 w 2037950"/>
                  <a:gd name="connsiteY2" fmla="*/ 888938 h 1042994"/>
                  <a:gd name="connsiteX3" fmla="*/ 402956 w 2037950"/>
                  <a:gd name="connsiteY3" fmla="*/ 909602 h 1042994"/>
                  <a:gd name="connsiteX4" fmla="*/ 340963 w 2037950"/>
                  <a:gd name="connsiteY4" fmla="*/ 888938 h 1042994"/>
                  <a:gd name="connsiteX5" fmla="*/ 278970 w 2037950"/>
                  <a:gd name="connsiteY5" fmla="*/ 945765 h 1042994"/>
                  <a:gd name="connsiteX6" fmla="*/ 206644 w 2037950"/>
                  <a:gd name="connsiteY6" fmla="*/ 930267 h 1042994"/>
                  <a:gd name="connsiteX7" fmla="*/ 134319 w 2037950"/>
                  <a:gd name="connsiteY7" fmla="*/ 950931 h 1042994"/>
                  <a:gd name="connsiteX8" fmla="*/ 67159 w 2037950"/>
                  <a:gd name="connsiteY8" fmla="*/ 935433 h 1042994"/>
                  <a:gd name="connsiteX9" fmla="*/ 0 w 2037950"/>
                  <a:gd name="connsiteY9" fmla="*/ 930267 h 1042994"/>
                  <a:gd name="connsiteX10" fmla="*/ 67159 w 2037950"/>
                  <a:gd name="connsiteY10" fmla="*/ 971596 h 1042994"/>
                  <a:gd name="connsiteX11" fmla="*/ 196312 w 2037950"/>
                  <a:gd name="connsiteY11" fmla="*/ 1018091 h 1042994"/>
                  <a:gd name="connsiteX12" fmla="*/ 464949 w 2037950"/>
                  <a:gd name="connsiteY12" fmla="*/ 1038755 h 1042994"/>
                  <a:gd name="connsiteX13" fmla="*/ 1167539 w 2037950"/>
                  <a:gd name="connsiteY13" fmla="*/ 935433 h 1042994"/>
                  <a:gd name="connsiteX14" fmla="*/ 2035444 w 2037950"/>
                  <a:gd name="connsiteY14" fmla="*/ 646131 h 1042994"/>
                  <a:gd name="connsiteX15" fmla="*/ 1436396 w 2037950"/>
                  <a:gd name="connsiteY15" fmla="*/ 412227 h 1042994"/>
                  <a:gd name="connsiteX16" fmla="*/ 1591562 w 2037950"/>
                  <a:gd name="connsiteY16" fmla="*/ 16933 h 1042994"/>
                  <a:gd name="connsiteX17" fmla="*/ 897910 w 2037950"/>
                  <a:gd name="connsiteY17" fmla="*/ 112680 h 1042994"/>
                  <a:gd name="connsiteX18" fmla="*/ 986578 w 2037950"/>
                  <a:gd name="connsiteY18" fmla="*/ 588130 h 1042994"/>
                  <a:gd name="connsiteX19" fmla="*/ 555873 w 2037950"/>
                  <a:gd name="connsiteY19" fmla="*/ 815166 h 1042994"/>
                  <a:gd name="connsiteX0" fmla="*/ 555873 w 1616677"/>
                  <a:gd name="connsiteY0" fmla="*/ 815166 h 1042994"/>
                  <a:gd name="connsiteX1" fmla="*/ 459783 w 1616677"/>
                  <a:gd name="connsiteY1" fmla="*/ 842443 h 1042994"/>
                  <a:gd name="connsiteX2" fmla="*/ 433953 w 1616677"/>
                  <a:gd name="connsiteY2" fmla="*/ 888938 h 1042994"/>
                  <a:gd name="connsiteX3" fmla="*/ 402956 w 1616677"/>
                  <a:gd name="connsiteY3" fmla="*/ 909602 h 1042994"/>
                  <a:gd name="connsiteX4" fmla="*/ 340963 w 1616677"/>
                  <a:gd name="connsiteY4" fmla="*/ 888938 h 1042994"/>
                  <a:gd name="connsiteX5" fmla="*/ 278970 w 1616677"/>
                  <a:gd name="connsiteY5" fmla="*/ 945765 h 1042994"/>
                  <a:gd name="connsiteX6" fmla="*/ 206644 w 1616677"/>
                  <a:gd name="connsiteY6" fmla="*/ 930267 h 1042994"/>
                  <a:gd name="connsiteX7" fmla="*/ 134319 w 1616677"/>
                  <a:gd name="connsiteY7" fmla="*/ 950931 h 1042994"/>
                  <a:gd name="connsiteX8" fmla="*/ 67159 w 1616677"/>
                  <a:gd name="connsiteY8" fmla="*/ 935433 h 1042994"/>
                  <a:gd name="connsiteX9" fmla="*/ 0 w 1616677"/>
                  <a:gd name="connsiteY9" fmla="*/ 930267 h 1042994"/>
                  <a:gd name="connsiteX10" fmla="*/ 67159 w 1616677"/>
                  <a:gd name="connsiteY10" fmla="*/ 971596 h 1042994"/>
                  <a:gd name="connsiteX11" fmla="*/ 196312 w 1616677"/>
                  <a:gd name="connsiteY11" fmla="*/ 1018091 h 1042994"/>
                  <a:gd name="connsiteX12" fmla="*/ 464949 w 1616677"/>
                  <a:gd name="connsiteY12" fmla="*/ 1038755 h 1042994"/>
                  <a:gd name="connsiteX13" fmla="*/ 1167539 w 1616677"/>
                  <a:gd name="connsiteY13" fmla="*/ 935433 h 1042994"/>
                  <a:gd name="connsiteX14" fmla="*/ 1436396 w 1616677"/>
                  <a:gd name="connsiteY14" fmla="*/ 412227 h 1042994"/>
                  <a:gd name="connsiteX15" fmla="*/ 1591562 w 1616677"/>
                  <a:gd name="connsiteY15" fmla="*/ 16933 h 1042994"/>
                  <a:gd name="connsiteX16" fmla="*/ 897910 w 1616677"/>
                  <a:gd name="connsiteY16" fmla="*/ 112680 h 1042994"/>
                  <a:gd name="connsiteX17" fmla="*/ 986578 w 1616677"/>
                  <a:gd name="connsiteY17" fmla="*/ 588130 h 1042994"/>
                  <a:gd name="connsiteX18" fmla="*/ 555873 w 1616677"/>
                  <a:gd name="connsiteY18" fmla="*/ 815166 h 1042994"/>
                  <a:gd name="connsiteX0" fmla="*/ 555873 w 1633163"/>
                  <a:gd name="connsiteY0" fmla="*/ 815166 h 1080965"/>
                  <a:gd name="connsiteX1" fmla="*/ 459783 w 1633163"/>
                  <a:gd name="connsiteY1" fmla="*/ 842443 h 1080965"/>
                  <a:gd name="connsiteX2" fmla="*/ 433953 w 1633163"/>
                  <a:gd name="connsiteY2" fmla="*/ 888938 h 1080965"/>
                  <a:gd name="connsiteX3" fmla="*/ 402956 w 1633163"/>
                  <a:gd name="connsiteY3" fmla="*/ 909602 h 1080965"/>
                  <a:gd name="connsiteX4" fmla="*/ 340963 w 1633163"/>
                  <a:gd name="connsiteY4" fmla="*/ 888938 h 1080965"/>
                  <a:gd name="connsiteX5" fmla="*/ 278970 w 1633163"/>
                  <a:gd name="connsiteY5" fmla="*/ 945765 h 1080965"/>
                  <a:gd name="connsiteX6" fmla="*/ 206644 w 1633163"/>
                  <a:gd name="connsiteY6" fmla="*/ 930267 h 1080965"/>
                  <a:gd name="connsiteX7" fmla="*/ 134319 w 1633163"/>
                  <a:gd name="connsiteY7" fmla="*/ 950931 h 1080965"/>
                  <a:gd name="connsiteX8" fmla="*/ 67159 w 1633163"/>
                  <a:gd name="connsiteY8" fmla="*/ 935433 h 1080965"/>
                  <a:gd name="connsiteX9" fmla="*/ 0 w 1633163"/>
                  <a:gd name="connsiteY9" fmla="*/ 930267 h 1080965"/>
                  <a:gd name="connsiteX10" fmla="*/ 67159 w 1633163"/>
                  <a:gd name="connsiteY10" fmla="*/ 971596 h 1080965"/>
                  <a:gd name="connsiteX11" fmla="*/ 196312 w 1633163"/>
                  <a:gd name="connsiteY11" fmla="*/ 1018091 h 1080965"/>
                  <a:gd name="connsiteX12" fmla="*/ 464949 w 1633163"/>
                  <a:gd name="connsiteY12" fmla="*/ 1038755 h 1080965"/>
                  <a:gd name="connsiteX13" fmla="*/ 1436396 w 1633163"/>
                  <a:gd name="connsiteY13" fmla="*/ 412227 h 1080965"/>
                  <a:gd name="connsiteX14" fmla="*/ 1591562 w 1633163"/>
                  <a:gd name="connsiteY14" fmla="*/ 16933 h 1080965"/>
                  <a:gd name="connsiteX15" fmla="*/ 897910 w 1633163"/>
                  <a:gd name="connsiteY15" fmla="*/ 112680 h 1080965"/>
                  <a:gd name="connsiteX16" fmla="*/ 986578 w 1633163"/>
                  <a:gd name="connsiteY16" fmla="*/ 588130 h 1080965"/>
                  <a:gd name="connsiteX17" fmla="*/ 555873 w 1633163"/>
                  <a:gd name="connsiteY17" fmla="*/ 815166 h 1080965"/>
                  <a:gd name="connsiteX0" fmla="*/ 555873 w 1620222"/>
                  <a:gd name="connsiteY0" fmla="*/ 815166 h 1026558"/>
                  <a:gd name="connsiteX1" fmla="*/ 459783 w 1620222"/>
                  <a:gd name="connsiteY1" fmla="*/ 842443 h 1026558"/>
                  <a:gd name="connsiteX2" fmla="*/ 433953 w 1620222"/>
                  <a:gd name="connsiteY2" fmla="*/ 888938 h 1026558"/>
                  <a:gd name="connsiteX3" fmla="*/ 402956 w 1620222"/>
                  <a:gd name="connsiteY3" fmla="*/ 909602 h 1026558"/>
                  <a:gd name="connsiteX4" fmla="*/ 340963 w 1620222"/>
                  <a:gd name="connsiteY4" fmla="*/ 888938 h 1026558"/>
                  <a:gd name="connsiteX5" fmla="*/ 278970 w 1620222"/>
                  <a:gd name="connsiteY5" fmla="*/ 945765 h 1026558"/>
                  <a:gd name="connsiteX6" fmla="*/ 206644 w 1620222"/>
                  <a:gd name="connsiteY6" fmla="*/ 930267 h 1026558"/>
                  <a:gd name="connsiteX7" fmla="*/ 134319 w 1620222"/>
                  <a:gd name="connsiteY7" fmla="*/ 950931 h 1026558"/>
                  <a:gd name="connsiteX8" fmla="*/ 67159 w 1620222"/>
                  <a:gd name="connsiteY8" fmla="*/ 935433 h 1026558"/>
                  <a:gd name="connsiteX9" fmla="*/ 0 w 1620222"/>
                  <a:gd name="connsiteY9" fmla="*/ 930267 h 1026558"/>
                  <a:gd name="connsiteX10" fmla="*/ 67159 w 1620222"/>
                  <a:gd name="connsiteY10" fmla="*/ 971596 h 1026558"/>
                  <a:gd name="connsiteX11" fmla="*/ 196312 w 1620222"/>
                  <a:gd name="connsiteY11" fmla="*/ 1018091 h 1026558"/>
                  <a:gd name="connsiteX12" fmla="*/ 964302 w 1620222"/>
                  <a:gd name="connsiteY12" fmla="*/ 785836 h 1026558"/>
                  <a:gd name="connsiteX13" fmla="*/ 1436396 w 1620222"/>
                  <a:gd name="connsiteY13" fmla="*/ 412227 h 1026558"/>
                  <a:gd name="connsiteX14" fmla="*/ 1591562 w 1620222"/>
                  <a:gd name="connsiteY14" fmla="*/ 16933 h 1026558"/>
                  <a:gd name="connsiteX15" fmla="*/ 897910 w 1620222"/>
                  <a:gd name="connsiteY15" fmla="*/ 112680 h 1026558"/>
                  <a:gd name="connsiteX16" fmla="*/ 986578 w 1620222"/>
                  <a:gd name="connsiteY16" fmla="*/ 588130 h 1026558"/>
                  <a:gd name="connsiteX17" fmla="*/ 555873 w 1620222"/>
                  <a:gd name="connsiteY17" fmla="*/ 815166 h 1026558"/>
                  <a:gd name="connsiteX0" fmla="*/ 555873 w 1620222"/>
                  <a:gd name="connsiteY0" fmla="*/ 815166 h 987827"/>
                  <a:gd name="connsiteX1" fmla="*/ 459783 w 1620222"/>
                  <a:gd name="connsiteY1" fmla="*/ 842443 h 987827"/>
                  <a:gd name="connsiteX2" fmla="*/ 433953 w 1620222"/>
                  <a:gd name="connsiteY2" fmla="*/ 888938 h 987827"/>
                  <a:gd name="connsiteX3" fmla="*/ 402956 w 1620222"/>
                  <a:gd name="connsiteY3" fmla="*/ 909602 h 987827"/>
                  <a:gd name="connsiteX4" fmla="*/ 340963 w 1620222"/>
                  <a:gd name="connsiteY4" fmla="*/ 888938 h 987827"/>
                  <a:gd name="connsiteX5" fmla="*/ 278970 w 1620222"/>
                  <a:gd name="connsiteY5" fmla="*/ 945765 h 987827"/>
                  <a:gd name="connsiteX6" fmla="*/ 206644 w 1620222"/>
                  <a:gd name="connsiteY6" fmla="*/ 930267 h 987827"/>
                  <a:gd name="connsiteX7" fmla="*/ 134319 w 1620222"/>
                  <a:gd name="connsiteY7" fmla="*/ 950931 h 987827"/>
                  <a:gd name="connsiteX8" fmla="*/ 67159 w 1620222"/>
                  <a:gd name="connsiteY8" fmla="*/ 935433 h 987827"/>
                  <a:gd name="connsiteX9" fmla="*/ 0 w 1620222"/>
                  <a:gd name="connsiteY9" fmla="*/ 930267 h 987827"/>
                  <a:gd name="connsiteX10" fmla="*/ 67159 w 1620222"/>
                  <a:gd name="connsiteY10" fmla="*/ 971596 h 987827"/>
                  <a:gd name="connsiteX11" fmla="*/ 397350 w 1620222"/>
                  <a:gd name="connsiteY11" fmla="*/ 972695 h 987827"/>
                  <a:gd name="connsiteX12" fmla="*/ 964302 w 1620222"/>
                  <a:gd name="connsiteY12" fmla="*/ 785836 h 987827"/>
                  <a:gd name="connsiteX13" fmla="*/ 1436396 w 1620222"/>
                  <a:gd name="connsiteY13" fmla="*/ 412227 h 987827"/>
                  <a:gd name="connsiteX14" fmla="*/ 1591562 w 1620222"/>
                  <a:gd name="connsiteY14" fmla="*/ 16933 h 987827"/>
                  <a:gd name="connsiteX15" fmla="*/ 897910 w 1620222"/>
                  <a:gd name="connsiteY15" fmla="*/ 112680 h 987827"/>
                  <a:gd name="connsiteX16" fmla="*/ 986578 w 1620222"/>
                  <a:gd name="connsiteY16" fmla="*/ 588130 h 987827"/>
                  <a:gd name="connsiteX17" fmla="*/ 555873 w 1620222"/>
                  <a:gd name="connsiteY17" fmla="*/ 815166 h 987827"/>
                  <a:gd name="connsiteX0" fmla="*/ 555873 w 2916321"/>
                  <a:gd name="connsiteY0" fmla="*/ 875610 h 1048271"/>
                  <a:gd name="connsiteX1" fmla="*/ 459783 w 2916321"/>
                  <a:gd name="connsiteY1" fmla="*/ 902887 h 1048271"/>
                  <a:gd name="connsiteX2" fmla="*/ 433953 w 2916321"/>
                  <a:gd name="connsiteY2" fmla="*/ 949382 h 1048271"/>
                  <a:gd name="connsiteX3" fmla="*/ 402956 w 2916321"/>
                  <a:gd name="connsiteY3" fmla="*/ 970046 h 1048271"/>
                  <a:gd name="connsiteX4" fmla="*/ 340963 w 2916321"/>
                  <a:gd name="connsiteY4" fmla="*/ 949382 h 1048271"/>
                  <a:gd name="connsiteX5" fmla="*/ 278970 w 2916321"/>
                  <a:gd name="connsiteY5" fmla="*/ 1006209 h 1048271"/>
                  <a:gd name="connsiteX6" fmla="*/ 206644 w 2916321"/>
                  <a:gd name="connsiteY6" fmla="*/ 990711 h 1048271"/>
                  <a:gd name="connsiteX7" fmla="*/ 134319 w 2916321"/>
                  <a:gd name="connsiteY7" fmla="*/ 1011375 h 1048271"/>
                  <a:gd name="connsiteX8" fmla="*/ 67159 w 2916321"/>
                  <a:gd name="connsiteY8" fmla="*/ 995877 h 1048271"/>
                  <a:gd name="connsiteX9" fmla="*/ 0 w 2916321"/>
                  <a:gd name="connsiteY9" fmla="*/ 990711 h 1048271"/>
                  <a:gd name="connsiteX10" fmla="*/ 67159 w 2916321"/>
                  <a:gd name="connsiteY10" fmla="*/ 1032040 h 1048271"/>
                  <a:gd name="connsiteX11" fmla="*/ 397350 w 2916321"/>
                  <a:gd name="connsiteY11" fmla="*/ 1033139 h 1048271"/>
                  <a:gd name="connsiteX12" fmla="*/ 964302 w 2916321"/>
                  <a:gd name="connsiteY12" fmla="*/ 846280 h 1048271"/>
                  <a:gd name="connsiteX13" fmla="*/ 1436396 w 2916321"/>
                  <a:gd name="connsiteY13" fmla="*/ 472671 h 1048271"/>
                  <a:gd name="connsiteX14" fmla="*/ 2911690 w 2916321"/>
                  <a:gd name="connsiteY14" fmla="*/ 10765 h 1048271"/>
                  <a:gd name="connsiteX15" fmla="*/ 897910 w 2916321"/>
                  <a:gd name="connsiteY15" fmla="*/ 173124 h 1048271"/>
                  <a:gd name="connsiteX16" fmla="*/ 986578 w 2916321"/>
                  <a:gd name="connsiteY16" fmla="*/ 648574 h 1048271"/>
                  <a:gd name="connsiteX17" fmla="*/ 555873 w 2916321"/>
                  <a:gd name="connsiteY17" fmla="*/ 875610 h 1048271"/>
                  <a:gd name="connsiteX0" fmla="*/ 555873 w 2940906"/>
                  <a:gd name="connsiteY0" fmla="*/ 896235 h 1068896"/>
                  <a:gd name="connsiteX1" fmla="*/ 459783 w 2940906"/>
                  <a:gd name="connsiteY1" fmla="*/ 923512 h 1068896"/>
                  <a:gd name="connsiteX2" fmla="*/ 433953 w 2940906"/>
                  <a:gd name="connsiteY2" fmla="*/ 970007 h 1068896"/>
                  <a:gd name="connsiteX3" fmla="*/ 402956 w 2940906"/>
                  <a:gd name="connsiteY3" fmla="*/ 990671 h 1068896"/>
                  <a:gd name="connsiteX4" fmla="*/ 340963 w 2940906"/>
                  <a:gd name="connsiteY4" fmla="*/ 970007 h 1068896"/>
                  <a:gd name="connsiteX5" fmla="*/ 278970 w 2940906"/>
                  <a:gd name="connsiteY5" fmla="*/ 1026834 h 1068896"/>
                  <a:gd name="connsiteX6" fmla="*/ 206644 w 2940906"/>
                  <a:gd name="connsiteY6" fmla="*/ 1011336 h 1068896"/>
                  <a:gd name="connsiteX7" fmla="*/ 134319 w 2940906"/>
                  <a:gd name="connsiteY7" fmla="*/ 1032000 h 1068896"/>
                  <a:gd name="connsiteX8" fmla="*/ 67159 w 2940906"/>
                  <a:gd name="connsiteY8" fmla="*/ 1016502 h 1068896"/>
                  <a:gd name="connsiteX9" fmla="*/ 0 w 2940906"/>
                  <a:gd name="connsiteY9" fmla="*/ 1011336 h 1068896"/>
                  <a:gd name="connsiteX10" fmla="*/ 67159 w 2940906"/>
                  <a:gd name="connsiteY10" fmla="*/ 1052665 h 1068896"/>
                  <a:gd name="connsiteX11" fmla="*/ 397350 w 2940906"/>
                  <a:gd name="connsiteY11" fmla="*/ 1053764 h 1068896"/>
                  <a:gd name="connsiteX12" fmla="*/ 964302 w 2940906"/>
                  <a:gd name="connsiteY12" fmla="*/ 866905 h 1068896"/>
                  <a:gd name="connsiteX13" fmla="*/ 2017736 w 2940906"/>
                  <a:gd name="connsiteY13" fmla="*/ 832412 h 1068896"/>
                  <a:gd name="connsiteX14" fmla="*/ 2911690 w 2940906"/>
                  <a:gd name="connsiteY14" fmla="*/ 31390 h 1068896"/>
                  <a:gd name="connsiteX15" fmla="*/ 897910 w 2940906"/>
                  <a:gd name="connsiteY15" fmla="*/ 193749 h 1068896"/>
                  <a:gd name="connsiteX16" fmla="*/ 986578 w 2940906"/>
                  <a:gd name="connsiteY16" fmla="*/ 669199 h 1068896"/>
                  <a:gd name="connsiteX17" fmla="*/ 555873 w 2940906"/>
                  <a:gd name="connsiteY17" fmla="*/ 896235 h 1068896"/>
                  <a:gd name="connsiteX0" fmla="*/ 555873 w 2940813"/>
                  <a:gd name="connsiteY0" fmla="*/ 896235 h 1057268"/>
                  <a:gd name="connsiteX1" fmla="*/ 459783 w 2940813"/>
                  <a:gd name="connsiteY1" fmla="*/ 923512 h 1057268"/>
                  <a:gd name="connsiteX2" fmla="*/ 433953 w 2940813"/>
                  <a:gd name="connsiteY2" fmla="*/ 970007 h 1057268"/>
                  <a:gd name="connsiteX3" fmla="*/ 402956 w 2940813"/>
                  <a:gd name="connsiteY3" fmla="*/ 990671 h 1057268"/>
                  <a:gd name="connsiteX4" fmla="*/ 340963 w 2940813"/>
                  <a:gd name="connsiteY4" fmla="*/ 970007 h 1057268"/>
                  <a:gd name="connsiteX5" fmla="*/ 278970 w 2940813"/>
                  <a:gd name="connsiteY5" fmla="*/ 1026834 h 1057268"/>
                  <a:gd name="connsiteX6" fmla="*/ 206644 w 2940813"/>
                  <a:gd name="connsiteY6" fmla="*/ 1011336 h 1057268"/>
                  <a:gd name="connsiteX7" fmla="*/ 134319 w 2940813"/>
                  <a:gd name="connsiteY7" fmla="*/ 1032000 h 1057268"/>
                  <a:gd name="connsiteX8" fmla="*/ 67159 w 2940813"/>
                  <a:gd name="connsiteY8" fmla="*/ 1016502 h 1057268"/>
                  <a:gd name="connsiteX9" fmla="*/ 0 w 2940813"/>
                  <a:gd name="connsiteY9" fmla="*/ 1011336 h 1057268"/>
                  <a:gd name="connsiteX10" fmla="*/ 67159 w 2940813"/>
                  <a:gd name="connsiteY10" fmla="*/ 1052665 h 1057268"/>
                  <a:gd name="connsiteX11" fmla="*/ 397350 w 2940813"/>
                  <a:gd name="connsiteY11" fmla="*/ 1053764 h 1057268"/>
                  <a:gd name="connsiteX12" fmla="*/ 982468 w 2940813"/>
                  <a:gd name="connsiteY12" fmla="*/ 1030407 h 1057268"/>
                  <a:gd name="connsiteX13" fmla="*/ 2017736 w 2940813"/>
                  <a:gd name="connsiteY13" fmla="*/ 832412 h 1057268"/>
                  <a:gd name="connsiteX14" fmla="*/ 2911690 w 2940813"/>
                  <a:gd name="connsiteY14" fmla="*/ 31390 h 1057268"/>
                  <a:gd name="connsiteX15" fmla="*/ 897910 w 2940813"/>
                  <a:gd name="connsiteY15" fmla="*/ 193749 h 1057268"/>
                  <a:gd name="connsiteX16" fmla="*/ 986578 w 2940813"/>
                  <a:gd name="connsiteY16" fmla="*/ 669199 h 1057268"/>
                  <a:gd name="connsiteX17" fmla="*/ 555873 w 2940813"/>
                  <a:gd name="connsiteY17" fmla="*/ 896235 h 1057268"/>
                  <a:gd name="connsiteX0" fmla="*/ 555873 w 2940813"/>
                  <a:gd name="connsiteY0" fmla="*/ 896235 h 1057268"/>
                  <a:gd name="connsiteX1" fmla="*/ 459783 w 2940813"/>
                  <a:gd name="connsiteY1" fmla="*/ 923512 h 1057268"/>
                  <a:gd name="connsiteX2" fmla="*/ 433953 w 2940813"/>
                  <a:gd name="connsiteY2" fmla="*/ 970007 h 1057268"/>
                  <a:gd name="connsiteX3" fmla="*/ 402956 w 2940813"/>
                  <a:gd name="connsiteY3" fmla="*/ 990671 h 1057268"/>
                  <a:gd name="connsiteX4" fmla="*/ 340963 w 2940813"/>
                  <a:gd name="connsiteY4" fmla="*/ 970007 h 1057268"/>
                  <a:gd name="connsiteX5" fmla="*/ 278970 w 2940813"/>
                  <a:gd name="connsiteY5" fmla="*/ 1026834 h 1057268"/>
                  <a:gd name="connsiteX6" fmla="*/ 206644 w 2940813"/>
                  <a:gd name="connsiteY6" fmla="*/ 1011336 h 1057268"/>
                  <a:gd name="connsiteX7" fmla="*/ 134319 w 2940813"/>
                  <a:gd name="connsiteY7" fmla="*/ 1032000 h 1057268"/>
                  <a:gd name="connsiteX8" fmla="*/ 67159 w 2940813"/>
                  <a:gd name="connsiteY8" fmla="*/ 1016502 h 1057268"/>
                  <a:gd name="connsiteX9" fmla="*/ 0 w 2940813"/>
                  <a:gd name="connsiteY9" fmla="*/ 1011336 h 1057268"/>
                  <a:gd name="connsiteX10" fmla="*/ 67159 w 2940813"/>
                  <a:gd name="connsiteY10" fmla="*/ 1052665 h 1057268"/>
                  <a:gd name="connsiteX11" fmla="*/ 397350 w 2940813"/>
                  <a:gd name="connsiteY11" fmla="*/ 1053764 h 1057268"/>
                  <a:gd name="connsiteX12" fmla="*/ 982468 w 2940813"/>
                  <a:gd name="connsiteY12" fmla="*/ 1030407 h 1057268"/>
                  <a:gd name="connsiteX13" fmla="*/ 2017736 w 2940813"/>
                  <a:gd name="connsiteY13" fmla="*/ 832412 h 1057268"/>
                  <a:gd name="connsiteX14" fmla="*/ 2911690 w 2940813"/>
                  <a:gd name="connsiteY14" fmla="*/ 31390 h 1057268"/>
                  <a:gd name="connsiteX15" fmla="*/ 897910 w 2940813"/>
                  <a:gd name="connsiteY15" fmla="*/ 193749 h 1057268"/>
                  <a:gd name="connsiteX16" fmla="*/ 1041079 w 2940813"/>
                  <a:gd name="connsiteY16" fmla="*/ 844812 h 1057268"/>
                  <a:gd name="connsiteX17" fmla="*/ 555873 w 2940813"/>
                  <a:gd name="connsiteY17" fmla="*/ 896235 h 1057268"/>
                  <a:gd name="connsiteX0" fmla="*/ 555873 w 2912927"/>
                  <a:gd name="connsiteY0" fmla="*/ 957960 h 1118993"/>
                  <a:gd name="connsiteX1" fmla="*/ 459783 w 2912927"/>
                  <a:gd name="connsiteY1" fmla="*/ 985237 h 1118993"/>
                  <a:gd name="connsiteX2" fmla="*/ 433953 w 2912927"/>
                  <a:gd name="connsiteY2" fmla="*/ 1031732 h 1118993"/>
                  <a:gd name="connsiteX3" fmla="*/ 402956 w 2912927"/>
                  <a:gd name="connsiteY3" fmla="*/ 1052396 h 1118993"/>
                  <a:gd name="connsiteX4" fmla="*/ 340963 w 2912927"/>
                  <a:gd name="connsiteY4" fmla="*/ 1031732 h 1118993"/>
                  <a:gd name="connsiteX5" fmla="*/ 278970 w 2912927"/>
                  <a:gd name="connsiteY5" fmla="*/ 1088559 h 1118993"/>
                  <a:gd name="connsiteX6" fmla="*/ 206644 w 2912927"/>
                  <a:gd name="connsiteY6" fmla="*/ 1073061 h 1118993"/>
                  <a:gd name="connsiteX7" fmla="*/ 134319 w 2912927"/>
                  <a:gd name="connsiteY7" fmla="*/ 1093725 h 1118993"/>
                  <a:gd name="connsiteX8" fmla="*/ 67159 w 2912927"/>
                  <a:gd name="connsiteY8" fmla="*/ 1078227 h 1118993"/>
                  <a:gd name="connsiteX9" fmla="*/ 0 w 2912927"/>
                  <a:gd name="connsiteY9" fmla="*/ 1073061 h 1118993"/>
                  <a:gd name="connsiteX10" fmla="*/ 67159 w 2912927"/>
                  <a:gd name="connsiteY10" fmla="*/ 1114390 h 1118993"/>
                  <a:gd name="connsiteX11" fmla="*/ 397350 w 2912927"/>
                  <a:gd name="connsiteY11" fmla="*/ 1115489 h 1118993"/>
                  <a:gd name="connsiteX12" fmla="*/ 982468 w 2912927"/>
                  <a:gd name="connsiteY12" fmla="*/ 1092132 h 1118993"/>
                  <a:gd name="connsiteX13" fmla="*/ 2017736 w 2912927"/>
                  <a:gd name="connsiteY13" fmla="*/ 894137 h 1118993"/>
                  <a:gd name="connsiteX14" fmla="*/ 2911690 w 2912927"/>
                  <a:gd name="connsiteY14" fmla="*/ 93115 h 1118993"/>
                  <a:gd name="connsiteX15" fmla="*/ 1824422 w 2912927"/>
                  <a:gd name="connsiteY15" fmla="*/ 67749 h 1118993"/>
                  <a:gd name="connsiteX16" fmla="*/ 1041079 w 2912927"/>
                  <a:gd name="connsiteY16" fmla="*/ 906537 h 1118993"/>
                  <a:gd name="connsiteX17" fmla="*/ 555873 w 2912927"/>
                  <a:gd name="connsiteY17" fmla="*/ 957960 h 1118993"/>
                  <a:gd name="connsiteX0" fmla="*/ 555873 w 2912927"/>
                  <a:gd name="connsiteY0" fmla="*/ 957960 h 1118993"/>
                  <a:gd name="connsiteX1" fmla="*/ 459783 w 2912927"/>
                  <a:gd name="connsiteY1" fmla="*/ 985237 h 1118993"/>
                  <a:gd name="connsiteX2" fmla="*/ 433953 w 2912927"/>
                  <a:gd name="connsiteY2" fmla="*/ 1031732 h 1118993"/>
                  <a:gd name="connsiteX3" fmla="*/ 402956 w 2912927"/>
                  <a:gd name="connsiteY3" fmla="*/ 1052396 h 1118993"/>
                  <a:gd name="connsiteX4" fmla="*/ 340963 w 2912927"/>
                  <a:gd name="connsiteY4" fmla="*/ 1031732 h 1118993"/>
                  <a:gd name="connsiteX5" fmla="*/ 278970 w 2912927"/>
                  <a:gd name="connsiteY5" fmla="*/ 1088559 h 1118993"/>
                  <a:gd name="connsiteX6" fmla="*/ 206644 w 2912927"/>
                  <a:gd name="connsiteY6" fmla="*/ 1073061 h 1118993"/>
                  <a:gd name="connsiteX7" fmla="*/ 134319 w 2912927"/>
                  <a:gd name="connsiteY7" fmla="*/ 1093725 h 1118993"/>
                  <a:gd name="connsiteX8" fmla="*/ 67159 w 2912927"/>
                  <a:gd name="connsiteY8" fmla="*/ 1078227 h 1118993"/>
                  <a:gd name="connsiteX9" fmla="*/ 0 w 2912927"/>
                  <a:gd name="connsiteY9" fmla="*/ 1073061 h 1118993"/>
                  <a:gd name="connsiteX10" fmla="*/ 67159 w 2912927"/>
                  <a:gd name="connsiteY10" fmla="*/ 1114390 h 1118993"/>
                  <a:gd name="connsiteX11" fmla="*/ 397350 w 2912927"/>
                  <a:gd name="connsiteY11" fmla="*/ 1115489 h 1118993"/>
                  <a:gd name="connsiteX12" fmla="*/ 982468 w 2912927"/>
                  <a:gd name="connsiteY12" fmla="*/ 1092132 h 1118993"/>
                  <a:gd name="connsiteX13" fmla="*/ 2017736 w 2912927"/>
                  <a:gd name="connsiteY13" fmla="*/ 894137 h 1118993"/>
                  <a:gd name="connsiteX14" fmla="*/ 2911690 w 2912927"/>
                  <a:gd name="connsiteY14" fmla="*/ 93115 h 1118993"/>
                  <a:gd name="connsiteX15" fmla="*/ 1824422 w 2912927"/>
                  <a:gd name="connsiteY15" fmla="*/ 67749 h 1118993"/>
                  <a:gd name="connsiteX16" fmla="*/ 1041079 w 2912927"/>
                  <a:gd name="connsiteY16" fmla="*/ 906537 h 1118993"/>
                  <a:gd name="connsiteX17" fmla="*/ 555873 w 2912927"/>
                  <a:gd name="connsiteY17" fmla="*/ 957960 h 1118993"/>
                  <a:gd name="connsiteX0" fmla="*/ 555873 w 2912927"/>
                  <a:gd name="connsiteY0" fmla="*/ 957960 h 1118993"/>
                  <a:gd name="connsiteX1" fmla="*/ 459783 w 2912927"/>
                  <a:gd name="connsiteY1" fmla="*/ 985237 h 1118993"/>
                  <a:gd name="connsiteX2" fmla="*/ 433953 w 2912927"/>
                  <a:gd name="connsiteY2" fmla="*/ 1031732 h 1118993"/>
                  <a:gd name="connsiteX3" fmla="*/ 402956 w 2912927"/>
                  <a:gd name="connsiteY3" fmla="*/ 1052396 h 1118993"/>
                  <a:gd name="connsiteX4" fmla="*/ 340963 w 2912927"/>
                  <a:gd name="connsiteY4" fmla="*/ 1031732 h 1118993"/>
                  <a:gd name="connsiteX5" fmla="*/ 278970 w 2912927"/>
                  <a:gd name="connsiteY5" fmla="*/ 1088559 h 1118993"/>
                  <a:gd name="connsiteX6" fmla="*/ 206644 w 2912927"/>
                  <a:gd name="connsiteY6" fmla="*/ 1073061 h 1118993"/>
                  <a:gd name="connsiteX7" fmla="*/ 134319 w 2912927"/>
                  <a:gd name="connsiteY7" fmla="*/ 1093725 h 1118993"/>
                  <a:gd name="connsiteX8" fmla="*/ 67159 w 2912927"/>
                  <a:gd name="connsiteY8" fmla="*/ 1078227 h 1118993"/>
                  <a:gd name="connsiteX9" fmla="*/ 0 w 2912927"/>
                  <a:gd name="connsiteY9" fmla="*/ 1073061 h 1118993"/>
                  <a:gd name="connsiteX10" fmla="*/ 67159 w 2912927"/>
                  <a:gd name="connsiteY10" fmla="*/ 1114390 h 1118993"/>
                  <a:gd name="connsiteX11" fmla="*/ 397350 w 2912927"/>
                  <a:gd name="connsiteY11" fmla="*/ 1115489 h 1118993"/>
                  <a:gd name="connsiteX12" fmla="*/ 982468 w 2912927"/>
                  <a:gd name="connsiteY12" fmla="*/ 1092132 h 1118993"/>
                  <a:gd name="connsiteX13" fmla="*/ 2017736 w 2912927"/>
                  <a:gd name="connsiteY13" fmla="*/ 894137 h 1118993"/>
                  <a:gd name="connsiteX14" fmla="*/ 2911690 w 2912927"/>
                  <a:gd name="connsiteY14" fmla="*/ 93115 h 1118993"/>
                  <a:gd name="connsiteX15" fmla="*/ 1824422 w 2912927"/>
                  <a:gd name="connsiteY15" fmla="*/ 67749 h 1118993"/>
                  <a:gd name="connsiteX16" fmla="*/ 1041079 w 2912927"/>
                  <a:gd name="connsiteY16" fmla="*/ 906537 h 1118993"/>
                  <a:gd name="connsiteX17" fmla="*/ 555873 w 2912927"/>
                  <a:gd name="connsiteY17" fmla="*/ 957960 h 1118993"/>
                  <a:gd name="connsiteX0" fmla="*/ 555873 w 2912927"/>
                  <a:gd name="connsiteY0" fmla="*/ 957960 h 1118993"/>
                  <a:gd name="connsiteX1" fmla="*/ 459783 w 2912927"/>
                  <a:gd name="connsiteY1" fmla="*/ 985237 h 1118993"/>
                  <a:gd name="connsiteX2" fmla="*/ 433953 w 2912927"/>
                  <a:gd name="connsiteY2" fmla="*/ 1031732 h 1118993"/>
                  <a:gd name="connsiteX3" fmla="*/ 402956 w 2912927"/>
                  <a:gd name="connsiteY3" fmla="*/ 1052396 h 1118993"/>
                  <a:gd name="connsiteX4" fmla="*/ 340963 w 2912927"/>
                  <a:gd name="connsiteY4" fmla="*/ 1031732 h 1118993"/>
                  <a:gd name="connsiteX5" fmla="*/ 278970 w 2912927"/>
                  <a:gd name="connsiteY5" fmla="*/ 1088559 h 1118993"/>
                  <a:gd name="connsiteX6" fmla="*/ 206644 w 2912927"/>
                  <a:gd name="connsiteY6" fmla="*/ 1073061 h 1118993"/>
                  <a:gd name="connsiteX7" fmla="*/ 134319 w 2912927"/>
                  <a:gd name="connsiteY7" fmla="*/ 1093725 h 1118993"/>
                  <a:gd name="connsiteX8" fmla="*/ 67159 w 2912927"/>
                  <a:gd name="connsiteY8" fmla="*/ 1078227 h 1118993"/>
                  <a:gd name="connsiteX9" fmla="*/ 0 w 2912927"/>
                  <a:gd name="connsiteY9" fmla="*/ 1073061 h 1118993"/>
                  <a:gd name="connsiteX10" fmla="*/ 67159 w 2912927"/>
                  <a:gd name="connsiteY10" fmla="*/ 1114390 h 1118993"/>
                  <a:gd name="connsiteX11" fmla="*/ 397350 w 2912927"/>
                  <a:gd name="connsiteY11" fmla="*/ 1115489 h 1118993"/>
                  <a:gd name="connsiteX12" fmla="*/ 982468 w 2912927"/>
                  <a:gd name="connsiteY12" fmla="*/ 1092132 h 1118993"/>
                  <a:gd name="connsiteX13" fmla="*/ 2017736 w 2912927"/>
                  <a:gd name="connsiteY13" fmla="*/ 894137 h 1118993"/>
                  <a:gd name="connsiteX14" fmla="*/ 2911690 w 2912927"/>
                  <a:gd name="connsiteY14" fmla="*/ 93115 h 1118993"/>
                  <a:gd name="connsiteX15" fmla="*/ 1824422 w 2912927"/>
                  <a:gd name="connsiteY15" fmla="*/ 67749 h 1118993"/>
                  <a:gd name="connsiteX16" fmla="*/ 1041079 w 2912927"/>
                  <a:gd name="connsiteY16" fmla="*/ 906537 h 1118993"/>
                  <a:gd name="connsiteX17" fmla="*/ 555873 w 2912927"/>
                  <a:gd name="connsiteY17" fmla="*/ 957960 h 1118993"/>
                  <a:gd name="connsiteX0" fmla="*/ 555873 w 2912927"/>
                  <a:gd name="connsiteY0" fmla="*/ 957960 h 1118993"/>
                  <a:gd name="connsiteX1" fmla="*/ 459783 w 2912927"/>
                  <a:gd name="connsiteY1" fmla="*/ 985237 h 1118993"/>
                  <a:gd name="connsiteX2" fmla="*/ 433953 w 2912927"/>
                  <a:gd name="connsiteY2" fmla="*/ 1031732 h 1118993"/>
                  <a:gd name="connsiteX3" fmla="*/ 402956 w 2912927"/>
                  <a:gd name="connsiteY3" fmla="*/ 1052396 h 1118993"/>
                  <a:gd name="connsiteX4" fmla="*/ 340963 w 2912927"/>
                  <a:gd name="connsiteY4" fmla="*/ 1031732 h 1118993"/>
                  <a:gd name="connsiteX5" fmla="*/ 278970 w 2912927"/>
                  <a:gd name="connsiteY5" fmla="*/ 1088559 h 1118993"/>
                  <a:gd name="connsiteX6" fmla="*/ 206644 w 2912927"/>
                  <a:gd name="connsiteY6" fmla="*/ 1073061 h 1118993"/>
                  <a:gd name="connsiteX7" fmla="*/ 134319 w 2912927"/>
                  <a:gd name="connsiteY7" fmla="*/ 1093725 h 1118993"/>
                  <a:gd name="connsiteX8" fmla="*/ 67159 w 2912927"/>
                  <a:gd name="connsiteY8" fmla="*/ 1078227 h 1118993"/>
                  <a:gd name="connsiteX9" fmla="*/ 0 w 2912927"/>
                  <a:gd name="connsiteY9" fmla="*/ 1073061 h 1118993"/>
                  <a:gd name="connsiteX10" fmla="*/ 67159 w 2912927"/>
                  <a:gd name="connsiteY10" fmla="*/ 1114390 h 1118993"/>
                  <a:gd name="connsiteX11" fmla="*/ 397350 w 2912927"/>
                  <a:gd name="connsiteY11" fmla="*/ 1115489 h 1118993"/>
                  <a:gd name="connsiteX12" fmla="*/ 982468 w 2912927"/>
                  <a:gd name="connsiteY12" fmla="*/ 1092132 h 1118993"/>
                  <a:gd name="connsiteX13" fmla="*/ 2017736 w 2912927"/>
                  <a:gd name="connsiteY13" fmla="*/ 894137 h 1118993"/>
                  <a:gd name="connsiteX14" fmla="*/ 2911690 w 2912927"/>
                  <a:gd name="connsiteY14" fmla="*/ 93115 h 1118993"/>
                  <a:gd name="connsiteX15" fmla="*/ 1824422 w 2912927"/>
                  <a:gd name="connsiteY15" fmla="*/ 67749 h 1118993"/>
                  <a:gd name="connsiteX16" fmla="*/ 980523 w 2912927"/>
                  <a:gd name="connsiteY16" fmla="*/ 894426 h 1118993"/>
                  <a:gd name="connsiteX17" fmla="*/ 555873 w 2912927"/>
                  <a:gd name="connsiteY17" fmla="*/ 957960 h 1118993"/>
                  <a:gd name="connsiteX0" fmla="*/ 555873 w 2912927"/>
                  <a:gd name="connsiteY0" fmla="*/ 957960 h 1118993"/>
                  <a:gd name="connsiteX1" fmla="*/ 459783 w 2912927"/>
                  <a:gd name="connsiteY1" fmla="*/ 985237 h 1118993"/>
                  <a:gd name="connsiteX2" fmla="*/ 433953 w 2912927"/>
                  <a:gd name="connsiteY2" fmla="*/ 1031732 h 1118993"/>
                  <a:gd name="connsiteX3" fmla="*/ 402956 w 2912927"/>
                  <a:gd name="connsiteY3" fmla="*/ 1052396 h 1118993"/>
                  <a:gd name="connsiteX4" fmla="*/ 340963 w 2912927"/>
                  <a:gd name="connsiteY4" fmla="*/ 1031732 h 1118993"/>
                  <a:gd name="connsiteX5" fmla="*/ 278970 w 2912927"/>
                  <a:gd name="connsiteY5" fmla="*/ 1088559 h 1118993"/>
                  <a:gd name="connsiteX6" fmla="*/ 206644 w 2912927"/>
                  <a:gd name="connsiteY6" fmla="*/ 1073061 h 1118993"/>
                  <a:gd name="connsiteX7" fmla="*/ 134319 w 2912927"/>
                  <a:gd name="connsiteY7" fmla="*/ 1093725 h 1118993"/>
                  <a:gd name="connsiteX8" fmla="*/ 67159 w 2912927"/>
                  <a:gd name="connsiteY8" fmla="*/ 1078227 h 1118993"/>
                  <a:gd name="connsiteX9" fmla="*/ 0 w 2912927"/>
                  <a:gd name="connsiteY9" fmla="*/ 1073061 h 1118993"/>
                  <a:gd name="connsiteX10" fmla="*/ 67159 w 2912927"/>
                  <a:gd name="connsiteY10" fmla="*/ 1114390 h 1118993"/>
                  <a:gd name="connsiteX11" fmla="*/ 397350 w 2912927"/>
                  <a:gd name="connsiteY11" fmla="*/ 1115489 h 1118993"/>
                  <a:gd name="connsiteX12" fmla="*/ 982468 w 2912927"/>
                  <a:gd name="connsiteY12" fmla="*/ 1092132 h 1118993"/>
                  <a:gd name="connsiteX13" fmla="*/ 2017736 w 2912927"/>
                  <a:gd name="connsiteY13" fmla="*/ 894137 h 1118993"/>
                  <a:gd name="connsiteX14" fmla="*/ 2911690 w 2912927"/>
                  <a:gd name="connsiteY14" fmla="*/ 93115 h 1118993"/>
                  <a:gd name="connsiteX15" fmla="*/ 1824422 w 2912927"/>
                  <a:gd name="connsiteY15" fmla="*/ 67749 h 1118993"/>
                  <a:gd name="connsiteX16" fmla="*/ 980523 w 2912927"/>
                  <a:gd name="connsiteY16" fmla="*/ 894426 h 1118993"/>
                  <a:gd name="connsiteX17" fmla="*/ 555873 w 2912927"/>
                  <a:gd name="connsiteY17" fmla="*/ 957960 h 1118993"/>
                  <a:gd name="connsiteX0" fmla="*/ 555873 w 2912927"/>
                  <a:gd name="connsiteY0" fmla="*/ 957960 h 1118993"/>
                  <a:gd name="connsiteX1" fmla="*/ 459783 w 2912927"/>
                  <a:gd name="connsiteY1" fmla="*/ 985237 h 1118993"/>
                  <a:gd name="connsiteX2" fmla="*/ 433953 w 2912927"/>
                  <a:gd name="connsiteY2" fmla="*/ 1031732 h 1118993"/>
                  <a:gd name="connsiteX3" fmla="*/ 402956 w 2912927"/>
                  <a:gd name="connsiteY3" fmla="*/ 1052396 h 1118993"/>
                  <a:gd name="connsiteX4" fmla="*/ 340963 w 2912927"/>
                  <a:gd name="connsiteY4" fmla="*/ 1031732 h 1118993"/>
                  <a:gd name="connsiteX5" fmla="*/ 278970 w 2912927"/>
                  <a:gd name="connsiteY5" fmla="*/ 1088559 h 1118993"/>
                  <a:gd name="connsiteX6" fmla="*/ 206644 w 2912927"/>
                  <a:gd name="connsiteY6" fmla="*/ 1073061 h 1118993"/>
                  <a:gd name="connsiteX7" fmla="*/ 134319 w 2912927"/>
                  <a:gd name="connsiteY7" fmla="*/ 1093725 h 1118993"/>
                  <a:gd name="connsiteX8" fmla="*/ 67159 w 2912927"/>
                  <a:gd name="connsiteY8" fmla="*/ 1078227 h 1118993"/>
                  <a:gd name="connsiteX9" fmla="*/ 0 w 2912927"/>
                  <a:gd name="connsiteY9" fmla="*/ 1073061 h 1118993"/>
                  <a:gd name="connsiteX10" fmla="*/ 67159 w 2912927"/>
                  <a:gd name="connsiteY10" fmla="*/ 1114390 h 1118993"/>
                  <a:gd name="connsiteX11" fmla="*/ 397350 w 2912927"/>
                  <a:gd name="connsiteY11" fmla="*/ 1115489 h 1118993"/>
                  <a:gd name="connsiteX12" fmla="*/ 982468 w 2912927"/>
                  <a:gd name="connsiteY12" fmla="*/ 1092132 h 1118993"/>
                  <a:gd name="connsiteX13" fmla="*/ 2017736 w 2912927"/>
                  <a:gd name="connsiteY13" fmla="*/ 894137 h 1118993"/>
                  <a:gd name="connsiteX14" fmla="*/ 2911690 w 2912927"/>
                  <a:gd name="connsiteY14" fmla="*/ 93115 h 1118993"/>
                  <a:gd name="connsiteX15" fmla="*/ 1824422 w 2912927"/>
                  <a:gd name="connsiteY15" fmla="*/ 67749 h 1118993"/>
                  <a:gd name="connsiteX16" fmla="*/ 1035023 w 2912927"/>
                  <a:gd name="connsiteY16" fmla="*/ 924704 h 1118993"/>
                  <a:gd name="connsiteX17" fmla="*/ 555873 w 2912927"/>
                  <a:gd name="connsiteY17" fmla="*/ 957960 h 1118993"/>
                  <a:gd name="connsiteX0" fmla="*/ 555873 w 2911901"/>
                  <a:gd name="connsiteY0" fmla="*/ 948925 h 1109958"/>
                  <a:gd name="connsiteX1" fmla="*/ 459783 w 2911901"/>
                  <a:gd name="connsiteY1" fmla="*/ 976202 h 1109958"/>
                  <a:gd name="connsiteX2" fmla="*/ 433953 w 2911901"/>
                  <a:gd name="connsiteY2" fmla="*/ 1022697 h 1109958"/>
                  <a:gd name="connsiteX3" fmla="*/ 402956 w 2911901"/>
                  <a:gd name="connsiteY3" fmla="*/ 1043361 h 1109958"/>
                  <a:gd name="connsiteX4" fmla="*/ 340963 w 2911901"/>
                  <a:gd name="connsiteY4" fmla="*/ 1022697 h 1109958"/>
                  <a:gd name="connsiteX5" fmla="*/ 278970 w 2911901"/>
                  <a:gd name="connsiteY5" fmla="*/ 1079524 h 1109958"/>
                  <a:gd name="connsiteX6" fmla="*/ 206644 w 2911901"/>
                  <a:gd name="connsiteY6" fmla="*/ 1064026 h 1109958"/>
                  <a:gd name="connsiteX7" fmla="*/ 134319 w 2911901"/>
                  <a:gd name="connsiteY7" fmla="*/ 1084690 h 1109958"/>
                  <a:gd name="connsiteX8" fmla="*/ 67159 w 2911901"/>
                  <a:gd name="connsiteY8" fmla="*/ 1069192 h 1109958"/>
                  <a:gd name="connsiteX9" fmla="*/ 0 w 2911901"/>
                  <a:gd name="connsiteY9" fmla="*/ 1064026 h 1109958"/>
                  <a:gd name="connsiteX10" fmla="*/ 67159 w 2911901"/>
                  <a:gd name="connsiteY10" fmla="*/ 1105355 h 1109958"/>
                  <a:gd name="connsiteX11" fmla="*/ 397350 w 2911901"/>
                  <a:gd name="connsiteY11" fmla="*/ 1106454 h 1109958"/>
                  <a:gd name="connsiteX12" fmla="*/ 982468 w 2911901"/>
                  <a:gd name="connsiteY12" fmla="*/ 1083097 h 1109958"/>
                  <a:gd name="connsiteX13" fmla="*/ 2017736 w 2911901"/>
                  <a:gd name="connsiteY13" fmla="*/ 885102 h 1109958"/>
                  <a:gd name="connsiteX14" fmla="*/ 2911690 w 2911901"/>
                  <a:gd name="connsiteY14" fmla="*/ 84080 h 1109958"/>
                  <a:gd name="connsiteX15" fmla="*/ 1824422 w 2911901"/>
                  <a:gd name="connsiteY15" fmla="*/ 58714 h 1109958"/>
                  <a:gd name="connsiteX16" fmla="*/ 1035023 w 2911901"/>
                  <a:gd name="connsiteY16" fmla="*/ 915669 h 1109958"/>
                  <a:gd name="connsiteX17" fmla="*/ 555873 w 2911901"/>
                  <a:gd name="connsiteY17" fmla="*/ 948925 h 1109958"/>
                  <a:gd name="connsiteX0" fmla="*/ 555873 w 2919573"/>
                  <a:gd name="connsiteY0" fmla="*/ 980082 h 1141115"/>
                  <a:gd name="connsiteX1" fmla="*/ 459783 w 2919573"/>
                  <a:gd name="connsiteY1" fmla="*/ 1007359 h 1141115"/>
                  <a:gd name="connsiteX2" fmla="*/ 433953 w 2919573"/>
                  <a:gd name="connsiteY2" fmla="*/ 1053854 h 1141115"/>
                  <a:gd name="connsiteX3" fmla="*/ 402956 w 2919573"/>
                  <a:gd name="connsiteY3" fmla="*/ 1074518 h 1141115"/>
                  <a:gd name="connsiteX4" fmla="*/ 340963 w 2919573"/>
                  <a:gd name="connsiteY4" fmla="*/ 1053854 h 1141115"/>
                  <a:gd name="connsiteX5" fmla="*/ 278970 w 2919573"/>
                  <a:gd name="connsiteY5" fmla="*/ 1110681 h 1141115"/>
                  <a:gd name="connsiteX6" fmla="*/ 206644 w 2919573"/>
                  <a:gd name="connsiteY6" fmla="*/ 1095183 h 1141115"/>
                  <a:gd name="connsiteX7" fmla="*/ 134319 w 2919573"/>
                  <a:gd name="connsiteY7" fmla="*/ 1115847 h 1141115"/>
                  <a:gd name="connsiteX8" fmla="*/ 67159 w 2919573"/>
                  <a:gd name="connsiteY8" fmla="*/ 1100349 h 1141115"/>
                  <a:gd name="connsiteX9" fmla="*/ 0 w 2919573"/>
                  <a:gd name="connsiteY9" fmla="*/ 1095183 h 1141115"/>
                  <a:gd name="connsiteX10" fmla="*/ 67159 w 2919573"/>
                  <a:gd name="connsiteY10" fmla="*/ 1136512 h 1141115"/>
                  <a:gd name="connsiteX11" fmla="*/ 397350 w 2919573"/>
                  <a:gd name="connsiteY11" fmla="*/ 1137611 h 1141115"/>
                  <a:gd name="connsiteX12" fmla="*/ 982468 w 2919573"/>
                  <a:gd name="connsiteY12" fmla="*/ 1114254 h 1141115"/>
                  <a:gd name="connsiteX13" fmla="*/ 2017736 w 2919573"/>
                  <a:gd name="connsiteY13" fmla="*/ 916259 h 1141115"/>
                  <a:gd name="connsiteX14" fmla="*/ 2911690 w 2919573"/>
                  <a:gd name="connsiteY14" fmla="*/ 115237 h 1141115"/>
                  <a:gd name="connsiteX15" fmla="*/ 2420009 w 2919573"/>
                  <a:gd name="connsiteY15" fmla="*/ 28853 h 1141115"/>
                  <a:gd name="connsiteX16" fmla="*/ 1824422 w 2919573"/>
                  <a:gd name="connsiteY16" fmla="*/ 89871 h 1141115"/>
                  <a:gd name="connsiteX17" fmla="*/ 1035023 w 2919573"/>
                  <a:gd name="connsiteY17" fmla="*/ 946826 h 1141115"/>
                  <a:gd name="connsiteX18" fmla="*/ 555873 w 2919573"/>
                  <a:gd name="connsiteY18" fmla="*/ 980082 h 1141115"/>
                  <a:gd name="connsiteX0" fmla="*/ 555873 w 2916419"/>
                  <a:gd name="connsiteY0" fmla="*/ 941278 h 1102311"/>
                  <a:gd name="connsiteX1" fmla="*/ 459783 w 2916419"/>
                  <a:gd name="connsiteY1" fmla="*/ 968555 h 1102311"/>
                  <a:gd name="connsiteX2" fmla="*/ 433953 w 2916419"/>
                  <a:gd name="connsiteY2" fmla="*/ 1015050 h 1102311"/>
                  <a:gd name="connsiteX3" fmla="*/ 402956 w 2916419"/>
                  <a:gd name="connsiteY3" fmla="*/ 1035714 h 1102311"/>
                  <a:gd name="connsiteX4" fmla="*/ 340963 w 2916419"/>
                  <a:gd name="connsiteY4" fmla="*/ 1015050 h 1102311"/>
                  <a:gd name="connsiteX5" fmla="*/ 278970 w 2916419"/>
                  <a:gd name="connsiteY5" fmla="*/ 1071877 h 1102311"/>
                  <a:gd name="connsiteX6" fmla="*/ 206644 w 2916419"/>
                  <a:gd name="connsiteY6" fmla="*/ 1056379 h 1102311"/>
                  <a:gd name="connsiteX7" fmla="*/ 134319 w 2916419"/>
                  <a:gd name="connsiteY7" fmla="*/ 1077043 h 1102311"/>
                  <a:gd name="connsiteX8" fmla="*/ 67159 w 2916419"/>
                  <a:gd name="connsiteY8" fmla="*/ 1061545 h 1102311"/>
                  <a:gd name="connsiteX9" fmla="*/ 0 w 2916419"/>
                  <a:gd name="connsiteY9" fmla="*/ 1056379 h 1102311"/>
                  <a:gd name="connsiteX10" fmla="*/ 67159 w 2916419"/>
                  <a:gd name="connsiteY10" fmla="*/ 1097708 h 1102311"/>
                  <a:gd name="connsiteX11" fmla="*/ 397350 w 2916419"/>
                  <a:gd name="connsiteY11" fmla="*/ 1098807 h 1102311"/>
                  <a:gd name="connsiteX12" fmla="*/ 982468 w 2916419"/>
                  <a:gd name="connsiteY12" fmla="*/ 1075450 h 1102311"/>
                  <a:gd name="connsiteX13" fmla="*/ 2017736 w 2916419"/>
                  <a:gd name="connsiteY13" fmla="*/ 877455 h 1102311"/>
                  <a:gd name="connsiteX14" fmla="*/ 2911690 w 2916419"/>
                  <a:gd name="connsiteY14" fmla="*/ 76433 h 1102311"/>
                  <a:gd name="connsiteX15" fmla="*/ 2347342 w 2916419"/>
                  <a:gd name="connsiteY15" fmla="*/ 141439 h 1102311"/>
                  <a:gd name="connsiteX16" fmla="*/ 1824422 w 2916419"/>
                  <a:gd name="connsiteY16" fmla="*/ 51067 h 1102311"/>
                  <a:gd name="connsiteX17" fmla="*/ 1035023 w 2916419"/>
                  <a:gd name="connsiteY17" fmla="*/ 908022 h 1102311"/>
                  <a:gd name="connsiteX18" fmla="*/ 555873 w 2916419"/>
                  <a:gd name="connsiteY18" fmla="*/ 941278 h 1102311"/>
                  <a:gd name="connsiteX0" fmla="*/ 555873 w 2916043"/>
                  <a:gd name="connsiteY0" fmla="*/ 941278 h 1102311"/>
                  <a:gd name="connsiteX1" fmla="*/ 459783 w 2916043"/>
                  <a:gd name="connsiteY1" fmla="*/ 968555 h 1102311"/>
                  <a:gd name="connsiteX2" fmla="*/ 433953 w 2916043"/>
                  <a:gd name="connsiteY2" fmla="*/ 1015050 h 1102311"/>
                  <a:gd name="connsiteX3" fmla="*/ 402956 w 2916043"/>
                  <a:gd name="connsiteY3" fmla="*/ 1035714 h 1102311"/>
                  <a:gd name="connsiteX4" fmla="*/ 340963 w 2916043"/>
                  <a:gd name="connsiteY4" fmla="*/ 1015050 h 1102311"/>
                  <a:gd name="connsiteX5" fmla="*/ 278970 w 2916043"/>
                  <a:gd name="connsiteY5" fmla="*/ 1071877 h 1102311"/>
                  <a:gd name="connsiteX6" fmla="*/ 206644 w 2916043"/>
                  <a:gd name="connsiteY6" fmla="*/ 1056379 h 1102311"/>
                  <a:gd name="connsiteX7" fmla="*/ 134319 w 2916043"/>
                  <a:gd name="connsiteY7" fmla="*/ 1077043 h 1102311"/>
                  <a:gd name="connsiteX8" fmla="*/ 67159 w 2916043"/>
                  <a:gd name="connsiteY8" fmla="*/ 1061545 h 1102311"/>
                  <a:gd name="connsiteX9" fmla="*/ 0 w 2916043"/>
                  <a:gd name="connsiteY9" fmla="*/ 1056379 h 1102311"/>
                  <a:gd name="connsiteX10" fmla="*/ 67159 w 2916043"/>
                  <a:gd name="connsiteY10" fmla="*/ 1097708 h 1102311"/>
                  <a:gd name="connsiteX11" fmla="*/ 397350 w 2916043"/>
                  <a:gd name="connsiteY11" fmla="*/ 1098807 h 1102311"/>
                  <a:gd name="connsiteX12" fmla="*/ 982468 w 2916043"/>
                  <a:gd name="connsiteY12" fmla="*/ 1075450 h 1102311"/>
                  <a:gd name="connsiteX13" fmla="*/ 2017736 w 2916043"/>
                  <a:gd name="connsiteY13" fmla="*/ 877455 h 1102311"/>
                  <a:gd name="connsiteX14" fmla="*/ 2577456 w 2916043"/>
                  <a:gd name="connsiteY14" fmla="*/ 444222 h 1102311"/>
                  <a:gd name="connsiteX15" fmla="*/ 2911690 w 2916043"/>
                  <a:gd name="connsiteY15" fmla="*/ 76433 h 1102311"/>
                  <a:gd name="connsiteX16" fmla="*/ 2347342 w 2916043"/>
                  <a:gd name="connsiteY16" fmla="*/ 141439 h 1102311"/>
                  <a:gd name="connsiteX17" fmla="*/ 1824422 w 2916043"/>
                  <a:gd name="connsiteY17" fmla="*/ 51067 h 1102311"/>
                  <a:gd name="connsiteX18" fmla="*/ 1035023 w 2916043"/>
                  <a:gd name="connsiteY18" fmla="*/ 908022 h 1102311"/>
                  <a:gd name="connsiteX19" fmla="*/ 555873 w 2916043"/>
                  <a:gd name="connsiteY19" fmla="*/ 941278 h 1102311"/>
                  <a:gd name="connsiteX0" fmla="*/ 555873 w 2919028"/>
                  <a:gd name="connsiteY0" fmla="*/ 941278 h 1102311"/>
                  <a:gd name="connsiteX1" fmla="*/ 459783 w 2919028"/>
                  <a:gd name="connsiteY1" fmla="*/ 968555 h 1102311"/>
                  <a:gd name="connsiteX2" fmla="*/ 433953 w 2919028"/>
                  <a:gd name="connsiteY2" fmla="*/ 1015050 h 1102311"/>
                  <a:gd name="connsiteX3" fmla="*/ 402956 w 2919028"/>
                  <a:gd name="connsiteY3" fmla="*/ 1035714 h 1102311"/>
                  <a:gd name="connsiteX4" fmla="*/ 340963 w 2919028"/>
                  <a:gd name="connsiteY4" fmla="*/ 1015050 h 1102311"/>
                  <a:gd name="connsiteX5" fmla="*/ 278970 w 2919028"/>
                  <a:gd name="connsiteY5" fmla="*/ 1071877 h 1102311"/>
                  <a:gd name="connsiteX6" fmla="*/ 206644 w 2919028"/>
                  <a:gd name="connsiteY6" fmla="*/ 1056379 h 1102311"/>
                  <a:gd name="connsiteX7" fmla="*/ 134319 w 2919028"/>
                  <a:gd name="connsiteY7" fmla="*/ 1077043 h 1102311"/>
                  <a:gd name="connsiteX8" fmla="*/ 67159 w 2919028"/>
                  <a:gd name="connsiteY8" fmla="*/ 1061545 h 1102311"/>
                  <a:gd name="connsiteX9" fmla="*/ 0 w 2919028"/>
                  <a:gd name="connsiteY9" fmla="*/ 1056379 h 1102311"/>
                  <a:gd name="connsiteX10" fmla="*/ 67159 w 2919028"/>
                  <a:gd name="connsiteY10" fmla="*/ 1097708 h 1102311"/>
                  <a:gd name="connsiteX11" fmla="*/ 397350 w 2919028"/>
                  <a:gd name="connsiteY11" fmla="*/ 1098807 h 1102311"/>
                  <a:gd name="connsiteX12" fmla="*/ 982468 w 2919028"/>
                  <a:gd name="connsiteY12" fmla="*/ 1075450 h 1102311"/>
                  <a:gd name="connsiteX13" fmla="*/ 2017736 w 2919028"/>
                  <a:gd name="connsiteY13" fmla="*/ 877455 h 1102311"/>
                  <a:gd name="connsiteX14" fmla="*/ 2625901 w 2919028"/>
                  <a:gd name="connsiteY14" fmla="*/ 565335 h 1102311"/>
                  <a:gd name="connsiteX15" fmla="*/ 2911690 w 2919028"/>
                  <a:gd name="connsiteY15" fmla="*/ 76433 h 1102311"/>
                  <a:gd name="connsiteX16" fmla="*/ 2347342 w 2919028"/>
                  <a:gd name="connsiteY16" fmla="*/ 141439 h 1102311"/>
                  <a:gd name="connsiteX17" fmla="*/ 1824422 w 2919028"/>
                  <a:gd name="connsiteY17" fmla="*/ 51067 h 1102311"/>
                  <a:gd name="connsiteX18" fmla="*/ 1035023 w 2919028"/>
                  <a:gd name="connsiteY18" fmla="*/ 908022 h 1102311"/>
                  <a:gd name="connsiteX19" fmla="*/ 555873 w 2919028"/>
                  <a:gd name="connsiteY19" fmla="*/ 941278 h 1102311"/>
                  <a:gd name="connsiteX0" fmla="*/ 555873 w 2925305"/>
                  <a:gd name="connsiteY0" fmla="*/ 941507 h 1102540"/>
                  <a:gd name="connsiteX1" fmla="*/ 459783 w 2925305"/>
                  <a:gd name="connsiteY1" fmla="*/ 968784 h 1102540"/>
                  <a:gd name="connsiteX2" fmla="*/ 433953 w 2925305"/>
                  <a:gd name="connsiteY2" fmla="*/ 1015279 h 1102540"/>
                  <a:gd name="connsiteX3" fmla="*/ 402956 w 2925305"/>
                  <a:gd name="connsiteY3" fmla="*/ 1035943 h 1102540"/>
                  <a:gd name="connsiteX4" fmla="*/ 340963 w 2925305"/>
                  <a:gd name="connsiteY4" fmla="*/ 1015279 h 1102540"/>
                  <a:gd name="connsiteX5" fmla="*/ 278970 w 2925305"/>
                  <a:gd name="connsiteY5" fmla="*/ 1072106 h 1102540"/>
                  <a:gd name="connsiteX6" fmla="*/ 206644 w 2925305"/>
                  <a:gd name="connsiteY6" fmla="*/ 1056608 h 1102540"/>
                  <a:gd name="connsiteX7" fmla="*/ 134319 w 2925305"/>
                  <a:gd name="connsiteY7" fmla="*/ 1077272 h 1102540"/>
                  <a:gd name="connsiteX8" fmla="*/ 67159 w 2925305"/>
                  <a:gd name="connsiteY8" fmla="*/ 1061774 h 1102540"/>
                  <a:gd name="connsiteX9" fmla="*/ 0 w 2925305"/>
                  <a:gd name="connsiteY9" fmla="*/ 1056608 h 1102540"/>
                  <a:gd name="connsiteX10" fmla="*/ 67159 w 2925305"/>
                  <a:gd name="connsiteY10" fmla="*/ 1097937 h 1102540"/>
                  <a:gd name="connsiteX11" fmla="*/ 397350 w 2925305"/>
                  <a:gd name="connsiteY11" fmla="*/ 1099036 h 1102540"/>
                  <a:gd name="connsiteX12" fmla="*/ 982468 w 2925305"/>
                  <a:gd name="connsiteY12" fmla="*/ 1075679 h 1102540"/>
                  <a:gd name="connsiteX13" fmla="*/ 2017736 w 2925305"/>
                  <a:gd name="connsiteY13" fmla="*/ 877684 h 1102540"/>
                  <a:gd name="connsiteX14" fmla="*/ 2625901 w 2925305"/>
                  <a:gd name="connsiteY14" fmla="*/ 565564 h 1102540"/>
                  <a:gd name="connsiteX15" fmla="*/ 2918138 w 2925305"/>
                  <a:gd name="connsiteY15" fmla="*/ 87009 h 1102540"/>
                  <a:gd name="connsiteX16" fmla="*/ 2347342 w 2925305"/>
                  <a:gd name="connsiteY16" fmla="*/ 141668 h 1102540"/>
                  <a:gd name="connsiteX17" fmla="*/ 1824422 w 2925305"/>
                  <a:gd name="connsiteY17" fmla="*/ 51296 h 1102540"/>
                  <a:gd name="connsiteX18" fmla="*/ 1035023 w 2925305"/>
                  <a:gd name="connsiteY18" fmla="*/ 908251 h 1102540"/>
                  <a:gd name="connsiteX19" fmla="*/ 555873 w 2925305"/>
                  <a:gd name="connsiteY19" fmla="*/ 941507 h 1102540"/>
                  <a:gd name="connsiteX0" fmla="*/ 555873 w 2933419"/>
                  <a:gd name="connsiteY0" fmla="*/ 941507 h 1102540"/>
                  <a:gd name="connsiteX1" fmla="*/ 459783 w 2933419"/>
                  <a:gd name="connsiteY1" fmla="*/ 968784 h 1102540"/>
                  <a:gd name="connsiteX2" fmla="*/ 433953 w 2933419"/>
                  <a:gd name="connsiteY2" fmla="*/ 1015279 h 1102540"/>
                  <a:gd name="connsiteX3" fmla="*/ 402956 w 2933419"/>
                  <a:gd name="connsiteY3" fmla="*/ 1035943 h 1102540"/>
                  <a:gd name="connsiteX4" fmla="*/ 340963 w 2933419"/>
                  <a:gd name="connsiteY4" fmla="*/ 1015279 h 1102540"/>
                  <a:gd name="connsiteX5" fmla="*/ 278970 w 2933419"/>
                  <a:gd name="connsiteY5" fmla="*/ 1072106 h 1102540"/>
                  <a:gd name="connsiteX6" fmla="*/ 206644 w 2933419"/>
                  <a:gd name="connsiteY6" fmla="*/ 1056608 h 1102540"/>
                  <a:gd name="connsiteX7" fmla="*/ 134319 w 2933419"/>
                  <a:gd name="connsiteY7" fmla="*/ 1077272 h 1102540"/>
                  <a:gd name="connsiteX8" fmla="*/ 67159 w 2933419"/>
                  <a:gd name="connsiteY8" fmla="*/ 1061774 h 1102540"/>
                  <a:gd name="connsiteX9" fmla="*/ 0 w 2933419"/>
                  <a:gd name="connsiteY9" fmla="*/ 1056608 h 1102540"/>
                  <a:gd name="connsiteX10" fmla="*/ 67159 w 2933419"/>
                  <a:gd name="connsiteY10" fmla="*/ 1097937 h 1102540"/>
                  <a:gd name="connsiteX11" fmla="*/ 397350 w 2933419"/>
                  <a:gd name="connsiteY11" fmla="*/ 1099036 h 1102540"/>
                  <a:gd name="connsiteX12" fmla="*/ 982468 w 2933419"/>
                  <a:gd name="connsiteY12" fmla="*/ 1075679 h 1102540"/>
                  <a:gd name="connsiteX13" fmla="*/ 2017736 w 2933419"/>
                  <a:gd name="connsiteY13" fmla="*/ 877684 h 1102540"/>
                  <a:gd name="connsiteX14" fmla="*/ 2625901 w 2933419"/>
                  <a:gd name="connsiteY14" fmla="*/ 565564 h 1102540"/>
                  <a:gd name="connsiteX15" fmla="*/ 2918138 w 2933419"/>
                  <a:gd name="connsiteY15" fmla="*/ 87009 h 1102540"/>
                  <a:gd name="connsiteX16" fmla="*/ 2347342 w 2933419"/>
                  <a:gd name="connsiteY16" fmla="*/ 141668 h 1102540"/>
                  <a:gd name="connsiteX17" fmla="*/ 1824422 w 2933419"/>
                  <a:gd name="connsiteY17" fmla="*/ 51296 h 1102540"/>
                  <a:gd name="connsiteX18" fmla="*/ 1035023 w 2933419"/>
                  <a:gd name="connsiteY18" fmla="*/ 908251 h 1102540"/>
                  <a:gd name="connsiteX19" fmla="*/ 555873 w 2933419"/>
                  <a:gd name="connsiteY19" fmla="*/ 941507 h 1102540"/>
                  <a:gd name="connsiteX0" fmla="*/ 555873 w 2928008"/>
                  <a:gd name="connsiteY0" fmla="*/ 941507 h 1102540"/>
                  <a:gd name="connsiteX1" fmla="*/ 459783 w 2928008"/>
                  <a:gd name="connsiteY1" fmla="*/ 968784 h 1102540"/>
                  <a:gd name="connsiteX2" fmla="*/ 433953 w 2928008"/>
                  <a:gd name="connsiteY2" fmla="*/ 1015279 h 1102540"/>
                  <a:gd name="connsiteX3" fmla="*/ 402956 w 2928008"/>
                  <a:gd name="connsiteY3" fmla="*/ 1035943 h 1102540"/>
                  <a:gd name="connsiteX4" fmla="*/ 340963 w 2928008"/>
                  <a:gd name="connsiteY4" fmla="*/ 1015279 h 1102540"/>
                  <a:gd name="connsiteX5" fmla="*/ 278970 w 2928008"/>
                  <a:gd name="connsiteY5" fmla="*/ 1072106 h 1102540"/>
                  <a:gd name="connsiteX6" fmla="*/ 206644 w 2928008"/>
                  <a:gd name="connsiteY6" fmla="*/ 1056608 h 1102540"/>
                  <a:gd name="connsiteX7" fmla="*/ 134319 w 2928008"/>
                  <a:gd name="connsiteY7" fmla="*/ 1077272 h 1102540"/>
                  <a:gd name="connsiteX8" fmla="*/ 67159 w 2928008"/>
                  <a:gd name="connsiteY8" fmla="*/ 1061774 h 1102540"/>
                  <a:gd name="connsiteX9" fmla="*/ 0 w 2928008"/>
                  <a:gd name="connsiteY9" fmla="*/ 1056608 h 1102540"/>
                  <a:gd name="connsiteX10" fmla="*/ 67159 w 2928008"/>
                  <a:gd name="connsiteY10" fmla="*/ 1097937 h 1102540"/>
                  <a:gd name="connsiteX11" fmla="*/ 397350 w 2928008"/>
                  <a:gd name="connsiteY11" fmla="*/ 1099036 h 1102540"/>
                  <a:gd name="connsiteX12" fmla="*/ 982468 w 2928008"/>
                  <a:gd name="connsiteY12" fmla="*/ 1075679 h 1102540"/>
                  <a:gd name="connsiteX13" fmla="*/ 2017736 w 2928008"/>
                  <a:gd name="connsiteY13" fmla="*/ 877684 h 1102540"/>
                  <a:gd name="connsiteX14" fmla="*/ 2658142 w 2928008"/>
                  <a:gd name="connsiteY14" fmla="*/ 679383 h 1102540"/>
                  <a:gd name="connsiteX15" fmla="*/ 2918138 w 2928008"/>
                  <a:gd name="connsiteY15" fmla="*/ 87009 h 1102540"/>
                  <a:gd name="connsiteX16" fmla="*/ 2347342 w 2928008"/>
                  <a:gd name="connsiteY16" fmla="*/ 141668 h 1102540"/>
                  <a:gd name="connsiteX17" fmla="*/ 1824422 w 2928008"/>
                  <a:gd name="connsiteY17" fmla="*/ 51296 h 1102540"/>
                  <a:gd name="connsiteX18" fmla="*/ 1035023 w 2928008"/>
                  <a:gd name="connsiteY18" fmla="*/ 908251 h 1102540"/>
                  <a:gd name="connsiteX19" fmla="*/ 555873 w 2928008"/>
                  <a:gd name="connsiteY19" fmla="*/ 941507 h 1102540"/>
                  <a:gd name="connsiteX0" fmla="*/ 555873 w 2928008"/>
                  <a:gd name="connsiteY0" fmla="*/ 941507 h 1102540"/>
                  <a:gd name="connsiteX1" fmla="*/ 459783 w 2928008"/>
                  <a:gd name="connsiteY1" fmla="*/ 968784 h 1102540"/>
                  <a:gd name="connsiteX2" fmla="*/ 433953 w 2928008"/>
                  <a:gd name="connsiteY2" fmla="*/ 1015279 h 1102540"/>
                  <a:gd name="connsiteX3" fmla="*/ 402956 w 2928008"/>
                  <a:gd name="connsiteY3" fmla="*/ 1035943 h 1102540"/>
                  <a:gd name="connsiteX4" fmla="*/ 340963 w 2928008"/>
                  <a:gd name="connsiteY4" fmla="*/ 1015279 h 1102540"/>
                  <a:gd name="connsiteX5" fmla="*/ 278970 w 2928008"/>
                  <a:gd name="connsiteY5" fmla="*/ 1072106 h 1102540"/>
                  <a:gd name="connsiteX6" fmla="*/ 206644 w 2928008"/>
                  <a:gd name="connsiteY6" fmla="*/ 1056608 h 1102540"/>
                  <a:gd name="connsiteX7" fmla="*/ 134319 w 2928008"/>
                  <a:gd name="connsiteY7" fmla="*/ 1077272 h 1102540"/>
                  <a:gd name="connsiteX8" fmla="*/ 67159 w 2928008"/>
                  <a:gd name="connsiteY8" fmla="*/ 1061774 h 1102540"/>
                  <a:gd name="connsiteX9" fmla="*/ 0 w 2928008"/>
                  <a:gd name="connsiteY9" fmla="*/ 1056608 h 1102540"/>
                  <a:gd name="connsiteX10" fmla="*/ 67159 w 2928008"/>
                  <a:gd name="connsiteY10" fmla="*/ 1097937 h 1102540"/>
                  <a:gd name="connsiteX11" fmla="*/ 397350 w 2928008"/>
                  <a:gd name="connsiteY11" fmla="*/ 1099036 h 1102540"/>
                  <a:gd name="connsiteX12" fmla="*/ 982468 w 2928008"/>
                  <a:gd name="connsiteY12" fmla="*/ 1075679 h 1102540"/>
                  <a:gd name="connsiteX13" fmla="*/ 2017736 w 2928008"/>
                  <a:gd name="connsiteY13" fmla="*/ 877684 h 1102540"/>
                  <a:gd name="connsiteX14" fmla="*/ 2658142 w 2928008"/>
                  <a:gd name="connsiteY14" fmla="*/ 679383 h 1102540"/>
                  <a:gd name="connsiteX15" fmla="*/ 2918138 w 2928008"/>
                  <a:gd name="connsiteY15" fmla="*/ 87009 h 1102540"/>
                  <a:gd name="connsiteX16" fmla="*/ 2347342 w 2928008"/>
                  <a:gd name="connsiteY16" fmla="*/ 141668 h 1102540"/>
                  <a:gd name="connsiteX17" fmla="*/ 1824422 w 2928008"/>
                  <a:gd name="connsiteY17" fmla="*/ 51296 h 1102540"/>
                  <a:gd name="connsiteX18" fmla="*/ 555873 w 2928008"/>
                  <a:gd name="connsiteY18" fmla="*/ 941507 h 1102540"/>
                  <a:gd name="connsiteX0" fmla="*/ 555873 w 2928008"/>
                  <a:gd name="connsiteY0" fmla="*/ 941507 h 1102540"/>
                  <a:gd name="connsiteX1" fmla="*/ 433953 w 2928008"/>
                  <a:gd name="connsiteY1" fmla="*/ 1015279 h 1102540"/>
                  <a:gd name="connsiteX2" fmla="*/ 402956 w 2928008"/>
                  <a:gd name="connsiteY2" fmla="*/ 1035943 h 1102540"/>
                  <a:gd name="connsiteX3" fmla="*/ 340963 w 2928008"/>
                  <a:gd name="connsiteY3" fmla="*/ 1015279 h 1102540"/>
                  <a:gd name="connsiteX4" fmla="*/ 278970 w 2928008"/>
                  <a:gd name="connsiteY4" fmla="*/ 1072106 h 1102540"/>
                  <a:gd name="connsiteX5" fmla="*/ 206644 w 2928008"/>
                  <a:gd name="connsiteY5" fmla="*/ 1056608 h 1102540"/>
                  <a:gd name="connsiteX6" fmla="*/ 134319 w 2928008"/>
                  <a:gd name="connsiteY6" fmla="*/ 1077272 h 1102540"/>
                  <a:gd name="connsiteX7" fmla="*/ 67159 w 2928008"/>
                  <a:gd name="connsiteY7" fmla="*/ 1061774 h 1102540"/>
                  <a:gd name="connsiteX8" fmla="*/ 0 w 2928008"/>
                  <a:gd name="connsiteY8" fmla="*/ 1056608 h 1102540"/>
                  <a:gd name="connsiteX9" fmla="*/ 67159 w 2928008"/>
                  <a:gd name="connsiteY9" fmla="*/ 1097937 h 1102540"/>
                  <a:gd name="connsiteX10" fmla="*/ 397350 w 2928008"/>
                  <a:gd name="connsiteY10" fmla="*/ 1099036 h 1102540"/>
                  <a:gd name="connsiteX11" fmla="*/ 982468 w 2928008"/>
                  <a:gd name="connsiteY11" fmla="*/ 1075679 h 1102540"/>
                  <a:gd name="connsiteX12" fmla="*/ 2017736 w 2928008"/>
                  <a:gd name="connsiteY12" fmla="*/ 877684 h 1102540"/>
                  <a:gd name="connsiteX13" fmla="*/ 2658142 w 2928008"/>
                  <a:gd name="connsiteY13" fmla="*/ 679383 h 1102540"/>
                  <a:gd name="connsiteX14" fmla="*/ 2918138 w 2928008"/>
                  <a:gd name="connsiteY14" fmla="*/ 87009 h 1102540"/>
                  <a:gd name="connsiteX15" fmla="*/ 2347342 w 2928008"/>
                  <a:gd name="connsiteY15" fmla="*/ 141668 h 1102540"/>
                  <a:gd name="connsiteX16" fmla="*/ 1824422 w 2928008"/>
                  <a:gd name="connsiteY16" fmla="*/ 51296 h 1102540"/>
                  <a:gd name="connsiteX17" fmla="*/ 555873 w 2928008"/>
                  <a:gd name="connsiteY17" fmla="*/ 941507 h 1102540"/>
                  <a:gd name="connsiteX0" fmla="*/ 555873 w 2928008"/>
                  <a:gd name="connsiteY0" fmla="*/ 941507 h 1102540"/>
                  <a:gd name="connsiteX1" fmla="*/ 402956 w 2928008"/>
                  <a:gd name="connsiteY1" fmla="*/ 1035943 h 1102540"/>
                  <a:gd name="connsiteX2" fmla="*/ 340963 w 2928008"/>
                  <a:gd name="connsiteY2" fmla="*/ 1015279 h 1102540"/>
                  <a:gd name="connsiteX3" fmla="*/ 278970 w 2928008"/>
                  <a:gd name="connsiteY3" fmla="*/ 1072106 h 1102540"/>
                  <a:gd name="connsiteX4" fmla="*/ 206644 w 2928008"/>
                  <a:gd name="connsiteY4" fmla="*/ 1056608 h 1102540"/>
                  <a:gd name="connsiteX5" fmla="*/ 134319 w 2928008"/>
                  <a:gd name="connsiteY5" fmla="*/ 1077272 h 1102540"/>
                  <a:gd name="connsiteX6" fmla="*/ 67159 w 2928008"/>
                  <a:gd name="connsiteY6" fmla="*/ 1061774 h 1102540"/>
                  <a:gd name="connsiteX7" fmla="*/ 0 w 2928008"/>
                  <a:gd name="connsiteY7" fmla="*/ 1056608 h 1102540"/>
                  <a:gd name="connsiteX8" fmla="*/ 67159 w 2928008"/>
                  <a:gd name="connsiteY8" fmla="*/ 1097937 h 1102540"/>
                  <a:gd name="connsiteX9" fmla="*/ 397350 w 2928008"/>
                  <a:gd name="connsiteY9" fmla="*/ 1099036 h 1102540"/>
                  <a:gd name="connsiteX10" fmla="*/ 982468 w 2928008"/>
                  <a:gd name="connsiteY10" fmla="*/ 1075679 h 1102540"/>
                  <a:gd name="connsiteX11" fmla="*/ 2017736 w 2928008"/>
                  <a:gd name="connsiteY11" fmla="*/ 877684 h 1102540"/>
                  <a:gd name="connsiteX12" fmla="*/ 2658142 w 2928008"/>
                  <a:gd name="connsiteY12" fmla="*/ 679383 h 1102540"/>
                  <a:gd name="connsiteX13" fmla="*/ 2918138 w 2928008"/>
                  <a:gd name="connsiteY13" fmla="*/ 87009 h 1102540"/>
                  <a:gd name="connsiteX14" fmla="*/ 2347342 w 2928008"/>
                  <a:gd name="connsiteY14" fmla="*/ 141668 h 1102540"/>
                  <a:gd name="connsiteX15" fmla="*/ 1824422 w 2928008"/>
                  <a:gd name="connsiteY15" fmla="*/ 51296 h 1102540"/>
                  <a:gd name="connsiteX16" fmla="*/ 555873 w 2928008"/>
                  <a:gd name="connsiteY16" fmla="*/ 941507 h 1102540"/>
                  <a:gd name="connsiteX0" fmla="*/ 555873 w 2928008"/>
                  <a:gd name="connsiteY0" fmla="*/ 941507 h 1102540"/>
                  <a:gd name="connsiteX1" fmla="*/ 340963 w 2928008"/>
                  <a:gd name="connsiteY1" fmla="*/ 1015279 h 1102540"/>
                  <a:gd name="connsiteX2" fmla="*/ 278970 w 2928008"/>
                  <a:gd name="connsiteY2" fmla="*/ 1072106 h 1102540"/>
                  <a:gd name="connsiteX3" fmla="*/ 206644 w 2928008"/>
                  <a:gd name="connsiteY3" fmla="*/ 1056608 h 1102540"/>
                  <a:gd name="connsiteX4" fmla="*/ 134319 w 2928008"/>
                  <a:gd name="connsiteY4" fmla="*/ 1077272 h 1102540"/>
                  <a:gd name="connsiteX5" fmla="*/ 67159 w 2928008"/>
                  <a:gd name="connsiteY5" fmla="*/ 1061774 h 1102540"/>
                  <a:gd name="connsiteX6" fmla="*/ 0 w 2928008"/>
                  <a:gd name="connsiteY6" fmla="*/ 1056608 h 1102540"/>
                  <a:gd name="connsiteX7" fmla="*/ 67159 w 2928008"/>
                  <a:gd name="connsiteY7" fmla="*/ 1097937 h 1102540"/>
                  <a:gd name="connsiteX8" fmla="*/ 397350 w 2928008"/>
                  <a:gd name="connsiteY8" fmla="*/ 1099036 h 1102540"/>
                  <a:gd name="connsiteX9" fmla="*/ 982468 w 2928008"/>
                  <a:gd name="connsiteY9" fmla="*/ 1075679 h 1102540"/>
                  <a:gd name="connsiteX10" fmla="*/ 2017736 w 2928008"/>
                  <a:gd name="connsiteY10" fmla="*/ 877684 h 1102540"/>
                  <a:gd name="connsiteX11" fmla="*/ 2658142 w 2928008"/>
                  <a:gd name="connsiteY11" fmla="*/ 679383 h 1102540"/>
                  <a:gd name="connsiteX12" fmla="*/ 2918138 w 2928008"/>
                  <a:gd name="connsiteY12" fmla="*/ 87009 h 1102540"/>
                  <a:gd name="connsiteX13" fmla="*/ 2347342 w 2928008"/>
                  <a:gd name="connsiteY13" fmla="*/ 141668 h 1102540"/>
                  <a:gd name="connsiteX14" fmla="*/ 1824422 w 2928008"/>
                  <a:gd name="connsiteY14" fmla="*/ 51296 h 1102540"/>
                  <a:gd name="connsiteX15" fmla="*/ 555873 w 2928008"/>
                  <a:gd name="connsiteY15" fmla="*/ 941507 h 1102540"/>
                  <a:gd name="connsiteX0" fmla="*/ 555873 w 2928008"/>
                  <a:gd name="connsiteY0" fmla="*/ 941507 h 1102540"/>
                  <a:gd name="connsiteX1" fmla="*/ 278970 w 2928008"/>
                  <a:gd name="connsiteY1" fmla="*/ 1072106 h 1102540"/>
                  <a:gd name="connsiteX2" fmla="*/ 206644 w 2928008"/>
                  <a:gd name="connsiteY2" fmla="*/ 1056608 h 1102540"/>
                  <a:gd name="connsiteX3" fmla="*/ 134319 w 2928008"/>
                  <a:gd name="connsiteY3" fmla="*/ 1077272 h 1102540"/>
                  <a:gd name="connsiteX4" fmla="*/ 67159 w 2928008"/>
                  <a:gd name="connsiteY4" fmla="*/ 1061774 h 1102540"/>
                  <a:gd name="connsiteX5" fmla="*/ 0 w 2928008"/>
                  <a:gd name="connsiteY5" fmla="*/ 1056608 h 1102540"/>
                  <a:gd name="connsiteX6" fmla="*/ 67159 w 2928008"/>
                  <a:gd name="connsiteY6" fmla="*/ 1097937 h 1102540"/>
                  <a:gd name="connsiteX7" fmla="*/ 397350 w 2928008"/>
                  <a:gd name="connsiteY7" fmla="*/ 1099036 h 1102540"/>
                  <a:gd name="connsiteX8" fmla="*/ 982468 w 2928008"/>
                  <a:gd name="connsiteY8" fmla="*/ 1075679 h 1102540"/>
                  <a:gd name="connsiteX9" fmla="*/ 2017736 w 2928008"/>
                  <a:gd name="connsiteY9" fmla="*/ 877684 h 1102540"/>
                  <a:gd name="connsiteX10" fmla="*/ 2658142 w 2928008"/>
                  <a:gd name="connsiteY10" fmla="*/ 679383 h 1102540"/>
                  <a:gd name="connsiteX11" fmla="*/ 2918138 w 2928008"/>
                  <a:gd name="connsiteY11" fmla="*/ 87009 h 1102540"/>
                  <a:gd name="connsiteX12" fmla="*/ 2347342 w 2928008"/>
                  <a:gd name="connsiteY12" fmla="*/ 141668 h 1102540"/>
                  <a:gd name="connsiteX13" fmla="*/ 1824422 w 2928008"/>
                  <a:gd name="connsiteY13" fmla="*/ 51296 h 1102540"/>
                  <a:gd name="connsiteX14" fmla="*/ 555873 w 2928008"/>
                  <a:gd name="connsiteY14" fmla="*/ 941507 h 1102540"/>
                  <a:gd name="connsiteX0" fmla="*/ 555873 w 2928008"/>
                  <a:gd name="connsiteY0" fmla="*/ 941507 h 1102540"/>
                  <a:gd name="connsiteX1" fmla="*/ 206644 w 2928008"/>
                  <a:gd name="connsiteY1" fmla="*/ 1056608 h 1102540"/>
                  <a:gd name="connsiteX2" fmla="*/ 134319 w 2928008"/>
                  <a:gd name="connsiteY2" fmla="*/ 1077272 h 1102540"/>
                  <a:gd name="connsiteX3" fmla="*/ 67159 w 2928008"/>
                  <a:gd name="connsiteY3" fmla="*/ 1061774 h 1102540"/>
                  <a:gd name="connsiteX4" fmla="*/ 0 w 2928008"/>
                  <a:gd name="connsiteY4" fmla="*/ 1056608 h 1102540"/>
                  <a:gd name="connsiteX5" fmla="*/ 67159 w 2928008"/>
                  <a:gd name="connsiteY5" fmla="*/ 1097937 h 1102540"/>
                  <a:gd name="connsiteX6" fmla="*/ 397350 w 2928008"/>
                  <a:gd name="connsiteY6" fmla="*/ 1099036 h 1102540"/>
                  <a:gd name="connsiteX7" fmla="*/ 982468 w 2928008"/>
                  <a:gd name="connsiteY7" fmla="*/ 1075679 h 1102540"/>
                  <a:gd name="connsiteX8" fmla="*/ 2017736 w 2928008"/>
                  <a:gd name="connsiteY8" fmla="*/ 877684 h 1102540"/>
                  <a:gd name="connsiteX9" fmla="*/ 2658142 w 2928008"/>
                  <a:gd name="connsiteY9" fmla="*/ 679383 h 1102540"/>
                  <a:gd name="connsiteX10" fmla="*/ 2918138 w 2928008"/>
                  <a:gd name="connsiteY10" fmla="*/ 87009 h 1102540"/>
                  <a:gd name="connsiteX11" fmla="*/ 2347342 w 2928008"/>
                  <a:gd name="connsiteY11" fmla="*/ 141668 h 1102540"/>
                  <a:gd name="connsiteX12" fmla="*/ 1824422 w 2928008"/>
                  <a:gd name="connsiteY12" fmla="*/ 51296 h 1102540"/>
                  <a:gd name="connsiteX13" fmla="*/ 555873 w 2928008"/>
                  <a:gd name="connsiteY13" fmla="*/ 941507 h 1102540"/>
                  <a:gd name="connsiteX0" fmla="*/ 555873 w 2928008"/>
                  <a:gd name="connsiteY0" fmla="*/ 941507 h 1102540"/>
                  <a:gd name="connsiteX1" fmla="*/ 134319 w 2928008"/>
                  <a:gd name="connsiteY1" fmla="*/ 1077272 h 1102540"/>
                  <a:gd name="connsiteX2" fmla="*/ 67159 w 2928008"/>
                  <a:gd name="connsiteY2" fmla="*/ 1061774 h 1102540"/>
                  <a:gd name="connsiteX3" fmla="*/ 0 w 2928008"/>
                  <a:gd name="connsiteY3" fmla="*/ 1056608 h 1102540"/>
                  <a:gd name="connsiteX4" fmla="*/ 67159 w 2928008"/>
                  <a:gd name="connsiteY4" fmla="*/ 1097937 h 1102540"/>
                  <a:gd name="connsiteX5" fmla="*/ 397350 w 2928008"/>
                  <a:gd name="connsiteY5" fmla="*/ 1099036 h 1102540"/>
                  <a:gd name="connsiteX6" fmla="*/ 982468 w 2928008"/>
                  <a:gd name="connsiteY6" fmla="*/ 1075679 h 1102540"/>
                  <a:gd name="connsiteX7" fmla="*/ 2017736 w 2928008"/>
                  <a:gd name="connsiteY7" fmla="*/ 877684 h 1102540"/>
                  <a:gd name="connsiteX8" fmla="*/ 2658142 w 2928008"/>
                  <a:gd name="connsiteY8" fmla="*/ 679383 h 1102540"/>
                  <a:gd name="connsiteX9" fmla="*/ 2918138 w 2928008"/>
                  <a:gd name="connsiteY9" fmla="*/ 87009 h 1102540"/>
                  <a:gd name="connsiteX10" fmla="*/ 2347342 w 2928008"/>
                  <a:gd name="connsiteY10" fmla="*/ 141668 h 1102540"/>
                  <a:gd name="connsiteX11" fmla="*/ 1824422 w 2928008"/>
                  <a:gd name="connsiteY11" fmla="*/ 51296 h 1102540"/>
                  <a:gd name="connsiteX12" fmla="*/ 555873 w 2928008"/>
                  <a:gd name="connsiteY12" fmla="*/ 941507 h 1102540"/>
                  <a:gd name="connsiteX0" fmla="*/ 559083 w 2931218"/>
                  <a:gd name="connsiteY0" fmla="*/ 941507 h 1102540"/>
                  <a:gd name="connsiteX1" fmla="*/ 70369 w 2931218"/>
                  <a:gd name="connsiteY1" fmla="*/ 1061774 h 1102540"/>
                  <a:gd name="connsiteX2" fmla="*/ 3210 w 2931218"/>
                  <a:gd name="connsiteY2" fmla="*/ 1056608 h 1102540"/>
                  <a:gd name="connsiteX3" fmla="*/ 70369 w 2931218"/>
                  <a:gd name="connsiteY3" fmla="*/ 1097937 h 1102540"/>
                  <a:gd name="connsiteX4" fmla="*/ 400560 w 2931218"/>
                  <a:gd name="connsiteY4" fmla="*/ 1099036 h 1102540"/>
                  <a:gd name="connsiteX5" fmla="*/ 985678 w 2931218"/>
                  <a:gd name="connsiteY5" fmla="*/ 1075679 h 1102540"/>
                  <a:gd name="connsiteX6" fmla="*/ 2020946 w 2931218"/>
                  <a:gd name="connsiteY6" fmla="*/ 877684 h 1102540"/>
                  <a:gd name="connsiteX7" fmla="*/ 2661352 w 2931218"/>
                  <a:gd name="connsiteY7" fmla="*/ 679383 h 1102540"/>
                  <a:gd name="connsiteX8" fmla="*/ 2921348 w 2931218"/>
                  <a:gd name="connsiteY8" fmla="*/ 87009 h 1102540"/>
                  <a:gd name="connsiteX9" fmla="*/ 2350552 w 2931218"/>
                  <a:gd name="connsiteY9" fmla="*/ 141668 h 1102540"/>
                  <a:gd name="connsiteX10" fmla="*/ 1827632 w 2931218"/>
                  <a:gd name="connsiteY10" fmla="*/ 51296 h 1102540"/>
                  <a:gd name="connsiteX11" fmla="*/ 559083 w 2931218"/>
                  <a:gd name="connsiteY11" fmla="*/ 941507 h 1102540"/>
                  <a:gd name="connsiteX0" fmla="*/ 589806 w 2961941"/>
                  <a:gd name="connsiteY0" fmla="*/ 941507 h 1102540"/>
                  <a:gd name="connsiteX1" fmla="*/ 33933 w 2961941"/>
                  <a:gd name="connsiteY1" fmla="*/ 1056608 h 1102540"/>
                  <a:gd name="connsiteX2" fmla="*/ 101092 w 2961941"/>
                  <a:gd name="connsiteY2" fmla="*/ 1097937 h 1102540"/>
                  <a:gd name="connsiteX3" fmla="*/ 431283 w 2961941"/>
                  <a:gd name="connsiteY3" fmla="*/ 1099036 h 1102540"/>
                  <a:gd name="connsiteX4" fmla="*/ 1016401 w 2961941"/>
                  <a:gd name="connsiteY4" fmla="*/ 1075679 h 1102540"/>
                  <a:gd name="connsiteX5" fmla="*/ 2051669 w 2961941"/>
                  <a:gd name="connsiteY5" fmla="*/ 877684 h 1102540"/>
                  <a:gd name="connsiteX6" fmla="*/ 2692075 w 2961941"/>
                  <a:gd name="connsiteY6" fmla="*/ 679383 h 1102540"/>
                  <a:gd name="connsiteX7" fmla="*/ 2952071 w 2961941"/>
                  <a:gd name="connsiteY7" fmla="*/ 87009 h 1102540"/>
                  <a:gd name="connsiteX8" fmla="*/ 2381275 w 2961941"/>
                  <a:gd name="connsiteY8" fmla="*/ 141668 h 1102540"/>
                  <a:gd name="connsiteX9" fmla="*/ 1858355 w 2961941"/>
                  <a:gd name="connsiteY9" fmla="*/ 51296 h 1102540"/>
                  <a:gd name="connsiteX10" fmla="*/ 589806 w 2961941"/>
                  <a:gd name="connsiteY10" fmla="*/ 941507 h 1102540"/>
                  <a:gd name="connsiteX0" fmla="*/ 491042 w 2863177"/>
                  <a:gd name="connsiteY0" fmla="*/ 941507 h 1110804"/>
                  <a:gd name="connsiteX1" fmla="*/ 2328 w 2863177"/>
                  <a:gd name="connsiteY1" fmla="*/ 1097937 h 1110804"/>
                  <a:gd name="connsiteX2" fmla="*/ 332519 w 2863177"/>
                  <a:gd name="connsiteY2" fmla="*/ 1099036 h 1110804"/>
                  <a:gd name="connsiteX3" fmla="*/ 917637 w 2863177"/>
                  <a:gd name="connsiteY3" fmla="*/ 1075679 h 1110804"/>
                  <a:gd name="connsiteX4" fmla="*/ 1952905 w 2863177"/>
                  <a:gd name="connsiteY4" fmla="*/ 877684 h 1110804"/>
                  <a:gd name="connsiteX5" fmla="*/ 2593311 w 2863177"/>
                  <a:gd name="connsiteY5" fmla="*/ 679383 h 1110804"/>
                  <a:gd name="connsiteX6" fmla="*/ 2853307 w 2863177"/>
                  <a:gd name="connsiteY6" fmla="*/ 87009 h 1110804"/>
                  <a:gd name="connsiteX7" fmla="*/ 2282511 w 2863177"/>
                  <a:gd name="connsiteY7" fmla="*/ 141668 h 1110804"/>
                  <a:gd name="connsiteX8" fmla="*/ 1759591 w 2863177"/>
                  <a:gd name="connsiteY8" fmla="*/ 51296 h 1110804"/>
                  <a:gd name="connsiteX9" fmla="*/ 491042 w 2863177"/>
                  <a:gd name="connsiteY9" fmla="*/ 941507 h 1110804"/>
                  <a:gd name="connsiteX0" fmla="*/ 202342 w 2574477"/>
                  <a:gd name="connsiteY0" fmla="*/ 941507 h 1111208"/>
                  <a:gd name="connsiteX1" fmla="*/ 43819 w 2574477"/>
                  <a:gd name="connsiteY1" fmla="*/ 1099036 h 1111208"/>
                  <a:gd name="connsiteX2" fmla="*/ 628937 w 2574477"/>
                  <a:gd name="connsiteY2" fmla="*/ 1075679 h 1111208"/>
                  <a:gd name="connsiteX3" fmla="*/ 1664205 w 2574477"/>
                  <a:gd name="connsiteY3" fmla="*/ 877684 h 1111208"/>
                  <a:gd name="connsiteX4" fmla="*/ 2304611 w 2574477"/>
                  <a:gd name="connsiteY4" fmla="*/ 679383 h 1111208"/>
                  <a:gd name="connsiteX5" fmla="*/ 2564607 w 2574477"/>
                  <a:gd name="connsiteY5" fmla="*/ 87009 h 1111208"/>
                  <a:gd name="connsiteX6" fmla="*/ 1993811 w 2574477"/>
                  <a:gd name="connsiteY6" fmla="*/ 141668 h 1111208"/>
                  <a:gd name="connsiteX7" fmla="*/ 1470891 w 2574477"/>
                  <a:gd name="connsiteY7" fmla="*/ 51296 h 1111208"/>
                  <a:gd name="connsiteX8" fmla="*/ 202342 w 2574477"/>
                  <a:gd name="connsiteY8" fmla="*/ 941507 h 1111208"/>
                  <a:gd name="connsiteX0" fmla="*/ 34046 w 2406181"/>
                  <a:gd name="connsiteY0" fmla="*/ 941507 h 1083665"/>
                  <a:gd name="connsiteX1" fmla="*/ 460641 w 2406181"/>
                  <a:gd name="connsiteY1" fmla="*/ 1075679 h 1083665"/>
                  <a:gd name="connsiteX2" fmla="*/ 1495909 w 2406181"/>
                  <a:gd name="connsiteY2" fmla="*/ 877684 h 1083665"/>
                  <a:gd name="connsiteX3" fmla="*/ 2136315 w 2406181"/>
                  <a:gd name="connsiteY3" fmla="*/ 679383 h 1083665"/>
                  <a:gd name="connsiteX4" fmla="*/ 2396311 w 2406181"/>
                  <a:gd name="connsiteY4" fmla="*/ 87009 h 1083665"/>
                  <a:gd name="connsiteX5" fmla="*/ 1825515 w 2406181"/>
                  <a:gd name="connsiteY5" fmla="*/ 141668 h 1083665"/>
                  <a:gd name="connsiteX6" fmla="*/ 1302595 w 2406181"/>
                  <a:gd name="connsiteY6" fmla="*/ 51296 h 1083665"/>
                  <a:gd name="connsiteX7" fmla="*/ 34046 w 2406181"/>
                  <a:gd name="connsiteY7" fmla="*/ 941507 h 1083665"/>
                  <a:gd name="connsiteX0" fmla="*/ 0 w 2372135"/>
                  <a:gd name="connsiteY0" fmla="*/ 941507 h 996750"/>
                  <a:gd name="connsiteX1" fmla="*/ 1461863 w 2372135"/>
                  <a:gd name="connsiteY1" fmla="*/ 877684 h 996750"/>
                  <a:gd name="connsiteX2" fmla="*/ 2102269 w 2372135"/>
                  <a:gd name="connsiteY2" fmla="*/ 679383 h 996750"/>
                  <a:gd name="connsiteX3" fmla="*/ 2362265 w 2372135"/>
                  <a:gd name="connsiteY3" fmla="*/ 87009 h 996750"/>
                  <a:gd name="connsiteX4" fmla="*/ 1791469 w 2372135"/>
                  <a:gd name="connsiteY4" fmla="*/ 141668 h 996750"/>
                  <a:gd name="connsiteX5" fmla="*/ 1268549 w 2372135"/>
                  <a:gd name="connsiteY5" fmla="*/ 51296 h 996750"/>
                  <a:gd name="connsiteX6" fmla="*/ 0 w 2372135"/>
                  <a:gd name="connsiteY6" fmla="*/ 941507 h 996750"/>
                  <a:gd name="connsiteX0" fmla="*/ 4285 w 2374669"/>
                  <a:gd name="connsiteY0" fmla="*/ 941507 h 961907"/>
                  <a:gd name="connsiteX1" fmla="*/ 1749865 w 2374669"/>
                  <a:gd name="connsiteY1" fmla="*/ 675915 h 961907"/>
                  <a:gd name="connsiteX2" fmla="*/ 2106554 w 2374669"/>
                  <a:gd name="connsiteY2" fmla="*/ 679383 h 961907"/>
                  <a:gd name="connsiteX3" fmla="*/ 2366550 w 2374669"/>
                  <a:gd name="connsiteY3" fmla="*/ 87009 h 961907"/>
                  <a:gd name="connsiteX4" fmla="*/ 1795754 w 2374669"/>
                  <a:gd name="connsiteY4" fmla="*/ 141668 h 961907"/>
                  <a:gd name="connsiteX5" fmla="*/ 1272834 w 2374669"/>
                  <a:gd name="connsiteY5" fmla="*/ 51296 h 961907"/>
                  <a:gd name="connsiteX6" fmla="*/ 4285 w 2374669"/>
                  <a:gd name="connsiteY6" fmla="*/ 941507 h 961907"/>
                  <a:gd name="connsiteX0" fmla="*/ 323589 w 1204459"/>
                  <a:gd name="connsiteY0" fmla="*/ 713869 h 752925"/>
                  <a:gd name="connsiteX1" fmla="*/ 579655 w 1204459"/>
                  <a:gd name="connsiteY1" fmla="*/ 675915 h 752925"/>
                  <a:gd name="connsiteX2" fmla="*/ 936344 w 1204459"/>
                  <a:gd name="connsiteY2" fmla="*/ 679383 h 752925"/>
                  <a:gd name="connsiteX3" fmla="*/ 1196340 w 1204459"/>
                  <a:gd name="connsiteY3" fmla="*/ 87009 h 752925"/>
                  <a:gd name="connsiteX4" fmla="*/ 625544 w 1204459"/>
                  <a:gd name="connsiteY4" fmla="*/ 141668 h 752925"/>
                  <a:gd name="connsiteX5" fmla="*/ 102624 w 1204459"/>
                  <a:gd name="connsiteY5" fmla="*/ 51296 h 752925"/>
                  <a:gd name="connsiteX6" fmla="*/ 323589 w 1204459"/>
                  <a:gd name="connsiteY6" fmla="*/ 713869 h 752925"/>
                  <a:gd name="connsiteX0" fmla="*/ 326328 w 1207198"/>
                  <a:gd name="connsiteY0" fmla="*/ 713869 h 720917"/>
                  <a:gd name="connsiteX1" fmla="*/ 582394 w 1207198"/>
                  <a:gd name="connsiteY1" fmla="*/ 675915 h 720917"/>
                  <a:gd name="connsiteX2" fmla="*/ 939083 w 1207198"/>
                  <a:gd name="connsiteY2" fmla="*/ 679383 h 720917"/>
                  <a:gd name="connsiteX3" fmla="*/ 1199079 w 1207198"/>
                  <a:gd name="connsiteY3" fmla="*/ 87009 h 720917"/>
                  <a:gd name="connsiteX4" fmla="*/ 628283 w 1207198"/>
                  <a:gd name="connsiteY4" fmla="*/ 141668 h 720917"/>
                  <a:gd name="connsiteX5" fmla="*/ 105363 w 1207198"/>
                  <a:gd name="connsiteY5" fmla="*/ 51296 h 720917"/>
                  <a:gd name="connsiteX6" fmla="*/ 326328 w 1207198"/>
                  <a:gd name="connsiteY6" fmla="*/ 713869 h 720917"/>
                  <a:gd name="connsiteX0" fmla="*/ 326328 w 1207198"/>
                  <a:gd name="connsiteY0" fmla="*/ 713869 h 720917"/>
                  <a:gd name="connsiteX1" fmla="*/ 582394 w 1207198"/>
                  <a:gd name="connsiteY1" fmla="*/ 675915 h 720917"/>
                  <a:gd name="connsiteX2" fmla="*/ 939083 w 1207198"/>
                  <a:gd name="connsiteY2" fmla="*/ 679383 h 720917"/>
                  <a:gd name="connsiteX3" fmla="*/ 1199079 w 1207198"/>
                  <a:gd name="connsiteY3" fmla="*/ 87009 h 720917"/>
                  <a:gd name="connsiteX4" fmla="*/ 628283 w 1207198"/>
                  <a:gd name="connsiteY4" fmla="*/ 141668 h 720917"/>
                  <a:gd name="connsiteX5" fmla="*/ 105363 w 1207198"/>
                  <a:gd name="connsiteY5" fmla="*/ 51296 h 720917"/>
                  <a:gd name="connsiteX6" fmla="*/ 326328 w 1207198"/>
                  <a:gd name="connsiteY6" fmla="*/ 713869 h 720917"/>
                  <a:gd name="connsiteX0" fmla="*/ 314500 w 1195370"/>
                  <a:gd name="connsiteY0" fmla="*/ 713869 h 720917"/>
                  <a:gd name="connsiteX1" fmla="*/ 570566 w 1195370"/>
                  <a:gd name="connsiteY1" fmla="*/ 675915 h 720917"/>
                  <a:gd name="connsiteX2" fmla="*/ 927255 w 1195370"/>
                  <a:gd name="connsiteY2" fmla="*/ 679383 h 720917"/>
                  <a:gd name="connsiteX3" fmla="*/ 1187251 w 1195370"/>
                  <a:gd name="connsiteY3" fmla="*/ 87009 h 720917"/>
                  <a:gd name="connsiteX4" fmla="*/ 616455 w 1195370"/>
                  <a:gd name="connsiteY4" fmla="*/ 141668 h 720917"/>
                  <a:gd name="connsiteX5" fmla="*/ 93535 w 1195370"/>
                  <a:gd name="connsiteY5" fmla="*/ 51296 h 720917"/>
                  <a:gd name="connsiteX6" fmla="*/ 314500 w 1195370"/>
                  <a:gd name="connsiteY6" fmla="*/ 713869 h 720917"/>
                  <a:gd name="connsiteX0" fmla="*/ 234629 w 1115499"/>
                  <a:gd name="connsiteY0" fmla="*/ 713869 h 720917"/>
                  <a:gd name="connsiteX1" fmla="*/ 490695 w 1115499"/>
                  <a:gd name="connsiteY1" fmla="*/ 675915 h 720917"/>
                  <a:gd name="connsiteX2" fmla="*/ 847384 w 1115499"/>
                  <a:gd name="connsiteY2" fmla="*/ 679383 h 720917"/>
                  <a:gd name="connsiteX3" fmla="*/ 1107380 w 1115499"/>
                  <a:gd name="connsiteY3" fmla="*/ 87009 h 720917"/>
                  <a:gd name="connsiteX4" fmla="*/ 536584 w 1115499"/>
                  <a:gd name="connsiteY4" fmla="*/ 141668 h 720917"/>
                  <a:gd name="connsiteX5" fmla="*/ 13664 w 1115499"/>
                  <a:gd name="connsiteY5" fmla="*/ 51296 h 720917"/>
                  <a:gd name="connsiteX6" fmla="*/ 234629 w 1115499"/>
                  <a:gd name="connsiteY6" fmla="*/ 713869 h 720917"/>
                  <a:gd name="connsiteX0" fmla="*/ 234629 w 1115499"/>
                  <a:gd name="connsiteY0" fmla="*/ 662573 h 669621"/>
                  <a:gd name="connsiteX1" fmla="*/ 490695 w 1115499"/>
                  <a:gd name="connsiteY1" fmla="*/ 624619 h 669621"/>
                  <a:gd name="connsiteX2" fmla="*/ 847384 w 1115499"/>
                  <a:gd name="connsiteY2" fmla="*/ 628087 h 669621"/>
                  <a:gd name="connsiteX3" fmla="*/ 1107380 w 1115499"/>
                  <a:gd name="connsiteY3" fmla="*/ 35713 h 669621"/>
                  <a:gd name="connsiteX4" fmla="*/ 536584 w 1115499"/>
                  <a:gd name="connsiteY4" fmla="*/ 90372 h 669621"/>
                  <a:gd name="connsiteX5" fmla="*/ 13664 w 1115499"/>
                  <a:gd name="connsiteY5" fmla="*/ 0 h 669621"/>
                  <a:gd name="connsiteX6" fmla="*/ 234629 w 1115499"/>
                  <a:gd name="connsiteY6" fmla="*/ 662573 h 669621"/>
                  <a:gd name="connsiteX0" fmla="*/ 234629 w 1114953"/>
                  <a:gd name="connsiteY0" fmla="*/ 662573 h 669621"/>
                  <a:gd name="connsiteX1" fmla="*/ 490695 w 1114953"/>
                  <a:gd name="connsiteY1" fmla="*/ 624619 h 669621"/>
                  <a:gd name="connsiteX2" fmla="*/ 847384 w 1114953"/>
                  <a:gd name="connsiteY2" fmla="*/ 628087 h 669621"/>
                  <a:gd name="connsiteX3" fmla="*/ 1107380 w 1114953"/>
                  <a:gd name="connsiteY3" fmla="*/ 35713 h 669621"/>
                  <a:gd name="connsiteX4" fmla="*/ 549480 w 1114953"/>
                  <a:gd name="connsiteY4" fmla="*/ 209364 h 669621"/>
                  <a:gd name="connsiteX5" fmla="*/ 13664 w 1114953"/>
                  <a:gd name="connsiteY5" fmla="*/ 0 h 669621"/>
                  <a:gd name="connsiteX6" fmla="*/ 234629 w 1114953"/>
                  <a:gd name="connsiteY6" fmla="*/ 662573 h 669621"/>
                  <a:gd name="connsiteX0" fmla="*/ 234629 w 1163839"/>
                  <a:gd name="connsiteY0" fmla="*/ 662573 h 669621"/>
                  <a:gd name="connsiteX1" fmla="*/ 490695 w 1163839"/>
                  <a:gd name="connsiteY1" fmla="*/ 624619 h 669621"/>
                  <a:gd name="connsiteX2" fmla="*/ 847384 w 1163839"/>
                  <a:gd name="connsiteY2" fmla="*/ 628087 h 669621"/>
                  <a:gd name="connsiteX3" fmla="*/ 1107380 w 1163839"/>
                  <a:gd name="connsiteY3" fmla="*/ 35713 h 669621"/>
                  <a:gd name="connsiteX4" fmla="*/ 549480 w 1163839"/>
                  <a:gd name="connsiteY4" fmla="*/ 209364 h 669621"/>
                  <a:gd name="connsiteX5" fmla="*/ 13664 w 1163839"/>
                  <a:gd name="connsiteY5" fmla="*/ 0 h 669621"/>
                  <a:gd name="connsiteX6" fmla="*/ 234629 w 1163839"/>
                  <a:gd name="connsiteY6" fmla="*/ 662573 h 669621"/>
                  <a:gd name="connsiteX0" fmla="*/ 234629 w 1163839"/>
                  <a:gd name="connsiteY0" fmla="*/ 662573 h 669621"/>
                  <a:gd name="connsiteX1" fmla="*/ 490695 w 1163839"/>
                  <a:gd name="connsiteY1" fmla="*/ 624619 h 669621"/>
                  <a:gd name="connsiteX2" fmla="*/ 847384 w 1163839"/>
                  <a:gd name="connsiteY2" fmla="*/ 628087 h 669621"/>
                  <a:gd name="connsiteX3" fmla="*/ 1107380 w 1163839"/>
                  <a:gd name="connsiteY3" fmla="*/ 35713 h 669621"/>
                  <a:gd name="connsiteX4" fmla="*/ 549480 w 1163839"/>
                  <a:gd name="connsiteY4" fmla="*/ 209364 h 669621"/>
                  <a:gd name="connsiteX5" fmla="*/ 13664 w 1163839"/>
                  <a:gd name="connsiteY5" fmla="*/ 0 h 669621"/>
                  <a:gd name="connsiteX6" fmla="*/ 234629 w 1163839"/>
                  <a:gd name="connsiteY6" fmla="*/ 662573 h 669621"/>
                  <a:gd name="connsiteX0" fmla="*/ 234629 w 1107380"/>
                  <a:gd name="connsiteY0" fmla="*/ 662573 h 669621"/>
                  <a:gd name="connsiteX1" fmla="*/ 490695 w 1107380"/>
                  <a:gd name="connsiteY1" fmla="*/ 624619 h 669621"/>
                  <a:gd name="connsiteX2" fmla="*/ 847384 w 1107380"/>
                  <a:gd name="connsiteY2" fmla="*/ 628087 h 669621"/>
                  <a:gd name="connsiteX3" fmla="*/ 1107380 w 1107380"/>
                  <a:gd name="connsiteY3" fmla="*/ 35713 h 669621"/>
                  <a:gd name="connsiteX4" fmla="*/ 549480 w 1107380"/>
                  <a:gd name="connsiteY4" fmla="*/ 209364 h 669621"/>
                  <a:gd name="connsiteX5" fmla="*/ 13664 w 1107380"/>
                  <a:gd name="connsiteY5" fmla="*/ 0 h 669621"/>
                  <a:gd name="connsiteX6" fmla="*/ 234629 w 1107380"/>
                  <a:gd name="connsiteY6" fmla="*/ 662573 h 669621"/>
                  <a:gd name="connsiteX0" fmla="*/ 234629 w 1107380"/>
                  <a:gd name="connsiteY0" fmla="*/ 662573 h 678804"/>
                  <a:gd name="connsiteX1" fmla="*/ 490695 w 1107380"/>
                  <a:gd name="connsiteY1" fmla="*/ 624619 h 678804"/>
                  <a:gd name="connsiteX2" fmla="*/ 847384 w 1107380"/>
                  <a:gd name="connsiteY2" fmla="*/ 628087 h 678804"/>
                  <a:gd name="connsiteX3" fmla="*/ 1107380 w 1107380"/>
                  <a:gd name="connsiteY3" fmla="*/ 35713 h 678804"/>
                  <a:gd name="connsiteX4" fmla="*/ 549480 w 1107380"/>
                  <a:gd name="connsiteY4" fmla="*/ 209364 h 678804"/>
                  <a:gd name="connsiteX5" fmla="*/ 13664 w 1107380"/>
                  <a:gd name="connsiteY5" fmla="*/ 0 h 678804"/>
                  <a:gd name="connsiteX6" fmla="*/ 234629 w 1107380"/>
                  <a:gd name="connsiteY6" fmla="*/ 662573 h 678804"/>
                  <a:gd name="connsiteX0" fmla="*/ 234629 w 1107380"/>
                  <a:gd name="connsiteY0" fmla="*/ 662573 h 678804"/>
                  <a:gd name="connsiteX1" fmla="*/ 490695 w 1107380"/>
                  <a:gd name="connsiteY1" fmla="*/ 624619 h 678804"/>
                  <a:gd name="connsiteX2" fmla="*/ 847384 w 1107380"/>
                  <a:gd name="connsiteY2" fmla="*/ 628087 h 678804"/>
                  <a:gd name="connsiteX3" fmla="*/ 1107380 w 1107380"/>
                  <a:gd name="connsiteY3" fmla="*/ 35713 h 678804"/>
                  <a:gd name="connsiteX4" fmla="*/ 549480 w 1107380"/>
                  <a:gd name="connsiteY4" fmla="*/ 209364 h 678804"/>
                  <a:gd name="connsiteX5" fmla="*/ 13664 w 1107380"/>
                  <a:gd name="connsiteY5" fmla="*/ 0 h 678804"/>
                  <a:gd name="connsiteX6" fmla="*/ 234629 w 1107380"/>
                  <a:gd name="connsiteY6" fmla="*/ 662573 h 678804"/>
                  <a:gd name="connsiteX0" fmla="*/ 234629 w 1107380"/>
                  <a:gd name="connsiteY0" fmla="*/ 662573 h 662573"/>
                  <a:gd name="connsiteX1" fmla="*/ 490695 w 1107380"/>
                  <a:gd name="connsiteY1" fmla="*/ 624619 h 662573"/>
                  <a:gd name="connsiteX2" fmla="*/ 847384 w 1107380"/>
                  <a:gd name="connsiteY2" fmla="*/ 628087 h 662573"/>
                  <a:gd name="connsiteX3" fmla="*/ 1107380 w 1107380"/>
                  <a:gd name="connsiteY3" fmla="*/ 35713 h 662573"/>
                  <a:gd name="connsiteX4" fmla="*/ 549480 w 1107380"/>
                  <a:gd name="connsiteY4" fmla="*/ 209364 h 662573"/>
                  <a:gd name="connsiteX5" fmla="*/ 13664 w 1107380"/>
                  <a:gd name="connsiteY5" fmla="*/ 0 h 662573"/>
                  <a:gd name="connsiteX6" fmla="*/ 234629 w 1107380"/>
                  <a:gd name="connsiteY6" fmla="*/ 662573 h 662573"/>
                  <a:gd name="connsiteX0" fmla="*/ 234629 w 1107380"/>
                  <a:gd name="connsiteY0" fmla="*/ 662573 h 839229"/>
                  <a:gd name="connsiteX1" fmla="*/ 557530 w 1107380"/>
                  <a:gd name="connsiteY1" fmla="*/ 839120 h 839229"/>
                  <a:gd name="connsiteX2" fmla="*/ 847384 w 1107380"/>
                  <a:gd name="connsiteY2" fmla="*/ 628087 h 839229"/>
                  <a:gd name="connsiteX3" fmla="*/ 1107380 w 1107380"/>
                  <a:gd name="connsiteY3" fmla="*/ 35713 h 839229"/>
                  <a:gd name="connsiteX4" fmla="*/ 549480 w 1107380"/>
                  <a:gd name="connsiteY4" fmla="*/ 209364 h 839229"/>
                  <a:gd name="connsiteX5" fmla="*/ 13664 w 1107380"/>
                  <a:gd name="connsiteY5" fmla="*/ 0 h 839229"/>
                  <a:gd name="connsiteX6" fmla="*/ 234629 w 1107380"/>
                  <a:gd name="connsiteY6" fmla="*/ 662573 h 839229"/>
                  <a:gd name="connsiteX0" fmla="*/ 234629 w 1107380"/>
                  <a:gd name="connsiteY0" fmla="*/ 662573 h 839696"/>
                  <a:gd name="connsiteX1" fmla="*/ 557530 w 1107380"/>
                  <a:gd name="connsiteY1" fmla="*/ 839120 h 839696"/>
                  <a:gd name="connsiteX2" fmla="*/ 722067 w 1107380"/>
                  <a:gd name="connsiteY2" fmla="*/ 581165 h 839696"/>
                  <a:gd name="connsiteX3" fmla="*/ 1107380 w 1107380"/>
                  <a:gd name="connsiteY3" fmla="*/ 35713 h 839696"/>
                  <a:gd name="connsiteX4" fmla="*/ 549480 w 1107380"/>
                  <a:gd name="connsiteY4" fmla="*/ 209364 h 839696"/>
                  <a:gd name="connsiteX5" fmla="*/ 13664 w 1107380"/>
                  <a:gd name="connsiteY5" fmla="*/ 0 h 839696"/>
                  <a:gd name="connsiteX6" fmla="*/ 234629 w 1107380"/>
                  <a:gd name="connsiteY6" fmla="*/ 662573 h 839696"/>
                  <a:gd name="connsiteX0" fmla="*/ 234629 w 1107383"/>
                  <a:gd name="connsiteY0" fmla="*/ 662573 h 860101"/>
                  <a:gd name="connsiteX1" fmla="*/ 557530 w 1107383"/>
                  <a:gd name="connsiteY1" fmla="*/ 839120 h 860101"/>
                  <a:gd name="connsiteX2" fmla="*/ 1107380 w 1107383"/>
                  <a:gd name="connsiteY2" fmla="*/ 35713 h 860101"/>
                  <a:gd name="connsiteX3" fmla="*/ 549480 w 1107383"/>
                  <a:gd name="connsiteY3" fmla="*/ 209364 h 860101"/>
                  <a:gd name="connsiteX4" fmla="*/ 13664 w 1107383"/>
                  <a:gd name="connsiteY4" fmla="*/ 0 h 860101"/>
                  <a:gd name="connsiteX5" fmla="*/ 234629 w 1107383"/>
                  <a:gd name="connsiteY5" fmla="*/ 662573 h 860101"/>
                  <a:gd name="connsiteX0" fmla="*/ 234629 w 1107383"/>
                  <a:gd name="connsiteY0" fmla="*/ 662573 h 860101"/>
                  <a:gd name="connsiteX1" fmla="*/ 549175 w 1107383"/>
                  <a:gd name="connsiteY1" fmla="*/ 839120 h 860101"/>
                  <a:gd name="connsiteX2" fmla="*/ 1107380 w 1107383"/>
                  <a:gd name="connsiteY2" fmla="*/ 35713 h 860101"/>
                  <a:gd name="connsiteX3" fmla="*/ 549480 w 1107383"/>
                  <a:gd name="connsiteY3" fmla="*/ 209364 h 860101"/>
                  <a:gd name="connsiteX4" fmla="*/ 13664 w 1107383"/>
                  <a:gd name="connsiteY4" fmla="*/ 0 h 860101"/>
                  <a:gd name="connsiteX5" fmla="*/ 234629 w 1107383"/>
                  <a:gd name="connsiteY5" fmla="*/ 662573 h 860101"/>
                  <a:gd name="connsiteX0" fmla="*/ 234629 w 1107383"/>
                  <a:gd name="connsiteY0" fmla="*/ 662573 h 860101"/>
                  <a:gd name="connsiteX1" fmla="*/ 549175 w 1107383"/>
                  <a:gd name="connsiteY1" fmla="*/ 839120 h 860101"/>
                  <a:gd name="connsiteX2" fmla="*/ 1107380 w 1107383"/>
                  <a:gd name="connsiteY2" fmla="*/ 35713 h 860101"/>
                  <a:gd name="connsiteX3" fmla="*/ 549480 w 1107383"/>
                  <a:gd name="connsiteY3" fmla="*/ 209364 h 860101"/>
                  <a:gd name="connsiteX4" fmla="*/ 13664 w 1107383"/>
                  <a:gd name="connsiteY4" fmla="*/ 0 h 860101"/>
                  <a:gd name="connsiteX5" fmla="*/ 234629 w 1107383"/>
                  <a:gd name="connsiteY5" fmla="*/ 662573 h 860101"/>
                  <a:gd name="connsiteX0" fmla="*/ 234629 w 1107382"/>
                  <a:gd name="connsiteY0" fmla="*/ 662573 h 860101"/>
                  <a:gd name="connsiteX1" fmla="*/ 549175 w 1107382"/>
                  <a:gd name="connsiteY1" fmla="*/ 839120 h 860101"/>
                  <a:gd name="connsiteX2" fmla="*/ 1107380 w 1107382"/>
                  <a:gd name="connsiteY2" fmla="*/ 35713 h 860101"/>
                  <a:gd name="connsiteX3" fmla="*/ 549480 w 1107382"/>
                  <a:gd name="connsiteY3" fmla="*/ 209364 h 860101"/>
                  <a:gd name="connsiteX4" fmla="*/ 13664 w 1107382"/>
                  <a:gd name="connsiteY4" fmla="*/ 0 h 860101"/>
                  <a:gd name="connsiteX5" fmla="*/ 234629 w 1107382"/>
                  <a:gd name="connsiteY5" fmla="*/ 662573 h 860101"/>
                  <a:gd name="connsiteX0" fmla="*/ 234629 w 1107380"/>
                  <a:gd name="connsiteY0" fmla="*/ 662573 h 860101"/>
                  <a:gd name="connsiteX1" fmla="*/ 549175 w 1107380"/>
                  <a:gd name="connsiteY1" fmla="*/ 839120 h 860101"/>
                  <a:gd name="connsiteX2" fmla="*/ 1107380 w 1107380"/>
                  <a:gd name="connsiteY2" fmla="*/ 35713 h 860101"/>
                  <a:gd name="connsiteX3" fmla="*/ 549480 w 1107380"/>
                  <a:gd name="connsiteY3" fmla="*/ 209364 h 860101"/>
                  <a:gd name="connsiteX4" fmla="*/ 13664 w 1107380"/>
                  <a:gd name="connsiteY4" fmla="*/ 0 h 860101"/>
                  <a:gd name="connsiteX5" fmla="*/ 234629 w 1107380"/>
                  <a:gd name="connsiteY5" fmla="*/ 662573 h 860101"/>
                  <a:gd name="connsiteX0" fmla="*/ 1 w 1093717"/>
                  <a:gd name="connsiteY0" fmla="*/ 0 h 839120"/>
                  <a:gd name="connsiteX1" fmla="*/ 535512 w 1093717"/>
                  <a:gd name="connsiteY1" fmla="*/ 839120 h 839120"/>
                  <a:gd name="connsiteX2" fmla="*/ 1093717 w 1093717"/>
                  <a:gd name="connsiteY2" fmla="*/ 35713 h 839120"/>
                  <a:gd name="connsiteX3" fmla="*/ 535817 w 1093717"/>
                  <a:gd name="connsiteY3" fmla="*/ 209364 h 839120"/>
                  <a:gd name="connsiteX4" fmla="*/ 1 w 1093717"/>
                  <a:gd name="connsiteY4" fmla="*/ 0 h 839120"/>
                  <a:gd name="connsiteX0" fmla="*/ 1 w 1093717"/>
                  <a:gd name="connsiteY0" fmla="*/ 0 h 839120"/>
                  <a:gd name="connsiteX1" fmla="*/ 535512 w 1093717"/>
                  <a:gd name="connsiteY1" fmla="*/ 839120 h 839120"/>
                  <a:gd name="connsiteX2" fmla="*/ 1093717 w 1093717"/>
                  <a:gd name="connsiteY2" fmla="*/ 35713 h 839120"/>
                  <a:gd name="connsiteX3" fmla="*/ 535817 w 1093717"/>
                  <a:gd name="connsiteY3" fmla="*/ 209364 h 839120"/>
                  <a:gd name="connsiteX4" fmla="*/ 1 w 1093717"/>
                  <a:gd name="connsiteY4" fmla="*/ 0 h 839120"/>
                  <a:gd name="connsiteX0" fmla="*/ 0 w 1102070"/>
                  <a:gd name="connsiteY0" fmla="*/ 0 h 825714"/>
                  <a:gd name="connsiteX1" fmla="*/ 543865 w 1102070"/>
                  <a:gd name="connsiteY1" fmla="*/ 825714 h 825714"/>
                  <a:gd name="connsiteX2" fmla="*/ 1102070 w 1102070"/>
                  <a:gd name="connsiteY2" fmla="*/ 22307 h 825714"/>
                  <a:gd name="connsiteX3" fmla="*/ 544170 w 1102070"/>
                  <a:gd name="connsiteY3" fmla="*/ 195958 h 825714"/>
                  <a:gd name="connsiteX4" fmla="*/ 0 w 1102070"/>
                  <a:gd name="connsiteY4" fmla="*/ 0 h 82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2070" h="825714">
                    <a:moveTo>
                      <a:pt x="0" y="0"/>
                    </a:moveTo>
                    <a:cubicBezTo>
                      <a:pt x="-51" y="104959"/>
                      <a:pt x="436770" y="565043"/>
                      <a:pt x="543865" y="825714"/>
                    </a:cubicBezTo>
                    <a:cubicBezTo>
                      <a:pt x="580714" y="560362"/>
                      <a:pt x="1036575" y="140673"/>
                      <a:pt x="1102070" y="22307"/>
                    </a:cubicBezTo>
                    <a:cubicBezTo>
                      <a:pt x="910561" y="123247"/>
                      <a:pt x="727848" y="199676"/>
                      <a:pt x="544170" y="195958"/>
                    </a:cubicBezTo>
                    <a:cubicBezTo>
                      <a:pt x="360492" y="192240"/>
                      <a:pt x="114766" y="178114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20000"/>
                      <a:lumOff val="80000"/>
                      <a:alpha val="30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20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23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33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9" name="Forme libre 68"/>
              <p:cNvSpPr/>
              <p:nvPr/>
            </p:nvSpPr>
            <p:spPr>
              <a:xfrm flipH="1">
                <a:off x="6037194" y="3955892"/>
                <a:ext cx="571723" cy="937084"/>
              </a:xfrm>
              <a:custGeom>
                <a:avLst/>
                <a:gdLst>
                  <a:gd name="connsiteX0" fmla="*/ 0 w 214411"/>
                  <a:gd name="connsiteY0" fmla="*/ 0 h 1387365"/>
                  <a:gd name="connsiteX1" fmla="*/ 126124 w 214411"/>
                  <a:gd name="connsiteY1" fmla="*/ 655845 h 1387365"/>
                  <a:gd name="connsiteX2" fmla="*/ 214411 w 214411"/>
                  <a:gd name="connsiteY2" fmla="*/ 1387365 h 1387365"/>
                  <a:gd name="connsiteX0" fmla="*/ 0 w 245942"/>
                  <a:gd name="connsiteY0" fmla="*/ 0 h 1311690"/>
                  <a:gd name="connsiteX1" fmla="*/ 157655 w 245942"/>
                  <a:gd name="connsiteY1" fmla="*/ 580170 h 1311690"/>
                  <a:gd name="connsiteX2" fmla="*/ 245942 w 245942"/>
                  <a:gd name="connsiteY2" fmla="*/ 1311690 h 1311690"/>
                  <a:gd name="connsiteX0" fmla="*/ 0 w 245942"/>
                  <a:gd name="connsiteY0" fmla="*/ 0 h 1311690"/>
                  <a:gd name="connsiteX1" fmla="*/ 119818 w 245942"/>
                  <a:gd name="connsiteY1" fmla="*/ 630619 h 1311690"/>
                  <a:gd name="connsiteX2" fmla="*/ 245942 w 245942"/>
                  <a:gd name="connsiteY2" fmla="*/ 1311690 h 1311690"/>
                  <a:gd name="connsiteX0" fmla="*/ 0 w 233329"/>
                  <a:gd name="connsiteY0" fmla="*/ 0 h 1305384"/>
                  <a:gd name="connsiteX1" fmla="*/ 107205 w 233329"/>
                  <a:gd name="connsiteY1" fmla="*/ 624313 h 1305384"/>
                  <a:gd name="connsiteX2" fmla="*/ 233329 w 233329"/>
                  <a:gd name="connsiteY2" fmla="*/ 1305384 h 1305384"/>
                  <a:gd name="connsiteX0" fmla="*/ 0 w 2967521"/>
                  <a:gd name="connsiteY0" fmla="*/ 0 h 1440517"/>
                  <a:gd name="connsiteX1" fmla="*/ 107205 w 2967521"/>
                  <a:gd name="connsiteY1" fmla="*/ 624313 h 1440517"/>
                  <a:gd name="connsiteX2" fmla="*/ 2967521 w 2967521"/>
                  <a:gd name="connsiteY2" fmla="*/ 1440517 h 1440517"/>
                  <a:gd name="connsiteX0" fmla="*/ 0 w 2967521"/>
                  <a:gd name="connsiteY0" fmla="*/ 0 h 1440517"/>
                  <a:gd name="connsiteX1" fmla="*/ 197294 w 2967521"/>
                  <a:gd name="connsiteY1" fmla="*/ 822508 h 1440517"/>
                  <a:gd name="connsiteX2" fmla="*/ 2967521 w 2967521"/>
                  <a:gd name="connsiteY2" fmla="*/ 1440517 h 1440517"/>
                  <a:gd name="connsiteX0" fmla="*/ 0 w 2967521"/>
                  <a:gd name="connsiteY0" fmla="*/ 0 h 1440517"/>
                  <a:gd name="connsiteX1" fmla="*/ 197294 w 2967521"/>
                  <a:gd name="connsiteY1" fmla="*/ 822508 h 1440517"/>
                  <a:gd name="connsiteX2" fmla="*/ 2967521 w 2967521"/>
                  <a:gd name="connsiteY2" fmla="*/ 1440517 h 1440517"/>
                  <a:gd name="connsiteX0" fmla="*/ 0 w 2967521"/>
                  <a:gd name="connsiteY0" fmla="*/ 0 h 1465645"/>
                  <a:gd name="connsiteX1" fmla="*/ 197294 w 2967521"/>
                  <a:gd name="connsiteY1" fmla="*/ 822508 h 1465645"/>
                  <a:gd name="connsiteX2" fmla="*/ 2967521 w 2967521"/>
                  <a:gd name="connsiteY2" fmla="*/ 1440517 h 1465645"/>
                  <a:gd name="connsiteX0" fmla="*/ 73464 w 3036480"/>
                  <a:gd name="connsiteY0" fmla="*/ 0 h 1444736"/>
                  <a:gd name="connsiteX1" fmla="*/ 270758 w 3036480"/>
                  <a:gd name="connsiteY1" fmla="*/ 822508 h 1444736"/>
                  <a:gd name="connsiteX2" fmla="*/ 3036480 w 3036480"/>
                  <a:gd name="connsiteY2" fmla="*/ 1417994 h 1444736"/>
                  <a:gd name="connsiteX0" fmla="*/ 0 w 2963016"/>
                  <a:gd name="connsiteY0" fmla="*/ 0 h 1460602"/>
                  <a:gd name="connsiteX1" fmla="*/ 553144 w 2963016"/>
                  <a:gd name="connsiteY1" fmla="*/ 1061243 h 1460602"/>
                  <a:gd name="connsiteX2" fmla="*/ 2963016 w 2963016"/>
                  <a:gd name="connsiteY2" fmla="*/ 1417994 h 1460602"/>
                  <a:gd name="connsiteX0" fmla="*/ 0 w 2963016"/>
                  <a:gd name="connsiteY0" fmla="*/ 0 h 1574492"/>
                  <a:gd name="connsiteX1" fmla="*/ 553144 w 2963016"/>
                  <a:gd name="connsiteY1" fmla="*/ 1061243 h 1574492"/>
                  <a:gd name="connsiteX2" fmla="*/ 2963016 w 2963016"/>
                  <a:gd name="connsiteY2" fmla="*/ 1417994 h 1574492"/>
                  <a:gd name="connsiteX0" fmla="*/ 0 w 2963016"/>
                  <a:gd name="connsiteY0" fmla="*/ 0 h 1583566"/>
                  <a:gd name="connsiteX1" fmla="*/ 688277 w 2963016"/>
                  <a:gd name="connsiteY1" fmla="*/ 1110792 h 1583566"/>
                  <a:gd name="connsiteX2" fmla="*/ 2963016 w 2963016"/>
                  <a:gd name="connsiteY2" fmla="*/ 1417994 h 1583566"/>
                  <a:gd name="connsiteX0" fmla="*/ 0 w 2963016"/>
                  <a:gd name="connsiteY0" fmla="*/ 0 h 1583566"/>
                  <a:gd name="connsiteX1" fmla="*/ 688277 w 2963016"/>
                  <a:gd name="connsiteY1" fmla="*/ 1110792 h 1583566"/>
                  <a:gd name="connsiteX2" fmla="*/ 2963016 w 2963016"/>
                  <a:gd name="connsiteY2" fmla="*/ 1417994 h 1583566"/>
                  <a:gd name="connsiteX0" fmla="*/ 693570 w 2404960"/>
                  <a:gd name="connsiteY0" fmla="*/ 0 h 1149064"/>
                  <a:gd name="connsiteX1" fmla="*/ 130221 w 2404960"/>
                  <a:gd name="connsiteY1" fmla="*/ 676290 h 1149064"/>
                  <a:gd name="connsiteX2" fmla="*/ 2404960 w 2404960"/>
                  <a:gd name="connsiteY2" fmla="*/ 983492 h 1149064"/>
                  <a:gd name="connsiteX0" fmla="*/ 9347 w 1720737"/>
                  <a:gd name="connsiteY0" fmla="*/ 0 h 1196289"/>
                  <a:gd name="connsiteX1" fmla="*/ 373369 w 1720737"/>
                  <a:gd name="connsiteY1" fmla="*/ 870843 h 1196289"/>
                  <a:gd name="connsiteX2" fmla="*/ 1720737 w 1720737"/>
                  <a:gd name="connsiteY2" fmla="*/ 983492 h 1196289"/>
                  <a:gd name="connsiteX0" fmla="*/ 0 w 1711390"/>
                  <a:gd name="connsiteY0" fmla="*/ 0 h 983492"/>
                  <a:gd name="connsiteX1" fmla="*/ 1711390 w 1711390"/>
                  <a:gd name="connsiteY1" fmla="*/ 983492 h 983492"/>
                  <a:gd name="connsiteX0" fmla="*/ 0 w 1743816"/>
                  <a:gd name="connsiteY0" fmla="*/ 0 h 983492"/>
                  <a:gd name="connsiteX1" fmla="*/ 1743816 w 1743816"/>
                  <a:gd name="connsiteY1" fmla="*/ 983492 h 983492"/>
                  <a:gd name="connsiteX0" fmla="*/ 0 w 1743816"/>
                  <a:gd name="connsiteY0" fmla="*/ 0 h 1170332"/>
                  <a:gd name="connsiteX1" fmla="*/ 1743816 w 1743816"/>
                  <a:gd name="connsiteY1" fmla="*/ 983492 h 1170332"/>
                  <a:gd name="connsiteX0" fmla="*/ 45 w 1743861"/>
                  <a:gd name="connsiteY0" fmla="*/ 0 h 1190200"/>
                  <a:gd name="connsiteX1" fmla="*/ 1743861 w 1743861"/>
                  <a:gd name="connsiteY1" fmla="*/ 983492 h 1190200"/>
                  <a:gd name="connsiteX0" fmla="*/ 43 w 1743859"/>
                  <a:gd name="connsiteY0" fmla="*/ 0 h 1104739"/>
                  <a:gd name="connsiteX1" fmla="*/ 1743859 w 1743859"/>
                  <a:gd name="connsiteY1" fmla="*/ 983492 h 1104739"/>
                  <a:gd name="connsiteX0" fmla="*/ 0 w 1743816"/>
                  <a:gd name="connsiteY0" fmla="*/ 0 h 1133506"/>
                  <a:gd name="connsiteX1" fmla="*/ 1743816 w 1743816"/>
                  <a:gd name="connsiteY1" fmla="*/ 983492 h 1133506"/>
                  <a:gd name="connsiteX0" fmla="*/ 0 w 1743816"/>
                  <a:gd name="connsiteY0" fmla="*/ 0 h 1104582"/>
                  <a:gd name="connsiteX1" fmla="*/ 1743816 w 1743816"/>
                  <a:gd name="connsiteY1" fmla="*/ 983492 h 1104582"/>
                  <a:gd name="connsiteX0" fmla="*/ 0 w 1743816"/>
                  <a:gd name="connsiteY0" fmla="*/ 0 h 1106809"/>
                  <a:gd name="connsiteX1" fmla="*/ 1743816 w 1743816"/>
                  <a:gd name="connsiteY1" fmla="*/ 983492 h 1106809"/>
                  <a:gd name="connsiteX0" fmla="*/ 0 w 2942831"/>
                  <a:gd name="connsiteY0" fmla="*/ 0 h 1165438"/>
                  <a:gd name="connsiteX1" fmla="*/ 2942831 w 2942831"/>
                  <a:gd name="connsiteY1" fmla="*/ 1050104 h 1165438"/>
                  <a:gd name="connsiteX0" fmla="*/ 0 w 2942831"/>
                  <a:gd name="connsiteY0" fmla="*/ 0 h 1211467"/>
                  <a:gd name="connsiteX1" fmla="*/ 2942831 w 2942831"/>
                  <a:gd name="connsiteY1" fmla="*/ 1050104 h 1211467"/>
                  <a:gd name="connsiteX0" fmla="*/ 0 w 3215334"/>
                  <a:gd name="connsiteY0" fmla="*/ 0 h 1216734"/>
                  <a:gd name="connsiteX1" fmla="*/ 3215334 w 3215334"/>
                  <a:gd name="connsiteY1" fmla="*/ 1056159 h 1216734"/>
                  <a:gd name="connsiteX0" fmla="*/ 0 w 3215334"/>
                  <a:gd name="connsiteY0" fmla="*/ 0 h 1233450"/>
                  <a:gd name="connsiteX1" fmla="*/ 1716525 w 3215334"/>
                  <a:gd name="connsiteY1" fmla="*/ 1137595 h 1233450"/>
                  <a:gd name="connsiteX2" fmla="*/ 3215334 w 3215334"/>
                  <a:gd name="connsiteY2" fmla="*/ 1056159 h 1233450"/>
                  <a:gd name="connsiteX0" fmla="*/ 0 w 3215334"/>
                  <a:gd name="connsiteY0" fmla="*/ 0 h 1399060"/>
                  <a:gd name="connsiteX1" fmla="*/ 1716525 w 3215334"/>
                  <a:gd name="connsiteY1" fmla="*/ 1137595 h 1399060"/>
                  <a:gd name="connsiteX2" fmla="*/ 3215334 w 3215334"/>
                  <a:gd name="connsiteY2" fmla="*/ 1056159 h 1399060"/>
                  <a:gd name="connsiteX0" fmla="*/ 0 w 3215334"/>
                  <a:gd name="connsiteY0" fmla="*/ 0 h 1309650"/>
                  <a:gd name="connsiteX1" fmla="*/ 1716525 w 3215334"/>
                  <a:gd name="connsiteY1" fmla="*/ 1137595 h 1309650"/>
                  <a:gd name="connsiteX2" fmla="*/ 3215334 w 3215334"/>
                  <a:gd name="connsiteY2" fmla="*/ 1056159 h 1309650"/>
                  <a:gd name="connsiteX0" fmla="*/ 0 w 3215334"/>
                  <a:gd name="connsiteY0" fmla="*/ 0 h 1181131"/>
                  <a:gd name="connsiteX1" fmla="*/ 1716525 w 3215334"/>
                  <a:gd name="connsiteY1" fmla="*/ 1137595 h 1181131"/>
                  <a:gd name="connsiteX2" fmla="*/ 3215334 w 3215334"/>
                  <a:gd name="connsiteY2" fmla="*/ 1056159 h 1181131"/>
                  <a:gd name="connsiteX0" fmla="*/ 0 w 3215334"/>
                  <a:gd name="connsiteY0" fmla="*/ 0 h 1169309"/>
                  <a:gd name="connsiteX1" fmla="*/ 1764970 w 3215334"/>
                  <a:gd name="connsiteY1" fmla="*/ 1113372 h 1169309"/>
                  <a:gd name="connsiteX2" fmla="*/ 3215334 w 3215334"/>
                  <a:gd name="connsiteY2" fmla="*/ 1056159 h 1169309"/>
                  <a:gd name="connsiteX0" fmla="*/ 0 w 3215334"/>
                  <a:gd name="connsiteY0" fmla="*/ 0 h 1169309"/>
                  <a:gd name="connsiteX1" fmla="*/ 1764970 w 3215334"/>
                  <a:gd name="connsiteY1" fmla="*/ 1113372 h 1169309"/>
                  <a:gd name="connsiteX2" fmla="*/ 3215334 w 3215334"/>
                  <a:gd name="connsiteY2" fmla="*/ 1056159 h 1169309"/>
                  <a:gd name="connsiteX0" fmla="*/ 0 w 3215334"/>
                  <a:gd name="connsiteY0" fmla="*/ 0 h 1194275"/>
                  <a:gd name="connsiteX1" fmla="*/ 1764970 w 3215334"/>
                  <a:gd name="connsiteY1" fmla="*/ 1113372 h 1194275"/>
                  <a:gd name="connsiteX2" fmla="*/ 3215334 w 3215334"/>
                  <a:gd name="connsiteY2" fmla="*/ 1056159 h 1194275"/>
                  <a:gd name="connsiteX0" fmla="*/ 0 w 3215334"/>
                  <a:gd name="connsiteY0" fmla="*/ 0 h 1194275"/>
                  <a:gd name="connsiteX1" fmla="*/ 1764970 w 3215334"/>
                  <a:gd name="connsiteY1" fmla="*/ 1113372 h 1194275"/>
                  <a:gd name="connsiteX2" fmla="*/ 3215334 w 3215334"/>
                  <a:gd name="connsiteY2" fmla="*/ 1056159 h 1194275"/>
                  <a:gd name="connsiteX0" fmla="*/ 0 w 3239557"/>
                  <a:gd name="connsiteY0" fmla="*/ 0 h 1212362"/>
                  <a:gd name="connsiteX1" fmla="*/ 1764970 w 3239557"/>
                  <a:gd name="connsiteY1" fmla="*/ 1113372 h 1212362"/>
                  <a:gd name="connsiteX2" fmla="*/ 3239557 w 3239557"/>
                  <a:gd name="connsiteY2" fmla="*/ 1031936 h 1212362"/>
                  <a:gd name="connsiteX0" fmla="*/ 0 w 3239557"/>
                  <a:gd name="connsiteY0" fmla="*/ 0 h 1200946"/>
                  <a:gd name="connsiteX1" fmla="*/ 1764970 w 3239557"/>
                  <a:gd name="connsiteY1" fmla="*/ 1113372 h 1200946"/>
                  <a:gd name="connsiteX2" fmla="*/ 3239557 w 3239557"/>
                  <a:gd name="connsiteY2" fmla="*/ 1031936 h 1200946"/>
                  <a:gd name="connsiteX0" fmla="*/ 0 w 3239557"/>
                  <a:gd name="connsiteY0" fmla="*/ 0 h 1200946"/>
                  <a:gd name="connsiteX1" fmla="*/ 1764970 w 3239557"/>
                  <a:gd name="connsiteY1" fmla="*/ 1113372 h 1200946"/>
                  <a:gd name="connsiteX2" fmla="*/ 3239557 w 3239557"/>
                  <a:gd name="connsiteY2" fmla="*/ 1031936 h 1200946"/>
                  <a:gd name="connsiteX0" fmla="*/ 0 w 3239557"/>
                  <a:gd name="connsiteY0" fmla="*/ 0 h 1171586"/>
                  <a:gd name="connsiteX1" fmla="*/ 1764970 w 3239557"/>
                  <a:gd name="connsiteY1" fmla="*/ 1113372 h 1171586"/>
                  <a:gd name="connsiteX2" fmla="*/ 3239557 w 3239557"/>
                  <a:gd name="connsiteY2" fmla="*/ 1031936 h 1171586"/>
                  <a:gd name="connsiteX0" fmla="*/ 0 w 3239557"/>
                  <a:gd name="connsiteY0" fmla="*/ 0 h 1171586"/>
                  <a:gd name="connsiteX1" fmla="*/ 1764970 w 3239557"/>
                  <a:gd name="connsiteY1" fmla="*/ 1113372 h 1171586"/>
                  <a:gd name="connsiteX2" fmla="*/ 3239557 w 3239557"/>
                  <a:gd name="connsiteY2" fmla="*/ 1031936 h 1171586"/>
                  <a:gd name="connsiteX0" fmla="*/ 0 w 3239557"/>
                  <a:gd name="connsiteY0" fmla="*/ 0 h 1171586"/>
                  <a:gd name="connsiteX1" fmla="*/ 1764970 w 3239557"/>
                  <a:gd name="connsiteY1" fmla="*/ 1113372 h 1171586"/>
                  <a:gd name="connsiteX2" fmla="*/ 3239557 w 3239557"/>
                  <a:gd name="connsiteY2" fmla="*/ 1031936 h 1171586"/>
                  <a:gd name="connsiteX0" fmla="*/ 0 w 3239557"/>
                  <a:gd name="connsiteY0" fmla="*/ 0 h 1154018"/>
                  <a:gd name="connsiteX1" fmla="*/ 1764970 w 3239557"/>
                  <a:gd name="connsiteY1" fmla="*/ 1113372 h 1154018"/>
                  <a:gd name="connsiteX2" fmla="*/ 3239557 w 3239557"/>
                  <a:gd name="connsiteY2" fmla="*/ 1031936 h 1154018"/>
                  <a:gd name="connsiteX0" fmla="*/ 0 w 3239557"/>
                  <a:gd name="connsiteY0" fmla="*/ 0 h 1146328"/>
                  <a:gd name="connsiteX1" fmla="*/ 1837638 w 3239557"/>
                  <a:gd name="connsiteY1" fmla="*/ 1101261 h 1146328"/>
                  <a:gd name="connsiteX2" fmla="*/ 3239557 w 3239557"/>
                  <a:gd name="connsiteY2" fmla="*/ 1031936 h 1146328"/>
                  <a:gd name="connsiteX0" fmla="*/ 0 w 3239557"/>
                  <a:gd name="connsiteY0" fmla="*/ 0 h 1151649"/>
                  <a:gd name="connsiteX1" fmla="*/ 1837638 w 3239557"/>
                  <a:gd name="connsiteY1" fmla="*/ 1101261 h 1151649"/>
                  <a:gd name="connsiteX2" fmla="*/ 3239557 w 3239557"/>
                  <a:gd name="connsiteY2" fmla="*/ 1031936 h 1151649"/>
                  <a:gd name="connsiteX0" fmla="*/ 0 w 3239557"/>
                  <a:gd name="connsiteY0" fmla="*/ 0 h 1151649"/>
                  <a:gd name="connsiteX1" fmla="*/ 1837638 w 3239557"/>
                  <a:gd name="connsiteY1" fmla="*/ 1101261 h 1151649"/>
                  <a:gd name="connsiteX2" fmla="*/ 3239557 w 3239557"/>
                  <a:gd name="connsiteY2" fmla="*/ 1031936 h 1151649"/>
                  <a:gd name="connsiteX0" fmla="*/ 0 w 3239557"/>
                  <a:gd name="connsiteY0" fmla="*/ 0 h 1151649"/>
                  <a:gd name="connsiteX1" fmla="*/ 1837638 w 3239557"/>
                  <a:gd name="connsiteY1" fmla="*/ 1101261 h 1151649"/>
                  <a:gd name="connsiteX2" fmla="*/ 3239557 w 3239557"/>
                  <a:gd name="connsiteY2" fmla="*/ 1031936 h 1151649"/>
                  <a:gd name="connsiteX0" fmla="*/ 0 w 3239557"/>
                  <a:gd name="connsiteY0" fmla="*/ 0 h 1131504"/>
                  <a:gd name="connsiteX1" fmla="*/ 1837638 w 3239557"/>
                  <a:gd name="connsiteY1" fmla="*/ 1101261 h 1131504"/>
                  <a:gd name="connsiteX2" fmla="*/ 3239557 w 3239557"/>
                  <a:gd name="connsiteY2" fmla="*/ 1031936 h 1131504"/>
                  <a:gd name="connsiteX0" fmla="*/ 0 w 1837638"/>
                  <a:gd name="connsiteY0" fmla="*/ 0 h 1101261"/>
                  <a:gd name="connsiteX1" fmla="*/ 1837638 w 1837638"/>
                  <a:gd name="connsiteY1" fmla="*/ 1101261 h 1101261"/>
                  <a:gd name="connsiteX0" fmla="*/ 297395 w 490768"/>
                  <a:gd name="connsiteY0" fmla="*/ 0 h 532169"/>
                  <a:gd name="connsiteX1" fmla="*/ 490767 w 490768"/>
                  <a:gd name="connsiteY1" fmla="*/ 532169 h 532169"/>
                  <a:gd name="connsiteX0" fmla="*/ 0 w 193372"/>
                  <a:gd name="connsiteY0" fmla="*/ 0 h 532169"/>
                  <a:gd name="connsiteX1" fmla="*/ 193372 w 193372"/>
                  <a:gd name="connsiteY1" fmla="*/ 532169 h 532169"/>
                  <a:gd name="connsiteX0" fmla="*/ 0 w 193372"/>
                  <a:gd name="connsiteY0" fmla="*/ 0 h 532169"/>
                  <a:gd name="connsiteX1" fmla="*/ 193372 w 193372"/>
                  <a:gd name="connsiteY1" fmla="*/ 532169 h 532169"/>
                  <a:gd name="connsiteX0" fmla="*/ 0 w 270749"/>
                  <a:gd name="connsiteY0" fmla="*/ 0 h 702897"/>
                  <a:gd name="connsiteX1" fmla="*/ 270749 w 270749"/>
                  <a:gd name="connsiteY1" fmla="*/ 702897 h 702897"/>
                  <a:gd name="connsiteX0" fmla="*/ 0 w 270749"/>
                  <a:gd name="connsiteY0" fmla="*/ 0 h 702897"/>
                  <a:gd name="connsiteX1" fmla="*/ 270749 w 270749"/>
                  <a:gd name="connsiteY1" fmla="*/ 702897 h 702897"/>
                  <a:gd name="connsiteX0" fmla="*/ 0 w 538304"/>
                  <a:gd name="connsiteY0" fmla="*/ 0 h 976114"/>
                  <a:gd name="connsiteX1" fmla="*/ 538304 w 538304"/>
                  <a:gd name="connsiteY1" fmla="*/ 976114 h 976114"/>
                  <a:gd name="connsiteX0" fmla="*/ 0 w 538304"/>
                  <a:gd name="connsiteY0" fmla="*/ 0 h 937083"/>
                  <a:gd name="connsiteX1" fmla="*/ 538304 w 538304"/>
                  <a:gd name="connsiteY1" fmla="*/ 937083 h 937083"/>
                  <a:gd name="connsiteX0" fmla="*/ 0 w 571722"/>
                  <a:gd name="connsiteY0" fmla="*/ 0 h 937083"/>
                  <a:gd name="connsiteX1" fmla="*/ 571722 w 571722"/>
                  <a:gd name="connsiteY1" fmla="*/ 937083 h 937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722" h="937083">
                    <a:moveTo>
                      <a:pt x="0" y="0"/>
                    </a:moveTo>
                    <a:cubicBezTo>
                      <a:pt x="37709" y="236171"/>
                      <a:pt x="562169" y="684210"/>
                      <a:pt x="571722" y="937083"/>
                    </a:cubicBezTo>
                  </a:path>
                </a:pathLst>
              </a:custGeom>
              <a:noFill/>
              <a:ln w="15875">
                <a:solidFill>
                  <a:schemeClr val="accent2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0" name="Forme libre 69"/>
              <p:cNvSpPr/>
              <p:nvPr/>
            </p:nvSpPr>
            <p:spPr>
              <a:xfrm>
                <a:off x="6019670" y="4238472"/>
                <a:ext cx="22349" cy="635330"/>
              </a:xfrm>
              <a:custGeom>
                <a:avLst/>
                <a:gdLst>
                  <a:gd name="connsiteX0" fmla="*/ 0 w 214411"/>
                  <a:gd name="connsiteY0" fmla="*/ 0 h 1387365"/>
                  <a:gd name="connsiteX1" fmla="*/ 126124 w 214411"/>
                  <a:gd name="connsiteY1" fmla="*/ 655845 h 1387365"/>
                  <a:gd name="connsiteX2" fmla="*/ 214411 w 214411"/>
                  <a:gd name="connsiteY2" fmla="*/ 1387365 h 1387365"/>
                  <a:gd name="connsiteX0" fmla="*/ 0 w 126259"/>
                  <a:gd name="connsiteY0" fmla="*/ 0 h 1079547"/>
                  <a:gd name="connsiteX1" fmla="*/ 126124 w 126259"/>
                  <a:gd name="connsiteY1" fmla="*/ 655845 h 1079547"/>
                  <a:gd name="connsiteX2" fmla="*/ 28815 w 126259"/>
                  <a:gd name="connsiteY2" fmla="*/ 1079547 h 1079547"/>
                  <a:gd name="connsiteX0" fmla="*/ 0 w 54012"/>
                  <a:gd name="connsiteY0" fmla="*/ 0 h 1079547"/>
                  <a:gd name="connsiteX1" fmla="*/ 53696 w 54012"/>
                  <a:gd name="connsiteY1" fmla="*/ 642265 h 1079547"/>
                  <a:gd name="connsiteX2" fmla="*/ 28815 w 54012"/>
                  <a:gd name="connsiteY2" fmla="*/ 1079547 h 1079547"/>
                  <a:gd name="connsiteX0" fmla="*/ 0 w 53743"/>
                  <a:gd name="connsiteY0" fmla="*/ 0 h 947344"/>
                  <a:gd name="connsiteX1" fmla="*/ 53696 w 53743"/>
                  <a:gd name="connsiteY1" fmla="*/ 642265 h 947344"/>
                  <a:gd name="connsiteX2" fmla="*/ 12289 w 53743"/>
                  <a:gd name="connsiteY2" fmla="*/ 947344 h 947344"/>
                  <a:gd name="connsiteX0" fmla="*/ 13442 w 67299"/>
                  <a:gd name="connsiteY0" fmla="*/ 0 h 941835"/>
                  <a:gd name="connsiteX1" fmla="*/ 67138 w 67299"/>
                  <a:gd name="connsiteY1" fmla="*/ 642265 h 941835"/>
                  <a:gd name="connsiteX2" fmla="*/ 3697 w 67299"/>
                  <a:gd name="connsiteY2" fmla="*/ 941835 h 941835"/>
                  <a:gd name="connsiteX0" fmla="*/ 13073 w 77871"/>
                  <a:gd name="connsiteY0" fmla="*/ 0 h 941835"/>
                  <a:gd name="connsiteX1" fmla="*/ 77785 w 77871"/>
                  <a:gd name="connsiteY1" fmla="*/ 537605 h 941835"/>
                  <a:gd name="connsiteX2" fmla="*/ 3328 w 77871"/>
                  <a:gd name="connsiteY2" fmla="*/ 941835 h 941835"/>
                  <a:gd name="connsiteX0" fmla="*/ 0 w 125793"/>
                  <a:gd name="connsiteY0" fmla="*/ 0 h 1068529"/>
                  <a:gd name="connsiteX1" fmla="*/ 125305 w 125793"/>
                  <a:gd name="connsiteY1" fmla="*/ 664299 h 1068529"/>
                  <a:gd name="connsiteX2" fmla="*/ 50848 w 125793"/>
                  <a:gd name="connsiteY2" fmla="*/ 1068529 h 1068529"/>
                  <a:gd name="connsiteX0" fmla="*/ 0 w 50848"/>
                  <a:gd name="connsiteY0" fmla="*/ 0 h 1068529"/>
                  <a:gd name="connsiteX1" fmla="*/ 20645 w 50848"/>
                  <a:gd name="connsiteY1" fmla="*/ 708367 h 1068529"/>
                  <a:gd name="connsiteX2" fmla="*/ 50848 w 50848"/>
                  <a:gd name="connsiteY2" fmla="*/ 1068529 h 1068529"/>
                  <a:gd name="connsiteX0" fmla="*/ 0 w 65802"/>
                  <a:gd name="connsiteY0" fmla="*/ 0 h 1068529"/>
                  <a:gd name="connsiteX1" fmla="*/ 64712 w 65802"/>
                  <a:gd name="connsiteY1" fmla="*/ 537606 h 1068529"/>
                  <a:gd name="connsiteX2" fmla="*/ 50848 w 65802"/>
                  <a:gd name="connsiteY2" fmla="*/ 1068529 h 1068529"/>
                  <a:gd name="connsiteX0" fmla="*/ 1745490 w 1810231"/>
                  <a:gd name="connsiteY0" fmla="*/ 0 h 1251409"/>
                  <a:gd name="connsiteX1" fmla="*/ 1810202 w 1810231"/>
                  <a:gd name="connsiteY1" fmla="*/ 537606 h 1251409"/>
                  <a:gd name="connsiteX2" fmla="*/ 196 w 1810231"/>
                  <a:gd name="connsiteY2" fmla="*/ 1251409 h 1251409"/>
                  <a:gd name="connsiteX0" fmla="*/ 1745509 w 1754223"/>
                  <a:gd name="connsiteY0" fmla="*/ 0 h 1251409"/>
                  <a:gd name="connsiteX1" fmla="*/ 1653467 w 1754223"/>
                  <a:gd name="connsiteY1" fmla="*/ 713955 h 1251409"/>
                  <a:gd name="connsiteX2" fmla="*/ 215 w 1754223"/>
                  <a:gd name="connsiteY2" fmla="*/ 1251409 h 1251409"/>
                  <a:gd name="connsiteX0" fmla="*/ 1745509 w 1754223"/>
                  <a:gd name="connsiteY0" fmla="*/ 0 h 1251409"/>
                  <a:gd name="connsiteX1" fmla="*/ 1653467 w 1754223"/>
                  <a:gd name="connsiteY1" fmla="*/ 713955 h 1251409"/>
                  <a:gd name="connsiteX2" fmla="*/ 215 w 1754223"/>
                  <a:gd name="connsiteY2" fmla="*/ 1251409 h 1251409"/>
                  <a:gd name="connsiteX0" fmla="*/ 1745525 w 1766195"/>
                  <a:gd name="connsiteY0" fmla="*/ 0 h 1251409"/>
                  <a:gd name="connsiteX1" fmla="*/ 1653483 w 1766195"/>
                  <a:gd name="connsiteY1" fmla="*/ 713955 h 1251409"/>
                  <a:gd name="connsiteX2" fmla="*/ 231 w 1766195"/>
                  <a:gd name="connsiteY2" fmla="*/ 1251409 h 1251409"/>
                  <a:gd name="connsiteX0" fmla="*/ 1745294 w 1765964"/>
                  <a:gd name="connsiteY0" fmla="*/ 0 h 1252293"/>
                  <a:gd name="connsiteX1" fmla="*/ 1653252 w 1765964"/>
                  <a:gd name="connsiteY1" fmla="*/ 713955 h 1252293"/>
                  <a:gd name="connsiteX2" fmla="*/ 0 w 1765964"/>
                  <a:gd name="connsiteY2" fmla="*/ 1251409 h 1252293"/>
                  <a:gd name="connsiteX0" fmla="*/ 1628179 w 1701374"/>
                  <a:gd name="connsiteY0" fmla="*/ 0 h 1211990"/>
                  <a:gd name="connsiteX1" fmla="*/ 1536137 w 1701374"/>
                  <a:gd name="connsiteY1" fmla="*/ 713955 h 1211990"/>
                  <a:gd name="connsiteX2" fmla="*/ 0 w 1701374"/>
                  <a:gd name="connsiteY2" fmla="*/ 1210869 h 1211990"/>
                  <a:gd name="connsiteX0" fmla="*/ 1628179 w 1653306"/>
                  <a:gd name="connsiteY0" fmla="*/ 0 h 1211920"/>
                  <a:gd name="connsiteX1" fmla="*/ 1414517 w 1653306"/>
                  <a:gd name="connsiteY1" fmla="*/ 691433 h 1211920"/>
                  <a:gd name="connsiteX2" fmla="*/ 0 w 1653306"/>
                  <a:gd name="connsiteY2" fmla="*/ 1210869 h 1211920"/>
                  <a:gd name="connsiteX0" fmla="*/ 1601153 w 1625384"/>
                  <a:gd name="connsiteY0" fmla="*/ 0 h 1189456"/>
                  <a:gd name="connsiteX1" fmla="*/ 1387491 w 1625384"/>
                  <a:gd name="connsiteY1" fmla="*/ 691433 h 1189456"/>
                  <a:gd name="connsiteX2" fmla="*/ 0 w 1625384"/>
                  <a:gd name="connsiteY2" fmla="*/ 1188347 h 1189456"/>
                  <a:gd name="connsiteX0" fmla="*/ 1743042 w 1752822"/>
                  <a:gd name="connsiteY0" fmla="*/ 0 h 1118475"/>
                  <a:gd name="connsiteX1" fmla="*/ 1387491 w 1752822"/>
                  <a:gd name="connsiteY1" fmla="*/ 620489 h 1118475"/>
                  <a:gd name="connsiteX2" fmla="*/ 0 w 1752822"/>
                  <a:gd name="connsiteY2" fmla="*/ 1117403 h 1118475"/>
                  <a:gd name="connsiteX0" fmla="*/ 1758808 w 1767892"/>
                  <a:gd name="connsiteY0" fmla="*/ 0 h 1134248"/>
                  <a:gd name="connsiteX1" fmla="*/ 1387491 w 1767892"/>
                  <a:gd name="connsiteY1" fmla="*/ 636254 h 1134248"/>
                  <a:gd name="connsiteX2" fmla="*/ 0 w 1767892"/>
                  <a:gd name="connsiteY2" fmla="*/ 1133168 h 1134248"/>
                  <a:gd name="connsiteX0" fmla="*/ 805497 w 1450034"/>
                  <a:gd name="connsiteY0" fmla="*/ 0 h 907269"/>
                  <a:gd name="connsiteX1" fmla="*/ 1387491 w 1450034"/>
                  <a:gd name="connsiteY1" fmla="*/ 409275 h 907269"/>
                  <a:gd name="connsiteX2" fmla="*/ 0 w 1450034"/>
                  <a:gd name="connsiteY2" fmla="*/ 906189 h 907269"/>
                  <a:gd name="connsiteX0" fmla="*/ 805497 w 866747"/>
                  <a:gd name="connsiteY0" fmla="*/ 0 h 910431"/>
                  <a:gd name="connsiteX1" fmla="*/ 674129 w 866747"/>
                  <a:gd name="connsiteY1" fmla="*/ 675164 h 910431"/>
                  <a:gd name="connsiteX2" fmla="*/ 0 w 866747"/>
                  <a:gd name="connsiteY2" fmla="*/ 906189 h 910431"/>
                  <a:gd name="connsiteX0" fmla="*/ 805497 w 805497"/>
                  <a:gd name="connsiteY0" fmla="*/ 0 h 906189"/>
                  <a:gd name="connsiteX1" fmla="*/ 0 w 805497"/>
                  <a:gd name="connsiteY1" fmla="*/ 906189 h 906189"/>
                  <a:gd name="connsiteX0" fmla="*/ 805497 w 805497"/>
                  <a:gd name="connsiteY0" fmla="*/ 0 h 906189"/>
                  <a:gd name="connsiteX1" fmla="*/ 0 w 805497"/>
                  <a:gd name="connsiteY1" fmla="*/ 906189 h 906189"/>
                  <a:gd name="connsiteX0" fmla="*/ 805497 w 808558"/>
                  <a:gd name="connsiteY0" fmla="*/ 0 h 906189"/>
                  <a:gd name="connsiteX1" fmla="*/ 0 w 808558"/>
                  <a:gd name="connsiteY1" fmla="*/ 906189 h 906189"/>
                  <a:gd name="connsiteX0" fmla="*/ 915744 w 916533"/>
                  <a:gd name="connsiteY0" fmla="*/ 0 h 938615"/>
                  <a:gd name="connsiteX1" fmla="*/ 0 w 916533"/>
                  <a:gd name="connsiteY1" fmla="*/ 938615 h 938615"/>
                  <a:gd name="connsiteX0" fmla="*/ 915744 w 916025"/>
                  <a:gd name="connsiteY0" fmla="*/ 0 h 947377"/>
                  <a:gd name="connsiteX1" fmla="*/ 0 w 916025"/>
                  <a:gd name="connsiteY1" fmla="*/ 938615 h 947377"/>
                  <a:gd name="connsiteX0" fmla="*/ 915744 w 943423"/>
                  <a:gd name="connsiteY0" fmla="*/ 0 h 947840"/>
                  <a:gd name="connsiteX1" fmla="*/ 0 w 943423"/>
                  <a:gd name="connsiteY1" fmla="*/ 938615 h 947840"/>
                  <a:gd name="connsiteX0" fmla="*/ 915744 w 965317"/>
                  <a:gd name="connsiteY0" fmla="*/ 0 h 938615"/>
                  <a:gd name="connsiteX1" fmla="*/ 0 w 965317"/>
                  <a:gd name="connsiteY1" fmla="*/ 938615 h 938615"/>
                  <a:gd name="connsiteX0" fmla="*/ 2023924 w 2034968"/>
                  <a:gd name="connsiteY0" fmla="*/ 0 h 938615"/>
                  <a:gd name="connsiteX1" fmla="*/ 0 w 2034968"/>
                  <a:gd name="connsiteY1" fmla="*/ 938615 h 938615"/>
                  <a:gd name="connsiteX0" fmla="*/ 2181371 w 2191260"/>
                  <a:gd name="connsiteY0" fmla="*/ 0 h 987060"/>
                  <a:gd name="connsiteX1" fmla="*/ 0 w 2191260"/>
                  <a:gd name="connsiteY1" fmla="*/ 987060 h 987060"/>
                  <a:gd name="connsiteX0" fmla="*/ 2181371 w 2243598"/>
                  <a:gd name="connsiteY0" fmla="*/ 0 h 987060"/>
                  <a:gd name="connsiteX1" fmla="*/ 0 w 2243598"/>
                  <a:gd name="connsiteY1" fmla="*/ 987060 h 987060"/>
                  <a:gd name="connsiteX0" fmla="*/ 2302483 w 2351028"/>
                  <a:gd name="connsiteY0" fmla="*/ 0 h 750891"/>
                  <a:gd name="connsiteX1" fmla="*/ 0 w 2351028"/>
                  <a:gd name="connsiteY1" fmla="*/ 750891 h 750891"/>
                  <a:gd name="connsiteX0" fmla="*/ 2302483 w 2302483"/>
                  <a:gd name="connsiteY0" fmla="*/ 0 h 750891"/>
                  <a:gd name="connsiteX1" fmla="*/ 0 w 2302483"/>
                  <a:gd name="connsiteY1" fmla="*/ 750891 h 750891"/>
                  <a:gd name="connsiteX0" fmla="*/ 2266150 w 2266150"/>
                  <a:gd name="connsiteY0" fmla="*/ 0 h 750891"/>
                  <a:gd name="connsiteX1" fmla="*/ 0 w 2266150"/>
                  <a:gd name="connsiteY1" fmla="*/ 750891 h 750891"/>
                  <a:gd name="connsiteX0" fmla="*/ 2280931 w 2280931"/>
                  <a:gd name="connsiteY0" fmla="*/ 0 h 798329"/>
                  <a:gd name="connsiteX1" fmla="*/ 0 w 2280931"/>
                  <a:gd name="connsiteY1" fmla="*/ 798329 h 798329"/>
                  <a:gd name="connsiteX0" fmla="*/ 2317883 w 2317883"/>
                  <a:gd name="connsiteY0" fmla="*/ 0 h 804259"/>
                  <a:gd name="connsiteX1" fmla="*/ 0 w 2317883"/>
                  <a:gd name="connsiteY1" fmla="*/ 804259 h 804259"/>
                  <a:gd name="connsiteX0" fmla="*/ 447934 w 1166316"/>
                  <a:gd name="connsiteY0" fmla="*/ 0 h 416241"/>
                  <a:gd name="connsiteX1" fmla="*/ 0 w 1166316"/>
                  <a:gd name="connsiteY1" fmla="*/ 416241 h 416241"/>
                  <a:gd name="connsiteX0" fmla="*/ 447934 w 447934"/>
                  <a:gd name="connsiteY0" fmla="*/ 0 h 416241"/>
                  <a:gd name="connsiteX1" fmla="*/ 0 w 447934"/>
                  <a:gd name="connsiteY1" fmla="*/ 416241 h 416241"/>
                  <a:gd name="connsiteX0" fmla="*/ 138427 w 138427"/>
                  <a:gd name="connsiteY0" fmla="*/ 0 h 333464"/>
                  <a:gd name="connsiteX1" fmla="*/ 0 w 138427"/>
                  <a:gd name="connsiteY1" fmla="*/ 333464 h 333464"/>
                  <a:gd name="connsiteX0" fmla="*/ 138427 w 138427"/>
                  <a:gd name="connsiteY0" fmla="*/ 0 h 333464"/>
                  <a:gd name="connsiteX1" fmla="*/ 0 w 138427"/>
                  <a:gd name="connsiteY1" fmla="*/ 333464 h 333464"/>
                  <a:gd name="connsiteX0" fmla="*/ 94120 w 94120"/>
                  <a:gd name="connsiteY0" fmla="*/ 0 h 338638"/>
                  <a:gd name="connsiteX1" fmla="*/ 26622 w 94120"/>
                  <a:gd name="connsiteY1" fmla="*/ 338638 h 338638"/>
                  <a:gd name="connsiteX0" fmla="*/ 85602 w 85602"/>
                  <a:gd name="connsiteY0" fmla="*/ 0 h 400721"/>
                  <a:gd name="connsiteX1" fmla="*/ 43895 w 85602"/>
                  <a:gd name="connsiteY1" fmla="*/ 400721 h 400721"/>
                  <a:gd name="connsiteX0" fmla="*/ 83168 w 83168"/>
                  <a:gd name="connsiteY0" fmla="*/ 0 h 628628"/>
                  <a:gd name="connsiteX1" fmla="*/ 49817 w 83168"/>
                  <a:gd name="connsiteY1" fmla="*/ 628628 h 628628"/>
                  <a:gd name="connsiteX0" fmla="*/ 33351 w 33351"/>
                  <a:gd name="connsiteY0" fmla="*/ 0 h 628628"/>
                  <a:gd name="connsiteX1" fmla="*/ 0 w 33351"/>
                  <a:gd name="connsiteY1" fmla="*/ 628628 h 628628"/>
                  <a:gd name="connsiteX0" fmla="*/ 16642 w 16642"/>
                  <a:gd name="connsiteY0" fmla="*/ 0 h 635331"/>
                  <a:gd name="connsiteX1" fmla="*/ 0 w 16642"/>
                  <a:gd name="connsiteY1" fmla="*/ 635331 h 635331"/>
                  <a:gd name="connsiteX0" fmla="*/ 22348 w 22348"/>
                  <a:gd name="connsiteY0" fmla="*/ 0 h 635331"/>
                  <a:gd name="connsiteX1" fmla="*/ 5706 w 22348"/>
                  <a:gd name="connsiteY1" fmla="*/ 635331 h 635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348" h="635331">
                    <a:moveTo>
                      <a:pt x="22348" y="0"/>
                    </a:moveTo>
                    <a:cubicBezTo>
                      <a:pt x="-8156" y="288804"/>
                      <a:pt x="-607" y="392742"/>
                      <a:pt x="5706" y="635331"/>
                    </a:cubicBezTo>
                  </a:path>
                </a:pathLst>
              </a:custGeom>
              <a:noFill/>
              <a:ln w="15875">
                <a:solidFill>
                  <a:schemeClr val="accent2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ZoneTexte 87"/>
              <p:cNvSpPr txBox="1"/>
              <p:nvPr/>
            </p:nvSpPr>
            <p:spPr>
              <a:xfrm>
                <a:off x="1197018" y="1530472"/>
                <a:ext cx="6352636" cy="698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600" i="1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  <m:sup>
                          <m:r>
                            <a:rPr lang="fr-FR" sz="16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600" i="1">
                          <a:latin typeface="Cambria Math" charset="0"/>
                        </a:rPr>
                        <m:t>=−</m:t>
                      </m:r>
                      <m:d>
                        <m:dPr>
                          <m:ctrlPr>
                            <a:rPr lang="is-IS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fr-FR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fr-FR" sz="1600" i="1"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fr-FR" sz="16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sz="1600" i="1">
                          <a:latin typeface="Cambria Math" charset="0"/>
                        </a:rPr>
                        <m:t>+</m:t>
                      </m:r>
                      <m:r>
                        <a:rPr lang="fr-FR" sz="16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𝐻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𝑟</m:t>
                          </m:r>
                          <m:r>
                            <a:rPr lang="fr-FR" sz="1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fr-FR" sz="1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sz="16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i="1"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is-IS" sz="16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fr-FR" sz="1600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fr-FR" sz="16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fr-FR" sz="16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600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fr-FR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fr-FR" sz="16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1600">
                              <a:latin typeface="Cambria Math" charset="0"/>
                            </a:rPr>
                            <m:t>sin</m:t>
                          </m:r>
                        </m:e>
                        <m:sup>
                          <m:r>
                            <a:rPr lang="fr-FR" sz="16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sz="1600" i="1">
                          <a:latin typeface="Cambria Math" charset="0"/>
                        </a:rPr>
                        <m:t>𝜃</m:t>
                      </m:r>
                      <m:r>
                        <a:rPr lang="fr-FR" sz="1600" i="1">
                          <a:latin typeface="Cambria Math" charset="0"/>
                        </a:rPr>
                        <m:t> </m:t>
                      </m:r>
                      <m:r>
                        <a:rPr lang="fr-FR" sz="1600" i="1">
                          <a:latin typeface="Cambria Math" charset="0"/>
                        </a:rPr>
                        <m:t>𝑑</m:t>
                      </m:r>
                      <m:sSup>
                        <m:sSupPr>
                          <m:ctrlPr>
                            <a:rPr lang="fr-FR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charset="0"/>
                            </a:rPr>
                            <m:t>𝜙</m:t>
                          </m:r>
                        </m:e>
                        <m:sup>
                          <m:r>
                            <a:rPr lang="fr-FR" sz="16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sz="1600" i="1">
                          <a:latin typeface="Cambria Math" charset="0"/>
                        </a:rPr>
                        <m:t>, 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88" name="ZoneTexte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018" y="1530472"/>
                <a:ext cx="6352636" cy="69852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Rectangle 93"/>
              <p:cNvSpPr/>
              <p:nvPr/>
            </p:nvSpPr>
            <p:spPr>
              <a:xfrm>
                <a:off x="1158007" y="2191616"/>
                <a:ext cx="4648324" cy="698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fr-FR" sz="1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Φ</m:t>
                          </m:r>
                        </m:sup>
                      </m:sSup>
                      <m:r>
                        <a:rPr lang="fr-FR" sz="16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=1−</m:t>
                      </m:r>
                      <m:f>
                        <m:fPr>
                          <m:ctrlPr>
                            <a:rPr lang="fr-FR" sz="1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fr-FR" sz="16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𝑀</m:t>
                          </m:r>
                        </m:num>
                        <m:den>
                          <m:r>
                            <a:rPr lang="fr-FR" sz="1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𝑟</m:t>
                          </m:r>
                        </m:den>
                      </m:f>
                      <m:r>
                        <a:rPr lang="fr-FR" sz="1600" i="1">
                          <a:latin typeface="Cambria Math" charset="0"/>
                        </a:rPr>
                        <m:t>,  </m:t>
                      </m:r>
                      <m:r>
                        <a:rPr lang="fr-FR" sz="16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𝐻</m:t>
                      </m:r>
                      <m:d>
                        <m:dPr>
                          <m:ctrlPr>
                            <a:rPr lang="fr-FR" sz="1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𝑟</m:t>
                          </m:r>
                          <m:r>
                            <a:rPr lang="fr-FR" sz="1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fr-FR" sz="1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fr-FR" sz="16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= </m:t>
                      </m:r>
                      <m:sSup>
                        <m:sSupPr>
                          <m:ctrlPr>
                            <a:rPr lang="fr-FR" sz="1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16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fr-FR" sz="16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16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fr-FR" sz="16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fr-FR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1600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fr-FR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fr-FR" sz="16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fr-FR" sz="16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fr-FR" sz="16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𝑟</m:t>
                                      </m:r>
                                      <m:r>
                                        <a:rPr lang="fr-FR" sz="16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−2</m:t>
                                      </m:r>
                                      <m:r>
                                        <a:rPr lang="fr-FR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16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007" y="2191616"/>
                <a:ext cx="4648324" cy="6986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ZoneTexte 99"/>
              <p:cNvSpPr txBox="1"/>
              <p:nvPr/>
            </p:nvSpPr>
            <p:spPr>
              <a:xfrm>
                <a:off x="1156031" y="3336372"/>
                <a:ext cx="6660220" cy="1406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600" i="1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11</m:t>
                          </m:r>
                        </m:sub>
                        <m:sup>
                          <m:r>
                            <a:rPr lang="fr-FR" sz="16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6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fr-FR" sz="16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fr-FR" sz="1600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fr-FR" sz="1600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fr-FR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1600" b="0" i="1" smtClean="0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fr-FR" sz="1600" i="1" smtClean="0">
                          <a:latin typeface="Cambria Math" charset="0"/>
                        </a:rPr>
                        <m:t>𝑑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𝑠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16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fr-FR" sz="1600" b="0" i="1" smtClean="0">
                                      <a:latin typeface="Cambria Math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sz="16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fr-FR" sz="1600" b="0" i="1" smtClean="0">
                          <a:latin typeface="Cambria Math" charset="0"/>
                        </a:rPr>
                        <m:t>             </m:t>
                      </m:r>
                    </m:oMath>
                  </m:oMathPara>
                </a14:m>
                <a:endParaRPr lang="fr-FR" sz="160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s-I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fr-FR" sz="1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1600" i="1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6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𝑟</m:t>
                              </m:r>
                              <m:r>
                                <a:rPr lang="fr-FR" sz="160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fr-FR" sz="1600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pt-BR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is-IS" sz="16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fr-FR" sz="16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6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fr-FR" sz="16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𝑀</m:t>
                                          </m:r>
                                        </m:num>
                                        <m:den>
                                          <m:r>
                                            <a:rPr lang="fr-FR" sz="1600" i="1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r>
                                <a:rPr lang="fr-FR" sz="16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16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600">
                                  <a:latin typeface="Cambria Math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i="1">
                              <a:latin typeface="Cambria Math" charset="0"/>
                            </a:rPr>
                            <m:t>𝜃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 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600" i="1">
                          <a:latin typeface="Cambria Math" charset="0"/>
                        </a:rPr>
                        <m:t>,</m:t>
                      </m:r>
                      <m:r>
                        <a:rPr lang="fr-FR" sz="1600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100" name="ZoneText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31" y="3336372"/>
                <a:ext cx="6660220" cy="14066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à coins arrondis 101"/>
              <p:cNvSpPr/>
              <p:nvPr/>
            </p:nvSpPr>
            <p:spPr>
              <a:xfrm>
                <a:off x="5007735" y="5239900"/>
                <a:ext cx="4062525" cy="73133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41275">
                <a:solidFill>
                  <a:schemeClr val="accent1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158750" h="152400"/>
                <a:bevelB w="13970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2000" dirty="0" smtClean="0">
                    <a:solidFill>
                      <a:schemeClr val="tx1"/>
                    </a:solidFill>
                  </a:rPr>
                  <a:t>Can </a:t>
                </a:r>
                <a:r>
                  <a:rPr lang="fr-FR" sz="2000" dirty="0" err="1" smtClean="0">
                    <a:solidFill>
                      <a:schemeClr val="tx1"/>
                    </a:solidFill>
                  </a:rPr>
                  <a:t>we</a:t>
                </a:r>
                <a:r>
                  <a:rPr lang="fr-FR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</a:rPr>
                  <a:t>resolve</a:t>
                </a:r>
                <a:r>
                  <a:rPr lang="fr-FR" sz="2000" dirty="0" smtClean="0">
                    <a:solidFill>
                      <a:schemeClr val="tx1"/>
                    </a:solidFill>
                  </a:rPr>
                  <a:t> the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𝑟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=2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𝑀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fr-FR" sz="2000" dirty="0" err="1" smtClean="0">
                    <a:solidFill>
                      <a:schemeClr val="tx1"/>
                    </a:solidFill>
                  </a:rPr>
                  <a:t>singular</a:t>
                </a:r>
                <a:r>
                  <a:rPr lang="fr-FR" sz="2000" dirty="0" smtClean="0">
                    <a:solidFill>
                      <a:schemeClr val="tx1"/>
                    </a:solidFill>
                  </a:rPr>
                  <a:t> horizon?</a:t>
                </a:r>
                <a:endParaRPr lang="fr-FR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2" name="Rectangle à coins arrondis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735" y="5239900"/>
                <a:ext cx="4062525" cy="731330"/>
              </a:xfrm>
              <a:prstGeom prst="roundRect">
                <a:avLst/>
              </a:prstGeom>
              <a:blipFill rotWithShape="0">
                <a:blip r:embed="rId10"/>
                <a:stretch>
                  <a:fillRect t="-43511" b="-19084"/>
                </a:stretch>
              </a:blipFill>
              <a:ln w="41275">
                <a:solidFill>
                  <a:schemeClr val="accent1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ectangle 102"/>
          <p:cNvSpPr/>
          <p:nvPr/>
        </p:nvSpPr>
        <p:spPr>
          <a:xfrm>
            <a:off x="125674" y="2767413"/>
            <a:ext cx="8974082" cy="79022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Rectangle 103"/>
          <p:cNvSpPr/>
          <p:nvPr/>
        </p:nvSpPr>
        <p:spPr>
          <a:xfrm>
            <a:off x="2772704" y="1152924"/>
            <a:ext cx="33457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Bah, PH  </a:t>
            </a:r>
            <a:r>
              <a:rPr lang="ur-PK" sz="130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 smtClean="0">
                <a:solidFill>
                  <a:schemeClr val="accent3">
                    <a:lumMod val="75000"/>
                  </a:schemeClr>
                </a:solidFill>
              </a:rPr>
              <a:t>23</a:t>
            </a:r>
            <a:endParaRPr lang="fr-FR" sz="13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 animBg="1"/>
      <p:bldP spid="10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 98"/>
          <p:cNvPicPr>
            <a:picLocks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523" y="6230643"/>
            <a:ext cx="314717" cy="174308"/>
          </a:xfrm>
          <a:prstGeom prst="rect">
            <a:avLst/>
          </a:prstGeom>
        </p:spPr>
      </p:pic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Geometric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er 40"/>
          <p:cNvGrpSpPr/>
          <p:nvPr/>
        </p:nvGrpSpPr>
        <p:grpSpPr>
          <a:xfrm>
            <a:off x="140896" y="4934683"/>
            <a:ext cx="2429892" cy="1437876"/>
            <a:chOff x="319999" y="1881857"/>
            <a:chExt cx="2102711" cy="1201561"/>
          </a:xfrm>
        </p:grpSpPr>
        <p:sp>
          <p:nvSpPr>
            <p:cNvPr id="56" name="Ellipse 55"/>
            <p:cNvSpPr/>
            <p:nvPr/>
          </p:nvSpPr>
          <p:spPr>
            <a:xfrm>
              <a:off x="1289802" y="2987524"/>
              <a:ext cx="196729" cy="8658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3" name="Forme libre 42"/>
            <p:cNvSpPr/>
            <p:nvPr/>
          </p:nvSpPr>
          <p:spPr>
            <a:xfrm flipH="1">
              <a:off x="1057479" y="2179671"/>
              <a:ext cx="616434" cy="822014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1992 w 793402"/>
                <a:gd name="connsiteY0" fmla="*/ 1187072 h 1187072"/>
                <a:gd name="connsiteX1" fmla="*/ 8431 w 793402"/>
                <a:gd name="connsiteY1" fmla="*/ 999739 h 1187072"/>
                <a:gd name="connsiteX2" fmla="*/ 90892 w 793402"/>
                <a:gd name="connsiteY2" fmla="*/ 183772 h 1187072"/>
                <a:gd name="connsiteX3" fmla="*/ 793402 w 793402"/>
                <a:gd name="connsiteY3" fmla="*/ 1835 h 1187072"/>
                <a:gd name="connsiteX0" fmla="*/ 9578 w 800988"/>
                <a:gd name="connsiteY0" fmla="*/ 1187072 h 1217468"/>
                <a:gd name="connsiteX1" fmla="*/ 5492 w 800988"/>
                <a:gd name="connsiteY1" fmla="*/ 1136081 h 1217468"/>
                <a:gd name="connsiteX2" fmla="*/ 98478 w 800988"/>
                <a:gd name="connsiteY2" fmla="*/ 183772 h 1217468"/>
                <a:gd name="connsiteX3" fmla="*/ 800988 w 800988"/>
                <a:gd name="connsiteY3" fmla="*/ 1835 h 1217468"/>
                <a:gd name="connsiteX0" fmla="*/ 0 w 912449"/>
                <a:gd name="connsiteY0" fmla="*/ 855306 h 1171599"/>
                <a:gd name="connsiteX1" fmla="*/ 116953 w 912449"/>
                <a:gd name="connsiteY1" fmla="*/ 1136081 h 1171599"/>
                <a:gd name="connsiteX2" fmla="*/ 209939 w 912449"/>
                <a:gd name="connsiteY2" fmla="*/ 183772 h 1171599"/>
                <a:gd name="connsiteX3" fmla="*/ 912449 w 912449"/>
                <a:gd name="connsiteY3" fmla="*/ 1835 h 1171599"/>
                <a:gd name="connsiteX0" fmla="*/ 0 w 912449"/>
                <a:gd name="connsiteY0" fmla="*/ 855306 h 1210200"/>
                <a:gd name="connsiteX1" fmla="*/ 122215 w 912449"/>
                <a:gd name="connsiteY1" fmla="*/ 1176984 h 1210200"/>
                <a:gd name="connsiteX2" fmla="*/ 209939 w 912449"/>
                <a:gd name="connsiteY2" fmla="*/ 183772 h 1210200"/>
                <a:gd name="connsiteX3" fmla="*/ 912449 w 912449"/>
                <a:gd name="connsiteY3" fmla="*/ 1835 h 1210200"/>
                <a:gd name="connsiteX0" fmla="*/ 0 w 1707101"/>
                <a:gd name="connsiteY0" fmla="*/ 228132 h 1193645"/>
                <a:gd name="connsiteX1" fmla="*/ 916867 w 1707101"/>
                <a:gd name="connsiteY1" fmla="*/ 1176984 h 1193645"/>
                <a:gd name="connsiteX2" fmla="*/ 1004591 w 1707101"/>
                <a:gd name="connsiteY2" fmla="*/ 183772 h 1193645"/>
                <a:gd name="connsiteX3" fmla="*/ 1707101 w 1707101"/>
                <a:gd name="connsiteY3" fmla="*/ 1835 h 1193645"/>
                <a:gd name="connsiteX0" fmla="*/ 0 w 1286093"/>
                <a:gd name="connsiteY0" fmla="*/ 187229 h 1193120"/>
                <a:gd name="connsiteX1" fmla="*/ 495859 w 1286093"/>
                <a:gd name="connsiteY1" fmla="*/ 1176984 h 1193120"/>
                <a:gd name="connsiteX2" fmla="*/ 583583 w 1286093"/>
                <a:gd name="connsiteY2" fmla="*/ 183772 h 1193120"/>
                <a:gd name="connsiteX3" fmla="*/ 1286093 w 1286093"/>
                <a:gd name="connsiteY3" fmla="*/ 1835 h 1193120"/>
                <a:gd name="connsiteX0" fmla="*/ 0 w 1286093"/>
                <a:gd name="connsiteY0" fmla="*/ 187229 h 1161712"/>
                <a:gd name="connsiteX1" fmla="*/ 480071 w 1286093"/>
                <a:gd name="connsiteY1" fmla="*/ 1145171 h 1161712"/>
                <a:gd name="connsiteX2" fmla="*/ 583583 w 1286093"/>
                <a:gd name="connsiteY2" fmla="*/ 183772 h 1161712"/>
                <a:gd name="connsiteX3" fmla="*/ 1286093 w 1286093"/>
                <a:gd name="connsiteY3" fmla="*/ 1835 h 1161712"/>
                <a:gd name="connsiteX0" fmla="*/ 0 w 1286093"/>
                <a:gd name="connsiteY0" fmla="*/ 187229 h 1235423"/>
                <a:gd name="connsiteX1" fmla="*/ 416920 w 1286093"/>
                <a:gd name="connsiteY1" fmla="*/ 1086090 h 1235423"/>
                <a:gd name="connsiteX2" fmla="*/ 480071 w 1286093"/>
                <a:gd name="connsiteY2" fmla="*/ 1145171 h 1235423"/>
                <a:gd name="connsiteX3" fmla="*/ 583583 w 1286093"/>
                <a:gd name="connsiteY3" fmla="*/ 183772 h 1235423"/>
                <a:gd name="connsiteX4" fmla="*/ 1286093 w 1286093"/>
                <a:gd name="connsiteY4" fmla="*/ 1835 h 1235423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195005"/>
                <a:gd name="connsiteX1" fmla="*/ 343244 w 1286093"/>
                <a:gd name="connsiteY1" fmla="*/ 1040643 h 1195005"/>
                <a:gd name="connsiteX2" fmla="*/ 480071 w 1286093"/>
                <a:gd name="connsiteY2" fmla="*/ 1145171 h 1195005"/>
                <a:gd name="connsiteX3" fmla="*/ 583583 w 1286093"/>
                <a:gd name="connsiteY3" fmla="*/ 183772 h 1195005"/>
                <a:gd name="connsiteX4" fmla="*/ 1286093 w 1286093"/>
                <a:gd name="connsiteY4" fmla="*/ 1835 h 1195005"/>
                <a:gd name="connsiteX0" fmla="*/ 0 w 1286093"/>
                <a:gd name="connsiteY0" fmla="*/ 187229 h 1193841"/>
                <a:gd name="connsiteX1" fmla="*/ 343244 w 1286093"/>
                <a:gd name="connsiteY1" fmla="*/ 1040643 h 1193841"/>
                <a:gd name="connsiteX2" fmla="*/ 480071 w 1286093"/>
                <a:gd name="connsiteY2" fmla="*/ 1145171 h 1193841"/>
                <a:gd name="connsiteX3" fmla="*/ 583583 w 1286093"/>
                <a:gd name="connsiteY3" fmla="*/ 183772 h 1193841"/>
                <a:gd name="connsiteX4" fmla="*/ 1286093 w 1286093"/>
                <a:gd name="connsiteY4" fmla="*/ 1835 h 1193841"/>
                <a:gd name="connsiteX0" fmla="*/ 0 w 1286093"/>
                <a:gd name="connsiteY0" fmla="*/ 187229 h 1211807"/>
                <a:gd name="connsiteX1" fmla="*/ 437970 w 1286093"/>
                <a:gd name="connsiteY1" fmla="*/ 1136083 h 1211807"/>
                <a:gd name="connsiteX2" fmla="*/ 480071 w 1286093"/>
                <a:gd name="connsiteY2" fmla="*/ 1145171 h 1211807"/>
                <a:gd name="connsiteX3" fmla="*/ 583583 w 1286093"/>
                <a:gd name="connsiteY3" fmla="*/ 183772 h 1211807"/>
                <a:gd name="connsiteX4" fmla="*/ 1286093 w 1286093"/>
                <a:gd name="connsiteY4" fmla="*/ 1835 h 1211807"/>
                <a:gd name="connsiteX0" fmla="*/ 0 w 1286093"/>
                <a:gd name="connsiteY0" fmla="*/ 187229 h 1161319"/>
                <a:gd name="connsiteX1" fmla="*/ 437970 w 1286093"/>
                <a:gd name="connsiteY1" fmla="*/ 1136083 h 1161319"/>
                <a:gd name="connsiteX2" fmla="*/ 480071 w 1286093"/>
                <a:gd name="connsiteY2" fmla="*/ 1145171 h 1161319"/>
                <a:gd name="connsiteX3" fmla="*/ 583583 w 1286093"/>
                <a:gd name="connsiteY3" fmla="*/ 183772 h 1161319"/>
                <a:gd name="connsiteX4" fmla="*/ 1286093 w 1286093"/>
                <a:gd name="connsiteY4" fmla="*/ 1835 h 1161319"/>
                <a:gd name="connsiteX0" fmla="*/ 0 w 1286093"/>
                <a:gd name="connsiteY0" fmla="*/ 187229 h 1152172"/>
                <a:gd name="connsiteX1" fmla="*/ 437970 w 1286093"/>
                <a:gd name="connsiteY1" fmla="*/ 1136083 h 1152172"/>
                <a:gd name="connsiteX2" fmla="*/ 480071 w 1286093"/>
                <a:gd name="connsiteY2" fmla="*/ 1145171 h 1152172"/>
                <a:gd name="connsiteX3" fmla="*/ 583583 w 1286093"/>
                <a:gd name="connsiteY3" fmla="*/ 183772 h 1152172"/>
                <a:gd name="connsiteX4" fmla="*/ 1286093 w 1286093"/>
                <a:gd name="connsiteY4" fmla="*/ 1835 h 1152172"/>
                <a:gd name="connsiteX0" fmla="*/ 0 w 1286093"/>
                <a:gd name="connsiteY0" fmla="*/ 187229 h 1152172"/>
                <a:gd name="connsiteX1" fmla="*/ 380143 w 1286093"/>
                <a:gd name="connsiteY1" fmla="*/ 101253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4717"/>
                <a:gd name="connsiteX1" fmla="*/ 93761 w 1286093"/>
                <a:gd name="connsiteY1" fmla="*/ 1153365 h 1154717"/>
                <a:gd name="connsiteX2" fmla="*/ 437970 w 1286093"/>
                <a:gd name="connsiteY2" fmla="*/ 1136083 h 1154717"/>
                <a:gd name="connsiteX3" fmla="*/ 480071 w 1286093"/>
                <a:gd name="connsiteY3" fmla="*/ 1145171 h 1154717"/>
                <a:gd name="connsiteX4" fmla="*/ 583583 w 1286093"/>
                <a:gd name="connsiteY4" fmla="*/ 183772 h 1154717"/>
                <a:gd name="connsiteX5" fmla="*/ 1286093 w 1286093"/>
                <a:gd name="connsiteY5" fmla="*/ 1835 h 1154717"/>
                <a:gd name="connsiteX0" fmla="*/ 0 w 1286093"/>
                <a:gd name="connsiteY0" fmla="*/ 187229 h 1155852"/>
                <a:gd name="connsiteX1" fmla="*/ 93761 w 1286093"/>
                <a:gd name="connsiteY1" fmla="*/ 1153365 h 1155852"/>
                <a:gd name="connsiteX2" fmla="*/ 437970 w 1286093"/>
                <a:gd name="connsiteY2" fmla="*/ 1136083 h 1155852"/>
                <a:gd name="connsiteX3" fmla="*/ 480071 w 1286093"/>
                <a:gd name="connsiteY3" fmla="*/ 1145171 h 1155852"/>
                <a:gd name="connsiteX4" fmla="*/ 583583 w 1286093"/>
                <a:gd name="connsiteY4" fmla="*/ 183772 h 1155852"/>
                <a:gd name="connsiteX5" fmla="*/ 1286093 w 1286093"/>
                <a:gd name="connsiteY5" fmla="*/ 1835 h 1155852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68571"/>
                <a:gd name="connsiteX1" fmla="*/ 81827 w 1286093"/>
                <a:gd name="connsiteY1" fmla="*/ 1084664 h 1168571"/>
                <a:gd name="connsiteX2" fmla="*/ 93761 w 1286093"/>
                <a:gd name="connsiteY2" fmla="*/ 1153365 h 1168571"/>
                <a:gd name="connsiteX3" fmla="*/ 437970 w 1286093"/>
                <a:gd name="connsiteY3" fmla="*/ 1136083 h 1168571"/>
                <a:gd name="connsiteX4" fmla="*/ 480071 w 1286093"/>
                <a:gd name="connsiteY4" fmla="*/ 1145171 h 1168571"/>
                <a:gd name="connsiteX5" fmla="*/ 583583 w 1286093"/>
                <a:gd name="connsiteY5" fmla="*/ 183772 h 1168571"/>
                <a:gd name="connsiteX6" fmla="*/ 1286093 w 1286093"/>
                <a:gd name="connsiteY6" fmla="*/ 1835 h 1168571"/>
                <a:gd name="connsiteX0" fmla="*/ 0 w 1286093"/>
                <a:gd name="connsiteY0" fmla="*/ 187229 h 1168571"/>
                <a:gd name="connsiteX1" fmla="*/ 61939 w 1286093"/>
                <a:gd name="connsiteY1" fmla="*/ 346144 h 1168571"/>
                <a:gd name="connsiteX2" fmla="*/ 81827 w 1286093"/>
                <a:gd name="connsiteY2" fmla="*/ 1084664 h 1168571"/>
                <a:gd name="connsiteX3" fmla="*/ 93761 w 1286093"/>
                <a:gd name="connsiteY3" fmla="*/ 1153365 h 1168571"/>
                <a:gd name="connsiteX4" fmla="*/ 437970 w 1286093"/>
                <a:gd name="connsiteY4" fmla="*/ 1136083 h 1168571"/>
                <a:gd name="connsiteX5" fmla="*/ 480071 w 1286093"/>
                <a:gd name="connsiteY5" fmla="*/ 1145171 h 1168571"/>
                <a:gd name="connsiteX6" fmla="*/ 583583 w 1286093"/>
                <a:gd name="connsiteY6" fmla="*/ 183772 h 1168571"/>
                <a:gd name="connsiteX7" fmla="*/ 1286093 w 1286093"/>
                <a:gd name="connsiteY7" fmla="*/ 1835 h 1168571"/>
                <a:gd name="connsiteX0" fmla="*/ 554818 w 1224392"/>
                <a:gd name="connsiteY0" fmla="*/ 111659 h 1168571"/>
                <a:gd name="connsiteX1" fmla="*/ 238 w 1224392"/>
                <a:gd name="connsiteY1" fmla="*/ 346144 h 1168571"/>
                <a:gd name="connsiteX2" fmla="*/ 20126 w 1224392"/>
                <a:gd name="connsiteY2" fmla="*/ 1084664 h 1168571"/>
                <a:gd name="connsiteX3" fmla="*/ 32060 w 1224392"/>
                <a:gd name="connsiteY3" fmla="*/ 1153365 h 1168571"/>
                <a:gd name="connsiteX4" fmla="*/ 376269 w 1224392"/>
                <a:gd name="connsiteY4" fmla="*/ 1136083 h 1168571"/>
                <a:gd name="connsiteX5" fmla="*/ 418370 w 1224392"/>
                <a:gd name="connsiteY5" fmla="*/ 1145171 h 1168571"/>
                <a:gd name="connsiteX6" fmla="*/ 521882 w 1224392"/>
                <a:gd name="connsiteY6" fmla="*/ 183772 h 1168571"/>
                <a:gd name="connsiteX7" fmla="*/ 1224392 w 1224392"/>
                <a:gd name="connsiteY7" fmla="*/ 1835 h 1168571"/>
                <a:gd name="connsiteX0" fmla="*/ 570721 w 1240295"/>
                <a:gd name="connsiteY0" fmla="*/ 111659 h 1168571"/>
                <a:gd name="connsiteX1" fmla="*/ 231 w 1240295"/>
                <a:gd name="connsiteY1" fmla="*/ 256834 h 1168571"/>
                <a:gd name="connsiteX2" fmla="*/ 36029 w 1240295"/>
                <a:gd name="connsiteY2" fmla="*/ 1084664 h 1168571"/>
                <a:gd name="connsiteX3" fmla="*/ 47963 w 1240295"/>
                <a:gd name="connsiteY3" fmla="*/ 1153365 h 1168571"/>
                <a:gd name="connsiteX4" fmla="*/ 392172 w 1240295"/>
                <a:gd name="connsiteY4" fmla="*/ 1136083 h 1168571"/>
                <a:gd name="connsiteX5" fmla="*/ 434273 w 1240295"/>
                <a:gd name="connsiteY5" fmla="*/ 1145171 h 1168571"/>
                <a:gd name="connsiteX6" fmla="*/ 537785 w 1240295"/>
                <a:gd name="connsiteY6" fmla="*/ 183772 h 1168571"/>
                <a:gd name="connsiteX7" fmla="*/ 1240295 w 1240295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9006 w 1278580"/>
                <a:gd name="connsiteY0" fmla="*/ 111659 h 1168571"/>
                <a:gd name="connsiteX1" fmla="*/ 30560 w 1278580"/>
                <a:gd name="connsiteY1" fmla="*/ 263704 h 1168571"/>
                <a:gd name="connsiteX2" fmla="*/ 74314 w 1278580"/>
                <a:gd name="connsiteY2" fmla="*/ 1084664 h 1168571"/>
                <a:gd name="connsiteX3" fmla="*/ 86248 w 1278580"/>
                <a:gd name="connsiteY3" fmla="*/ 1153365 h 1168571"/>
                <a:gd name="connsiteX4" fmla="*/ 430457 w 1278580"/>
                <a:gd name="connsiteY4" fmla="*/ 1136083 h 1168571"/>
                <a:gd name="connsiteX5" fmla="*/ 472558 w 1278580"/>
                <a:gd name="connsiteY5" fmla="*/ 1145171 h 1168571"/>
                <a:gd name="connsiteX6" fmla="*/ 576070 w 1278580"/>
                <a:gd name="connsiteY6" fmla="*/ 183772 h 1168571"/>
                <a:gd name="connsiteX7" fmla="*/ 1278580 w 1278580"/>
                <a:gd name="connsiteY7" fmla="*/ 1835 h 1168571"/>
                <a:gd name="connsiteX0" fmla="*/ 602018 w 1271592"/>
                <a:gd name="connsiteY0" fmla="*/ 111659 h 1168571"/>
                <a:gd name="connsiteX1" fmla="*/ 23572 w 1271592"/>
                <a:gd name="connsiteY1" fmla="*/ 263704 h 1168571"/>
                <a:gd name="connsiteX2" fmla="*/ 67326 w 1271592"/>
                <a:gd name="connsiteY2" fmla="*/ 1084664 h 1168571"/>
                <a:gd name="connsiteX3" fmla="*/ 79260 w 1271592"/>
                <a:gd name="connsiteY3" fmla="*/ 1153365 h 1168571"/>
                <a:gd name="connsiteX4" fmla="*/ 423469 w 1271592"/>
                <a:gd name="connsiteY4" fmla="*/ 1136083 h 1168571"/>
                <a:gd name="connsiteX5" fmla="*/ 465570 w 1271592"/>
                <a:gd name="connsiteY5" fmla="*/ 1145171 h 1168571"/>
                <a:gd name="connsiteX6" fmla="*/ 569082 w 1271592"/>
                <a:gd name="connsiteY6" fmla="*/ 183772 h 1168571"/>
                <a:gd name="connsiteX7" fmla="*/ 1271592 w 1271592"/>
                <a:gd name="connsiteY7" fmla="*/ 1835 h 1168571"/>
                <a:gd name="connsiteX0" fmla="*/ 626012 w 1295586"/>
                <a:gd name="connsiteY0" fmla="*/ 111659 h 1168571"/>
                <a:gd name="connsiteX1" fmla="*/ 43590 w 1295586"/>
                <a:gd name="connsiteY1" fmla="*/ 170961 h 1168571"/>
                <a:gd name="connsiteX2" fmla="*/ 47566 w 1295586"/>
                <a:gd name="connsiteY2" fmla="*/ 263704 h 1168571"/>
                <a:gd name="connsiteX3" fmla="*/ 91320 w 1295586"/>
                <a:gd name="connsiteY3" fmla="*/ 1084664 h 1168571"/>
                <a:gd name="connsiteX4" fmla="*/ 103254 w 1295586"/>
                <a:gd name="connsiteY4" fmla="*/ 1153365 h 1168571"/>
                <a:gd name="connsiteX5" fmla="*/ 447463 w 1295586"/>
                <a:gd name="connsiteY5" fmla="*/ 1136083 h 1168571"/>
                <a:gd name="connsiteX6" fmla="*/ 489564 w 1295586"/>
                <a:gd name="connsiteY6" fmla="*/ 1145171 h 1168571"/>
                <a:gd name="connsiteX7" fmla="*/ 593076 w 1295586"/>
                <a:gd name="connsiteY7" fmla="*/ 183772 h 1168571"/>
                <a:gd name="connsiteX8" fmla="*/ 1295586 w 1295586"/>
                <a:gd name="connsiteY8" fmla="*/ 1835 h 1168571"/>
                <a:gd name="connsiteX0" fmla="*/ 580854 w 1250428"/>
                <a:gd name="connsiteY0" fmla="*/ 111659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696521 w 1321086"/>
                <a:gd name="connsiteY0" fmla="*/ 115546 h 1168571"/>
                <a:gd name="connsiteX1" fmla="*/ 1995 w 1321086"/>
                <a:gd name="connsiteY1" fmla="*/ 133266 h 1168571"/>
                <a:gd name="connsiteX2" fmla="*/ 73066 w 1321086"/>
                <a:gd name="connsiteY2" fmla="*/ 263704 h 1168571"/>
                <a:gd name="connsiteX3" fmla="*/ 116820 w 1321086"/>
                <a:gd name="connsiteY3" fmla="*/ 1084664 h 1168571"/>
                <a:gd name="connsiteX4" fmla="*/ 128754 w 1321086"/>
                <a:gd name="connsiteY4" fmla="*/ 1153365 h 1168571"/>
                <a:gd name="connsiteX5" fmla="*/ 472963 w 1321086"/>
                <a:gd name="connsiteY5" fmla="*/ 1136083 h 1168571"/>
                <a:gd name="connsiteX6" fmla="*/ 515064 w 1321086"/>
                <a:gd name="connsiteY6" fmla="*/ 1145171 h 1168571"/>
                <a:gd name="connsiteX7" fmla="*/ 618576 w 1321086"/>
                <a:gd name="connsiteY7" fmla="*/ 183772 h 1168571"/>
                <a:gd name="connsiteX8" fmla="*/ 1321086 w 1321086"/>
                <a:gd name="connsiteY8" fmla="*/ 1835 h 1168571"/>
                <a:gd name="connsiteX0" fmla="*/ 698998 w 1323563"/>
                <a:gd name="connsiteY0" fmla="*/ 115546 h 1168571"/>
                <a:gd name="connsiteX1" fmla="*/ 4472 w 1323563"/>
                <a:gd name="connsiteY1" fmla="*/ 133266 h 1168571"/>
                <a:gd name="connsiteX2" fmla="*/ 75543 w 1323563"/>
                <a:gd name="connsiteY2" fmla="*/ 263704 h 1168571"/>
                <a:gd name="connsiteX3" fmla="*/ 119297 w 1323563"/>
                <a:gd name="connsiteY3" fmla="*/ 1084664 h 1168571"/>
                <a:gd name="connsiteX4" fmla="*/ 131231 w 1323563"/>
                <a:gd name="connsiteY4" fmla="*/ 1153365 h 1168571"/>
                <a:gd name="connsiteX5" fmla="*/ 475440 w 1323563"/>
                <a:gd name="connsiteY5" fmla="*/ 1136083 h 1168571"/>
                <a:gd name="connsiteX6" fmla="*/ 517541 w 1323563"/>
                <a:gd name="connsiteY6" fmla="*/ 1145171 h 1168571"/>
                <a:gd name="connsiteX7" fmla="*/ 621053 w 1323563"/>
                <a:gd name="connsiteY7" fmla="*/ 183772 h 1168571"/>
                <a:gd name="connsiteX8" fmla="*/ 1323563 w 1323563"/>
                <a:gd name="connsiteY8" fmla="*/ 1835 h 1168571"/>
                <a:gd name="connsiteX0" fmla="*/ 698998 w 698998"/>
                <a:gd name="connsiteY0" fmla="*/ 0 h 1053025"/>
                <a:gd name="connsiteX1" fmla="*/ 4472 w 698998"/>
                <a:gd name="connsiteY1" fmla="*/ 17720 h 1053025"/>
                <a:gd name="connsiteX2" fmla="*/ 75543 w 698998"/>
                <a:gd name="connsiteY2" fmla="*/ 148158 h 1053025"/>
                <a:gd name="connsiteX3" fmla="*/ 119297 w 698998"/>
                <a:gd name="connsiteY3" fmla="*/ 969118 h 1053025"/>
                <a:gd name="connsiteX4" fmla="*/ 131231 w 698998"/>
                <a:gd name="connsiteY4" fmla="*/ 1037819 h 1053025"/>
                <a:gd name="connsiteX5" fmla="*/ 475440 w 698998"/>
                <a:gd name="connsiteY5" fmla="*/ 1020537 h 1053025"/>
                <a:gd name="connsiteX6" fmla="*/ 517541 w 698998"/>
                <a:gd name="connsiteY6" fmla="*/ 1029625 h 1053025"/>
                <a:gd name="connsiteX7" fmla="*/ 621053 w 698998"/>
                <a:gd name="connsiteY7" fmla="*/ 68226 h 1053025"/>
                <a:gd name="connsiteX0" fmla="*/ 698998 w 698998"/>
                <a:gd name="connsiteY0" fmla="*/ 0 h 1112659"/>
                <a:gd name="connsiteX1" fmla="*/ 4472 w 698998"/>
                <a:gd name="connsiteY1" fmla="*/ 17720 h 1112659"/>
                <a:gd name="connsiteX2" fmla="*/ 75543 w 698998"/>
                <a:gd name="connsiteY2" fmla="*/ 148158 h 1112659"/>
                <a:gd name="connsiteX3" fmla="*/ 119297 w 698998"/>
                <a:gd name="connsiteY3" fmla="*/ 969118 h 1112659"/>
                <a:gd name="connsiteX4" fmla="*/ 131231 w 698998"/>
                <a:gd name="connsiteY4" fmla="*/ 1037819 h 1112659"/>
                <a:gd name="connsiteX5" fmla="*/ 533087 w 698998"/>
                <a:gd name="connsiteY5" fmla="*/ 1111808 h 1112659"/>
                <a:gd name="connsiteX6" fmla="*/ 517541 w 698998"/>
                <a:gd name="connsiteY6" fmla="*/ 1029625 h 1112659"/>
                <a:gd name="connsiteX7" fmla="*/ 621053 w 698998"/>
                <a:gd name="connsiteY7" fmla="*/ 68226 h 1112659"/>
                <a:gd name="connsiteX0" fmla="*/ 698998 w 698998"/>
                <a:gd name="connsiteY0" fmla="*/ 0 h 1120792"/>
                <a:gd name="connsiteX1" fmla="*/ 4472 w 698998"/>
                <a:gd name="connsiteY1" fmla="*/ 17720 h 1120792"/>
                <a:gd name="connsiteX2" fmla="*/ 75543 w 698998"/>
                <a:gd name="connsiteY2" fmla="*/ 148158 h 1120792"/>
                <a:gd name="connsiteX3" fmla="*/ 119297 w 698998"/>
                <a:gd name="connsiteY3" fmla="*/ 969118 h 1120792"/>
                <a:gd name="connsiteX4" fmla="*/ 116819 w 698998"/>
                <a:gd name="connsiteY4" fmla="*/ 1120792 h 1120792"/>
                <a:gd name="connsiteX5" fmla="*/ 533087 w 698998"/>
                <a:gd name="connsiteY5" fmla="*/ 1111808 h 1120792"/>
                <a:gd name="connsiteX6" fmla="*/ 517541 w 698998"/>
                <a:gd name="connsiteY6" fmla="*/ 1029625 h 1120792"/>
                <a:gd name="connsiteX7" fmla="*/ 621053 w 698998"/>
                <a:gd name="connsiteY7" fmla="*/ 68226 h 1120792"/>
                <a:gd name="connsiteX0" fmla="*/ 698998 w 698998"/>
                <a:gd name="connsiteY0" fmla="*/ 0 h 1122057"/>
                <a:gd name="connsiteX1" fmla="*/ 4472 w 698998"/>
                <a:gd name="connsiteY1" fmla="*/ 17720 h 1122057"/>
                <a:gd name="connsiteX2" fmla="*/ 75543 w 698998"/>
                <a:gd name="connsiteY2" fmla="*/ 148158 h 1122057"/>
                <a:gd name="connsiteX3" fmla="*/ 119297 w 698998"/>
                <a:gd name="connsiteY3" fmla="*/ 969118 h 1122057"/>
                <a:gd name="connsiteX4" fmla="*/ 116819 w 698998"/>
                <a:gd name="connsiteY4" fmla="*/ 1120792 h 1122057"/>
                <a:gd name="connsiteX5" fmla="*/ 533087 w 698998"/>
                <a:gd name="connsiteY5" fmla="*/ 1111808 h 1122057"/>
                <a:gd name="connsiteX6" fmla="*/ 517541 w 698998"/>
                <a:gd name="connsiteY6" fmla="*/ 1029625 h 1122057"/>
                <a:gd name="connsiteX7" fmla="*/ 621053 w 698998"/>
                <a:gd name="connsiteY7" fmla="*/ 68226 h 1122057"/>
                <a:gd name="connsiteX0" fmla="*/ 698998 w 698998"/>
                <a:gd name="connsiteY0" fmla="*/ 0 h 1123075"/>
                <a:gd name="connsiteX1" fmla="*/ 4472 w 698998"/>
                <a:gd name="connsiteY1" fmla="*/ 17720 h 1123075"/>
                <a:gd name="connsiteX2" fmla="*/ 75543 w 698998"/>
                <a:gd name="connsiteY2" fmla="*/ 148158 h 1123075"/>
                <a:gd name="connsiteX3" fmla="*/ 119297 w 698998"/>
                <a:gd name="connsiteY3" fmla="*/ 969118 h 1123075"/>
                <a:gd name="connsiteX4" fmla="*/ 116819 w 698998"/>
                <a:gd name="connsiteY4" fmla="*/ 1120792 h 1123075"/>
                <a:gd name="connsiteX5" fmla="*/ 533087 w 698998"/>
                <a:gd name="connsiteY5" fmla="*/ 1111808 h 1123075"/>
                <a:gd name="connsiteX6" fmla="*/ 517541 w 698998"/>
                <a:gd name="connsiteY6" fmla="*/ 1029625 h 1123075"/>
                <a:gd name="connsiteX7" fmla="*/ 621053 w 698998"/>
                <a:gd name="connsiteY7" fmla="*/ 68226 h 1123075"/>
                <a:gd name="connsiteX0" fmla="*/ 698998 w 698998"/>
                <a:gd name="connsiteY0" fmla="*/ 0 h 1129112"/>
                <a:gd name="connsiteX1" fmla="*/ 4472 w 698998"/>
                <a:gd name="connsiteY1" fmla="*/ 17720 h 1129112"/>
                <a:gd name="connsiteX2" fmla="*/ 75543 w 698998"/>
                <a:gd name="connsiteY2" fmla="*/ 148158 h 1129112"/>
                <a:gd name="connsiteX3" fmla="*/ 119297 w 698998"/>
                <a:gd name="connsiteY3" fmla="*/ 969118 h 1129112"/>
                <a:gd name="connsiteX4" fmla="*/ 116819 w 698998"/>
                <a:gd name="connsiteY4" fmla="*/ 1120792 h 1129112"/>
                <a:gd name="connsiteX5" fmla="*/ 518675 w 698998"/>
                <a:gd name="connsiteY5" fmla="*/ 1128403 h 1129112"/>
                <a:gd name="connsiteX6" fmla="*/ 517541 w 698998"/>
                <a:gd name="connsiteY6" fmla="*/ 1029625 h 1129112"/>
                <a:gd name="connsiteX7" fmla="*/ 621053 w 698998"/>
                <a:gd name="connsiteY7" fmla="*/ 68226 h 1129112"/>
                <a:gd name="connsiteX0" fmla="*/ 698998 w 698998"/>
                <a:gd name="connsiteY0" fmla="*/ 0 h 1123533"/>
                <a:gd name="connsiteX1" fmla="*/ 4472 w 698998"/>
                <a:gd name="connsiteY1" fmla="*/ 17720 h 1123533"/>
                <a:gd name="connsiteX2" fmla="*/ 75543 w 698998"/>
                <a:gd name="connsiteY2" fmla="*/ 148158 h 1123533"/>
                <a:gd name="connsiteX3" fmla="*/ 119297 w 698998"/>
                <a:gd name="connsiteY3" fmla="*/ 969118 h 1123533"/>
                <a:gd name="connsiteX4" fmla="*/ 116819 w 698998"/>
                <a:gd name="connsiteY4" fmla="*/ 1120792 h 1123533"/>
                <a:gd name="connsiteX5" fmla="*/ 518675 w 698998"/>
                <a:gd name="connsiteY5" fmla="*/ 1115957 h 1123533"/>
                <a:gd name="connsiteX6" fmla="*/ 517541 w 698998"/>
                <a:gd name="connsiteY6" fmla="*/ 1029625 h 1123533"/>
                <a:gd name="connsiteX7" fmla="*/ 621053 w 698998"/>
                <a:gd name="connsiteY7" fmla="*/ 68226 h 1123533"/>
                <a:gd name="connsiteX0" fmla="*/ 698998 w 698998"/>
                <a:gd name="connsiteY0" fmla="*/ 0 h 1359247"/>
                <a:gd name="connsiteX1" fmla="*/ 4472 w 698998"/>
                <a:gd name="connsiteY1" fmla="*/ 17720 h 1359247"/>
                <a:gd name="connsiteX2" fmla="*/ 75543 w 698998"/>
                <a:gd name="connsiteY2" fmla="*/ 148158 h 1359247"/>
                <a:gd name="connsiteX3" fmla="*/ 119297 w 698998"/>
                <a:gd name="connsiteY3" fmla="*/ 969118 h 1359247"/>
                <a:gd name="connsiteX4" fmla="*/ 116819 w 698998"/>
                <a:gd name="connsiteY4" fmla="*/ 1120792 h 1359247"/>
                <a:gd name="connsiteX5" fmla="*/ 337726 w 698998"/>
                <a:gd name="connsiteY5" fmla="*/ 1359246 h 1359247"/>
                <a:gd name="connsiteX6" fmla="*/ 518675 w 698998"/>
                <a:gd name="connsiteY6" fmla="*/ 1115957 h 1359247"/>
                <a:gd name="connsiteX7" fmla="*/ 517541 w 698998"/>
                <a:gd name="connsiteY7" fmla="*/ 1029625 h 1359247"/>
                <a:gd name="connsiteX8" fmla="*/ 621053 w 698998"/>
                <a:gd name="connsiteY8" fmla="*/ 68226 h 1359247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02654 w 698998"/>
                <a:gd name="connsiteY6" fmla="*/ 1057909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595905 w 698998"/>
                <a:gd name="connsiteY7" fmla="*/ 56964 h 1359246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332081 w 698998"/>
                <a:gd name="connsiteY5" fmla="*/ 1423066 h 1428679"/>
                <a:gd name="connsiteX6" fmla="*/ 491135 w 698998"/>
                <a:gd name="connsiteY6" fmla="*/ 1341974 h 1428679"/>
                <a:gd name="connsiteX7" fmla="*/ 416602 w 698998"/>
                <a:gd name="connsiteY7" fmla="*/ 685667 h 1428679"/>
                <a:gd name="connsiteX8" fmla="*/ 595905 w 698998"/>
                <a:gd name="connsiteY8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16298 w 698998"/>
                <a:gd name="connsiteY3" fmla="*/ 95034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07318 w 698998"/>
                <a:gd name="connsiteY3" fmla="*/ 482284 h 1428679"/>
                <a:gd name="connsiteX4" fmla="*/ 216298 w 698998"/>
                <a:gd name="connsiteY4" fmla="*/ 950348 h 1428679"/>
                <a:gd name="connsiteX5" fmla="*/ 109634 w 698998"/>
                <a:gd name="connsiteY5" fmla="*/ 1383579 h 1428679"/>
                <a:gd name="connsiteX6" fmla="*/ 200133 w 698998"/>
                <a:gd name="connsiteY6" fmla="*/ 1379514 h 1428679"/>
                <a:gd name="connsiteX7" fmla="*/ 332081 w 698998"/>
                <a:gd name="connsiteY7" fmla="*/ 1423066 h 1428679"/>
                <a:gd name="connsiteX8" fmla="*/ 491135 w 698998"/>
                <a:gd name="connsiteY8" fmla="*/ 1341974 h 1428679"/>
                <a:gd name="connsiteX9" fmla="*/ 416602 w 698998"/>
                <a:gd name="connsiteY9" fmla="*/ 685667 h 1428679"/>
                <a:gd name="connsiteX10" fmla="*/ 595905 w 698998"/>
                <a:gd name="connsiteY10" fmla="*/ 56964 h 1428679"/>
                <a:gd name="connsiteX0" fmla="*/ 697515 w 697515"/>
                <a:gd name="connsiteY0" fmla="*/ 0 h 1428679"/>
                <a:gd name="connsiteX1" fmla="*/ 2989 w 697515"/>
                <a:gd name="connsiteY1" fmla="*/ 17720 h 1428679"/>
                <a:gd name="connsiteX2" fmla="*/ 95616 w 697515"/>
                <a:gd name="connsiteY2" fmla="*/ 121879 h 1428679"/>
                <a:gd name="connsiteX3" fmla="*/ 205835 w 697515"/>
                <a:gd name="connsiteY3" fmla="*/ 482284 h 1428679"/>
                <a:gd name="connsiteX4" fmla="*/ 214815 w 697515"/>
                <a:gd name="connsiteY4" fmla="*/ 950348 h 1428679"/>
                <a:gd name="connsiteX5" fmla="*/ 108151 w 697515"/>
                <a:gd name="connsiteY5" fmla="*/ 1383579 h 1428679"/>
                <a:gd name="connsiteX6" fmla="*/ 198650 w 697515"/>
                <a:gd name="connsiteY6" fmla="*/ 1379514 h 1428679"/>
                <a:gd name="connsiteX7" fmla="*/ 330598 w 697515"/>
                <a:gd name="connsiteY7" fmla="*/ 1423066 h 1428679"/>
                <a:gd name="connsiteX8" fmla="*/ 489652 w 697515"/>
                <a:gd name="connsiteY8" fmla="*/ 1341974 h 1428679"/>
                <a:gd name="connsiteX9" fmla="*/ 415119 w 697515"/>
                <a:gd name="connsiteY9" fmla="*/ 685667 h 1428679"/>
                <a:gd name="connsiteX10" fmla="*/ 594422 w 697515"/>
                <a:gd name="connsiteY10" fmla="*/ 56964 h 1428679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12190 w 697515"/>
                <a:gd name="connsiteY8" fmla="*/ 971944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12190 w 697515"/>
                <a:gd name="connsiteY8" fmla="*/ 971944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7392"/>
                <a:gd name="connsiteX1" fmla="*/ 2989 w 697515"/>
                <a:gd name="connsiteY1" fmla="*/ 17720 h 1427392"/>
                <a:gd name="connsiteX2" fmla="*/ 95616 w 697515"/>
                <a:gd name="connsiteY2" fmla="*/ 121879 h 1427392"/>
                <a:gd name="connsiteX3" fmla="*/ 205835 w 697515"/>
                <a:gd name="connsiteY3" fmla="*/ 482284 h 1427392"/>
                <a:gd name="connsiteX4" fmla="*/ 214815 w 697515"/>
                <a:gd name="connsiteY4" fmla="*/ 950348 h 1427392"/>
                <a:gd name="connsiteX5" fmla="*/ 108151 w 697515"/>
                <a:gd name="connsiteY5" fmla="*/ 1383579 h 1427392"/>
                <a:gd name="connsiteX6" fmla="*/ 198650 w 697515"/>
                <a:gd name="connsiteY6" fmla="*/ 1379514 h 1427392"/>
                <a:gd name="connsiteX7" fmla="*/ 313998 w 697515"/>
                <a:gd name="connsiteY7" fmla="*/ 960530 h 1427392"/>
                <a:gd name="connsiteX8" fmla="*/ 412190 w 697515"/>
                <a:gd name="connsiteY8" fmla="*/ 971944 h 1427392"/>
                <a:gd name="connsiteX9" fmla="*/ 415119 w 697515"/>
                <a:gd name="connsiteY9" fmla="*/ 685667 h 1427392"/>
                <a:gd name="connsiteX10" fmla="*/ 594422 w 697515"/>
                <a:gd name="connsiteY10" fmla="*/ 56964 h 1427392"/>
                <a:gd name="connsiteX0" fmla="*/ 697515 w 697515"/>
                <a:gd name="connsiteY0" fmla="*/ 0 h 1427392"/>
                <a:gd name="connsiteX1" fmla="*/ 2989 w 697515"/>
                <a:gd name="connsiteY1" fmla="*/ 17720 h 1427392"/>
                <a:gd name="connsiteX2" fmla="*/ 95616 w 697515"/>
                <a:gd name="connsiteY2" fmla="*/ 121879 h 1427392"/>
                <a:gd name="connsiteX3" fmla="*/ 205835 w 697515"/>
                <a:gd name="connsiteY3" fmla="*/ 482284 h 1427392"/>
                <a:gd name="connsiteX4" fmla="*/ 214815 w 697515"/>
                <a:gd name="connsiteY4" fmla="*/ 950348 h 1427392"/>
                <a:gd name="connsiteX5" fmla="*/ 108151 w 697515"/>
                <a:gd name="connsiteY5" fmla="*/ 1383579 h 1427392"/>
                <a:gd name="connsiteX6" fmla="*/ 198650 w 697515"/>
                <a:gd name="connsiteY6" fmla="*/ 1379514 h 1427392"/>
                <a:gd name="connsiteX7" fmla="*/ 313998 w 697515"/>
                <a:gd name="connsiteY7" fmla="*/ 960530 h 1427392"/>
                <a:gd name="connsiteX8" fmla="*/ 412190 w 697515"/>
                <a:gd name="connsiteY8" fmla="*/ 971944 h 1427392"/>
                <a:gd name="connsiteX9" fmla="*/ 415119 w 697515"/>
                <a:gd name="connsiteY9" fmla="*/ 685667 h 1427392"/>
                <a:gd name="connsiteX10" fmla="*/ 594422 w 697515"/>
                <a:gd name="connsiteY10" fmla="*/ 56964 h 1427392"/>
                <a:gd name="connsiteX0" fmla="*/ 697515 w 697515"/>
                <a:gd name="connsiteY0" fmla="*/ 0 h 1387552"/>
                <a:gd name="connsiteX1" fmla="*/ 2989 w 697515"/>
                <a:gd name="connsiteY1" fmla="*/ 17720 h 1387552"/>
                <a:gd name="connsiteX2" fmla="*/ 95616 w 697515"/>
                <a:gd name="connsiteY2" fmla="*/ 121879 h 1387552"/>
                <a:gd name="connsiteX3" fmla="*/ 205835 w 697515"/>
                <a:gd name="connsiteY3" fmla="*/ 482284 h 1387552"/>
                <a:gd name="connsiteX4" fmla="*/ 214815 w 697515"/>
                <a:gd name="connsiteY4" fmla="*/ 950348 h 1387552"/>
                <a:gd name="connsiteX5" fmla="*/ 108151 w 697515"/>
                <a:gd name="connsiteY5" fmla="*/ 1383579 h 1387552"/>
                <a:gd name="connsiteX6" fmla="*/ 281644 w 697515"/>
                <a:gd name="connsiteY6" fmla="*/ 899633 h 1387552"/>
                <a:gd name="connsiteX7" fmla="*/ 313998 w 697515"/>
                <a:gd name="connsiteY7" fmla="*/ 960530 h 1387552"/>
                <a:gd name="connsiteX8" fmla="*/ 412190 w 697515"/>
                <a:gd name="connsiteY8" fmla="*/ 971944 h 1387552"/>
                <a:gd name="connsiteX9" fmla="*/ 415119 w 697515"/>
                <a:gd name="connsiteY9" fmla="*/ 685667 h 1387552"/>
                <a:gd name="connsiteX10" fmla="*/ 594422 w 697515"/>
                <a:gd name="connsiteY10" fmla="*/ 56964 h 1387552"/>
                <a:gd name="connsiteX0" fmla="*/ 697515 w 697515"/>
                <a:gd name="connsiteY0" fmla="*/ 0 h 1383585"/>
                <a:gd name="connsiteX1" fmla="*/ 2989 w 697515"/>
                <a:gd name="connsiteY1" fmla="*/ 17720 h 1383585"/>
                <a:gd name="connsiteX2" fmla="*/ 95616 w 697515"/>
                <a:gd name="connsiteY2" fmla="*/ 121879 h 1383585"/>
                <a:gd name="connsiteX3" fmla="*/ 205835 w 697515"/>
                <a:gd name="connsiteY3" fmla="*/ 482284 h 1383585"/>
                <a:gd name="connsiteX4" fmla="*/ 214815 w 697515"/>
                <a:gd name="connsiteY4" fmla="*/ 950348 h 1383585"/>
                <a:gd name="connsiteX5" fmla="*/ 108151 w 697515"/>
                <a:gd name="connsiteY5" fmla="*/ 1383579 h 1383585"/>
                <a:gd name="connsiteX6" fmla="*/ 313998 w 697515"/>
                <a:gd name="connsiteY6" fmla="*/ 960530 h 1383585"/>
                <a:gd name="connsiteX7" fmla="*/ 412190 w 697515"/>
                <a:gd name="connsiteY7" fmla="*/ 971944 h 1383585"/>
                <a:gd name="connsiteX8" fmla="*/ 415119 w 697515"/>
                <a:gd name="connsiteY8" fmla="*/ 685667 h 1383585"/>
                <a:gd name="connsiteX9" fmla="*/ 594422 w 697515"/>
                <a:gd name="connsiteY9" fmla="*/ 56964 h 1383585"/>
                <a:gd name="connsiteX0" fmla="*/ 697515 w 697515"/>
                <a:gd name="connsiteY0" fmla="*/ 0 h 987724"/>
                <a:gd name="connsiteX1" fmla="*/ 2989 w 697515"/>
                <a:gd name="connsiteY1" fmla="*/ 17720 h 987724"/>
                <a:gd name="connsiteX2" fmla="*/ 95616 w 697515"/>
                <a:gd name="connsiteY2" fmla="*/ 121879 h 987724"/>
                <a:gd name="connsiteX3" fmla="*/ 205835 w 697515"/>
                <a:gd name="connsiteY3" fmla="*/ 482284 h 987724"/>
                <a:gd name="connsiteX4" fmla="*/ 214815 w 697515"/>
                <a:gd name="connsiteY4" fmla="*/ 950348 h 987724"/>
                <a:gd name="connsiteX5" fmla="*/ 313998 w 697515"/>
                <a:gd name="connsiteY5" fmla="*/ 960530 h 987724"/>
                <a:gd name="connsiteX6" fmla="*/ 412190 w 697515"/>
                <a:gd name="connsiteY6" fmla="*/ 971944 h 987724"/>
                <a:gd name="connsiteX7" fmla="*/ 415119 w 697515"/>
                <a:gd name="connsiteY7" fmla="*/ 685667 h 987724"/>
                <a:gd name="connsiteX8" fmla="*/ 594422 w 697515"/>
                <a:gd name="connsiteY8" fmla="*/ 56964 h 987724"/>
                <a:gd name="connsiteX0" fmla="*/ 697515 w 697515"/>
                <a:gd name="connsiteY0" fmla="*/ 0 h 971944"/>
                <a:gd name="connsiteX1" fmla="*/ 2989 w 697515"/>
                <a:gd name="connsiteY1" fmla="*/ 17720 h 971944"/>
                <a:gd name="connsiteX2" fmla="*/ 95616 w 697515"/>
                <a:gd name="connsiteY2" fmla="*/ 121879 h 971944"/>
                <a:gd name="connsiteX3" fmla="*/ 205835 w 697515"/>
                <a:gd name="connsiteY3" fmla="*/ 482284 h 971944"/>
                <a:gd name="connsiteX4" fmla="*/ 214815 w 697515"/>
                <a:gd name="connsiteY4" fmla="*/ 950348 h 971944"/>
                <a:gd name="connsiteX5" fmla="*/ 313998 w 697515"/>
                <a:gd name="connsiteY5" fmla="*/ 960530 h 971944"/>
                <a:gd name="connsiteX6" fmla="*/ 412190 w 697515"/>
                <a:gd name="connsiteY6" fmla="*/ 971944 h 971944"/>
                <a:gd name="connsiteX7" fmla="*/ 415119 w 697515"/>
                <a:gd name="connsiteY7" fmla="*/ 685667 h 971944"/>
                <a:gd name="connsiteX8" fmla="*/ 594422 w 697515"/>
                <a:gd name="connsiteY8" fmla="*/ 56964 h 971944"/>
                <a:gd name="connsiteX0" fmla="*/ 697515 w 697515"/>
                <a:gd name="connsiteY0" fmla="*/ 0 h 971944"/>
                <a:gd name="connsiteX1" fmla="*/ 2989 w 697515"/>
                <a:gd name="connsiteY1" fmla="*/ 17720 h 971944"/>
                <a:gd name="connsiteX2" fmla="*/ 95616 w 697515"/>
                <a:gd name="connsiteY2" fmla="*/ 121879 h 971944"/>
                <a:gd name="connsiteX3" fmla="*/ 205835 w 697515"/>
                <a:gd name="connsiteY3" fmla="*/ 482284 h 971944"/>
                <a:gd name="connsiteX4" fmla="*/ 214815 w 697515"/>
                <a:gd name="connsiteY4" fmla="*/ 950348 h 971944"/>
                <a:gd name="connsiteX5" fmla="*/ 319531 w 697515"/>
                <a:gd name="connsiteY5" fmla="*/ 948967 h 971944"/>
                <a:gd name="connsiteX6" fmla="*/ 412190 w 697515"/>
                <a:gd name="connsiteY6" fmla="*/ 971944 h 971944"/>
                <a:gd name="connsiteX7" fmla="*/ 415119 w 697515"/>
                <a:gd name="connsiteY7" fmla="*/ 685667 h 971944"/>
                <a:gd name="connsiteX8" fmla="*/ 594422 w 697515"/>
                <a:gd name="connsiteY8" fmla="*/ 56964 h 97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515" h="971944">
                  <a:moveTo>
                    <a:pt x="697515" y="0"/>
                  </a:moveTo>
                  <a:cubicBezTo>
                    <a:pt x="573440" y="68189"/>
                    <a:pt x="202918" y="54571"/>
                    <a:pt x="2989" y="17720"/>
                  </a:cubicBezTo>
                  <a:cubicBezTo>
                    <a:pt x="-12403" y="62496"/>
                    <a:pt x="33650" y="-30405"/>
                    <a:pt x="95616" y="121879"/>
                  </a:cubicBezTo>
                  <a:cubicBezTo>
                    <a:pt x="120442" y="200557"/>
                    <a:pt x="182376" y="348586"/>
                    <a:pt x="205835" y="482284"/>
                  </a:cubicBezTo>
                  <a:cubicBezTo>
                    <a:pt x="229294" y="615982"/>
                    <a:pt x="222114" y="801384"/>
                    <a:pt x="214815" y="950348"/>
                  </a:cubicBezTo>
                  <a:cubicBezTo>
                    <a:pt x="282640" y="914422"/>
                    <a:pt x="286635" y="945368"/>
                    <a:pt x="319531" y="948967"/>
                  </a:cubicBezTo>
                  <a:cubicBezTo>
                    <a:pt x="370540" y="952669"/>
                    <a:pt x="296713" y="922318"/>
                    <a:pt x="412190" y="971944"/>
                  </a:cubicBezTo>
                  <a:cubicBezTo>
                    <a:pt x="409898" y="812905"/>
                    <a:pt x="386281" y="866674"/>
                    <a:pt x="415119" y="685667"/>
                  </a:cubicBezTo>
                  <a:cubicBezTo>
                    <a:pt x="452382" y="371591"/>
                    <a:pt x="463594" y="223281"/>
                    <a:pt x="594422" y="56964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Forme libre 43"/>
            <p:cNvSpPr/>
            <p:nvPr/>
          </p:nvSpPr>
          <p:spPr>
            <a:xfrm flipH="1">
              <a:off x="1080626" y="2179669"/>
              <a:ext cx="235644" cy="811746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10854 w 149809"/>
                <a:gd name="connsiteY0" fmla="*/ 1060400 h 1060400"/>
                <a:gd name="connsiteX1" fmla="*/ 149809 w 149809"/>
                <a:gd name="connsiteY1" fmla="*/ 0 h 1060400"/>
                <a:gd name="connsiteX0" fmla="*/ 0 w 261103"/>
                <a:gd name="connsiteY0" fmla="*/ 786351 h 786351"/>
                <a:gd name="connsiteX1" fmla="*/ 261103 w 261103"/>
                <a:gd name="connsiteY1" fmla="*/ 0 h 786351"/>
                <a:gd name="connsiteX0" fmla="*/ 0 w 266636"/>
                <a:gd name="connsiteY0" fmla="*/ 959802 h 959802"/>
                <a:gd name="connsiteX1" fmla="*/ 266636 w 266636"/>
                <a:gd name="connsiteY1" fmla="*/ 0 h 95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36" h="959802">
                  <a:moveTo>
                    <a:pt x="0" y="959802"/>
                  </a:moveTo>
                  <a:cubicBezTo>
                    <a:pt x="3614" y="760670"/>
                    <a:pt x="53824" y="134869"/>
                    <a:pt x="266636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1465675" y="2174633"/>
              <a:ext cx="228650" cy="813275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9127 w 152887"/>
                <a:gd name="connsiteY0" fmla="*/ 1143373 h 1143373"/>
                <a:gd name="connsiteX1" fmla="*/ 152887 w 152887"/>
                <a:gd name="connsiteY1" fmla="*/ 0 h 1143373"/>
                <a:gd name="connsiteX0" fmla="*/ 0 w 258723"/>
                <a:gd name="connsiteY0" fmla="*/ 805504 h 805504"/>
                <a:gd name="connsiteX1" fmla="*/ 258723 w 258723"/>
                <a:gd name="connsiteY1" fmla="*/ 0 h 805504"/>
                <a:gd name="connsiteX0" fmla="*/ 0 w 258723"/>
                <a:gd name="connsiteY0" fmla="*/ 961611 h 961611"/>
                <a:gd name="connsiteX1" fmla="*/ 258723 w 258723"/>
                <a:gd name="connsiteY1" fmla="*/ 0 h 96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723" h="961611">
                  <a:moveTo>
                    <a:pt x="0" y="961611"/>
                  </a:moveTo>
                  <a:cubicBezTo>
                    <a:pt x="3614" y="762479"/>
                    <a:pt x="45911" y="134869"/>
                    <a:pt x="25872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1401607" y="2119038"/>
              <a:ext cx="15545" cy="84901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10506 w 102130"/>
                <a:gd name="connsiteY0" fmla="*/ 1820461 h 1820461"/>
                <a:gd name="connsiteX1" fmla="*/ 3309 w 102130"/>
                <a:gd name="connsiteY1" fmla="*/ 946960 h 1820461"/>
                <a:gd name="connsiteX2" fmla="*/ 9365 w 102130"/>
                <a:gd name="connsiteY2" fmla="*/ 384313 h 1820461"/>
                <a:gd name="connsiteX3" fmla="*/ 102130 w 102130"/>
                <a:gd name="connsiteY3" fmla="*/ 0 h 1820461"/>
                <a:gd name="connsiteX0" fmla="*/ 10506 w 10506"/>
                <a:gd name="connsiteY0" fmla="*/ 1436148 h 1436148"/>
                <a:gd name="connsiteX1" fmla="*/ 3309 w 10506"/>
                <a:gd name="connsiteY1" fmla="*/ 562647 h 1436148"/>
                <a:gd name="connsiteX2" fmla="*/ 9365 w 10506"/>
                <a:gd name="connsiteY2" fmla="*/ 0 h 1436148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16515 w 37785"/>
                <a:gd name="connsiteY0" fmla="*/ 1651301 h 1651301"/>
                <a:gd name="connsiteX1" fmla="*/ 9318 w 37785"/>
                <a:gd name="connsiteY1" fmla="*/ 777800 h 1651301"/>
                <a:gd name="connsiteX2" fmla="*/ 37785 w 37785"/>
                <a:gd name="connsiteY2" fmla="*/ 0 h 1651301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8921 w 38392"/>
                <a:gd name="connsiteY0" fmla="*/ 1667703 h 1667703"/>
                <a:gd name="connsiteX1" fmla="*/ 1724 w 38392"/>
                <a:gd name="connsiteY1" fmla="*/ 794202 h 1667703"/>
                <a:gd name="connsiteX2" fmla="*/ 38392 w 38392"/>
                <a:gd name="connsiteY2" fmla="*/ 0 h 1667703"/>
                <a:gd name="connsiteX0" fmla="*/ 10865 w 40336"/>
                <a:gd name="connsiteY0" fmla="*/ 1667703 h 1667703"/>
                <a:gd name="connsiteX1" fmla="*/ 2109 w 40336"/>
                <a:gd name="connsiteY1" fmla="*/ 1536708 h 1667703"/>
                <a:gd name="connsiteX2" fmla="*/ 3668 w 40336"/>
                <a:gd name="connsiteY2" fmla="*/ 794202 h 1667703"/>
                <a:gd name="connsiteX3" fmla="*/ 40336 w 40336"/>
                <a:gd name="connsiteY3" fmla="*/ 0 h 1667703"/>
                <a:gd name="connsiteX0" fmla="*/ 208 w 42520"/>
                <a:gd name="connsiteY0" fmla="*/ 2219895 h 2219895"/>
                <a:gd name="connsiteX1" fmla="*/ 4293 w 42520"/>
                <a:gd name="connsiteY1" fmla="*/ 1536708 h 2219895"/>
                <a:gd name="connsiteX2" fmla="*/ 5852 w 42520"/>
                <a:gd name="connsiteY2" fmla="*/ 794202 h 2219895"/>
                <a:gd name="connsiteX3" fmla="*/ 42520 w 42520"/>
                <a:gd name="connsiteY3" fmla="*/ 0 h 2219895"/>
                <a:gd name="connsiteX0" fmla="*/ 30128 w 40336"/>
                <a:gd name="connsiteY0" fmla="*/ 2213474 h 2213474"/>
                <a:gd name="connsiteX1" fmla="*/ 2109 w 40336"/>
                <a:gd name="connsiteY1" fmla="*/ 1536708 h 2213474"/>
                <a:gd name="connsiteX2" fmla="*/ 3668 w 40336"/>
                <a:gd name="connsiteY2" fmla="*/ 794202 h 2213474"/>
                <a:gd name="connsiteX3" fmla="*/ 40336 w 40336"/>
                <a:gd name="connsiteY3" fmla="*/ 0 h 2213474"/>
                <a:gd name="connsiteX0" fmla="*/ 31140 w 42521"/>
                <a:gd name="connsiteY0" fmla="*/ 2213474 h 2236828"/>
                <a:gd name="connsiteX1" fmla="*/ 41647 w 42521"/>
                <a:gd name="connsiteY1" fmla="*/ 2178792 h 2236828"/>
                <a:gd name="connsiteX2" fmla="*/ 3121 w 42521"/>
                <a:gd name="connsiteY2" fmla="*/ 1536708 h 2236828"/>
                <a:gd name="connsiteX3" fmla="*/ 4680 w 42521"/>
                <a:gd name="connsiteY3" fmla="*/ 794202 h 2236828"/>
                <a:gd name="connsiteX4" fmla="*/ 41348 w 42521"/>
                <a:gd name="connsiteY4" fmla="*/ 0 h 2236828"/>
                <a:gd name="connsiteX0" fmla="*/ 31141 w 66731"/>
                <a:gd name="connsiteY0" fmla="*/ 2213474 h 2236829"/>
                <a:gd name="connsiteX1" fmla="*/ 41648 w 66731"/>
                <a:gd name="connsiteY1" fmla="*/ 2178792 h 2236829"/>
                <a:gd name="connsiteX2" fmla="*/ 3122 w 66731"/>
                <a:gd name="connsiteY2" fmla="*/ 1536708 h 2236829"/>
                <a:gd name="connsiteX3" fmla="*/ 4681 w 66731"/>
                <a:gd name="connsiteY3" fmla="*/ 794202 h 2236829"/>
                <a:gd name="connsiteX4" fmla="*/ 41349 w 66731"/>
                <a:gd name="connsiteY4" fmla="*/ 0 h 2236829"/>
                <a:gd name="connsiteX0" fmla="*/ 2 w 74117"/>
                <a:gd name="connsiteY0" fmla="*/ 2226317 h 2241717"/>
                <a:gd name="connsiteX1" fmla="*/ 49035 w 74117"/>
                <a:gd name="connsiteY1" fmla="*/ 2178792 h 2241717"/>
                <a:gd name="connsiteX2" fmla="*/ 10509 w 74117"/>
                <a:gd name="connsiteY2" fmla="*/ 1536708 h 2241717"/>
                <a:gd name="connsiteX3" fmla="*/ 12068 w 74117"/>
                <a:gd name="connsiteY3" fmla="*/ 794202 h 2241717"/>
                <a:gd name="connsiteX4" fmla="*/ 48736 w 74117"/>
                <a:gd name="connsiteY4" fmla="*/ 0 h 2241717"/>
                <a:gd name="connsiteX0" fmla="*/ 41649 w 66731"/>
                <a:gd name="connsiteY0" fmla="*/ 2178792 h 2178792"/>
                <a:gd name="connsiteX1" fmla="*/ 3123 w 66731"/>
                <a:gd name="connsiteY1" fmla="*/ 1536708 h 2178792"/>
                <a:gd name="connsiteX2" fmla="*/ 4682 w 66731"/>
                <a:gd name="connsiteY2" fmla="*/ 794202 h 2178792"/>
                <a:gd name="connsiteX3" fmla="*/ 41350 w 66731"/>
                <a:gd name="connsiteY3" fmla="*/ 0 h 2178792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10966 w 23510"/>
                <a:gd name="connsiteY0" fmla="*/ 1549549 h 1549549"/>
                <a:gd name="connsiteX1" fmla="*/ 6105 w 23510"/>
                <a:gd name="connsiteY1" fmla="*/ 800623 h 1549549"/>
                <a:gd name="connsiteX2" fmla="*/ 23510 w 23510"/>
                <a:gd name="connsiteY2" fmla="*/ 0 h 1549549"/>
                <a:gd name="connsiteX0" fmla="*/ 10966 w 23510"/>
                <a:gd name="connsiteY0" fmla="*/ 1410105 h 1410105"/>
                <a:gd name="connsiteX1" fmla="*/ 6105 w 23510"/>
                <a:gd name="connsiteY1" fmla="*/ 800623 h 1410105"/>
                <a:gd name="connsiteX2" fmla="*/ 23510 w 23510"/>
                <a:gd name="connsiteY2" fmla="*/ 0 h 1410105"/>
                <a:gd name="connsiteX0" fmla="*/ 3571 w 23510"/>
                <a:gd name="connsiteY0" fmla="*/ 1589071 h 1589071"/>
                <a:gd name="connsiteX1" fmla="*/ 6105 w 23510"/>
                <a:gd name="connsiteY1" fmla="*/ 800623 h 1589071"/>
                <a:gd name="connsiteX2" fmla="*/ 23510 w 23510"/>
                <a:gd name="connsiteY2" fmla="*/ 0 h 1589071"/>
                <a:gd name="connsiteX0" fmla="*/ 25756 w 25756"/>
                <a:gd name="connsiteY0" fmla="*/ 1606968 h 1606968"/>
                <a:gd name="connsiteX1" fmla="*/ 6105 w 25756"/>
                <a:gd name="connsiteY1" fmla="*/ 800623 h 1606968"/>
                <a:gd name="connsiteX2" fmla="*/ 23510 w 25756"/>
                <a:gd name="connsiteY2" fmla="*/ 0 h 1606968"/>
                <a:gd name="connsiteX0" fmla="*/ 16948 w 23510"/>
                <a:gd name="connsiteY0" fmla="*/ 1553677 h 1553677"/>
                <a:gd name="connsiteX1" fmla="*/ 6105 w 23510"/>
                <a:gd name="connsiteY1" fmla="*/ 800623 h 1553677"/>
                <a:gd name="connsiteX2" fmla="*/ 23510 w 23510"/>
                <a:gd name="connsiteY2" fmla="*/ 0 h 155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0" h="1553677">
                  <a:moveTo>
                    <a:pt x="16948" y="1553677"/>
                  </a:moveTo>
                  <a:cubicBezTo>
                    <a:pt x="12927" y="1327193"/>
                    <a:pt x="-266" y="1056741"/>
                    <a:pt x="6105" y="800623"/>
                  </a:cubicBezTo>
                  <a:cubicBezTo>
                    <a:pt x="11017" y="522673"/>
                    <a:pt x="-19854" y="180238"/>
                    <a:pt x="2351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orme libre 46"/>
            <p:cNvSpPr/>
            <p:nvPr/>
          </p:nvSpPr>
          <p:spPr>
            <a:xfrm>
              <a:off x="1312937" y="2214143"/>
              <a:ext cx="73162" cy="869275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270005 w 270005"/>
                <a:gd name="connsiteY0" fmla="*/ 1655534 h 1655534"/>
                <a:gd name="connsiteX1" fmla="*/ 256753 w 270005"/>
                <a:gd name="connsiteY1" fmla="*/ 715156 h 1655534"/>
                <a:gd name="connsiteX2" fmla="*/ 244755 w 270005"/>
                <a:gd name="connsiteY2" fmla="*/ 140704 h 1655534"/>
                <a:gd name="connsiteX3" fmla="*/ 174672 w 270005"/>
                <a:gd name="connsiteY3" fmla="*/ 8897 h 1655534"/>
                <a:gd name="connsiteX4" fmla="*/ 0 w 270005"/>
                <a:gd name="connsiteY4" fmla="*/ 43861 h 1655534"/>
                <a:gd name="connsiteX0" fmla="*/ 95333 w 95333"/>
                <a:gd name="connsiteY0" fmla="*/ 1646637 h 1646637"/>
                <a:gd name="connsiteX1" fmla="*/ 82081 w 95333"/>
                <a:gd name="connsiteY1" fmla="*/ 706259 h 1646637"/>
                <a:gd name="connsiteX2" fmla="*/ 70083 w 95333"/>
                <a:gd name="connsiteY2" fmla="*/ 131807 h 1646637"/>
                <a:gd name="connsiteX3" fmla="*/ 0 w 95333"/>
                <a:gd name="connsiteY3" fmla="*/ 0 h 1646637"/>
                <a:gd name="connsiteX0" fmla="*/ 95333 w 95333"/>
                <a:gd name="connsiteY0" fmla="*/ 1646637 h 1646637"/>
                <a:gd name="connsiteX1" fmla="*/ 93706 w 95333"/>
                <a:gd name="connsiteY1" fmla="*/ 1529608 h 1646637"/>
                <a:gd name="connsiteX2" fmla="*/ 82081 w 95333"/>
                <a:gd name="connsiteY2" fmla="*/ 706259 h 1646637"/>
                <a:gd name="connsiteX3" fmla="*/ 70083 w 95333"/>
                <a:gd name="connsiteY3" fmla="*/ 131807 h 1646637"/>
                <a:gd name="connsiteX4" fmla="*/ 0 w 95333"/>
                <a:gd name="connsiteY4" fmla="*/ 0 h 1646637"/>
                <a:gd name="connsiteX0" fmla="*/ 95333 w 95333"/>
                <a:gd name="connsiteY0" fmla="*/ 2025465 h 2025465"/>
                <a:gd name="connsiteX1" fmla="*/ 93706 w 95333"/>
                <a:gd name="connsiteY1" fmla="*/ 1529608 h 2025465"/>
                <a:gd name="connsiteX2" fmla="*/ 82081 w 95333"/>
                <a:gd name="connsiteY2" fmla="*/ 706259 h 2025465"/>
                <a:gd name="connsiteX3" fmla="*/ 70083 w 95333"/>
                <a:gd name="connsiteY3" fmla="*/ 131807 h 2025465"/>
                <a:gd name="connsiteX4" fmla="*/ 0 w 95333"/>
                <a:gd name="connsiteY4" fmla="*/ 0 h 2025465"/>
                <a:gd name="connsiteX0" fmla="*/ 101754 w 101754"/>
                <a:gd name="connsiteY0" fmla="*/ 1967677 h 1967677"/>
                <a:gd name="connsiteX1" fmla="*/ 93706 w 101754"/>
                <a:gd name="connsiteY1" fmla="*/ 1529608 h 1967677"/>
                <a:gd name="connsiteX2" fmla="*/ 82081 w 101754"/>
                <a:gd name="connsiteY2" fmla="*/ 706259 h 1967677"/>
                <a:gd name="connsiteX3" fmla="*/ 70083 w 101754"/>
                <a:gd name="connsiteY3" fmla="*/ 131807 h 1967677"/>
                <a:gd name="connsiteX4" fmla="*/ 0 w 101754"/>
                <a:gd name="connsiteY4" fmla="*/ 0 h 1967677"/>
                <a:gd name="connsiteX0" fmla="*/ 50386 w 93783"/>
                <a:gd name="connsiteY0" fmla="*/ 1916311 h 1916311"/>
                <a:gd name="connsiteX1" fmla="*/ 93706 w 93783"/>
                <a:gd name="connsiteY1" fmla="*/ 1529608 h 1916311"/>
                <a:gd name="connsiteX2" fmla="*/ 82081 w 93783"/>
                <a:gd name="connsiteY2" fmla="*/ 706259 h 1916311"/>
                <a:gd name="connsiteX3" fmla="*/ 70083 w 93783"/>
                <a:gd name="connsiteY3" fmla="*/ 131807 h 1916311"/>
                <a:gd name="connsiteX4" fmla="*/ 0 w 93783"/>
                <a:gd name="connsiteY4" fmla="*/ 0 h 1916311"/>
                <a:gd name="connsiteX0" fmla="*/ 108174 w 108174"/>
                <a:gd name="connsiteY0" fmla="*/ 2038306 h 2038306"/>
                <a:gd name="connsiteX1" fmla="*/ 93706 w 108174"/>
                <a:gd name="connsiteY1" fmla="*/ 1529608 h 2038306"/>
                <a:gd name="connsiteX2" fmla="*/ 82081 w 108174"/>
                <a:gd name="connsiteY2" fmla="*/ 706259 h 2038306"/>
                <a:gd name="connsiteX3" fmla="*/ 70083 w 108174"/>
                <a:gd name="connsiteY3" fmla="*/ 131807 h 2038306"/>
                <a:gd name="connsiteX4" fmla="*/ 0 w 108174"/>
                <a:gd name="connsiteY4" fmla="*/ 0 h 2038306"/>
                <a:gd name="connsiteX0" fmla="*/ 50386 w 93783"/>
                <a:gd name="connsiteY0" fmla="*/ 1954835 h 1954835"/>
                <a:gd name="connsiteX1" fmla="*/ 93706 w 93783"/>
                <a:gd name="connsiteY1" fmla="*/ 1529608 h 1954835"/>
                <a:gd name="connsiteX2" fmla="*/ 82081 w 93783"/>
                <a:gd name="connsiteY2" fmla="*/ 706259 h 1954835"/>
                <a:gd name="connsiteX3" fmla="*/ 70083 w 93783"/>
                <a:gd name="connsiteY3" fmla="*/ 131807 h 1954835"/>
                <a:gd name="connsiteX4" fmla="*/ 0 w 93783"/>
                <a:gd name="connsiteY4" fmla="*/ 0 h 1954835"/>
                <a:gd name="connsiteX0" fmla="*/ 50386 w 93756"/>
                <a:gd name="connsiteY0" fmla="*/ 1954835 h 1954835"/>
                <a:gd name="connsiteX1" fmla="*/ 93706 w 93756"/>
                <a:gd name="connsiteY1" fmla="*/ 1529608 h 1954835"/>
                <a:gd name="connsiteX2" fmla="*/ 82081 w 93756"/>
                <a:gd name="connsiteY2" fmla="*/ 706259 h 1954835"/>
                <a:gd name="connsiteX3" fmla="*/ 70083 w 93756"/>
                <a:gd name="connsiteY3" fmla="*/ 131807 h 1954835"/>
                <a:gd name="connsiteX4" fmla="*/ 0 w 93756"/>
                <a:gd name="connsiteY4" fmla="*/ 0 h 1954835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74442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74442 w 82116"/>
                <a:gd name="connsiteY0" fmla="*/ 1529608 h 1529609"/>
                <a:gd name="connsiteX1" fmla="*/ 82081 w 82116"/>
                <a:gd name="connsiteY1" fmla="*/ 706259 h 1529609"/>
                <a:gd name="connsiteX2" fmla="*/ 70083 w 82116"/>
                <a:gd name="connsiteY2" fmla="*/ 131807 h 1529609"/>
                <a:gd name="connsiteX3" fmla="*/ 0 w 82116"/>
                <a:gd name="connsiteY3" fmla="*/ 0 h 1529609"/>
                <a:gd name="connsiteX0" fmla="*/ 88848 w 88848"/>
                <a:gd name="connsiteY0" fmla="*/ 1256529 h 1256529"/>
                <a:gd name="connsiteX1" fmla="*/ 82081 w 88848"/>
                <a:gd name="connsiteY1" fmla="*/ 706259 h 1256529"/>
                <a:gd name="connsiteX2" fmla="*/ 70083 w 88848"/>
                <a:gd name="connsiteY2" fmla="*/ 131807 h 1256529"/>
                <a:gd name="connsiteX3" fmla="*/ 0 w 88848"/>
                <a:gd name="connsiteY3" fmla="*/ 0 h 1256529"/>
                <a:gd name="connsiteX0" fmla="*/ 103253 w 103253"/>
                <a:gd name="connsiteY0" fmla="*/ 1250719 h 1250719"/>
                <a:gd name="connsiteX1" fmla="*/ 82081 w 103253"/>
                <a:gd name="connsiteY1" fmla="*/ 706259 h 1250719"/>
                <a:gd name="connsiteX2" fmla="*/ 70083 w 103253"/>
                <a:gd name="connsiteY2" fmla="*/ 131807 h 1250719"/>
                <a:gd name="connsiteX3" fmla="*/ 0 w 103253"/>
                <a:gd name="connsiteY3" fmla="*/ 0 h 1250719"/>
                <a:gd name="connsiteX0" fmla="*/ 110649 w 110649"/>
                <a:gd name="connsiteY0" fmla="*/ 1590755 h 1590755"/>
                <a:gd name="connsiteX1" fmla="*/ 82081 w 110649"/>
                <a:gd name="connsiteY1" fmla="*/ 706259 h 1590755"/>
                <a:gd name="connsiteX2" fmla="*/ 70083 w 110649"/>
                <a:gd name="connsiteY2" fmla="*/ 131807 h 1590755"/>
                <a:gd name="connsiteX3" fmla="*/ 0 w 110649"/>
                <a:gd name="connsiteY3" fmla="*/ 0 h 159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49" h="1590755">
                  <a:moveTo>
                    <a:pt x="110649" y="1590755"/>
                  </a:moveTo>
                  <a:cubicBezTo>
                    <a:pt x="108440" y="1434025"/>
                    <a:pt x="82808" y="939226"/>
                    <a:pt x="82081" y="706259"/>
                  </a:cubicBezTo>
                  <a:cubicBezTo>
                    <a:pt x="81355" y="473292"/>
                    <a:pt x="83763" y="249517"/>
                    <a:pt x="70083" y="131807"/>
                  </a:cubicBezTo>
                  <a:cubicBezTo>
                    <a:pt x="56403" y="14097"/>
                    <a:pt x="40792" y="22196"/>
                    <a:pt x="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Parallélogramme 47"/>
            <p:cNvSpPr/>
            <p:nvPr/>
          </p:nvSpPr>
          <p:spPr>
            <a:xfrm>
              <a:off x="319999" y="1881857"/>
              <a:ext cx="2102711" cy="454337"/>
            </a:xfrm>
            <a:prstGeom prst="parallelogram">
              <a:avLst>
                <a:gd name="adj" fmla="val 5903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 rot="16200000">
              <a:off x="1347712" y="1863836"/>
              <a:ext cx="81173" cy="618964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1694495" y="2060270"/>
              <a:ext cx="595352" cy="11304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661" h="133667">
                  <a:moveTo>
                    <a:pt x="0" y="133667"/>
                  </a:moveTo>
                  <a:cubicBezTo>
                    <a:pt x="166545" y="-8354"/>
                    <a:pt x="572061" y="-2676"/>
                    <a:pt x="673661" y="1557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1063499" y="2211127"/>
              <a:ext cx="247869" cy="12352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448105 w 448105"/>
                <a:gd name="connsiteY0" fmla="*/ 715156 h 715156"/>
                <a:gd name="connsiteX1" fmla="*/ 436107 w 448105"/>
                <a:gd name="connsiteY1" fmla="*/ 140704 h 715156"/>
                <a:gd name="connsiteX2" fmla="*/ 366024 w 448105"/>
                <a:gd name="connsiteY2" fmla="*/ 8897 h 715156"/>
                <a:gd name="connsiteX3" fmla="*/ 191352 w 448105"/>
                <a:gd name="connsiteY3" fmla="*/ 43861 h 715156"/>
                <a:gd name="connsiteX4" fmla="*/ 0 w 448105"/>
                <a:gd name="connsiteY4" fmla="*/ 218627 h 715156"/>
                <a:gd name="connsiteX0" fmla="*/ 436107 w 436107"/>
                <a:gd name="connsiteY0" fmla="*/ 140704 h 218627"/>
                <a:gd name="connsiteX1" fmla="*/ 366024 w 436107"/>
                <a:gd name="connsiteY1" fmla="*/ 8897 h 218627"/>
                <a:gd name="connsiteX2" fmla="*/ 191352 w 436107"/>
                <a:gd name="connsiteY2" fmla="*/ 43861 h 218627"/>
                <a:gd name="connsiteX3" fmla="*/ 0 w 436107"/>
                <a:gd name="connsiteY3" fmla="*/ 218627 h 218627"/>
                <a:gd name="connsiteX0" fmla="*/ 366024 w 366024"/>
                <a:gd name="connsiteY0" fmla="*/ 8897 h 218627"/>
                <a:gd name="connsiteX1" fmla="*/ 191352 w 366024"/>
                <a:gd name="connsiteY1" fmla="*/ 43861 h 218627"/>
                <a:gd name="connsiteX2" fmla="*/ 0 w 366024"/>
                <a:gd name="connsiteY2" fmla="*/ 218627 h 218627"/>
                <a:gd name="connsiteX0" fmla="*/ 374651 w 374651"/>
                <a:gd name="connsiteY0" fmla="*/ 8897 h 218627"/>
                <a:gd name="connsiteX1" fmla="*/ 191352 w 374651"/>
                <a:gd name="connsiteY1" fmla="*/ 43861 h 218627"/>
                <a:gd name="connsiteX2" fmla="*/ 0 w 374651"/>
                <a:gd name="connsiteY2" fmla="*/ 218627 h 218627"/>
                <a:gd name="connsiteX0" fmla="*/ 366025 w 366025"/>
                <a:gd name="connsiteY0" fmla="*/ 8897 h 218627"/>
                <a:gd name="connsiteX1" fmla="*/ 191352 w 366025"/>
                <a:gd name="connsiteY1" fmla="*/ 43861 h 218627"/>
                <a:gd name="connsiteX2" fmla="*/ 0 w 366025"/>
                <a:gd name="connsiteY2" fmla="*/ 218627 h 218627"/>
                <a:gd name="connsiteX0" fmla="*/ 357399 w 357399"/>
                <a:gd name="connsiteY0" fmla="*/ 7682 h 226038"/>
                <a:gd name="connsiteX1" fmla="*/ 191352 w 357399"/>
                <a:gd name="connsiteY1" fmla="*/ 51272 h 226038"/>
                <a:gd name="connsiteX2" fmla="*/ 0 w 357399"/>
                <a:gd name="connsiteY2" fmla="*/ 226038 h 226038"/>
                <a:gd name="connsiteX0" fmla="*/ 374872 w 374872"/>
                <a:gd name="connsiteY0" fmla="*/ 7682 h 226038"/>
                <a:gd name="connsiteX1" fmla="*/ 191352 w 374872"/>
                <a:gd name="connsiteY1" fmla="*/ 51272 h 226038"/>
                <a:gd name="connsiteX2" fmla="*/ 0 w 374872"/>
                <a:gd name="connsiteY2" fmla="*/ 226038 h 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72" h="226038">
                  <a:moveTo>
                    <a:pt x="374872" y="7682"/>
                  </a:moveTo>
                  <a:cubicBezTo>
                    <a:pt x="334080" y="-14514"/>
                    <a:pt x="253831" y="14879"/>
                    <a:pt x="191352" y="51272"/>
                  </a:cubicBezTo>
                  <a:cubicBezTo>
                    <a:pt x="128873" y="87665"/>
                    <a:pt x="0" y="226038"/>
                    <a:pt x="0" y="226038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1411043" y="1883939"/>
              <a:ext cx="200852" cy="24617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3309 w 349006"/>
                <a:gd name="connsiteY0" fmla="*/ 1234734 h 1234734"/>
                <a:gd name="connsiteX1" fmla="*/ 9365 w 349006"/>
                <a:gd name="connsiteY1" fmla="*/ 672087 h 1234734"/>
                <a:gd name="connsiteX2" fmla="*/ 102130 w 349006"/>
                <a:gd name="connsiteY2" fmla="*/ 287774 h 1234734"/>
                <a:gd name="connsiteX3" fmla="*/ 349006 w 349006"/>
                <a:gd name="connsiteY3" fmla="*/ 0 h 1234734"/>
                <a:gd name="connsiteX0" fmla="*/ 0 w 339641"/>
                <a:gd name="connsiteY0" fmla="*/ 672087 h 672087"/>
                <a:gd name="connsiteX1" fmla="*/ 92765 w 339641"/>
                <a:gd name="connsiteY1" fmla="*/ 287774 h 672087"/>
                <a:gd name="connsiteX2" fmla="*/ 339641 w 339641"/>
                <a:gd name="connsiteY2" fmla="*/ 0 h 6720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765"/>
                <a:gd name="connsiteY0" fmla="*/ 450493 h 450493"/>
                <a:gd name="connsiteX1" fmla="*/ 303641 w 303765"/>
                <a:gd name="connsiteY1" fmla="*/ 1606 h 4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765" h="450493">
                  <a:moveTo>
                    <a:pt x="0" y="450493"/>
                  </a:moveTo>
                  <a:cubicBezTo>
                    <a:pt x="69838" y="161912"/>
                    <a:pt x="310003" y="-19095"/>
                    <a:pt x="303641" y="160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 flipH="1">
              <a:off x="510025" y="2070416"/>
              <a:ext cx="568239" cy="111012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42982"/>
                <a:gd name="connsiteY0" fmla="*/ 131259 h 131259"/>
                <a:gd name="connsiteX1" fmla="*/ 642982 w 642982"/>
                <a:gd name="connsiteY1" fmla="*/ 1799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982" h="131259">
                  <a:moveTo>
                    <a:pt x="0" y="131259"/>
                  </a:moveTo>
                  <a:cubicBezTo>
                    <a:pt x="166545" y="-10762"/>
                    <a:pt x="541382" y="-2434"/>
                    <a:pt x="642982" y="1799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4033745" y="5239088"/>
            <a:ext cx="738348" cy="716090"/>
            <a:chOff x="849929" y="4915818"/>
            <a:chExt cx="812183" cy="953116"/>
          </a:xfrm>
        </p:grpSpPr>
        <p:sp>
          <p:nvSpPr>
            <p:cNvPr id="55" name="Forme libre 54"/>
            <p:cNvSpPr/>
            <p:nvPr/>
          </p:nvSpPr>
          <p:spPr>
            <a:xfrm flipH="1">
              <a:off x="853502" y="4964635"/>
              <a:ext cx="746128" cy="904299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1992 w 793402"/>
                <a:gd name="connsiteY0" fmla="*/ 1187072 h 1187072"/>
                <a:gd name="connsiteX1" fmla="*/ 8431 w 793402"/>
                <a:gd name="connsiteY1" fmla="*/ 999739 h 1187072"/>
                <a:gd name="connsiteX2" fmla="*/ 90892 w 793402"/>
                <a:gd name="connsiteY2" fmla="*/ 183772 h 1187072"/>
                <a:gd name="connsiteX3" fmla="*/ 793402 w 793402"/>
                <a:gd name="connsiteY3" fmla="*/ 1835 h 1187072"/>
                <a:gd name="connsiteX0" fmla="*/ 9578 w 800988"/>
                <a:gd name="connsiteY0" fmla="*/ 1187072 h 1217468"/>
                <a:gd name="connsiteX1" fmla="*/ 5492 w 800988"/>
                <a:gd name="connsiteY1" fmla="*/ 1136081 h 1217468"/>
                <a:gd name="connsiteX2" fmla="*/ 98478 w 800988"/>
                <a:gd name="connsiteY2" fmla="*/ 183772 h 1217468"/>
                <a:gd name="connsiteX3" fmla="*/ 800988 w 800988"/>
                <a:gd name="connsiteY3" fmla="*/ 1835 h 1217468"/>
                <a:gd name="connsiteX0" fmla="*/ 0 w 912449"/>
                <a:gd name="connsiteY0" fmla="*/ 855306 h 1171599"/>
                <a:gd name="connsiteX1" fmla="*/ 116953 w 912449"/>
                <a:gd name="connsiteY1" fmla="*/ 1136081 h 1171599"/>
                <a:gd name="connsiteX2" fmla="*/ 209939 w 912449"/>
                <a:gd name="connsiteY2" fmla="*/ 183772 h 1171599"/>
                <a:gd name="connsiteX3" fmla="*/ 912449 w 912449"/>
                <a:gd name="connsiteY3" fmla="*/ 1835 h 1171599"/>
                <a:gd name="connsiteX0" fmla="*/ 0 w 912449"/>
                <a:gd name="connsiteY0" fmla="*/ 855306 h 1210200"/>
                <a:gd name="connsiteX1" fmla="*/ 122215 w 912449"/>
                <a:gd name="connsiteY1" fmla="*/ 1176984 h 1210200"/>
                <a:gd name="connsiteX2" fmla="*/ 209939 w 912449"/>
                <a:gd name="connsiteY2" fmla="*/ 183772 h 1210200"/>
                <a:gd name="connsiteX3" fmla="*/ 912449 w 912449"/>
                <a:gd name="connsiteY3" fmla="*/ 1835 h 1210200"/>
                <a:gd name="connsiteX0" fmla="*/ 0 w 1707101"/>
                <a:gd name="connsiteY0" fmla="*/ 228132 h 1193645"/>
                <a:gd name="connsiteX1" fmla="*/ 916867 w 1707101"/>
                <a:gd name="connsiteY1" fmla="*/ 1176984 h 1193645"/>
                <a:gd name="connsiteX2" fmla="*/ 1004591 w 1707101"/>
                <a:gd name="connsiteY2" fmla="*/ 183772 h 1193645"/>
                <a:gd name="connsiteX3" fmla="*/ 1707101 w 1707101"/>
                <a:gd name="connsiteY3" fmla="*/ 1835 h 1193645"/>
                <a:gd name="connsiteX0" fmla="*/ 0 w 1286093"/>
                <a:gd name="connsiteY0" fmla="*/ 187229 h 1193120"/>
                <a:gd name="connsiteX1" fmla="*/ 495859 w 1286093"/>
                <a:gd name="connsiteY1" fmla="*/ 1176984 h 1193120"/>
                <a:gd name="connsiteX2" fmla="*/ 583583 w 1286093"/>
                <a:gd name="connsiteY2" fmla="*/ 183772 h 1193120"/>
                <a:gd name="connsiteX3" fmla="*/ 1286093 w 1286093"/>
                <a:gd name="connsiteY3" fmla="*/ 1835 h 1193120"/>
                <a:gd name="connsiteX0" fmla="*/ 0 w 1286093"/>
                <a:gd name="connsiteY0" fmla="*/ 187229 h 1161712"/>
                <a:gd name="connsiteX1" fmla="*/ 480071 w 1286093"/>
                <a:gd name="connsiteY1" fmla="*/ 1145171 h 1161712"/>
                <a:gd name="connsiteX2" fmla="*/ 583583 w 1286093"/>
                <a:gd name="connsiteY2" fmla="*/ 183772 h 1161712"/>
                <a:gd name="connsiteX3" fmla="*/ 1286093 w 1286093"/>
                <a:gd name="connsiteY3" fmla="*/ 1835 h 1161712"/>
                <a:gd name="connsiteX0" fmla="*/ 0 w 1286093"/>
                <a:gd name="connsiteY0" fmla="*/ 187229 h 1235423"/>
                <a:gd name="connsiteX1" fmla="*/ 416920 w 1286093"/>
                <a:gd name="connsiteY1" fmla="*/ 1086090 h 1235423"/>
                <a:gd name="connsiteX2" fmla="*/ 480071 w 1286093"/>
                <a:gd name="connsiteY2" fmla="*/ 1145171 h 1235423"/>
                <a:gd name="connsiteX3" fmla="*/ 583583 w 1286093"/>
                <a:gd name="connsiteY3" fmla="*/ 183772 h 1235423"/>
                <a:gd name="connsiteX4" fmla="*/ 1286093 w 1286093"/>
                <a:gd name="connsiteY4" fmla="*/ 1835 h 1235423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195005"/>
                <a:gd name="connsiteX1" fmla="*/ 343244 w 1286093"/>
                <a:gd name="connsiteY1" fmla="*/ 1040643 h 1195005"/>
                <a:gd name="connsiteX2" fmla="*/ 480071 w 1286093"/>
                <a:gd name="connsiteY2" fmla="*/ 1145171 h 1195005"/>
                <a:gd name="connsiteX3" fmla="*/ 583583 w 1286093"/>
                <a:gd name="connsiteY3" fmla="*/ 183772 h 1195005"/>
                <a:gd name="connsiteX4" fmla="*/ 1286093 w 1286093"/>
                <a:gd name="connsiteY4" fmla="*/ 1835 h 1195005"/>
                <a:gd name="connsiteX0" fmla="*/ 0 w 1286093"/>
                <a:gd name="connsiteY0" fmla="*/ 187229 h 1193841"/>
                <a:gd name="connsiteX1" fmla="*/ 343244 w 1286093"/>
                <a:gd name="connsiteY1" fmla="*/ 1040643 h 1193841"/>
                <a:gd name="connsiteX2" fmla="*/ 480071 w 1286093"/>
                <a:gd name="connsiteY2" fmla="*/ 1145171 h 1193841"/>
                <a:gd name="connsiteX3" fmla="*/ 583583 w 1286093"/>
                <a:gd name="connsiteY3" fmla="*/ 183772 h 1193841"/>
                <a:gd name="connsiteX4" fmla="*/ 1286093 w 1286093"/>
                <a:gd name="connsiteY4" fmla="*/ 1835 h 1193841"/>
                <a:gd name="connsiteX0" fmla="*/ 0 w 1286093"/>
                <a:gd name="connsiteY0" fmla="*/ 187229 h 1211807"/>
                <a:gd name="connsiteX1" fmla="*/ 437970 w 1286093"/>
                <a:gd name="connsiteY1" fmla="*/ 1136083 h 1211807"/>
                <a:gd name="connsiteX2" fmla="*/ 480071 w 1286093"/>
                <a:gd name="connsiteY2" fmla="*/ 1145171 h 1211807"/>
                <a:gd name="connsiteX3" fmla="*/ 583583 w 1286093"/>
                <a:gd name="connsiteY3" fmla="*/ 183772 h 1211807"/>
                <a:gd name="connsiteX4" fmla="*/ 1286093 w 1286093"/>
                <a:gd name="connsiteY4" fmla="*/ 1835 h 1211807"/>
                <a:gd name="connsiteX0" fmla="*/ 0 w 1286093"/>
                <a:gd name="connsiteY0" fmla="*/ 187229 h 1161319"/>
                <a:gd name="connsiteX1" fmla="*/ 437970 w 1286093"/>
                <a:gd name="connsiteY1" fmla="*/ 1136083 h 1161319"/>
                <a:gd name="connsiteX2" fmla="*/ 480071 w 1286093"/>
                <a:gd name="connsiteY2" fmla="*/ 1145171 h 1161319"/>
                <a:gd name="connsiteX3" fmla="*/ 583583 w 1286093"/>
                <a:gd name="connsiteY3" fmla="*/ 183772 h 1161319"/>
                <a:gd name="connsiteX4" fmla="*/ 1286093 w 1286093"/>
                <a:gd name="connsiteY4" fmla="*/ 1835 h 1161319"/>
                <a:gd name="connsiteX0" fmla="*/ 0 w 1286093"/>
                <a:gd name="connsiteY0" fmla="*/ 187229 h 1152172"/>
                <a:gd name="connsiteX1" fmla="*/ 437970 w 1286093"/>
                <a:gd name="connsiteY1" fmla="*/ 1136083 h 1152172"/>
                <a:gd name="connsiteX2" fmla="*/ 480071 w 1286093"/>
                <a:gd name="connsiteY2" fmla="*/ 1145171 h 1152172"/>
                <a:gd name="connsiteX3" fmla="*/ 583583 w 1286093"/>
                <a:gd name="connsiteY3" fmla="*/ 183772 h 1152172"/>
                <a:gd name="connsiteX4" fmla="*/ 1286093 w 1286093"/>
                <a:gd name="connsiteY4" fmla="*/ 1835 h 1152172"/>
                <a:gd name="connsiteX0" fmla="*/ 0 w 1286093"/>
                <a:gd name="connsiteY0" fmla="*/ 187229 h 1152172"/>
                <a:gd name="connsiteX1" fmla="*/ 380143 w 1286093"/>
                <a:gd name="connsiteY1" fmla="*/ 101253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4717"/>
                <a:gd name="connsiteX1" fmla="*/ 93761 w 1286093"/>
                <a:gd name="connsiteY1" fmla="*/ 1153365 h 1154717"/>
                <a:gd name="connsiteX2" fmla="*/ 437970 w 1286093"/>
                <a:gd name="connsiteY2" fmla="*/ 1136083 h 1154717"/>
                <a:gd name="connsiteX3" fmla="*/ 480071 w 1286093"/>
                <a:gd name="connsiteY3" fmla="*/ 1145171 h 1154717"/>
                <a:gd name="connsiteX4" fmla="*/ 583583 w 1286093"/>
                <a:gd name="connsiteY4" fmla="*/ 183772 h 1154717"/>
                <a:gd name="connsiteX5" fmla="*/ 1286093 w 1286093"/>
                <a:gd name="connsiteY5" fmla="*/ 1835 h 1154717"/>
                <a:gd name="connsiteX0" fmla="*/ 0 w 1286093"/>
                <a:gd name="connsiteY0" fmla="*/ 187229 h 1155852"/>
                <a:gd name="connsiteX1" fmla="*/ 93761 w 1286093"/>
                <a:gd name="connsiteY1" fmla="*/ 1153365 h 1155852"/>
                <a:gd name="connsiteX2" fmla="*/ 437970 w 1286093"/>
                <a:gd name="connsiteY2" fmla="*/ 1136083 h 1155852"/>
                <a:gd name="connsiteX3" fmla="*/ 480071 w 1286093"/>
                <a:gd name="connsiteY3" fmla="*/ 1145171 h 1155852"/>
                <a:gd name="connsiteX4" fmla="*/ 583583 w 1286093"/>
                <a:gd name="connsiteY4" fmla="*/ 183772 h 1155852"/>
                <a:gd name="connsiteX5" fmla="*/ 1286093 w 1286093"/>
                <a:gd name="connsiteY5" fmla="*/ 1835 h 1155852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68571"/>
                <a:gd name="connsiteX1" fmla="*/ 81827 w 1286093"/>
                <a:gd name="connsiteY1" fmla="*/ 1084664 h 1168571"/>
                <a:gd name="connsiteX2" fmla="*/ 93761 w 1286093"/>
                <a:gd name="connsiteY2" fmla="*/ 1153365 h 1168571"/>
                <a:gd name="connsiteX3" fmla="*/ 437970 w 1286093"/>
                <a:gd name="connsiteY3" fmla="*/ 1136083 h 1168571"/>
                <a:gd name="connsiteX4" fmla="*/ 480071 w 1286093"/>
                <a:gd name="connsiteY4" fmla="*/ 1145171 h 1168571"/>
                <a:gd name="connsiteX5" fmla="*/ 583583 w 1286093"/>
                <a:gd name="connsiteY5" fmla="*/ 183772 h 1168571"/>
                <a:gd name="connsiteX6" fmla="*/ 1286093 w 1286093"/>
                <a:gd name="connsiteY6" fmla="*/ 1835 h 1168571"/>
                <a:gd name="connsiteX0" fmla="*/ 0 w 1286093"/>
                <a:gd name="connsiteY0" fmla="*/ 187229 h 1168571"/>
                <a:gd name="connsiteX1" fmla="*/ 61939 w 1286093"/>
                <a:gd name="connsiteY1" fmla="*/ 346144 h 1168571"/>
                <a:gd name="connsiteX2" fmla="*/ 81827 w 1286093"/>
                <a:gd name="connsiteY2" fmla="*/ 1084664 h 1168571"/>
                <a:gd name="connsiteX3" fmla="*/ 93761 w 1286093"/>
                <a:gd name="connsiteY3" fmla="*/ 1153365 h 1168571"/>
                <a:gd name="connsiteX4" fmla="*/ 437970 w 1286093"/>
                <a:gd name="connsiteY4" fmla="*/ 1136083 h 1168571"/>
                <a:gd name="connsiteX5" fmla="*/ 480071 w 1286093"/>
                <a:gd name="connsiteY5" fmla="*/ 1145171 h 1168571"/>
                <a:gd name="connsiteX6" fmla="*/ 583583 w 1286093"/>
                <a:gd name="connsiteY6" fmla="*/ 183772 h 1168571"/>
                <a:gd name="connsiteX7" fmla="*/ 1286093 w 1286093"/>
                <a:gd name="connsiteY7" fmla="*/ 1835 h 1168571"/>
                <a:gd name="connsiteX0" fmla="*/ 554818 w 1224392"/>
                <a:gd name="connsiteY0" fmla="*/ 111659 h 1168571"/>
                <a:gd name="connsiteX1" fmla="*/ 238 w 1224392"/>
                <a:gd name="connsiteY1" fmla="*/ 346144 h 1168571"/>
                <a:gd name="connsiteX2" fmla="*/ 20126 w 1224392"/>
                <a:gd name="connsiteY2" fmla="*/ 1084664 h 1168571"/>
                <a:gd name="connsiteX3" fmla="*/ 32060 w 1224392"/>
                <a:gd name="connsiteY3" fmla="*/ 1153365 h 1168571"/>
                <a:gd name="connsiteX4" fmla="*/ 376269 w 1224392"/>
                <a:gd name="connsiteY4" fmla="*/ 1136083 h 1168571"/>
                <a:gd name="connsiteX5" fmla="*/ 418370 w 1224392"/>
                <a:gd name="connsiteY5" fmla="*/ 1145171 h 1168571"/>
                <a:gd name="connsiteX6" fmla="*/ 521882 w 1224392"/>
                <a:gd name="connsiteY6" fmla="*/ 183772 h 1168571"/>
                <a:gd name="connsiteX7" fmla="*/ 1224392 w 1224392"/>
                <a:gd name="connsiteY7" fmla="*/ 1835 h 1168571"/>
                <a:gd name="connsiteX0" fmla="*/ 570721 w 1240295"/>
                <a:gd name="connsiteY0" fmla="*/ 111659 h 1168571"/>
                <a:gd name="connsiteX1" fmla="*/ 231 w 1240295"/>
                <a:gd name="connsiteY1" fmla="*/ 256834 h 1168571"/>
                <a:gd name="connsiteX2" fmla="*/ 36029 w 1240295"/>
                <a:gd name="connsiteY2" fmla="*/ 1084664 h 1168571"/>
                <a:gd name="connsiteX3" fmla="*/ 47963 w 1240295"/>
                <a:gd name="connsiteY3" fmla="*/ 1153365 h 1168571"/>
                <a:gd name="connsiteX4" fmla="*/ 392172 w 1240295"/>
                <a:gd name="connsiteY4" fmla="*/ 1136083 h 1168571"/>
                <a:gd name="connsiteX5" fmla="*/ 434273 w 1240295"/>
                <a:gd name="connsiteY5" fmla="*/ 1145171 h 1168571"/>
                <a:gd name="connsiteX6" fmla="*/ 537785 w 1240295"/>
                <a:gd name="connsiteY6" fmla="*/ 183772 h 1168571"/>
                <a:gd name="connsiteX7" fmla="*/ 1240295 w 1240295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9006 w 1278580"/>
                <a:gd name="connsiteY0" fmla="*/ 111659 h 1168571"/>
                <a:gd name="connsiteX1" fmla="*/ 30560 w 1278580"/>
                <a:gd name="connsiteY1" fmla="*/ 263704 h 1168571"/>
                <a:gd name="connsiteX2" fmla="*/ 74314 w 1278580"/>
                <a:gd name="connsiteY2" fmla="*/ 1084664 h 1168571"/>
                <a:gd name="connsiteX3" fmla="*/ 86248 w 1278580"/>
                <a:gd name="connsiteY3" fmla="*/ 1153365 h 1168571"/>
                <a:gd name="connsiteX4" fmla="*/ 430457 w 1278580"/>
                <a:gd name="connsiteY4" fmla="*/ 1136083 h 1168571"/>
                <a:gd name="connsiteX5" fmla="*/ 472558 w 1278580"/>
                <a:gd name="connsiteY5" fmla="*/ 1145171 h 1168571"/>
                <a:gd name="connsiteX6" fmla="*/ 576070 w 1278580"/>
                <a:gd name="connsiteY6" fmla="*/ 183772 h 1168571"/>
                <a:gd name="connsiteX7" fmla="*/ 1278580 w 1278580"/>
                <a:gd name="connsiteY7" fmla="*/ 1835 h 1168571"/>
                <a:gd name="connsiteX0" fmla="*/ 602018 w 1271592"/>
                <a:gd name="connsiteY0" fmla="*/ 111659 h 1168571"/>
                <a:gd name="connsiteX1" fmla="*/ 23572 w 1271592"/>
                <a:gd name="connsiteY1" fmla="*/ 263704 h 1168571"/>
                <a:gd name="connsiteX2" fmla="*/ 67326 w 1271592"/>
                <a:gd name="connsiteY2" fmla="*/ 1084664 h 1168571"/>
                <a:gd name="connsiteX3" fmla="*/ 79260 w 1271592"/>
                <a:gd name="connsiteY3" fmla="*/ 1153365 h 1168571"/>
                <a:gd name="connsiteX4" fmla="*/ 423469 w 1271592"/>
                <a:gd name="connsiteY4" fmla="*/ 1136083 h 1168571"/>
                <a:gd name="connsiteX5" fmla="*/ 465570 w 1271592"/>
                <a:gd name="connsiteY5" fmla="*/ 1145171 h 1168571"/>
                <a:gd name="connsiteX6" fmla="*/ 569082 w 1271592"/>
                <a:gd name="connsiteY6" fmla="*/ 183772 h 1168571"/>
                <a:gd name="connsiteX7" fmla="*/ 1271592 w 1271592"/>
                <a:gd name="connsiteY7" fmla="*/ 1835 h 1168571"/>
                <a:gd name="connsiteX0" fmla="*/ 626012 w 1295586"/>
                <a:gd name="connsiteY0" fmla="*/ 111659 h 1168571"/>
                <a:gd name="connsiteX1" fmla="*/ 43590 w 1295586"/>
                <a:gd name="connsiteY1" fmla="*/ 170961 h 1168571"/>
                <a:gd name="connsiteX2" fmla="*/ 47566 w 1295586"/>
                <a:gd name="connsiteY2" fmla="*/ 263704 h 1168571"/>
                <a:gd name="connsiteX3" fmla="*/ 91320 w 1295586"/>
                <a:gd name="connsiteY3" fmla="*/ 1084664 h 1168571"/>
                <a:gd name="connsiteX4" fmla="*/ 103254 w 1295586"/>
                <a:gd name="connsiteY4" fmla="*/ 1153365 h 1168571"/>
                <a:gd name="connsiteX5" fmla="*/ 447463 w 1295586"/>
                <a:gd name="connsiteY5" fmla="*/ 1136083 h 1168571"/>
                <a:gd name="connsiteX6" fmla="*/ 489564 w 1295586"/>
                <a:gd name="connsiteY6" fmla="*/ 1145171 h 1168571"/>
                <a:gd name="connsiteX7" fmla="*/ 593076 w 1295586"/>
                <a:gd name="connsiteY7" fmla="*/ 183772 h 1168571"/>
                <a:gd name="connsiteX8" fmla="*/ 1295586 w 1295586"/>
                <a:gd name="connsiteY8" fmla="*/ 1835 h 1168571"/>
                <a:gd name="connsiteX0" fmla="*/ 580854 w 1250428"/>
                <a:gd name="connsiteY0" fmla="*/ 111659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696521 w 1321086"/>
                <a:gd name="connsiteY0" fmla="*/ 115546 h 1168571"/>
                <a:gd name="connsiteX1" fmla="*/ 1995 w 1321086"/>
                <a:gd name="connsiteY1" fmla="*/ 133266 h 1168571"/>
                <a:gd name="connsiteX2" fmla="*/ 73066 w 1321086"/>
                <a:gd name="connsiteY2" fmla="*/ 263704 h 1168571"/>
                <a:gd name="connsiteX3" fmla="*/ 116820 w 1321086"/>
                <a:gd name="connsiteY3" fmla="*/ 1084664 h 1168571"/>
                <a:gd name="connsiteX4" fmla="*/ 128754 w 1321086"/>
                <a:gd name="connsiteY4" fmla="*/ 1153365 h 1168571"/>
                <a:gd name="connsiteX5" fmla="*/ 472963 w 1321086"/>
                <a:gd name="connsiteY5" fmla="*/ 1136083 h 1168571"/>
                <a:gd name="connsiteX6" fmla="*/ 515064 w 1321086"/>
                <a:gd name="connsiteY6" fmla="*/ 1145171 h 1168571"/>
                <a:gd name="connsiteX7" fmla="*/ 618576 w 1321086"/>
                <a:gd name="connsiteY7" fmla="*/ 183772 h 1168571"/>
                <a:gd name="connsiteX8" fmla="*/ 1321086 w 1321086"/>
                <a:gd name="connsiteY8" fmla="*/ 1835 h 1168571"/>
                <a:gd name="connsiteX0" fmla="*/ 698998 w 1323563"/>
                <a:gd name="connsiteY0" fmla="*/ 115546 h 1168571"/>
                <a:gd name="connsiteX1" fmla="*/ 4472 w 1323563"/>
                <a:gd name="connsiteY1" fmla="*/ 133266 h 1168571"/>
                <a:gd name="connsiteX2" fmla="*/ 75543 w 1323563"/>
                <a:gd name="connsiteY2" fmla="*/ 263704 h 1168571"/>
                <a:gd name="connsiteX3" fmla="*/ 119297 w 1323563"/>
                <a:gd name="connsiteY3" fmla="*/ 1084664 h 1168571"/>
                <a:gd name="connsiteX4" fmla="*/ 131231 w 1323563"/>
                <a:gd name="connsiteY4" fmla="*/ 1153365 h 1168571"/>
                <a:gd name="connsiteX5" fmla="*/ 475440 w 1323563"/>
                <a:gd name="connsiteY5" fmla="*/ 1136083 h 1168571"/>
                <a:gd name="connsiteX6" fmla="*/ 517541 w 1323563"/>
                <a:gd name="connsiteY6" fmla="*/ 1145171 h 1168571"/>
                <a:gd name="connsiteX7" fmla="*/ 621053 w 1323563"/>
                <a:gd name="connsiteY7" fmla="*/ 183772 h 1168571"/>
                <a:gd name="connsiteX8" fmla="*/ 1323563 w 1323563"/>
                <a:gd name="connsiteY8" fmla="*/ 1835 h 1168571"/>
                <a:gd name="connsiteX0" fmla="*/ 698998 w 698998"/>
                <a:gd name="connsiteY0" fmla="*/ 0 h 1053025"/>
                <a:gd name="connsiteX1" fmla="*/ 4472 w 698998"/>
                <a:gd name="connsiteY1" fmla="*/ 17720 h 1053025"/>
                <a:gd name="connsiteX2" fmla="*/ 75543 w 698998"/>
                <a:gd name="connsiteY2" fmla="*/ 148158 h 1053025"/>
                <a:gd name="connsiteX3" fmla="*/ 119297 w 698998"/>
                <a:gd name="connsiteY3" fmla="*/ 969118 h 1053025"/>
                <a:gd name="connsiteX4" fmla="*/ 131231 w 698998"/>
                <a:gd name="connsiteY4" fmla="*/ 1037819 h 1053025"/>
                <a:gd name="connsiteX5" fmla="*/ 475440 w 698998"/>
                <a:gd name="connsiteY5" fmla="*/ 1020537 h 1053025"/>
                <a:gd name="connsiteX6" fmla="*/ 517541 w 698998"/>
                <a:gd name="connsiteY6" fmla="*/ 1029625 h 1053025"/>
                <a:gd name="connsiteX7" fmla="*/ 621053 w 698998"/>
                <a:gd name="connsiteY7" fmla="*/ 68226 h 1053025"/>
                <a:gd name="connsiteX0" fmla="*/ 698998 w 698998"/>
                <a:gd name="connsiteY0" fmla="*/ 0 h 1121734"/>
                <a:gd name="connsiteX1" fmla="*/ 4472 w 698998"/>
                <a:gd name="connsiteY1" fmla="*/ 17720 h 1121734"/>
                <a:gd name="connsiteX2" fmla="*/ 75543 w 698998"/>
                <a:gd name="connsiteY2" fmla="*/ 148158 h 1121734"/>
                <a:gd name="connsiteX3" fmla="*/ 119297 w 698998"/>
                <a:gd name="connsiteY3" fmla="*/ 969118 h 1121734"/>
                <a:gd name="connsiteX4" fmla="*/ 131231 w 698998"/>
                <a:gd name="connsiteY4" fmla="*/ 1037819 h 1121734"/>
                <a:gd name="connsiteX5" fmla="*/ 324942 w 698998"/>
                <a:gd name="connsiteY5" fmla="*/ 1120968 h 1121734"/>
                <a:gd name="connsiteX6" fmla="*/ 517541 w 698998"/>
                <a:gd name="connsiteY6" fmla="*/ 1029625 h 1121734"/>
                <a:gd name="connsiteX7" fmla="*/ 621053 w 698998"/>
                <a:gd name="connsiteY7" fmla="*/ 68226 h 1121734"/>
                <a:gd name="connsiteX0" fmla="*/ 698998 w 698998"/>
                <a:gd name="connsiteY0" fmla="*/ 0 h 1121734"/>
                <a:gd name="connsiteX1" fmla="*/ 4472 w 698998"/>
                <a:gd name="connsiteY1" fmla="*/ 17720 h 1121734"/>
                <a:gd name="connsiteX2" fmla="*/ 75543 w 698998"/>
                <a:gd name="connsiteY2" fmla="*/ 148158 h 1121734"/>
                <a:gd name="connsiteX3" fmla="*/ 119297 w 698998"/>
                <a:gd name="connsiteY3" fmla="*/ 969118 h 1121734"/>
                <a:gd name="connsiteX4" fmla="*/ 131231 w 698998"/>
                <a:gd name="connsiteY4" fmla="*/ 1037819 h 1121734"/>
                <a:gd name="connsiteX5" fmla="*/ 324942 w 698998"/>
                <a:gd name="connsiteY5" fmla="*/ 1120968 h 1121734"/>
                <a:gd name="connsiteX6" fmla="*/ 517541 w 698998"/>
                <a:gd name="connsiteY6" fmla="*/ 1029625 h 1121734"/>
                <a:gd name="connsiteX7" fmla="*/ 621053 w 698998"/>
                <a:gd name="connsiteY7" fmla="*/ 68226 h 1121734"/>
                <a:gd name="connsiteX0" fmla="*/ 698998 w 698998"/>
                <a:gd name="connsiteY0" fmla="*/ 0 h 1121734"/>
                <a:gd name="connsiteX1" fmla="*/ 4472 w 698998"/>
                <a:gd name="connsiteY1" fmla="*/ 17720 h 1121734"/>
                <a:gd name="connsiteX2" fmla="*/ 75543 w 698998"/>
                <a:gd name="connsiteY2" fmla="*/ 148158 h 1121734"/>
                <a:gd name="connsiteX3" fmla="*/ 119297 w 698998"/>
                <a:gd name="connsiteY3" fmla="*/ 969118 h 1121734"/>
                <a:gd name="connsiteX4" fmla="*/ 131231 w 698998"/>
                <a:gd name="connsiteY4" fmla="*/ 1037819 h 1121734"/>
                <a:gd name="connsiteX5" fmla="*/ 386510 w 698998"/>
                <a:gd name="connsiteY5" fmla="*/ 1120968 h 1121734"/>
                <a:gd name="connsiteX6" fmla="*/ 517541 w 698998"/>
                <a:gd name="connsiteY6" fmla="*/ 1029625 h 1121734"/>
                <a:gd name="connsiteX7" fmla="*/ 621053 w 698998"/>
                <a:gd name="connsiteY7" fmla="*/ 68226 h 1121734"/>
                <a:gd name="connsiteX0" fmla="*/ 698998 w 698998"/>
                <a:gd name="connsiteY0" fmla="*/ 0 h 1121734"/>
                <a:gd name="connsiteX1" fmla="*/ 4472 w 698998"/>
                <a:gd name="connsiteY1" fmla="*/ 17720 h 1121734"/>
                <a:gd name="connsiteX2" fmla="*/ 75543 w 698998"/>
                <a:gd name="connsiteY2" fmla="*/ 148158 h 1121734"/>
                <a:gd name="connsiteX3" fmla="*/ 119297 w 698998"/>
                <a:gd name="connsiteY3" fmla="*/ 969118 h 1121734"/>
                <a:gd name="connsiteX4" fmla="*/ 131231 w 698998"/>
                <a:gd name="connsiteY4" fmla="*/ 1037819 h 1121734"/>
                <a:gd name="connsiteX5" fmla="*/ 331783 w 698998"/>
                <a:gd name="connsiteY5" fmla="*/ 1120968 h 1121734"/>
                <a:gd name="connsiteX6" fmla="*/ 517541 w 698998"/>
                <a:gd name="connsiteY6" fmla="*/ 1029625 h 1121734"/>
                <a:gd name="connsiteX7" fmla="*/ 621053 w 698998"/>
                <a:gd name="connsiteY7" fmla="*/ 68226 h 1121734"/>
                <a:gd name="connsiteX0" fmla="*/ 698998 w 698998"/>
                <a:gd name="connsiteY0" fmla="*/ 0 h 1133462"/>
                <a:gd name="connsiteX1" fmla="*/ 4472 w 698998"/>
                <a:gd name="connsiteY1" fmla="*/ 17720 h 1133462"/>
                <a:gd name="connsiteX2" fmla="*/ 75543 w 698998"/>
                <a:gd name="connsiteY2" fmla="*/ 148158 h 1133462"/>
                <a:gd name="connsiteX3" fmla="*/ 119297 w 698998"/>
                <a:gd name="connsiteY3" fmla="*/ 969118 h 1133462"/>
                <a:gd name="connsiteX4" fmla="*/ 131231 w 698998"/>
                <a:gd name="connsiteY4" fmla="*/ 1037819 h 1133462"/>
                <a:gd name="connsiteX5" fmla="*/ 318102 w 698998"/>
                <a:gd name="connsiteY5" fmla="*/ 1132783 h 1133462"/>
                <a:gd name="connsiteX6" fmla="*/ 517541 w 698998"/>
                <a:gd name="connsiteY6" fmla="*/ 1029625 h 1133462"/>
                <a:gd name="connsiteX7" fmla="*/ 621053 w 698998"/>
                <a:gd name="connsiteY7" fmla="*/ 68226 h 1133462"/>
                <a:gd name="connsiteX0" fmla="*/ 698998 w 698998"/>
                <a:gd name="connsiteY0" fmla="*/ 0 h 1132783"/>
                <a:gd name="connsiteX1" fmla="*/ 4472 w 698998"/>
                <a:gd name="connsiteY1" fmla="*/ 17720 h 1132783"/>
                <a:gd name="connsiteX2" fmla="*/ 75543 w 698998"/>
                <a:gd name="connsiteY2" fmla="*/ 148158 h 1132783"/>
                <a:gd name="connsiteX3" fmla="*/ 119297 w 698998"/>
                <a:gd name="connsiteY3" fmla="*/ 969118 h 1132783"/>
                <a:gd name="connsiteX4" fmla="*/ 131231 w 698998"/>
                <a:gd name="connsiteY4" fmla="*/ 1037819 h 1132783"/>
                <a:gd name="connsiteX5" fmla="*/ 318102 w 698998"/>
                <a:gd name="connsiteY5" fmla="*/ 1132783 h 1132783"/>
                <a:gd name="connsiteX6" fmla="*/ 517541 w 698998"/>
                <a:gd name="connsiteY6" fmla="*/ 1029625 h 1132783"/>
                <a:gd name="connsiteX7" fmla="*/ 621053 w 698998"/>
                <a:gd name="connsiteY7" fmla="*/ 68226 h 1132783"/>
                <a:gd name="connsiteX0" fmla="*/ 698998 w 698998"/>
                <a:gd name="connsiteY0" fmla="*/ 0 h 1109153"/>
                <a:gd name="connsiteX1" fmla="*/ 4472 w 698998"/>
                <a:gd name="connsiteY1" fmla="*/ 17720 h 1109153"/>
                <a:gd name="connsiteX2" fmla="*/ 75543 w 698998"/>
                <a:gd name="connsiteY2" fmla="*/ 148158 h 1109153"/>
                <a:gd name="connsiteX3" fmla="*/ 119297 w 698998"/>
                <a:gd name="connsiteY3" fmla="*/ 969118 h 1109153"/>
                <a:gd name="connsiteX4" fmla="*/ 131231 w 698998"/>
                <a:gd name="connsiteY4" fmla="*/ 1037819 h 1109153"/>
                <a:gd name="connsiteX5" fmla="*/ 324942 w 698998"/>
                <a:gd name="connsiteY5" fmla="*/ 1109153 h 1109153"/>
                <a:gd name="connsiteX6" fmla="*/ 517541 w 698998"/>
                <a:gd name="connsiteY6" fmla="*/ 1029625 h 1109153"/>
                <a:gd name="connsiteX7" fmla="*/ 621053 w 698998"/>
                <a:gd name="connsiteY7" fmla="*/ 68226 h 1109153"/>
                <a:gd name="connsiteX0" fmla="*/ 698998 w 698998"/>
                <a:gd name="connsiteY0" fmla="*/ 0 h 1109153"/>
                <a:gd name="connsiteX1" fmla="*/ 4472 w 698998"/>
                <a:gd name="connsiteY1" fmla="*/ 17720 h 1109153"/>
                <a:gd name="connsiteX2" fmla="*/ 75543 w 698998"/>
                <a:gd name="connsiteY2" fmla="*/ 148158 h 1109153"/>
                <a:gd name="connsiteX3" fmla="*/ 141452 w 698998"/>
                <a:gd name="connsiteY3" fmla="*/ 981873 h 1109153"/>
                <a:gd name="connsiteX4" fmla="*/ 131231 w 698998"/>
                <a:gd name="connsiteY4" fmla="*/ 1037819 h 1109153"/>
                <a:gd name="connsiteX5" fmla="*/ 324942 w 698998"/>
                <a:gd name="connsiteY5" fmla="*/ 1109153 h 1109153"/>
                <a:gd name="connsiteX6" fmla="*/ 517541 w 698998"/>
                <a:gd name="connsiteY6" fmla="*/ 1029625 h 1109153"/>
                <a:gd name="connsiteX7" fmla="*/ 621053 w 698998"/>
                <a:gd name="connsiteY7" fmla="*/ 68226 h 1109153"/>
                <a:gd name="connsiteX0" fmla="*/ 698998 w 698998"/>
                <a:gd name="connsiteY0" fmla="*/ 0 h 1109900"/>
                <a:gd name="connsiteX1" fmla="*/ 4472 w 698998"/>
                <a:gd name="connsiteY1" fmla="*/ 17720 h 1109900"/>
                <a:gd name="connsiteX2" fmla="*/ 75543 w 698998"/>
                <a:gd name="connsiteY2" fmla="*/ 148158 h 1109900"/>
                <a:gd name="connsiteX3" fmla="*/ 141452 w 698998"/>
                <a:gd name="connsiteY3" fmla="*/ 981873 h 1109900"/>
                <a:gd name="connsiteX4" fmla="*/ 131231 w 698998"/>
                <a:gd name="connsiteY4" fmla="*/ 1037819 h 1109900"/>
                <a:gd name="connsiteX5" fmla="*/ 188873 w 698998"/>
                <a:gd name="connsiteY5" fmla="*/ 1067739 h 1109900"/>
                <a:gd name="connsiteX6" fmla="*/ 324942 w 698998"/>
                <a:gd name="connsiteY6" fmla="*/ 1109153 h 1109900"/>
                <a:gd name="connsiteX7" fmla="*/ 517541 w 698998"/>
                <a:gd name="connsiteY7" fmla="*/ 1029625 h 1109900"/>
                <a:gd name="connsiteX8" fmla="*/ 621053 w 698998"/>
                <a:gd name="connsiteY8" fmla="*/ 68226 h 1109900"/>
                <a:gd name="connsiteX0" fmla="*/ 698998 w 698998"/>
                <a:gd name="connsiteY0" fmla="*/ 0 h 1110128"/>
                <a:gd name="connsiteX1" fmla="*/ 4472 w 698998"/>
                <a:gd name="connsiteY1" fmla="*/ 17720 h 1110128"/>
                <a:gd name="connsiteX2" fmla="*/ 75543 w 698998"/>
                <a:gd name="connsiteY2" fmla="*/ 148158 h 1110128"/>
                <a:gd name="connsiteX3" fmla="*/ 141452 w 698998"/>
                <a:gd name="connsiteY3" fmla="*/ 981873 h 1110128"/>
                <a:gd name="connsiteX4" fmla="*/ 131231 w 698998"/>
                <a:gd name="connsiteY4" fmla="*/ 1037819 h 1110128"/>
                <a:gd name="connsiteX5" fmla="*/ 177796 w 698998"/>
                <a:gd name="connsiteY5" fmla="*/ 1077306 h 1110128"/>
                <a:gd name="connsiteX6" fmla="*/ 324942 w 698998"/>
                <a:gd name="connsiteY6" fmla="*/ 1109153 h 1110128"/>
                <a:gd name="connsiteX7" fmla="*/ 517541 w 698998"/>
                <a:gd name="connsiteY7" fmla="*/ 1029625 h 1110128"/>
                <a:gd name="connsiteX8" fmla="*/ 621053 w 698998"/>
                <a:gd name="connsiteY8" fmla="*/ 68226 h 1110128"/>
                <a:gd name="connsiteX0" fmla="*/ 698998 w 698998"/>
                <a:gd name="connsiteY0" fmla="*/ 0 h 1110128"/>
                <a:gd name="connsiteX1" fmla="*/ 4472 w 698998"/>
                <a:gd name="connsiteY1" fmla="*/ 17720 h 1110128"/>
                <a:gd name="connsiteX2" fmla="*/ 75543 w 698998"/>
                <a:gd name="connsiteY2" fmla="*/ 148158 h 1110128"/>
                <a:gd name="connsiteX3" fmla="*/ 141452 w 698998"/>
                <a:gd name="connsiteY3" fmla="*/ 981873 h 1110128"/>
                <a:gd name="connsiteX4" fmla="*/ 138616 w 698998"/>
                <a:gd name="connsiteY4" fmla="*/ 1037819 h 1110128"/>
                <a:gd name="connsiteX5" fmla="*/ 177796 w 698998"/>
                <a:gd name="connsiteY5" fmla="*/ 1077306 h 1110128"/>
                <a:gd name="connsiteX6" fmla="*/ 324942 w 698998"/>
                <a:gd name="connsiteY6" fmla="*/ 1109153 h 1110128"/>
                <a:gd name="connsiteX7" fmla="*/ 517541 w 698998"/>
                <a:gd name="connsiteY7" fmla="*/ 1029625 h 1110128"/>
                <a:gd name="connsiteX8" fmla="*/ 621053 w 698998"/>
                <a:gd name="connsiteY8" fmla="*/ 68226 h 1110128"/>
                <a:gd name="connsiteX0" fmla="*/ 698998 w 698998"/>
                <a:gd name="connsiteY0" fmla="*/ 0 h 1111433"/>
                <a:gd name="connsiteX1" fmla="*/ 4472 w 698998"/>
                <a:gd name="connsiteY1" fmla="*/ 17720 h 1111433"/>
                <a:gd name="connsiteX2" fmla="*/ 75543 w 698998"/>
                <a:gd name="connsiteY2" fmla="*/ 148158 h 1111433"/>
                <a:gd name="connsiteX3" fmla="*/ 141452 w 698998"/>
                <a:gd name="connsiteY3" fmla="*/ 981873 h 1111433"/>
                <a:gd name="connsiteX4" fmla="*/ 138616 w 698998"/>
                <a:gd name="connsiteY4" fmla="*/ 1037819 h 1111433"/>
                <a:gd name="connsiteX5" fmla="*/ 177796 w 698998"/>
                <a:gd name="connsiteY5" fmla="*/ 1077306 h 1111433"/>
                <a:gd name="connsiteX6" fmla="*/ 238753 w 698998"/>
                <a:gd name="connsiteY6" fmla="*/ 1088752 h 1111433"/>
                <a:gd name="connsiteX7" fmla="*/ 324942 w 698998"/>
                <a:gd name="connsiteY7" fmla="*/ 1109153 h 1111433"/>
                <a:gd name="connsiteX8" fmla="*/ 517541 w 698998"/>
                <a:gd name="connsiteY8" fmla="*/ 1029625 h 1111433"/>
                <a:gd name="connsiteX9" fmla="*/ 621053 w 698998"/>
                <a:gd name="connsiteY9" fmla="*/ 68226 h 1111433"/>
                <a:gd name="connsiteX0" fmla="*/ 698998 w 698998"/>
                <a:gd name="connsiteY0" fmla="*/ 0 h 1235220"/>
                <a:gd name="connsiteX1" fmla="*/ 4472 w 698998"/>
                <a:gd name="connsiteY1" fmla="*/ 17720 h 1235220"/>
                <a:gd name="connsiteX2" fmla="*/ 75543 w 698998"/>
                <a:gd name="connsiteY2" fmla="*/ 148158 h 1235220"/>
                <a:gd name="connsiteX3" fmla="*/ 141452 w 698998"/>
                <a:gd name="connsiteY3" fmla="*/ 981873 h 1235220"/>
                <a:gd name="connsiteX4" fmla="*/ 138616 w 698998"/>
                <a:gd name="connsiteY4" fmla="*/ 1037819 h 1235220"/>
                <a:gd name="connsiteX5" fmla="*/ 86556 w 698998"/>
                <a:gd name="connsiteY5" fmla="*/ 1234894 h 1235220"/>
                <a:gd name="connsiteX6" fmla="*/ 238753 w 698998"/>
                <a:gd name="connsiteY6" fmla="*/ 1088752 h 1235220"/>
                <a:gd name="connsiteX7" fmla="*/ 324942 w 698998"/>
                <a:gd name="connsiteY7" fmla="*/ 1109153 h 1235220"/>
                <a:gd name="connsiteX8" fmla="*/ 517541 w 698998"/>
                <a:gd name="connsiteY8" fmla="*/ 1029625 h 1235220"/>
                <a:gd name="connsiteX9" fmla="*/ 621053 w 698998"/>
                <a:gd name="connsiteY9" fmla="*/ 68226 h 1235220"/>
                <a:gd name="connsiteX0" fmla="*/ 698998 w 698998"/>
                <a:gd name="connsiteY0" fmla="*/ 0 h 1237034"/>
                <a:gd name="connsiteX1" fmla="*/ 4472 w 698998"/>
                <a:gd name="connsiteY1" fmla="*/ 17720 h 1237034"/>
                <a:gd name="connsiteX2" fmla="*/ 75543 w 698998"/>
                <a:gd name="connsiteY2" fmla="*/ 148158 h 1237034"/>
                <a:gd name="connsiteX3" fmla="*/ 141452 w 698998"/>
                <a:gd name="connsiteY3" fmla="*/ 981873 h 1237034"/>
                <a:gd name="connsiteX4" fmla="*/ 138616 w 698998"/>
                <a:gd name="connsiteY4" fmla="*/ 1037819 h 1237034"/>
                <a:gd name="connsiteX5" fmla="*/ 86556 w 698998"/>
                <a:gd name="connsiteY5" fmla="*/ 1234894 h 1237034"/>
                <a:gd name="connsiteX6" fmla="*/ 177926 w 698998"/>
                <a:gd name="connsiteY6" fmla="*/ 1228831 h 1237034"/>
                <a:gd name="connsiteX7" fmla="*/ 324942 w 698998"/>
                <a:gd name="connsiteY7" fmla="*/ 1109153 h 1237034"/>
                <a:gd name="connsiteX8" fmla="*/ 517541 w 698998"/>
                <a:gd name="connsiteY8" fmla="*/ 1029625 h 1237034"/>
                <a:gd name="connsiteX9" fmla="*/ 621053 w 698998"/>
                <a:gd name="connsiteY9" fmla="*/ 68226 h 1237034"/>
                <a:gd name="connsiteX0" fmla="*/ 698998 w 698998"/>
                <a:gd name="connsiteY0" fmla="*/ 0 h 1268219"/>
                <a:gd name="connsiteX1" fmla="*/ 4472 w 698998"/>
                <a:gd name="connsiteY1" fmla="*/ 17720 h 1268219"/>
                <a:gd name="connsiteX2" fmla="*/ 75543 w 698998"/>
                <a:gd name="connsiteY2" fmla="*/ 148158 h 1268219"/>
                <a:gd name="connsiteX3" fmla="*/ 141452 w 698998"/>
                <a:gd name="connsiteY3" fmla="*/ 981873 h 1268219"/>
                <a:gd name="connsiteX4" fmla="*/ 138616 w 698998"/>
                <a:gd name="connsiteY4" fmla="*/ 1037819 h 1268219"/>
                <a:gd name="connsiteX5" fmla="*/ 86556 w 698998"/>
                <a:gd name="connsiteY5" fmla="*/ 1234894 h 1268219"/>
                <a:gd name="connsiteX6" fmla="*/ 177926 w 698998"/>
                <a:gd name="connsiteY6" fmla="*/ 1228831 h 1268219"/>
                <a:gd name="connsiteX7" fmla="*/ 248909 w 698998"/>
                <a:gd name="connsiteY7" fmla="*/ 1266741 h 1268219"/>
                <a:gd name="connsiteX8" fmla="*/ 517541 w 698998"/>
                <a:gd name="connsiteY8" fmla="*/ 1029625 h 1268219"/>
                <a:gd name="connsiteX9" fmla="*/ 621053 w 698998"/>
                <a:gd name="connsiteY9" fmla="*/ 68226 h 1268219"/>
                <a:gd name="connsiteX0" fmla="*/ 698998 w 698998"/>
                <a:gd name="connsiteY0" fmla="*/ 0 h 1266998"/>
                <a:gd name="connsiteX1" fmla="*/ 4472 w 698998"/>
                <a:gd name="connsiteY1" fmla="*/ 17720 h 1266998"/>
                <a:gd name="connsiteX2" fmla="*/ 75543 w 698998"/>
                <a:gd name="connsiteY2" fmla="*/ 148158 h 1266998"/>
                <a:gd name="connsiteX3" fmla="*/ 141452 w 698998"/>
                <a:gd name="connsiteY3" fmla="*/ 981873 h 1266998"/>
                <a:gd name="connsiteX4" fmla="*/ 138616 w 698998"/>
                <a:gd name="connsiteY4" fmla="*/ 1037819 h 1266998"/>
                <a:gd name="connsiteX5" fmla="*/ 86556 w 698998"/>
                <a:gd name="connsiteY5" fmla="*/ 1234894 h 1266998"/>
                <a:gd name="connsiteX6" fmla="*/ 177926 w 698998"/>
                <a:gd name="connsiteY6" fmla="*/ 1228831 h 1266998"/>
                <a:gd name="connsiteX7" fmla="*/ 248909 w 698998"/>
                <a:gd name="connsiteY7" fmla="*/ 1266741 h 1266998"/>
                <a:gd name="connsiteX8" fmla="*/ 380682 w 698998"/>
                <a:gd name="connsiteY8" fmla="*/ 1206943 h 1266998"/>
                <a:gd name="connsiteX9" fmla="*/ 517541 w 698998"/>
                <a:gd name="connsiteY9" fmla="*/ 1029625 h 1266998"/>
                <a:gd name="connsiteX10" fmla="*/ 621053 w 698998"/>
                <a:gd name="connsiteY10" fmla="*/ 68226 h 1266998"/>
                <a:gd name="connsiteX0" fmla="*/ 698998 w 698998"/>
                <a:gd name="connsiteY0" fmla="*/ 0 h 1275218"/>
                <a:gd name="connsiteX1" fmla="*/ 4472 w 698998"/>
                <a:gd name="connsiteY1" fmla="*/ 17720 h 1275218"/>
                <a:gd name="connsiteX2" fmla="*/ 75543 w 698998"/>
                <a:gd name="connsiteY2" fmla="*/ 148158 h 1275218"/>
                <a:gd name="connsiteX3" fmla="*/ 141452 w 698998"/>
                <a:gd name="connsiteY3" fmla="*/ 981873 h 1275218"/>
                <a:gd name="connsiteX4" fmla="*/ 138616 w 698998"/>
                <a:gd name="connsiteY4" fmla="*/ 1037819 h 1275218"/>
                <a:gd name="connsiteX5" fmla="*/ 86556 w 698998"/>
                <a:gd name="connsiteY5" fmla="*/ 1234894 h 1275218"/>
                <a:gd name="connsiteX6" fmla="*/ 177926 w 698998"/>
                <a:gd name="connsiteY6" fmla="*/ 1228831 h 1275218"/>
                <a:gd name="connsiteX7" fmla="*/ 248909 w 698998"/>
                <a:gd name="connsiteY7" fmla="*/ 1266741 h 1275218"/>
                <a:gd name="connsiteX8" fmla="*/ 299581 w 698998"/>
                <a:gd name="connsiteY8" fmla="*/ 1255095 h 1275218"/>
                <a:gd name="connsiteX9" fmla="*/ 517541 w 698998"/>
                <a:gd name="connsiteY9" fmla="*/ 1029625 h 1275218"/>
                <a:gd name="connsiteX10" fmla="*/ 621053 w 698998"/>
                <a:gd name="connsiteY10" fmla="*/ 68226 h 1275218"/>
                <a:gd name="connsiteX0" fmla="*/ 698998 w 698998"/>
                <a:gd name="connsiteY0" fmla="*/ 0 h 1266998"/>
                <a:gd name="connsiteX1" fmla="*/ 4472 w 698998"/>
                <a:gd name="connsiteY1" fmla="*/ 17720 h 1266998"/>
                <a:gd name="connsiteX2" fmla="*/ 75543 w 698998"/>
                <a:gd name="connsiteY2" fmla="*/ 148158 h 1266998"/>
                <a:gd name="connsiteX3" fmla="*/ 141452 w 698998"/>
                <a:gd name="connsiteY3" fmla="*/ 981873 h 1266998"/>
                <a:gd name="connsiteX4" fmla="*/ 138616 w 698998"/>
                <a:gd name="connsiteY4" fmla="*/ 1037819 h 1266998"/>
                <a:gd name="connsiteX5" fmla="*/ 86556 w 698998"/>
                <a:gd name="connsiteY5" fmla="*/ 1234894 h 1266998"/>
                <a:gd name="connsiteX6" fmla="*/ 177926 w 698998"/>
                <a:gd name="connsiteY6" fmla="*/ 1228831 h 1266998"/>
                <a:gd name="connsiteX7" fmla="*/ 248909 w 698998"/>
                <a:gd name="connsiteY7" fmla="*/ 1266741 h 1266998"/>
                <a:gd name="connsiteX8" fmla="*/ 299581 w 698998"/>
                <a:gd name="connsiteY8" fmla="*/ 1255095 h 1266998"/>
                <a:gd name="connsiteX9" fmla="*/ 416164 w 698998"/>
                <a:gd name="connsiteY9" fmla="*/ 1189433 h 1266998"/>
                <a:gd name="connsiteX10" fmla="*/ 517541 w 698998"/>
                <a:gd name="connsiteY10" fmla="*/ 1029625 h 1266998"/>
                <a:gd name="connsiteX11" fmla="*/ 621053 w 698998"/>
                <a:gd name="connsiteY11" fmla="*/ 68226 h 1266998"/>
                <a:gd name="connsiteX0" fmla="*/ 698998 w 698998"/>
                <a:gd name="connsiteY0" fmla="*/ 0 h 1276524"/>
                <a:gd name="connsiteX1" fmla="*/ 4472 w 698998"/>
                <a:gd name="connsiteY1" fmla="*/ 17720 h 1276524"/>
                <a:gd name="connsiteX2" fmla="*/ 75543 w 698998"/>
                <a:gd name="connsiteY2" fmla="*/ 148158 h 1276524"/>
                <a:gd name="connsiteX3" fmla="*/ 141452 w 698998"/>
                <a:gd name="connsiteY3" fmla="*/ 981873 h 1276524"/>
                <a:gd name="connsiteX4" fmla="*/ 138616 w 698998"/>
                <a:gd name="connsiteY4" fmla="*/ 1037819 h 1276524"/>
                <a:gd name="connsiteX5" fmla="*/ 86556 w 698998"/>
                <a:gd name="connsiteY5" fmla="*/ 1234894 h 1276524"/>
                <a:gd name="connsiteX6" fmla="*/ 177926 w 698998"/>
                <a:gd name="connsiteY6" fmla="*/ 1228831 h 1276524"/>
                <a:gd name="connsiteX7" fmla="*/ 248909 w 698998"/>
                <a:gd name="connsiteY7" fmla="*/ 1266741 h 1276524"/>
                <a:gd name="connsiteX8" fmla="*/ 299581 w 698998"/>
                <a:gd name="connsiteY8" fmla="*/ 1255095 h 1276524"/>
                <a:gd name="connsiteX9" fmla="*/ 380682 w 698998"/>
                <a:gd name="connsiteY9" fmla="*/ 1263850 h 1276524"/>
                <a:gd name="connsiteX10" fmla="*/ 517541 w 698998"/>
                <a:gd name="connsiteY10" fmla="*/ 1029625 h 1276524"/>
                <a:gd name="connsiteX11" fmla="*/ 621053 w 698998"/>
                <a:gd name="connsiteY11" fmla="*/ 68226 h 1276524"/>
                <a:gd name="connsiteX0" fmla="*/ 698998 w 698998"/>
                <a:gd name="connsiteY0" fmla="*/ 0 h 1266998"/>
                <a:gd name="connsiteX1" fmla="*/ 4472 w 698998"/>
                <a:gd name="connsiteY1" fmla="*/ 17720 h 1266998"/>
                <a:gd name="connsiteX2" fmla="*/ 75543 w 698998"/>
                <a:gd name="connsiteY2" fmla="*/ 148158 h 1266998"/>
                <a:gd name="connsiteX3" fmla="*/ 141452 w 698998"/>
                <a:gd name="connsiteY3" fmla="*/ 981873 h 1266998"/>
                <a:gd name="connsiteX4" fmla="*/ 138616 w 698998"/>
                <a:gd name="connsiteY4" fmla="*/ 1037819 h 1266998"/>
                <a:gd name="connsiteX5" fmla="*/ 86556 w 698998"/>
                <a:gd name="connsiteY5" fmla="*/ 1234894 h 1266998"/>
                <a:gd name="connsiteX6" fmla="*/ 177926 w 698998"/>
                <a:gd name="connsiteY6" fmla="*/ 1228831 h 1266998"/>
                <a:gd name="connsiteX7" fmla="*/ 248909 w 698998"/>
                <a:gd name="connsiteY7" fmla="*/ 1266741 h 1266998"/>
                <a:gd name="connsiteX8" fmla="*/ 299581 w 698998"/>
                <a:gd name="connsiteY8" fmla="*/ 1255095 h 1266998"/>
                <a:gd name="connsiteX9" fmla="*/ 380682 w 698998"/>
                <a:gd name="connsiteY9" fmla="*/ 1263850 h 1266998"/>
                <a:gd name="connsiteX10" fmla="*/ 461783 w 698998"/>
                <a:gd name="connsiteY10" fmla="*/ 1180678 h 1266998"/>
                <a:gd name="connsiteX11" fmla="*/ 517541 w 698998"/>
                <a:gd name="connsiteY11" fmla="*/ 1029625 h 1266998"/>
                <a:gd name="connsiteX12" fmla="*/ 621053 w 698998"/>
                <a:gd name="connsiteY12" fmla="*/ 68226 h 1266998"/>
                <a:gd name="connsiteX0" fmla="*/ 698998 w 698998"/>
                <a:gd name="connsiteY0" fmla="*/ 0 h 1266998"/>
                <a:gd name="connsiteX1" fmla="*/ 4472 w 698998"/>
                <a:gd name="connsiteY1" fmla="*/ 17720 h 1266998"/>
                <a:gd name="connsiteX2" fmla="*/ 75543 w 698998"/>
                <a:gd name="connsiteY2" fmla="*/ 148158 h 1266998"/>
                <a:gd name="connsiteX3" fmla="*/ 141452 w 698998"/>
                <a:gd name="connsiteY3" fmla="*/ 981873 h 1266998"/>
                <a:gd name="connsiteX4" fmla="*/ 138616 w 698998"/>
                <a:gd name="connsiteY4" fmla="*/ 1037819 h 1266998"/>
                <a:gd name="connsiteX5" fmla="*/ 86556 w 698998"/>
                <a:gd name="connsiteY5" fmla="*/ 1234894 h 1266998"/>
                <a:gd name="connsiteX6" fmla="*/ 177926 w 698998"/>
                <a:gd name="connsiteY6" fmla="*/ 1228831 h 1266998"/>
                <a:gd name="connsiteX7" fmla="*/ 248909 w 698998"/>
                <a:gd name="connsiteY7" fmla="*/ 1266741 h 1266998"/>
                <a:gd name="connsiteX8" fmla="*/ 299581 w 698998"/>
                <a:gd name="connsiteY8" fmla="*/ 1255095 h 1266998"/>
                <a:gd name="connsiteX9" fmla="*/ 380682 w 698998"/>
                <a:gd name="connsiteY9" fmla="*/ 1263850 h 1266998"/>
                <a:gd name="connsiteX10" fmla="*/ 502335 w 698998"/>
                <a:gd name="connsiteY10" fmla="*/ 1220075 h 1266998"/>
                <a:gd name="connsiteX11" fmla="*/ 517541 w 698998"/>
                <a:gd name="connsiteY11" fmla="*/ 1029625 h 1266998"/>
                <a:gd name="connsiteX12" fmla="*/ 621053 w 698998"/>
                <a:gd name="connsiteY12" fmla="*/ 68226 h 1266998"/>
                <a:gd name="connsiteX0" fmla="*/ 698998 w 698998"/>
                <a:gd name="connsiteY0" fmla="*/ 0 h 1266998"/>
                <a:gd name="connsiteX1" fmla="*/ 4472 w 698998"/>
                <a:gd name="connsiteY1" fmla="*/ 17720 h 1266998"/>
                <a:gd name="connsiteX2" fmla="*/ 75543 w 698998"/>
                <a:gd name="connsiteY2" fmla="*/ 148158 h 1266998"/>
                <a:gd name="connsiteX3" fmla="*/ 141452 w 698998"/>
                <a:gd name="connsiteY3" fmla="*/ 981873 h 1266998"/>
                <a:gd name="connsiteX4" fmla="*/ 138616 w 698998"/>
                <a:gd name="connsiteY4" fmla="*/ 1037819 h 1266998"/>
                <a:gd name="connsiteX5" fmla="*/ 86556 w 698998"/>
                <a:gd name="connsiteY5" fmla="*/ 1234894 h 1266998"/>
                <a:gd name="connsiteX6" fmla="*/ 177926 w 698998"/>
                <a:gd name="connsiteY6" fmla="*/ 1228831 h 1266998"/>
                <a:gd name="connsiteX7" fmla="*/ 248909 w 698998"/>
                <a:gd name="connsiteY7" fmla="*/ 1266741 h 1266998"/>
                <a:gd name="connsiteX8" fmla="*/ 299581 w 698998"/>
                <a:gd name="connsiteY8" fmla="*/ 1255095 h 1266998"/>
                <a:gd name="connsiteX9" fmla="*/ 380682 w 698998"/>
                <a:gd name="connsiteY9" fmla="*/ 1263850 h 1266998"/>
                <a:gd name="connsiteX10" fmla="*/ 533345 w 698998"/>
                <a:gd name="connsiteY10" fmla="*/ 1056049 h 1266998"/>
                <a:gd name="connsiteX11" fmla="*/ 517541 w 698998"/>
                <a:gd name="connsiteY11" fmla="*/ 1029625 h 1266998"/>
                <a:gd name="connsiteX12" fmla="*/ 621053 w 698998"/>
                <a:gd name="connsiteY12" fmla="*/ 68226 h 1266998"/>
                <a:gd name="connsiteX0" fmla="*/ 698998 w 698998"/>
                <a:gd name="connsiteY0" fmla="*/ 0 h 1266998"/>
                <a:gd name="connsiteX1" fmla="*/ 4472 w 698998"/>
                <a:gd name="connsiteY1" fmla="*/ 17720 h 1266998"/>
                <a:gd name="connsiteX2" fmla="*/ 75543 w 698998"/>
                <a:gd name="connsiteY2" fmla="*/ 148158 h 1266998"/>
                <a:gd name="connsiteX3" fmla="*/ 141452 w 698998"/>
                <a:gd name="connsiteY3" fmla="*/ 981873 h 1266998"/>
                <a:gd name="connsiteX4" fmla="*/ 138616 w 698998"/>
                <a:gd name="connsiteY4" fmla="*/ 1037819 h 1266998"/>
                <a:gd name="connsiteX5" fmla="*/ 86556 w 698998"/>
                <a:gd name="connsiteY5" fmla="*/ 1234894 h 1266998"/>
                <a:gd name="connsiteX6" fmla="*/ 177926 w 698998"/>
                <a:gd name="connsiteY6" fmla="*/ 1228831 h 1266998"/>
                <a:gd name="connsiteX7" fmla="*/ 248909 w 698998"/>
                <a:gd name="connsiteY7" fmla="*/ 1266741 h 1266998"/>
                <a:gd name="connsiteX8" fmla="*/ 299581 w 698998"/>
                <a:gd name="connsiteY8" fmla="*/ 1255095 h 1266998"/>
                <a:gd name="connsiteX9" fmla="*/ 438825 w 698998"/>
                <a:gd name="connsiteY9" fmla="*/ 1113214 h 1266998"/>
                <a:gd name="connsiteX10" fmla="*/ 533345 w 698998"/>
                <a:gd name="connsiteY10" fmla="*/ 1056049 h 1266998"/>
                <a:gd name="connsiteX11" fmla="*/ 517541 w 698998"/>
                <a:gd name="connsiteY11" fmla="*/ 1029625 h 1266998"/>
                <a:gd name="connsiteX12" fmla="*/ 621053 w 698998"/>
                <a:gd name="connsiteY12" fmla="*/ 68226 h 1266998"/>
                <a:gd name="connsiteX0" fmla="*/ 698998 w 698998"/>
                <a:gd name="connsiteY0" fmla="*/ 0 h 1266998"/>
                <a:gd name="connsiteX1" fmla="*/ 4472 w 698998"/>
                <a:gd name="connsiteY1" fmla="*/ 17720 h 1266998"/>
                <a:gd name="connsiteX2" fmla="*/ 75543 w 698998"/>
                <a:gd name="connsiteY2" fmla="*/ 148158 h 1266998"/>
                <a:gd name="connsiteX3" fmla="*/ 141452 w 698998"/>
                <a:gd name="connsiteY3" fmla="*/ 981873 h 1266998"/>
                <a:gd name="connsiteX4" fmla="*/ 138616 w 698998"/>
                <a:gd name="connsiteY4" fmla="*/ 1037819 h 1266998"/>
                <a:gd name="connsiteX5" fmla="*/ 86556 w 698998"/>
                <a:gd name="connsiteY5" fmla="*/ 1234894 h 1266998"/>
                <a:gd name="connsiteX6" fmla="*/ 177926 w 698998"/>
                <a:gd name="connsiteY6" fmla="*/ 1228831 h 1266998"/>
                <a:gd name="connsiteX7" fmla="*/ 248909 w 698998"/>
                <a:gd name="connsiteY7" fmla="*/ 1266741 h 1266998"/>
                <a:gd name="connsiteX8" fmla="*/ 404238 w 698998"/>
                <a:gd name="connsiteY8" fmla="*/ 1127891 h 1266998"/>
                <a:gd name="connsiteX9" fmla="*/ 438825 w 698998"/>
                <a:gd name="connsiteY9" fmla="*/ 1113214 h 1266998"/>
                <a:gd name="connsiteX10" fmla="*/ 533345 w 698998"/>
                <a:gd name="connsiteY10" fmla="*/ 1056049 h 1266998"/>
                <a:gd name="connsiteX11" fmla="*/ 517541 w 698998"/>
                <a:gd name="connsiteY11" fmla="*/ 1029625 h 1266998"/>
                <a:gd name="connsiteX12" fmla="*/ 621053 w 698998"/>
                <a:gd name="connsiteY12" fmla="*/ 68226 h 1266998"/>
                <a:gd name="connsiteX0" fmla="*/ 698998 w 698998"/>
                <a:gd name="connsiteY0" fmla="*/ 0 h 1237034"/>
                <a:gd name="connsiteX1" fmla="*/ 4472 w 698998"/>
                <a:gd name="connsiteY1" fmla="*/ 17720 h 1237034"/>
                <a:gd name="connsiteX2" fmla="*/ 75543 w 698998"/>
                <a:gd name="connsiteY2" fmla="*/ 148158 h 1237034"/>
                <a:gd name="connsiteX3" fmla="*/ 141452 w 698998"/>
                <a:gd name="connsiteY3" fmla="*/ 981873 h 1237034"/>
                <a:gd name="connsiteX4" fmla="*/ 138616 w 698998"/>
                <a:gd name="connsiteY4" fmla="*/ 1037819 h 1237034"/>
                <a:gd name="connsiteX5" fmla="*/ 86556 w 698998"/>
                <a:gd name="connsiteY5" fmla="*/ 1234894 h 1237034"/>
                <a:gd name="connsiteX6" fmla="*/ 177926 w 698998"/>
                <a:gd name="connsiteY6" fmla="*/ 1228831 h 1237034"/>
                <a:gd name="connsiteX7" fmla="*/ 299301 w 698998"/>
                <a:gd name="connsiteY7" fmla="*/ 1109410 h 1237034"/>
                <a:gd name="connsiteX8" fmla="*/ 404238 w 698998"/>
                <a:gd name="connsiteY8" fmla="*/ 1127891 h 1237034"/>
                <a:gd name="connsiteX9" fmla="*/ 438825 w 698998"/>
                <a:gd name="connsiteY9" fmla="*/ 1113214 h 1237034"/>
                <a:gd name="connsiteX10" fmla="*/ 533345 w 698998"/>
                <a:gd name="connsiteY10" fmla="*/ 1056049 h 1237034"/>
                <a:gd name="connsiteX11" fmla="*/ 517541 w 698998"/>
                <a:gd name="connsiteY11" fmla="*/ 1029625 h 1237034"/>
                <a:gd name="connsiteX12" fmla="*/ 621053 w 698998"/>
                <a:gd name="connsiteY12" fmla="*/ 68226 h 1237034"/>
                <a:gd name="connsiteX0" fmla="*/ 698998 w 698998"/>
                <a:gd name="connsiteY0" fmla="*/ 0 h 1235282"/>
                <a:gd name="connsiteX1" fmla="*/ 4472 w 698998"/>
                <a:gd name="connsiteY1" fmla="*/ 17720 h 1235282"/>
                <a:gd name="connsiteX2" fmla="*/ 75543 w 698998"/>
                <a:gd name="connsiteY2" fmla="*/ 148158 h 1235282"/>
                <a:gd name="connsiteX3" fmla="*/ 141452 w 698998"/>
                <a:gd name="connsiteY3" fmla="*/ 981873 h 1235282"/>
                <a:gd name="connsiteX4" fmla="*/ 138616 w 698998"/>
                <a:gd name="connsiteY4" fmla="*/ 1037819 h 1235282"/>
                <a:gd name="connsiteX5" fmla="*/ 86556 w 698998"/>
                <a:gd name="connsiteY5" fmla="*/ 1234894 h 1235282"/>
                <a:gd name="connsiteX6" fmla="*/ 263203 w 698998"/>
                <a:gd name="connsiteY6" fmla="*/ 1115017 h 1235282"/>
                <a:gd name="connsiteX7" fmla="*/ 299301 w 698998"/>
                <a:gd name="connsiteY7" fmla="*/ 1109410 h 1235282"/>
                <a:gd name="connsiteX8" fmla="*/ 404238 w 698998"/>
                <a:gd name="connsiteY8" fmla="*/ 1127891 h 1235282"/>
                <a:gd name="connsiteX9" fmla="*/ 438825 w 698998"/>
                <a:gd name="connsiteY9" fmla="*/ 1113214 h 1235282"/>
                <a:gd name="connsiteX10" fmla="*/ 533345 w 698998"/>
                <a:gd name="connsiteY10" fmla="*/ 1056049 h 1235282"/>
                <a:gd name="connsiteX11" fmla="*/ 517541 w 698998"/>
                <a:gd name="connsiteY11" fmla="*/ 1029625 h 1235282"/>
                <a:gd name="connsiteX12" fmla="*/ 621053 w 698998"/>
                <a:gd name="connsiteY12" fmla="*/ 68226 h 123528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138616 w 698998"/>
                <a:gd name="connsiteY4" fmla="*/ 1037819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621053 w 698998"/>
                <a:gd name="connsiteY12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138616 w 698998"/>
                <a:gd name="connsiteY4" fmla="*/ 1037819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621053 w 698998"/>
                <a:gd name="connsiteY12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88225 w 698998"/>
                <a:gd name="connsiteY4" fmla="*/ 1034472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621053 w 698998"/>
                <a:gd name="connsiteY12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88225 w 698998"/>
                <a:gd name="connsiteY4" fmla="*/ 1034472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621053 w 698998"/>
                <a:gd name="connsiteY12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88225 w 698998"/>
                <a:gd name="connsiteY4" fmla="*/ 1034472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621053 w 698998"/>
                <a:gd name="connsiteY12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88225 w 698998"/>
                <a:gd name="connsiteY4" fmla="*/ 1034472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621053 w 698998"/>
                <a:gd name="connsiteY12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92102 w 698998"/>
                <a:gd name="connsiteY4" fmla="*/ 1057905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621053 w 698998"/>
                <a:gd name="connsiteY12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92102 w 698998"/>
                <a:gd name="connsiteY4" fmla="*/ 1057905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537124 w 698998"/>
                <a:gd name="connsiteY12" fmla="*/ 518903 h 1130752"/>
                <a:gd name="connsiteX13" fmla="*/ 621053 w 698998"/>
                <a:gd name="connsiteY13" fmla="*/ 68226 h 1130752"/>
                <a:gd name="connsiteX0" fmla="*/ 698998 w 698998"/>
                <a:gd name="connsiteY0" fmla="*/ 0 h 1130752"/>
                <a:gd name="connsiteX1" fmla="*/ 4472 w 698998"/>
                <a:gd name="connsiteY1" fmla="*/ 17720 h 1130752"/>
                <a:gd name="connsiteX2" fmla="*/ 75543 w 698998"/>
                <a:gd name="connsiteY2" fmla="*/ 148158 h 1130752"/>
                <a:gd name="connsiteX3" fmla="*/ 141452 w 698998"/>
                <a:gd name="connsiteY3" fmla="*/ 981873 h 1130752"/>
                <a:gd name="connsiteX4" fmla="*/ 92102 w 698998"/>
                <a:gd name="connsiteY4" fmla="*/ 1057905 h 1130752"/>
                <a:gd name="connsiteX5" fmla="*/ 187338 w 698998"/>
                <a:gd name="connsiteY5" fmla="*/ 1074215 h 1130752"/>
                <a:gd name="connsiteX6" fmla="*/ 263203 w 698998"/>
                <a:gd name="connsiteY6" fmla="*/ 1115017 h 1130752"/>
                <a:gd name="connsiteX7" fmla="*/ 299301 w 698998"/>
                <a:gd name="connsiteY7" fmla="*/ 1109410 h 1130752"/>
                <a:gd name="connsiteX8" fmla="*/ 404238 w 698998"/>
                <a:gd name="connsiteY8" fmla="*/ 1127891 h 1130752"/>
                <a:gd name="connsiteX9" fmla="*/ 438825 w 698998"/>
                <a:gd name="connsiteY9" fmla="*/ 1113214 h 1130752"/>
                <a:gd name="connsiteX10" fmla="*/ 533345 w 698998"/>
                <a:gd name="connsiteY10" fmla="*/ 1056049 h 1130752"/>
                <a:gd name="connsiteX11" fmla="*/ 517541 w 698998"/>
                <a:gd name="connsiteY11" fmla="*/ 1029625 h 1130752"/>
                <a:gd name="connsiteX12" fmla="*/ 501871 w 698998"/>
                <a:gd name="connsiteY12" fmla="*/ 506726 h 1130752"/>
                <a:gd name="connsiteX13" fmla="*/ 621053 w 698998"/>
                <a:gd name="connsiteY13" fmla="*/ 68226 h 1130752"/>
                <a:gd name="connsiteX0" fmla="*/ 698998 w 698998"/>
                <a:gd name="connsiteY0" fmla="*/ 0 h 1164055"/>
                <a:gd name="connsiteX1" fmla="*/ 4472 w 698998"/>
                <a:gd name="connsiteY1" fmla="*/ 17720 h 1164055"/>
                <a:gd name="connsiteX2" fmla="*/ 75543 w 698998"/>
                <a:gd name="connsiteY2" fmla="*/ 148158 h 1164055"/>
                <a:gd name="connsiteX3" fmla="*/ 141452 w 698998"/>
                <a:gd name="connsiteY3" fmla="*/ 981873 h 1164055"/>
                <a:gd name="connsiteX4" fmla="*/ 92102 w 698998"/>
                <a:gd name="connsiteY4" fmla="*/ 1057905 h 1164055"/>
                <a:gd name="connsiteX5" fmla="*/ 187338 w 698998"/>
                <a:gd name="connsiteY5" fmla="*/ 1074215 h 1164055"/>
                <a:gd name="connsiteX6" fmla="*/ 263203 w 698998"/>
                <a:gd name="connsiteY6" fmla="*/ 1115017 h 1164055"/>
                <a:gd name="connsiteX7" fmla="*/ 335543 w 698998"/>
                <a:gd name="connsiteY7" fmla="*/ 611474 h 1164055"/>
                <a:gd name="connsiteX8" fmla="*/ 404238 w 698998"/>
                <a:gd name="connsiteY8" fmla="*/ 1127891 h 1164055"/>
                <a:gd name="connsiteX9" fmla="*/ 438825 w 698998"/>
                <a:gd name="connsiteY9" fmla="*/ 1113214 h 1164055"/>
                <a:gd name="connsiteX10" fmla="*/ 533345 w 698998"/>
                <a:gd name="connsiteY10" fmla="*/ 1056049 h 1164055"/>
                <a:gd name="connsiteX11" fmla="*/ 517541 w 698998"/>
                <a:gd name="connsiteY11" fmla="*/ 1029625 h 1164055"/>
                <a:gd name="connsiteX12" fmla="*/ 501871 w 698998"/>
                <a:gd name="connsiteY12" fmla="*/ 506726 h 1164055"/>
                <a:gd name="connsiteX13" fmla="*/ 621053 w 698998"/>
                <a:gd name="connsiteY13" fmla="*/ 68226 h 1164055"/>
                <a:gd name="connsiteX0" fmla="*/ 698998 w 698998"/>
                <a:gd name="connsiteY0" fmla="*/ 0 h 1164055"/>
                <a:gd name="connsiteX1" fmla="*/ 4472 w 698998"/>
                <a:gd name="connsiteY1" fmla="*/ 17720 h 1164055"/>
                <a:gd name="connsiteX2" fmla="*/ 75543 w 698998"/>
                <a:gd name="connsiteY2" fmla="*/ 148158 h 1164055"/>
                <a:gd name="connsiteX3" fmla="*/ 141452 w 698998"/>
                <a:gd name="connsiteY3" fmla="*/ 981873 h 1164055"/>
                <a:gd name="connsiteX4" fmla="*/ 92102 w 698998"/>
                <a:gd name="connsiteY4" fmla="*/ 1057905 h 1164055"/>
                <a:gd name="connsiteX5" fmla="*/ 187338 w 698998"/>
                <a:gd name="connsiteY5" fmla="*/ 1074215 h 1164055"/>
                <a:gd name="connsiteX6" fmla="*/ 335543 w 698998"/>
                <a:gd name="connsiteY6" fmla="*/ 611474 h 1164055"/>
                <a:gd name="connsiteX7" fmla="*/ 404238 w 698998"/>
                <a:gd name="connsiteY7" fmla="*/ 1127891 h 1164055"/>
                <a:gd name="connsiteX8" fmla="*/ 438825 w 698998"/>
                <a:gd name="connsiteY8" fmla="*/ 1113214 h 1164055"/>
                <a:gd name="connsiteX9" fmla="*/ 533345 w 698998"/>
                <a:gd name="connsiteY9" fmla="*/ 1056049 h 1164055"/>
                <a:gd name="connsiteX10" fmla="*/ 517541 w 698998"/>
                <a:gd name="connsiteY10" fmla="*/ 1029625 h 1164055"/>
                <a:gd name="connsiteX11" fmla="*/ 501871 w 698998"/>
                <a:gd name="connsiteY11" fmla="*/ 506726 h 1164055"/>
                <a:gd name="connsiteX12" fmla="*/ 621053 w 698998"/>
                <a:gd name="connsiteY12" fmla="*/ 68226 h 1164055"/>
                <a:gd name="connsiteX0" fmla="*/ 698998 w 698998"/>
                <a:gd name="connsiteY0" fmla="*/ 0 h 1164055"/>
                <a:gd name="connsiteX1" fmla="*/ 4472 w 698998"/>
                <a:gd name="connsiteY1" fmla="*/ 17720 h 1164055"/>
                <a:gd name="connsiteX2" fmla="*/ 75543 w 698998"/>
                <a:gd name="connsiteY2" fmla="*/ 148158 h 1164055"/>
                <a:gd name="connsiteX3" fmla="*/ 141452 w 698998"/>
                <a:gd name="connsiteY3" fmla="*/ 981873 h 1164055"/>
                <a:gd name="connsiteX4" fmla="*/ 92102 w 698998"/>
                <a:gd name="connsiteY4" fmla="*/ 1057905 h 1164055"/>
                <a:gd name="connsiteX5" fmla="*/ 335543 w 698998"/>
                <a:gd name="connsiteY5" fmla="*/ 611474 h 1164055"/>
                <a:gd name="connsiteX6" fmla="*/ 404238 w 698998"/>
                <a:gd name="connsiteY6" fmla="*/ 1127891 h 1164055"/>
                <a:gd name="connsiteX7" fmla="*/ 438825 w 698998"/>
                <a:gd name="connsiteY7" fmla="*/ 1113214 h 1164055"/>
                <a:gd name="connsiteX8" fmla="*/ 533345 w 698998"/>
                <a:gd name="connsiteY8" fmla="*/ 1056049 h 1164055"/>
                <a:gd name="connsiteX9" fmla="*/ 517541 w 698998"/>
                <a:gd name="connsiteY9" fmla="*/ 1029625 h 1164055"/>
                <a:gd name="connsiteX10" fmla="*/ 501871 w 698998"/>
                <a:gd name="connsiteY10" fmla="*/ 506726 h 1164055"/>
                <a:gd name="connsiteX11" fmla="*/ 621053 w 698998"/>
                <a:gd name="connsiteY11" fmla="*/ 68226 h 1164055"/>
                <a:gd name="connsiteX0" fmla="*/ 698998 w 698998"/>
                <a:gd name="connsiteY0" fmla="*/ 0 h 1164055"/>
                <a:gd name="connsiteX1" fmla="*/ 4472 w 698998"/>
                <a:gd name="connsiteY1" fmla="*/ 17720 h 1164055"/>
                <a:gd name="connsiteX2" fmla="*/ 75543 w 698998"/>
                <a:gd name="connsiteY2" fmla="*/ 148158 h 1164055"/>
                <a:gd name="connsiteX3" fmla="*/ 141452 w 698998"/>
                <a:gd name="connsiteY3" fmla="*/ 981873 h 1164055"/>
                <a:gd name="connsiteX4" fmla="*/ 335543 w 698998"/>
                <a:gd name="connsiteY4" fmla="*/ 611474 h 1164055"/>
                <a:gd name="connsiteX5" fmla="*/ 404238 w 698998"/>
                <a:gd name="connsiteY5" fmla="*/ 1127891 h 1164055"/>
                <a:gd name="connsiteX6" fmla="*/ 438825 w 698998"/>
                <a:gd name="connsiteY6" fmla="*/ 1113214 h 1164055"/>
                <a:gd name="connsiteX7" fmla="*/ 533345 w 698998"/>
                <a:gd name="connsiteY7" fmla="*/ 1056049 h 1164055"/>
                <a:gd name="connsiteX8" fmla="*/ 517541 w 698998"/>
                <a:gd name="connsiteY8" fmla="*/ 1029625 h 1164055"/>
                <a:gd name="connsiteX9" fmla="*/ 501871 w 698998"/>
                <a:gd name="connsiteY9" fmla="*/ 506726 h 1164055"/>
                <a:gd name="connsiteX10" fmla="*/ 621053 w 698998"/>
                <a:gd name="connsiteY10" fmla="*/ 68226 h 1164055"/>
                <a:gd name="connsiteX0" fmla="*/ 698998 w 698998"/>
                <a:gd name="connsiteY0" fmla="*/ 0 h 1164055"/>
                <a:gd name="connsiteX1" fmla="*/ 4472 w 698998"/>
                <a:gd name="connsiteY1" fmla="*/ 17720 h 1164055"/>
                <a:gd name="connsiteX2" fmla="*/ 75543 w 698998"/>
                <a:gd name="connsiteY2" fmla="*/ 148158 h 1164055"/>
                <a:gd name="connsiteX3" fmla="*/ 177694 w 698998"/>
                <a:gd name="connsiteY3" fmla="*/ 529462 h 1164055"/>
                <a:gd name="connsiteX4" fmla="*/ 335543 w 698998"/>
                <a:gd name="connsiteY4" fmla="*/ 611474 h 1164055"/>
                <a:gd name="connsiteX5" fmla="*/ 404238 w 698998"/>
                <a:gd name="connsiteY5" fmla="*/ 1127891 h 1164055"/>
                <a:gd name="connsiteX6" fmla="*/ 438825 w 698998"/>
                <a:gd name="connsiteY6" fmla="*/ 1113214 h 1164055"/>
                <a:gd name="connsiteX7" fmla="*/ 533345 w 698998"/>
                <a:gd name="connsiteY7" fmla="*/ 1056049 h 1164055"/>
                <a:gd name="connsiteX8" fmla="*/ 517541 w 698998"/>
                <a:gd name="connsiteY8" fmla="*/ 1029625 h 1164055"/>
                <a:gd name="connsiteX9" fmla="*/ 501871 w 698998"/>
                <a:gd name="connsiteY9" fmla="*/ 506726 h 1164055"/>
                <a:gd name="connsiteX10" fmla="*/ 621053 w 698998"/>
                <a:gd name="connsiteY10" fmla="*/ 68226 h 1164055"/>
                <a:gd name="connsiteX0" fmla="*/ 698998 w 698998"/>
                <a:gd name="connsiteY0" fmla="*/ 0 h 1164055"/>
                <a:gd name="connsiteX1" fmla="*/ 4472 w 698998"/>
                <a:gd name="connsiteY1" fmla="*/ 17720 h 1164055"/>
                <a:gd name="connsiteX2" fmla="*/ 75543 w 698998"/>
                <a:gd name="connsiteY2" fmla="*/ 148158 h 1164055"/>
                <a:gd name="connsiteX3" fmla="*/ 177694 w 698998"/>
                <a:gd name="connsiteY3" fmla="*/ 529462 h 1164055"/>
                <a:gd name="connsiteX4" fmla="*/ 335543 w 698998"/>
                <a:gd name="connsiteY4" fmla="*/ 611474 h 1164055"/>
                <a:gd name="connsiteX5" fmla="*/ 404238 w 698998"/>
                <a:gd name="connsiteY5" fmla="*/ 1127891 h 1164055"/>
                <a:gd name="connsiteX6" fmla="*/ 438825 w 698998"/>
                <a:gd name="connsiteY6" fmla="*/ 1113214 h 1164055"/>
                <a:gd name="connsiteX7" fmla="*/ 533345 w 698998"/>
                <a:gd name="connsiteY7" fmla="*/ 1056049 h 1164055"/>
                <a:gd name="connsiteX8" fmla="*/ 517541 w 698998"/>
                <a:gd name="connsiteY8" fmla="*/ 1029625 h 1164055"/>
                <a:gd name="connsiteX9" fmla="*/ 501871 w 698998"/>
                <a:gd name="connsiteY9" fmla="*/ 506726 h 1164055"/>
                <a:gd name="connsiteX10" fmla="*/ 621053 w 698998"/>
                <a:gd name="connsiteY10" fmla="*/ 68226 h 1164055"/>
                <a:gd name="connsiteX0" fmla="*/ 698998 w 698998"/>
                <a:gd name="connsiteY0" fmla="*/ 0 h 1141178"/>
                <a:gd name="connsiteX1" fmla="*/ 4472 w 698998"/>
                <a:gd name="connsiteY1" fmla="*/ 17720 h 1141178"/>
                <a:gd name="connsiteX2" fmla="*/ 75543 w 698998"/>
                <a:gd name="connsiteY2" fmla="*/ 148158 h 1141178"/>
                <a:gd name="connsiteX3" fmla="*/ 177694 w 698998"/>
                <a:gd name="connsiteY3" fmla="*/ 529462 h 1141178"/>
                <a:gd name="connsiteX4" fmla="*/ 335543 w 698998"/>
                <a:gd name="connsiteY4" fmla="*/ 611474 h 1141178"/>
                <a:gd name="connsiteX5" fmla="*/ 438825 w 698998"/>
                <a:gd name="connsiteY5" fmla="*/ 1113214 h 1141178"/>
                <a:gd name="connsiteX6" fmla="*/ 533345 w 698998"/>
                <a:gd name="connsiteY6" fmla="*/ 1056049 h 1141178"/>
                <a:gd name="connsiteX7" fmla="*/ 517541 w 698998"/>
                <a:gd name="connsiteY7" fmla="*/ 1029625 h 1141178"/>
                <a:gd name="connsiteX8" fmla="*/ 501871 w 698998"/>
                <a:gd name="connsiteY8" fmla="*/ 506726 h 1141178"/>
                <a:gd name="connsiteX9" fmla="*/ 621053 w 698998"/>
                <a:gd name="connsiteY9" fmla="*/ 68226 h 1141178"/>
                <a:gd name="connsiteX0" fmla="*/ 698998 w 698998"/>
                <a:gd name="connsiteY0" fmla="*/ 0 h 1103185"/>
                <a:gd name="connsiteX1" fmla="*/ 4472 w 698998"/>
                <a:gd name="connsiteY1" fmla="*/ 17720 h 1103185"/>
                <a:gd name="connsiteX2" fmla="*/ 75543 w 698998"/>
                <a:gd name="connsiteY2" fmla="*/ 148158 h 1103185"/>
                <a:gd name="connsiteX3" fmla="*/ 177694 w 698998"/>
                <a:gd name="connsiteY3" fmla="*/ 529462 h 1103185"/>
                <a:gd name="connsiteX4" fmla="*/ 335543 w 698998"/>
                <a:gd name="connsiteY4" fmla="*/ 611474 h 1103185"/>
                <a:gd name="connsiteX5" fmla="*/ 533345 w 698998"/>
                <a:gd name="connsiteY5" fmla="*/ 1056049 h 1103185"/>
                <a:gd name="connsiteX6" fmla="*/ 517541 w 698998"/>
                <a:gd name="connsiteY6" fmla="*/ 1029625 h 1103185"/>
                <a:gd name="connsiteX7" fmla="*/ 501871 w 698998"/>
                <a:gd name="connsiteY7" fmla="*/ 506726 h 1103185"/>
                <a:gd name="connsiteX8" fmla="*/ 621053 w 698998"/>
                <a:gd name="connsiteY8" fmla="*/ 68226 h 1103185"/>
                <a:gd name="connsiteX0" fmla="*/ 698998 w 698998"/>
                <a:gd name="connsiteY0" fmla="*/ 0 h 1056056"/>
                <a:gd name="connsiteX1" fmla="*/ 4472 w 698998"/>
                <a:gd name="connsiteY1" fmla="*/ 17720 h 1056056"/>
                <a:gd name="connsiteX2" fmla="*/ 75543 w 698998"/>
                <a:gd name="connsiteY2" fmla="*/ 148158 h 1056056"/>
                <a:gd name="connsiteX3" fmla="*/ 177694 w 698998"/>
                <a:gd name="connsiteY3" fmla="*/ 529462 h 1056056"/>
                <a:gd name="connsiteX4" fmla="*/ 335543 w 698998"/>
                <a:gd name="connsiteY4" fmla="*/ 611474 h 1056056"/>
                <a:gd name="connsiteX5" fmla="*/ 533345 w 698998"/>
                <a:gd name="connsiteY5" fmla="*/ 1056049 h 1056056"/>
                <a:gd name="connsiteX6" fmla="*/ 412109 w 698998"/>
                <a:gd name="connsiteY6" fmla="*/ 599977 h 1056056"/>
                <a:gd name="connsiteX7" fmla="*/ 501871 w 698998"/>
                <a:gd name="connsiteY7" fmla="*/ 506726 h 1056056"/>
                <a:gd name="connsiteX8" fmla="*/ 621053 w 698998"/>
                <a:gd name="connsiteY8" fmla="*/ 68226 h 1056056"/>
                <a:gd name="connsiteX0" fmla="*/ 698998 w 698998"/>
                <a:gd name="connsiteY0" fmla="*/ 0 h 1056640"/>
                <a:gd name="connsiteX1" fmla="*/ 4472 w 698998"/>
                <a:gd name="connsiteY1" fmla="*/ 17720 h 1056640"/>
                <a:gd name="connsiteX2" fmla="*/ 75543 w 698998"/>
                <a:gd name="connsiteY2" fmla="*/ 148158 h 1056640"/>
                <a:gd name="connsiteX3" fmla="*/ 177694 w 698998"/>
                <a:gd name="connsiteY3" fmla="*/ 529462 h 1056640"/>
                <a:gd name="connsiteX4" fmla="*/ 335543 w 698998"/>
                <a:gd name="connsiteY4" fmla="*/ 611474 h 1056640"/>
                <a:gd name="connsiteX5" fmla="*/ 533345 w 698998"/>
                <a:gd name="connsiteY5" fmla="*/ 1056049 h 1056640"/>
                <a:gd name="connsiteX6" fmla="*/ 501871 w 698998"/>
                <a:gd name="connsiteY6" fmla="*/ 506726 h 1056640"/>
                <a:gd name="connsiteX7" fmla="*/ 621053 w 698998"/>
                <a:gd name="connsiteY7" fmla="*/ 68226 h 1056640"/>
                <a:gd name="connsiteX0" fmla="*/ 698998 w 698998"/>
                <a:gd name="connsiteY0" fmla="*/ 0 h 613776"/>
                <a:gd name="connsiteX1" fmla="*/ 4472 w 698998"/>
                <a:gd name="connsiteY1" fmla="*/ 17720 h 613776"/>
                <a:gd name="connsiteX2" fmla="*/ 75543 w 698998"/>
                <a:gd name="connsiteY2" fmla="*/ 148158 h 613776"/>
                <a:gd name="connsiteX3" fmla="*/ 177694 w 698998"/>
                <a:gd name="connsiteY3" fmla="*/ 529462 h 613776"/>
                <a:gd name="connsiteX4" fmla="*/ 335543 w 698998"/>
                <a:gd name="connsiteY4" fmla="*/ 611474 h 613776"/>
                <a:gd name="connsiteX5" fmla="*/ 421323 w 698998"/>
                <a:gd name="connsiteY5" fmla="*/ 583722 h 613776"/>
                <a:gd name="connsiteX6" fmla="*/ 501871 w 698998"/>
                <a:gd name="connsiteY6" fmla="*/ 506726 h 613776"/>
                <a:gd name="connsiteX7" fmla="*/ 621053 w 698998"/>
                <a:gd name="connsiteY7" fmla="*/ 68226 h 613776"/>
                <a:gd name="connsiteX0" fmla="*/ 698998 w 698998"/>
                <a:gd name="connsiteY0" fmla="*/ 0 h 616440"/>
                <a:gd name="connsiteX1" fmla="*/ 4472 w 698998"/>
                <a:gd name="connsiteY1" fmla="*/ 17720 h 616440"/>
                <a:gd name="connsiteX2" fmla="*/ 75543 w 698998"/>
                <a:gd name="connsiteY2" fmla="*/ 148158 h 616440"/>
                <a:gd name="connsiteX3" fmla="*/ 177694 w 698998"/>
                <a:gd name="connsiteY3" fmla="*/ 529462 h 616440"/>
                <a:gd name="connsiteX4" fmla="*/ 319069 w 698998"/>
                <a:gd name="connsiteY4" fmla="*/ 614320 h 616440"/>
                <a:gd name="connsiteX5" fmla="*/ 421323 w 698998"/>
                <a:gd name="connsiteY5" fmla="*/ 583722 h 616440"/>
                <a:gd name="connsiteX6" fmla="*/ 501871 w 698998"/>
                <a:gd name="connsiteY6" fmla="*/ 506726 h 616440"/>
                <a:gd name="connsiteX7" fmla="*/ 621053 w 698998"/>
                <a:gd name="connsiteY7" fmla="*/ 68226 h 616440"/>
                <a:gd name="connsiteX0" fmla="*/ 698998 w 698998"/>
                <a:gd name="connsiteY0" fmla="*/ 0 h 614951"/>
                <a:gd name="connsiteX1" fmla="*/ 4472 w 698998"/>
                <a:gd name="connsiteY1" fmla="*/ 17720 h 614951"/>
                <a:gd name="connsiteX2" fmla="*/ 75543 w 698998"/>
                <a:gd name="connsiteY2" fmla="*/ 148158 h 614951"/>
                <a:gd name="connsiteX3" fmla="*/ 177694 w 698998"/>
                <a:gd name="connsiteY3" fmla="*/ 529462 h 614951"/>
                <a:gd name="connsiteX4" fmla="*/ 319069 w 698998"/>
                <a:gd name="connsiteY4" fmla="*/ 614320 h 614951"/>
                <a:gd name="connsiteX5" fmla="*/ 501871 w 698998"/>
                <a:gd name="connsiteY5" fmla="*/ 506726 h 614951"/>
                <a:gd name="connsiteX6" fmla="*/ 621053 w 698998"/>
                <a:gd name="connsiteY6" fmla="*/ 68226 h 614951"/>
                <a:gd name="connsiteX0" fmla="*/ 698998 w 698998"/>
                <a:gd name="connsiteY0" fmla="*/ 0 h 615475"/>
                <a:gd name="connsiteX1" fmla="*/ 4472 w 698998"/>
                <a:gd name="connsiteY1" fmla="*/ 17720 h 615475"/>
                <a:gd name="connsiteX2" fmla="*/ 75543 w 698998"/>
                <a:gd name="connsiteY2" fmla="*/ 148158 h 615475"/>
                <a:gd name="connsiteX3" fmla="*/ 177694 w 698998"/>
                <a:gd name="connsiteY3" fmla="*/ 529462 h 615475"/>
                <a:gd name="connsiteX4" fmla="*/ 319069 w 698998"/>
                <a:gd name="connsiteY4" fmla="*/ 614320 h 615475"/>
                <a:gd name="connsiteX5" fmla="*/ 491988 w 698998"/>
                <a:gd name="connsiteY5" fmla="*/ 495344 h 615475"/>
                <a:gd name="connsiteX6" fmla="*/ 621053 w 698998"/>
                <a:gd name="connsiteY6" fmla="*/ 68226 h 615475"/>
                <a:gd name="connsiteX0" fmla="*/ 698998 w 698998"/>
                <a:gd name="connsiteY0" fmla="*/ 0 h 615475"/>
                <a:gd name="connsiteX1" fmla="*/ 4472 w 698998"/>
                <a:gd name="connsiteY1" fmla="*/ 17720 h 615475"/>
                <a:gd name="connsiteX2" fmla="*/ 75543 w 698998"/>
                <a:gd name="connsiteY2" fmla="*/ 148158 h 615475"/>
                <a:gd name="connsiteX3" fmla="*/ 177694 w 698998"/>
                <a:gd name="connsiteY3" fmla="*/ 529462 h 615475"/>
                <a:gd name="connsiteX4" fmla="*/ 319069 w 698998"/>
                <a:gd name="connsiteY4" fmla="*/ 614320 h 615475"/>
                <a:gd name="connsiteX5" fmla="*/ 491988 w 698998"/>
                <a:gd name="connsiteY5" fmla="*/ 495344 h 615475"/>
                <a:gd name="connsiteX6" fmla="*/ 621053 w 698998"/>
                <a:gd name="connsiteY6" fmla="*/ 68226 h 615475"/>
                <a:gd name="connsiteX0" fmla="*/ 698998 w 698998"/>
                <a:gd name="connsiteY0" fmla="*/ 0 h 731159"/>
                <a:gd name="connsiteX1" fmla="*/ 4472 w 698998"/>
                <a:gd name="connsiteY1" fmla="*/ 17720 h 731159"/>
                <a:gd name="connsiteX2" fmla="*/ 75543 w 698998"/>
                <a:gd name="connsiteY2" fmla="*/ 148158 h 731159"/>
                <a:gd name="connsiteX3" fmla="*/ 177694 w 698998"/>
                <a:gd name="connsiteY3" fmla="*/ 529462 h 731159"/>
                <a:gd name="connsiteX4" fmla="*/ 305889 w 698998"/>
                <a:gd name="connsiteY4" fmla="*/ 730979 h 731159"/>
                <a:gd name="connsiteX5" fmla="*/ 491988 w 698998"/>
                <a:gd name="connsiteY5" fmla="*/ 495344 h 731159"/>
                <a:gd name="connsiteX6" fmla="*/ 621053 w 698998"/>
                <a:gd name="connsiteY6" fmla="*/ 68226 h 731159"/>
                <a:gd name="connsiteX0" fmla="*/ 698998 w 698998"/>
                <a:gd name="connsiteY0" fmla="*/ 0 h 731617"/>
                <a:gd name="connsiteX1" fmla="*/ 4472 w 698998"/>
                <a:gd name="connsiteY1" fmla="*/ 17720 h 731617"/>
                <a:gd name="connsiteX2" fmla="*/ 75543 w 698998"/>
                <a:gd name="connsiteY2" fmla="*/ 148158 h 731617"/>
                <a:gd name="connsiteX3" fmla="*/ 171104 w 698998"/>
                <a:gd name="connsiteY3" fmla="*/ 555070 h 731617"/>
                <a:gd name="connsiteX4" fmla="*/ 305889 w 698998"/>
                <a:gd name="connsiteY4" fmla="*/ 730979 h 731617"/>
                <a:gd name="connsiteX5" fmla="*/ 491988 w 698998"/>
                <a:gd name="connsiteY5" fmla="*/ 495344 h 731617"/>
                <a:gd name="connsiteX6" fmla="*/ 621053 w 698998"/>
                <a:gd name="connsiteY6" fmla="*/ 68226 h 73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8998" h="731617">
                  <a:moveTo>
                    <a:pt x="698998" y="0"/>
                  </a:moveTo>
                  <a:cubicBezTo>
                    <a:pt x="574923" y="68189"/>
                    <a:pt x="204401" y="54571"/>
                    <a:pt x="4472" y="17720"/>
                  </a:cubicBezTo>
                  <a:cubicBezTo>
                    <a:pt x="-10920" y="62496"/>
                    <a:pt x="13577" y="-4126"/>
                    <a:pt x="75543" y="148158"/>
                  </a:cubicBezTo>
                  <a:cubicBezTo>
                    <a:pt x="144866" y="283990"/>
                    <a:pt x="122968" y="545729"/>
                    <a:pt x="171104" y="555070"/>
                  </a:cubicBezTo>
                  <a:cubicBezTo>
                    <a:pt x="214437" y="632289"/>
                    <a:pt x="252408" y="740933"/>
                    <a:pt x="305889" y="730979"/>
                  </a:cubicBezTo>
                  <a:cubicBezTo>
                    <a:pt x="359370" y="721025"/>
                    <a:pt x="441657" y="586360"/>
                    <a:pt x="491988" y="495344"/>
                  </a:cubicBezTo>
                  <a:cubicBezTo>
                    <a:pt x="542188" y="204224"/>
                    <a:pt x="607065" y="143339"/>
                    <a:pt x="621053" y="68226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Forme libre 56"/>
            <p:cNvSpPr/>
            <p:nvPr/>
          </p:nvSpPr>
          <p:spPr>
            <a:xfrm flipH="1">
              <a:off x="849929" y="4976455"/>
              <a:ext cx="419649" cy="89012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2791 w 168706"/>
                <a:gd name="connsiteY0" fmla="*/ 1059439 h 1059439"/>
                <a:gd name="connsiteX1" fmla="*/ 168706 w 168706"/>
                <a:gd name="connsiteY1" fmla="*/ 0 h 1059439"/>
                <a:gd name="connsiteX0" fmla="*/ 0 w 195454"/>
                <a:gd name="connsiteY0" fmla="*/ 1049873 h 1049873"/>
                <a:gd name="connsiteX1" fmla="*/ 195454 w 195454"/>
                <a:gd name="connsiteY1" fmla="*/ 0 h 1049873"/>
                <a:gd name="connsiteX0" fmla="*/ 984 w 196438"/>
                <a:gd name="connsiteY0" fmla="*/ 1049873 h 1049873"/>
                <a:gd name="connsiteX1" fmla="*/ 196438 w 196438"/>
                <a:gd name="connsiteY1" fmla="*/ 0 h 1049873"/>
                <a:gd name="connsiteX0" fmla="*/ 984 w 196438"/>
                <a:gd name="connsiteY0" fmla="*/ 919323 h 919323"/>
                <a:gd name="connsiteX1" fmla="*/ 196438 w 196438"/>
                <a:gd name="connsiteY1" fmla="*/ 0 h 919323"/>
                <a:gd name="connsiteX0" fmla="*/ 2480 w 197934"/>
                <a:gd name="connsiteY0" fmla="*/ 919323 h 919323"/>
                <a:gd name="connsiteX1" fmla="*/ 5745 w 197934"/>
                <a:gd name="connsiteY1" fmla="*/ 423948 h 919323"/>
                <a:gd name="connsiteX2" fmla="*/ 197934 w 197934"/>
                <a:gd name="connsiteY2" fmla="*/ 0 h 919323"/>
                <a:gd name="connsiteX0" fmla="*/ 2480 w 197934"/>
                <a:gd name="connsiteY0" fmla="*/ 919323 h 919323"/>
                <a:gd name="connsiteX1" fmla="*/ 5745 w 197934"/>
                <a:gd name="connsiteY1" fmla="*/ 423948 h 919323"/>
                <a:gd name="connsiteX2" fmla="*/ 197934 w 197934"/>
                <a:gd name="connsiteY2" fmla="*/ 0 h 919323"/>
                <a:gd name="connsiteX0" fmla="*/ 3280 w 198734"/>
                <a:gd name="connsiteY0" fmla="*/ 919323 h 919323"/>
                <a:gd name="connsiteX1" fmla="*/ 6545 w 198734"/>
                <a:gd name="connsiteY1" fmla="*/ 423948 h 919323"/>
                <a:gd name="connsiteX2" fmla="*/ 198734 w 198734"/>
                <a:gd name="connsiteY2" fmla="*/ 0 h 919323"/>
                <a:gd name="connsiteX0" fmla="*/ 3280 w 198734"/>
                <a:gd name="connsiteY0" fmla="*/ 919323 h 919323"/>
                <a:gd name="connsiteX1" fmla="*/ 6545 w 198734"/>
                <a:gd name="connsiteY1" fmla="*/ 423948 h 919323"/>
                <a:gd name="connsiteX2" fmla="*/ 198734 w 198734"/>
                <a:gd name="connsiteY2" fmla="*/ 0 h 919323"/>
                <a:gd name="connsiteX0" fmla="*/ 3280 w 198734"/>
                <a:gd name="connsiteY0" fmla="*/ 919323 h 919323"/>
                <a:gd name="connsiteX1" fmla="*/ 6545 w 198734"/>
                <a:gd name="connsiteY1" fmla="*/ 423948 h 919323"/>
                <a:gd name="connsiteX2" fmla="*/ 198734 w 198734"/>
                <a:gd name="connsiteY2" fmla="*/ 0 h 919323"/>
                <a:gd name="connsiteX0" fmla="*/ 0 w 370076"/>
                <a:gd name="connsiteY0" fmla="*/ 606336 h 606336"/>
                <a:gd name="connsiteX1" fmla="*/ 177887 w 370076"/>
                <a:gd name="connsiteY1" fmla="*/ 423948 h 606336"/>
                <a:gd name="connsiteX2" fmla="*/ 370076 w 370076"/>
                <a:gd name="connsiteY2" fmla="*/ 0 h 606336"/>
                <a:gd name="connsiteX0" fmla="*/ 0 w 370076"/>
                <a:gd name="connsiteY0" fmla="*/ 606336 h 606336"/>
                <a:gd name="connsiteX1" fmla="*/ 177887 w 370076"/>
                <a:gd name="connsiteY1" fmla="*/ 423948 h 606336"/>
                <a:gd name="connsiteX2" fmla="*/ 370076 w 370076"/>
                <a:gd name="connsiteY2" fmla="*/ 0 h 606336"/>
                <a:gd name="connsiteX0" fmla="*/ 0 w 370076"/>
                <a:gd name="connsiteY0" fmla="*/ 606336 h 606336"/>
                <a:gd name="connsiteX1" fmla="*/ 177887 w 370076"/>
                <a:gd name="connsiteY1" fmla="*/ 423948 h 606336"/>
                <a:gd name="connsiteX2" fmla="*/ 370076 w 370076"/>
                <a:gd name="connsiteY2" fmla="*/ 0 h 606336"/>
                <a:gd name="connsiteX0" fmla="*/ 0 w 370076"/>
                <a:gd name="connsiteY0" fmla="*/ 606336 h 606336"/>
                <a:gd name="connsiteX1" fmla="*/ 181182 w 370076"/>
                <a:gd name="connsiteY1" fmla="*/ 423948 h 606336"/>
                <a:gd name="connsiteX2" fmla="*/ 370076 w 370076"/>
                <a:gd name="connsiteY2" fmla="*/ 0 h 606336"/>
                <a:gd name="connsiteX0" fmla="*/ 0 w 383254"/>
                <a:gd name="connsiteY0" fmla="*/ 720150 h 720150"/>
                <a:gd name="connsiteX1" fmla="*/ 194360 w 383254"/>
                <a:gd name="connsiteY1" fmla="*/ 423948 h 720150"/>
                <a:gd name="connsiteX2" fmla="*/ 383254 w 383254"/>
                <a:gd name="connsiteY2" fmla="*/ 0 h 720150"/>
                <a:gd name="connsiteX0" fmla="*/ 0 w 393138"/>
                <a:gd name="connsiteY0" fmla="*/ 720150 h 720150"/>
                <a:gd name="connsiteX1" fmla="*/ 204244 w 393138"/>
                <a:gd name="connsiteY1" fmla="*/ 423948 h 720150"/>
                <a:gd name="connsiteX2" fmla="*/ 393138 w 393138"/>
                <a:gd name="connsiteY2" fmla="*/ 0 h 720150"/>
                <a:gd name="connsiteX0" fmla="*/ 0 w 393138"/>
                <a:gd name="connsiteY0" fmla="*/ 720150 h 720150"/>
                <a:gd name="connsiteX1" fmla="*/ 204244 w 393138"/>
                <a:gd name="connsiteY1" fmla="*/ 423948 h 720150"/>
                <a:gd name="connsiteX2" fmla="*/ 393138 w 393138"/>
                <a:gd name="connsiteY2" fmla="*/ 0 h 720150"/>
                <a:gd name="connsiteX0" fmla="*/ 0 w 393138"/>
                <a:gd name="connsiteY0" fmla="*/ 720150 h 720150"/>
                <a:gd name="connsiteX1" fmla="*/ 200949 w 393138"/>
                <a:gd name="connsiteY1" fmla="*/ 441020 h 720150"/>
                <a:gd name="connsiteX2" fmla="*/ 393138 w 393138"/>
                <a:gd name="connsiteY2" fmla="*/ 0 h 720150"/>
                <a:gd name="connsiteX0" fmla="*/ 0 w 393138"/>
                <a:gd name="connsiteY0" fmla="*/ 720150 h 720150"/>
                <a:gd name="connsiteX1" fmla="*/ 200949 w 393138"/>
                <a:gd name="connsiteY1" fmla="*/ 441020 h 720150"/>
                <a:gd name="connsiteX2" fmla="*/ 393138 w 393138"/>
                <a:gd name="connsiteY2" fmla="*/ 0 h 720150"/>
                <a:gd name="connsiteX0" fmla="*/ 0 w 393138"/>
                <a:gd name="connsiteY0" fmla="*/ 720150 h 720150"/>
                <a:gd name="connsiteX1" fmla="*/ 200949 w 393138"/>
                <a:gd name="connsiteY1" fmla="*/ 441020 h 720150"/>
                <a:gd name="connsiteX2" fmla="*/ 393138 w 393138"/>
                <a:gd name="connsiteY2" fmla="*/ 0 h 720150"/>
                <a:gd name="connsiteX0" fmla="*/ 0 w 393138"/>
                <a:gd name="connsiteY0" fmla="*/ 720150 h 720150"/>
                <a:gd name="connsiteX1" fmla="*/ 200949 w 393138"/>
                <a:gd name="connsiteY1" fmla="*/ 441020 h 720150"/>
                <a:gd name="connsiteX2" fmla="*/ 393138 w 393138"/>
                <a:gd name="connsiteY2" fmla="*/ 0 h 72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138" h="720150">
                  <a:moveTo>
                    <a:pt x="0" y="720150"/>
                  </a:moveTo>
                  <a:cubicBezTo>
                    <a:pt x="97190" y="717258"/>
                    <a:pt x="184848" y="530423"/>
                    <a:pt x="200949" y="441020"/>
                  </a:cubicBezTo>
                  <a:cubicBezTo>
                    <a:pt x="208650" y="398259"/>
                    <a:pt x="214183" y="140218"/>
                    <a:pt x="393138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Forme libre 57"/>
            <p:cNvSpPr/>
            <p:nvPr/>
          </p:nvSpPr>
          <p:spPr>
            <a:xfrm>
              <a:off x="1253072" y="4965154"/>
              <a:ext cx="409040" cy="901067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2391 w 170170"/>
                <a:gd name="connsiteY0" fmla="*/ 1063165 h 1063165"/>
                <a:gd name="connsiteX1" fmla="*/ 170170 w 170170"/>
                <a:gd name="connsiteY1" fmla="*/ 0 h 1063165"/>
                <a:gd name="connsiteX0" fmla="*/ 0 w 204704"/>
                <a:gd name="connsiteY0" fmla="*/ 1056787 h 1056787"/>
                <a:gd name="connsiteX1" fmla="*/ 204703 w 204704"/>
                <a:gd name="connsiteY1" fmla="*/ 0 h 1056787"/>
                <a:gd name="connsiteX0" fmla="*/ 3484 w 208187"/>
                <a:gd name="connsiteY0" fmla="*/ 1056787 h 1056787"/>
                <a:gd name="connsiteX1" fmla="*/ 208187 w 208187"/>
                <a:gd name="connsiteY1" fmla="*/ 0 h 1056787"/>
                <a:gd name="connsiteX0" fmla="*/ 3484 w 208187"/>
                <a:gd name="connsiteY0" fmla="*/ 922889 h 922889"/>
                <a:gd name="connsiteX1" fmla="*/ 208187 w 208187"/>
                <a:gd name="connsiteY1" fmla="*/ 0 h 922889"/>
                <a:gd name="connsiteX0" fmla="*/ 1982 w 214437"/>
                <a:gd name="connsiteY0" fmla="*/ 909499 h 909499"/>
                <a:gd name="connsiteX1" fmla="*/ 214437 w 214437"/>
                <a:gd name="connsiteY1" fmla="*/ 0 h 909499"/>
                <a:gd name="connsiteX0" fmla="*/ 2694 w 211273"/>
                <a:gd name="connsiteY0" fmla="*/ 909499 h 909499"/>
                <a:gd name="connsiteX1" fmla="*/ 211273 w 211273"/>
                <a:gd name="connsiteY1" fmla="*/ 0 h 909499"/>
                <a:gd name="connsiteX0" fmla="*/ 0 w 208579"/>
                <a:gd name="connsiteY0" fmla="*/ 909499 h 909499"/>
                <a:gd name="connsiteX1" fmla="*/ 8901 w 208579"/>
                <a:gd name="connsiteY1" fmla="*/ 467237 h 909499"/>
                <a:gd name="connsiteX2" fmla="*/ 208579 w 208579"/>
                <a:gd name="connsiteY2" fmla="*/ 0 h 909499"/>
                <a:gd name="connsiteX0" fmla="*/ 0 w 389792"/>
                <a:gd name="connsiteY0" fmla="*/ 613584 h 613584"/>
                <a:gd name="connsiteX1" fmla="*/ 190114 w 389792"/>
                <a:gd name="connsiteY1" fmla="*/ 467237 h 613584"/>
                <a:gd name="connsiteX2" fmla="*/ 389792 w 389792"/>
                <a:gd name="connsiteY2" fmla="*/ 0 h 613584"/>
                <a:gd name="connsiteX0" fmla="*/ 0 w 389792"/>
                <a:gd name="connsiteY0" fmla="*/ 613584 h 616288"/>
                <a:gd name="connsiteX1" fmla="*/ 190114 w 389792"/>
                <a:gd name="connsiteY1" fmla="*/ 467237 h 616288"/>
                <a:gd name="connsiteX2" fmla="*/ 389792 w 389792"/>
                <a:gd name="connsiteY2" fmla="*/ 0 h 616288"/>
                <a:gd name="connsiteX0" fmla="*/ 0 w 389792"/>
                <a:gd name="connsiteY0" fmla="*/ 613584 h 614158"/>
                <a:gd name="connsiteX1" fmla="*/ 190114 w 389792"/>
                <a:gd name="connsiteY1" fmla="*/ 467237 h 614158"/>
                <a:gd name="connsiteX2" fmla="*/ 389792 w 389792"/>
                <a:gd name="connsiteY2" fmla="*/ 0 h 614158"/>
                <a:gd name="connsiteX0" fmla="*/ 0 w 389792"/>
                <a:gd name="connsiteY0" fmla="*/ 613584 h 616319"/>
                <a:gd name="connsiteX1" fmla="*/ 190114 w 389792"/>
                <a:gd name="connsiteY1" fmla="*/ 467237 h 616319"/>
                <a:gd name="connsiteX2" fmla="*/ 389792 w 389792"/>
                <a:gd name="connsiteY2" fmla="*/ 0 h 616319"/>
                <a:gd name="connsiteX0" fmla="*/ 0 w 389792"/>
                <a:gd name="connsiteY0" fmla="*/ 613584 h 616319"/>
                <a:gd name="connsiteX1" fmla="*/ 190114 w 389792"/>
                <a:gd name="connsiteY1" fmla="*/ 467237 h 616319"/>
                <a:gd name="connsiteX2" fmla="*/ 389792 w 389792"/>
                <a:gd name="connsiteY2" fmla="*/ 0 h 616319"/>
                <a:gd name="connsiteX0" fmla="*/ 0 w 366729"/>
                <a:gd name="connsiteY0" fmla="*/ 733088 h 734443"/>
                <a:gd name="connsiteX1" fmla="*/ 167051 w 366729"/>
                <a:gd name="connsiteY1" fmla="*/ 467237 h 734443"/>
                <a:gd name="connsiteX2" fmla="*/ 366729 w 366729"/>
                <a:gd name="connsiteY2" fmla="*/ 0 h 734443"/>
                <a:gd name="connsiteX0" fmla="*/ 0 w 366729"/>
                <a:gd name="connsiteY0" fmla="*/ 733088 h 733088"/>
                <a:gd name="connsiteX1" fmla="*/ 167051 w 366729"/>
                <a:gd name="connsiteY1" fmla="*/ 467237 h 733088"/>
                <a:gd name="connsiteX2" fmla="*/ 366729 w 366729"/>
                <a:gd name="connsiteY2" fmla="*/ 0 h 733088"/>
                <a:gd name="connsiteX0" fmla="*/ 0 w 383203"/>
                <a:gd name="connsiteY0" fmla="*/ 733088 h 733088"/>
                <a:gd name="connsiteX1" fmla="*/ 183525 w 383203"/>
                <a:gd name="connsiteY1" fmla="*/ 467237 h 733088"/>
                <a:gd name="connsiteX2" fmla="*/ 383203 w 383203"/>
                <a:gd name="connsiteY2" fmla="*/ 0 h 733088"/>
                <a:gd name="connsiteX0" fmla="*/ 0 w 383203"/>
                <a:gd name="connsiteY0" fmla="*/ 733088 h 733088"/>
                <a:gd name="connsiteX1" fmla="*/ 183525 w 383203"/>
                <a:gd name="connsiteY1" fmla="*/ 467237 h 733088"/>
                <a:gd name="connsiteX2" fmla="*/ 383203 w 383203"/>
                <a:gd name="connsiteY2" fmla="*/ 0 h 733088"/>
                <a:gd name="connsiteX0" fmla="*/ 0 w 383203"/>
                <a:gd name="connsiteY0" fmla="*/ 729001 h 729001"/>
                <a:gd name="connsiteX1" fmla="*/ 183525 w 383203"/>
                <a:gd name="connsiteY1" fmla="*/ 467237 h 729001"/>
                <a:gd name="connsiteX2" fmla="*/ 383203 w 383203"/>
                <a:gd name="connsiteY2" fmla="*/ 0 h 729001"/>
                <a:gd name="connsiteX0" fmla="*/ 0 w 383203"/>
                <a:gd name="connsiteY0" fmla="*/ 729001 h 729001"/>
                <a:gd name="connsiteX1" fmla="*/ 183525 w 383203"/>
                <a:gd name="connsiteY1" fmla="*/ 467237 h 729001"/>
                <a:gd name="connsiteX2" fmla="*/ 383203 w 383203"/>
                <a:gd name="connsiteY2" fmla="*/ 0 h 729001"/>
                <a:gd name="connsiteX0" fmla="*/ 0 w 383203"/>
                <a:gd name="connsiteY0" fmla="*/ 729001 h 729001"/>
                <a:gd name="connsiteX1" fmla="*/ 183525 w 383203"/>
                <a:gd name="connsiteY1" fmla="*/ 467237 h 729001"/>
                <a:gd name="connsiteX2" fmla="*/ 383203 w 383203"/>
                <a:gd name="connsiteY2" fmla="*/ 0 h 729001"/>
                <a:gd name="connsiteX0" fmla="*/ 0 w 383203"/>
                <a:gd name="connsiteY0" fmla="*/ 729001 h 729001"/>
                <a:gd name="connsiteX1" fmla="*/ 183525 w 383203"/>
                <a:gd name="connsiteY1" fmla="*/ 467237 h 729001"/>
                <a:gd name="connsiteX2" fmla="*/ 383203 w 383203"/>
                <a:gd name="connsiteY2" fmla="*/ 0 h 729001"/>
                <a:gd name="connsiteX0" fmla="*/ 0 w 383203"/>
                <a:gd name="connsiteY0" fmla="*/ 729001 h 729001"/>
                <a:gd name="connsiteX1" fmla="*/ 183525 w 383203"/>
                <a:gd name="connsiteY1" fmla="*/ 467237 h 729001"/>
                <a:gd name="connsiteX2" fmla="*/ 383203 w 383203"/>
                <a:gd name="connsiteY2" fmla="*/ 0 h 729001"/>
                <a:gd name="connsiteX0" fmla="*/ 0 w 383203"/>
                <a:gd name="connsiteY0" fmla="*/ 729001 h 729001"/>
                <a:gd name="connsiteX1" fmla="*/ 183525 w 383203"/>
                <a:gd name="connsiteY1" fmla="*/ 467237 h 729001"/>
                <a:gd name="connsiteX2" fmla="*/ 383203 w 383203"/>
                <a:gd name="connsiteY2" fmla="*/ 0 h 729001"/>
                <a:gd name="connsiteX0" fmla="*/ 0 w 383203"/>
                <a:gd name="connsiteY0" fmla="*/ 729001 h 729001"/>
                <a:gd name="connsiteX1" fmla="*/ 183525 w 383203"/>
                <a:gd name="connsiteY1" fmla="*/ 467237 h 729001"/>
                <a:gd name="connsiteX2" fmla="*/ 383203 w 383203"/>
                <a:gd name="connsiteY2" fmla="*/ 0 h 72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3203" h="729001">
                  <a:moveTo>
                    <a:pt x="0" y="729001"/>
                  </a:moveTo>
                  <a:cubicBezTo>
                    <a:pt x="103073" y="724053"/>
                    <a:pt x="162784" y="542748"/>
                    <a:pt x="183525" y="467237"/>
                  </a:cubicBezTo>
                  <a:cubicBezTo>
                    <a:pt x="212518" y="361681"/>
                    <a:pt x="178399" y="138057"/>
                    <a:pt x="38320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Forme libre 58"/>
            <p:cNvSpPr/>
            <p:nvPr/>
          </p:nvSpPr>
          <p:spPr>
            <a:xfrm>
              <a:off x="1265923" y="4915818"/>
              <a:ext cx="19890" cy="94874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10506 w 102130"/>
                <a:gd name="connsiteY0" fmla="*/ 1820461 h 1820461"/>
                <a:gd name="connsiteX1" fmla="*/ 3309 w 102130"/>
                <a:gd name="connsiteY1" fmla="*/ 946960 h 1820461"/>
                <a:gd name="connsiteX2" fmla="*/ 9365 w 102130"/>
                <a:gd name="connsiteY2" fmla="*/ 384313 h 1820461"/>
                <a:gd name="connsiteX3" fmla="*/ 102130 w 102130"/>
                <a:gd name="connsiteY3" fmla="*/ 0 h 1820461"/>
                <a:gd name="connsiteX0" fmla="*/ 10506 w 10506"/>
                <a:gd name="connsiteY0" fmla="*/ 1436148 h 1436148"/>
                <a:gd name="connsiteX1" fmla="*/ 3309 w 10506"/>
                <a:gd name="connsiteY1" fmla="*/ 562647 h 1436148"/>
                <a:gd name="connsiteX2" fmla="*/ 9365 w 10506"/>
                <a:gd name="connsiteY2" fmla="*/ 0 h 1436148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16515 w 37785"/>
                <a:gd name="connsiteY0" fmla="*/ 1651301 h 1651301"/>
                <a:gd name="connsiteX1" fmla="*/ 9318 w 37785"/>
                <a:gd name="connsiteY1" fmla="*/ 777800 h 1651301"/>
                <a:gd name="connsiteX2" fmla="*/ 37785 w 37785"/>
                <a:gd name="connsiteY2" fmla="*/ 0 h 1651301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8921 w 38392"/>
                <a:gd name="connsiteY0" fmla="*/ 1667703 h 1667703"/>
                <a:gd name="connsiteX1" fmla="*/ 1724 w 38392"/>
                <a:gd name="connsiteY1" fmla="*/ 794202 h 1667703"/>
                <a:gd name="connsiteX2" fmla="*/ 38392 w 38392"/>
                <a:gd name="connsiteY2" fmla="*/ 0 h 1667703"/>
                <a:gd name="connsiteX0" fmla="*/ 9875 w 27683"/>
                <a:gd name="connsiteY0" fmla="*/ 1492768 h 1492768"/>
                <a:gd name="connsiteX1" fmla="*/ 2678 w 27683"/>
                <a:gd name="connsiteY1" fmla="*/ 619267 h 1492768"/>
                <a:gd name="connsiteX2" fmla="*/ 27683 w 27683"/>
                <a:gd name="connsiteY2" fmla="*/ 0 h 1492768"/>
                <a:gd name="connsiteX0" fmla="*/ 8123 w 25931"/>
                <a:gd name="connsiteY0" fmla="*/ 1492768 h 1492768"/>
                <a:gd name="connsiteX1" fmla="*/ 926 w 25931"/>
                <a:gd name="connsiteY1" fmla="*/ 619267 h 1492768"/>
                <a:gd name="connsiteX2" fmla="*/ 25931 w 25931"/>
                <a:gd name="connsiteY2" fmla="*/ 0 h 1492768"/>
                <a:gd name="connsiteX0" fmla="*/ 8123 w 25931"/>
                <a:gd name="connsiteY0" fmla="*/ 1492768 h 1492768"/>
                <a:gd name="connsiteX1" fmla="*/ 926 w 25931"/>
                <a:gd name="connsiteY1" fmla="*/ 619267 h 1492768"/>
                <a:gd name="connsiteX2" fmla="*/ 25931 w 25931"/>
                <a:gd name="connsiteY2" fmla="*/ 0 h 1492768"/>
                <a:gd name="connsiteX0" fmla="*/ 8565 w 32906"/>
                <a:gd name="connsiteY0" fmla="*/ 1518891 h 1518891"/>
                <a:gd name="connsiteX1" fmla="*/ 1368 w 32906"/>
                <a:gd name="connsiteY1" fmla="*/ 645390 h 1518891"/>
                <a:gd name="connsiteX2" fmla="*/ 32905 w 32906"/>
                <a:gd name="connsiteY2" fmla="*/ 0 h 1518891"/>
                <a:gd name="connsiteX0" fmla="*/ 9179 w 20457"/>
                <a:gd name="connsiteY0" fmla="*/ 1505830 h 1505830"/>
                <a:gd name="connsiteX1" fmla="*/ 1982 w 20457"/>
                <a:gd name="connsiteY1" fmla="*/ 632329 h 1505830"/>
                <a:gd name="connsiteX2" fmla="*/ 20457 w 20457"/>
                <a:gd name="connsiteY2" fmla="*/ 0 h 1505830"/>
                <a:gd name="connsiteX0" fmla="*/ 11616 w 22894"/>
                <a:gd name="connsiteY0" fmla="*/ 1505830 h 1505830"/>
                <a:gd name="connsiteX1" fmla="*/ 4419 w 22894"/>
                <a:gd name="connsiteY1" fmla="*/ 632329 h 1505830"/>
                <a:gd name="connsiteX2" fmla="*/ 22894 w 22894"/>
                <a:gd name="connsiteY2" fmla="*/ 0 h 1505830"/>
                <a:gd name="connsiteX0" fmla="*/ 7705 w 18983"/>
                <a:gd name="connsiteY0" fmla="*/ 1505830 h 1505830"/>
                <a:gd name="connsiteX1" fmla="*/ 508 w 18983"/>
                <a:gd name="connsiteY1" fmla="*/ 632329 h 1505830"/>
                <a:gd name="connsiteX2" fmla="*/ 18983 w 18983"/>
                <a:gd name="connsiteY2" fmla="*/ 0 h 1505830"/>
                <a:gd name="connsiteX0" fmla="*/ 7705 w 18983"/>
                <a:gd name="connsiteY0" fmla="*/ 1288235 h 1288235"/>
                <a:gd name="connsiteX1" fmla="*/ 508 w 18983"/>
                <a:gd name="connsiteY1" fmla="*/ 632329 h 1288235"/>
                <a:gd name="connsiteX2" fmla="*/ 18983 w 18983"/>
                <a:gd name="connsiteY2" fmla="*/ 0 h 1288235"/>
                <a:gd name="connsiteX0" fmla="*/ 0 w 11278"/>
                <a:gd name="connsiteY0" fmla="*/ 1288235 h 1288235"/>
                <a:gd name="connsiteX1" fmla="*/ 11278 w 11278"/>
                <a:gd name="connsiteY1" fmla="*/ 0 h 1288235"/>
                <a:gd name="connsiteX0" fmla="*/ 0 w 6874"/>
                <a:gd name="connsiteY0" fmla="*/ 896306 h 896306"/>
                <a:gd name="connsiteX1" fmla="*/ 6874 w 6874"/>
                <a:gd name="connsiteY1" fmla="*/ 0 h 896306"/>
                <a:gd name="connsiteX0" fmla="*/ 0 w 23472"/>
                <a:gd name="connsiteY0" fmla="*/ 10000 h 10000"/>
                <a:gd name="connsiteX1" fmla="*/ 10000 w 23472"/>
                <a:gd name="connsiteY1" fmla="*/ 0 h 10000"/>
                <a:gd name="connsiteX0" fmla="*/ 0 w 28295"/>
                <a:gd name="connsiteY0" fmla="*/ 10098 h 10098"/>
                <a:gd name="connsiteX1" fmla="*/ 22813 w 28295"/>
                <a:gd name="connsiteY1" fmla="*/ 0 h 10098"/>
                <a:gd name="connsiteX0" fmla="*/ 0 w 24657"/>
                <a:gd name="connsiteY0" fmla="*/ 12004 h 12004"/>
                <a:gd name="connsiteX1" fmla="*/ 13611 w 24657"/>
                <a:gd name="connsiteY1" fmla="*/ 0 h 12004"/>
                <a:gd name="connsiteX0" fmla="*/ 0 w 24657"/>
                <a:gd name="connsiteY0" fmla="*/ 13427 h 13427"/>
                <a:gd name="connsiteX1" fmla="*/ 13611 w 24657"/>
                <a:gd name="connsiteY1" fmla="*/ 0 h 13427"/>
                <a:gd name="connsiteX0" fmla="*/ 0 w 36230"/>
                <a:gd name="connsiteY0" fmla="*/ 13254 h 13254"/>
                <a:gd name="connsiteX1" fmla="*/ 36230 w 36230"/>
                <a:gd name="connsiteY1" fmla="*/ 0 h 1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230" h="13254">
                  <a:moveTo>
                    <a:pt x="0" y="13254"/>
                  </a:moveTo>
                  <a:cubicBezTo>
                    <a:pt x="48262" y="12962"/>
                    <a:pt x="32813" y="2994"/>
                    <a:pt x="3623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 flipH="1" flipV="1">
              <a:off x="1186156" y="5718049"/>
              <a:ext cx="147441" cy="14878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64000"/>
                  </a:schemeClr>
                </a:gs>
                <a:gs pos="35000">
                  <a:schemeClr val="accent1">
                    <a:lumMod val="0"/>
                    <a:lumOff val="100000"/>
                    <a:alpha val="61000"/>
                  </a:schemeClr>
                </a:gs>
                <a:gs pos="100000">
                  <a:schemeClr val="accent2">
                    <a:alpha val="63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2">
                  <a:lumMod val="75000"/>
                </a:schemeClr>
              </a:solidFill>
            </a:ln>
            <a:effectLst>
              <a:glow rad="12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 rot="16200000">
              <a:off x="1186725" y="5265029"/>
              <a:ext cx="125862" cy="397707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6" name="Forme libre 85"/>
            <p:cNvSpPr/>
            <p:nvPr/>
          </p:nvSpPr>
          <p:spPr>
            <a:xfrm>
              <a:off x="1162050" y="5015015"/>
              <a:ext cx="101048" cy="844403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270005 w 270005"/>
                <a:gd name="connsiteY0" fmla="*/ 1655534 h 1655534"/>
                <a:gd name="connsiteX1" fmla="*/ 256753 w 270005"/>
                <a:gd name="connsiteY1" fmla="*/ 715156 h 1655534"/>
                <a:gd name="connsiteX2" fmla="*/ 244755 w 270005"/>
                <a:gd name="connsiteY2" fmla="*/ 140704 h 1655534"/>
                <a:gd name="connsiteX3" fmla="*/ 174672 w 270005"/>
                <a:gd name="connsiteY3" fmla="*/ 8897 h 1655534"/>
                <a:gd name="connsiteX4" fmla="*/ 0 w 270005"/>
                <a:gd name="connsiteY4" fmla="*/ 43861 h 1655534"/>
                <a:gd name="connsiteX0" fmla="*/ 95333 w 95333"/>
                <a:gd name="connsiteY0" fmla="*/ 1646637 h 1646637"/>
                <a:gd name="connsiteX1" fmla="*/ 82081 w 95333"/>
                <a:gd name="connsiteY1" fmla="*/ 706259 h 1646637"/>
                <a:gd name="connsiteX2" fmla="*/ 70083 w 95333"/>
                <a:gd name="connsiteY2" fmla="*/ 131807 h 1646637"/>
                <a:gd name="connsiteX3" fmla="*/ 0 w 95333"/>
                <a:gd name="connsiteY3" fmla="*/ 0 h 1646637"/>
                <a:gd name="connsiteX0" fmla="*/ 95333 w 95333"/>
                <a:gd name="connsiteY0" fmla="*/ 1517914 h 1517914"/>
                <a:gd name="connsiteX1" fmla="*/ 82081 w 95333"/>
                <a:gd name="connsiteY1" fmla="*/ 706259 h 1517914"/>
                <a:gd name="connsiteX2" fmla="*/ 70083 w 95333"/>
                <a:gd name="connsiteY2" fmla="*/ 131807 h 1517914"/>
                <a:gd name="connsiteX3" fmla="*/ 0 w 95333"/>
                <a:gd name="connsiteY3" fmla="*/ 0 h 1517914"/>
                <a:gd name="connsiteX0" fmla="*/ 79791 w 82224"/>
                <a:gd name="connsiteY0" fmla="*/ 1289958 h 1289958"/>
                <a:gd name="connsiteX1" fmla="*/ 82081 w 82224"/>
                <a:gd name="connsiteY1" fmla="*/ 706259 h 1289958"/>
                <a:gd name="connsiteX2" fmla="*/ 70083 w 82224"/>
                <a:gd name="connsiteY2" fmla="*/ 131807 h 1289958"/>
                <a:gd name="connsiteX3" fmla="*/ 0 w 82224"/>
                <a:gd name="connsiteY3" fmla="*/ 0 h 1289958"/>
                <a:gd name="connsiteX0" fmla="*/ 95334 w 95334"/>
                <a:gd name="connsiteY0" fmla="*/ 1279596 h 1279596"/>
                <a:gd name="connsiteX1" fmla="*/ 82081 w 95334"/>
                <a:gd name="connsiteY1" fmla="*/ 706259 h 1279596"/>
                <a:gd name="connsiteX2" fmla="*/ 70083 w 95334"/>
                <a:gd name="connsiteY2" fmla="*/ 131807 h 1279596"/>
                <a:gd name="connsiteX3" fmla="*/ 0 w 95334"/>
                <a:gd name="connsiteY3" fmla="*/ 0 h 1279596"/>
                <a:gd name="connsiteX0" fmla="*/ 84972 w 84972"/>
                <a:gd name="connsiteY0" fmla="*/ 1284776 h 1284776"/>
                <a:gd name="connsiteX1" fmla="*/ 82081 w 84972"/>
                <a:gd name="connsiteY1" fmla="*/ 706259 h 1284776"/>
                <a:gd name="connsiteX2" fmla="*/ 70083 w 84972"/>
                <a:gd name="connsiteY2" fmla="*/ 131807 h 1284776"/>
                <a:gd name="connsiteX3" fmla="*/ 0 w 84972"/>
                <a:gd name="connsiteY3" fmla="*/ 0 h 1284776"/>
                <a:gd name="connsiteX0" fmla="*/ 84972 w 84972"/>
                <a:gd name="connsiteY0" fmla="*/ 897250 h 897250"/>
                <a:gd name="connsiteX1" fmla="*/ 82081 w 84972"/>
                <a:gd name="connsiteY1" fmla="*/ 706259 h 897250"/>
                <a:gd name="connsiteX2" fmla="*/ 70083 w 84972"/>
                <a:gd name="connsiteY2" fmla="*/ 131807 h 897250"/>
                <a:gd name="connsiteX3" fmla="*/ 0 w 84972"/>
                <a:gd name="connsiteY3" fmla="*/ 0 h 897250"/>
                <a:gd name="connsiteX0" fmla="*/ 84972 w 84972"/>
                <a:gd name="connsiteY0" fmla="*/ 897250 h 897250"/>
                <a:gd name="connsiteX1" fmla="*/ 73273 w 84972"/>
                <a:gd name="connsiteY1" fmla="*/ 649011 h 897250"/>
                <a:gd name="connsiteX2" fmla="*/ 70083 w 84972"/>
                <a:gd name="connsiteY2" fmla="*/ 131807 h 897250"/>
                <a:gd name="connsiteX3" fmla="*/ 0 w 84972"/>
                <a:gd name="connsiteY3" fmla="*/ 0 h 897250"/>
                <a:gd name="connsiteX0" fmla="*/ 98183 w 98183"/>
                <a:gd name="connsiteY0" fmla="*/ 901654 h 901654"/>
                <a:gd name="connsiteX1" fmla="*/ 73273 w 98183"/>
                <a:gd name="connsiteY1" fmla="*/ 649011 h 901654"/>
                <a:gd name="connsiteX2" fmla="*/ 70083 w 98183"/>
                <a:gd name="connsiteY2" fmla="*/ 131807 h 901654"/>
                <a:gd name="connsiteX3" fmla="*/ 0 w 98183"/>
                <a:gd name="connsiteY3" fmla="*/ 0 h 901654"/>
                <a:gd name="connsiteX0" fmla="*/ 98183 w 98183"/>
                <a:gd name="connsiteY0" fmla="*/ 901654 h 901667"/>
                <a:gd name="connsiteX1" fmla="*/ 73273 w 98183"/>
                <a:gd name="connsiteY1" fmla="*/ 649011 h 901667"/>
                <a:gd name="connsiteX2" fmla="*/ 70083 w 98183"/>
                <a:gd name="connsiteY2" fmla="*/ 131807 h 901667"/>
                <a:gd name="connsiteX3" fmla="*/ 0 w 98183"/>
                <a:gd name="connsiteY3" fmla="*/ 0 h 901667"/>
                <a:gd name="connsiteX0" fmla="*/ 120201 w 120201"/>
                <a:gd name="connsiteY0" fmla="*/ 892847 h 892859"/>
                <a:gd name="connsiteX1" fmla="*/ 73273 w 120201"/>
                <a:gd name="connsiteY1" fmla="*/ 649011 h 892859"/>
                <a:gd name="connsiteX2" fmla="*/ 70083 w 120201"/>
                <a:gd name="connsiteY2" fmla="*/ 131807 h 892859"/>
                <a:gd name="connsiteX3" fmla="*/ 0 w 120201"/>
                <a:gd name="connsiteY3" fmla="*/ 0 h 892859"/>
                <a:gd name="connsiteX0" fmla="*/ 120201 w 120201"/>
                <a:gd name="connsiteY0" fmla="*/ 892847 h 892846"/>
                <a:gd name="connsiteX1" fmla="*/ 73273 w 120201"/>
                <a:gd name="connsiteY1" fmla="*/ 649011 h 892846"/>
                <a:gd name="connsiteX2" fmla="*/ 70083 w 120201"/>
                <a:gd name="connsiteY2" fmla="*/ 131807 h 892846"/>
                <a:gd name="connsiteX3" fmla="*/ 0 w 120201"/>
                <a:gd name="connsiteY3" fmla="*/ 0 h 892846"/>
                <a:gd name="connsiteX0" fmla="*/ 120201 w 120201"/>
                <a:gd name="connsiteY0" fmla="*/ 892847 h 892847"/>
                <a:gd name="connsiteX1" fmla="*/ 73273 w 120201"/>
                <a:gd name="connsiteY1" fmla="*/ 649011 h 892847"/>
                <a:gd name="connsiteX2" fmla="*/ 70083 w 120201"/>
                <a:gd name="connsiteY2" fmla="*/ 131807 h 892847"/>
                <a:gd name="connsiteX3" fmla="*/ 0 w 120201"/>
                <a:gd name="connsiteY3" fmla="*/ 0 h 892847"/>
                <a:gd name="connsiteX0" fmla="*/ 120201 w 120201"/>
                <a:gd name="connsiteY0" fmla="*/ 892847 h 892847"/>
                <a:gd name="connsiteX1" fmla="*/ 70083 w 120201"/>
                <a:gd name="connsiteY1" fmla="*/ 131807 h 892847"/>
                <a:gd name="connsiteX2" fmla="*/ 0 w 120201"/>
                <a:gd name="connsiteY2" fmla="*/ 0 h 892847"/>
                <a:gd name="connsiteX0" fmla="*/ 120201 w 120201"/>
                <a:gd name="connsiteY0" fmla="*/ 892847 h 892847"/>
                <a:gd name="connsiteX1" fmla="*/ 70083 w 120201"/>
                <a:gd name="connsiteY1" fmla="*/ 131807 h 892847"/>
                <a:gd name="connsiteX2" fmla="*/ 0 w 120201"/>
                <a:gd name="connsiteY2" fmla="*/ 0 h 892847"/>
                <a:gd name="connsiteX0" fmla="*/ 126527 w 126527"/>
                <a:gd name="connsiteY0" fmla="*/ 1057316 h 1057316"/>
                <a:gd name="connsiteX1" fmla="*/ 70083 w 126527"/>
                <a:gd name="connsiteY1" fmla="*/ 131807 h 1057316"/>
                <a:gd name="connsiteX2" fmla="*/ 0 w 126527"/>
                <a:gd name="connsiteY2" fmla="*/ 0 h 10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527" h="1057316">
                  <a:moveTo>
                    <a:pt x="126527" y="1057316"/>
                  </a:moveTo>
                  <a:cubicBezTo>
                    <a:pt x="54435" y="1044088"/>
                    <a:pt x="90116" y="280615"/>
                    <a:pt x="70083" y="131807"/>
                  </a:cubicBezTo>
                  <a:cubicBezTo>
                    <a:pt x="56403" y="14097"/>
                    <a:pt x="40792" y="22196"/>
                    <a:pt x="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89" name="Grouper 88"/>
          <p:cNvGrpSpPr/>
          <p:nvPr/>
        </p:nvGrpSpPr>
        <p:grpSpPr>
          <a:xfrm>
            <a:off x="3167986" y="4932832"/>
            <a:ext cx="2429892" cy="543693"/>
            <a:chOff x="319999" y="1881857"/>
            <a:chExt cx="2102711" cy="454337"/>
          </a:xfrm>
        </p:grpSpPr>
        <p:sp>
          <p:nvSpPr>
            <p:cNvPr id="97" name="Parallélogramme 96"/>
            <p:cNvSpPr/>
            <p:nvPr/>
          </p:nvSpPr>
          <p:spPr>
            <a:xfrm>
              <a:off x="319999" y="1881857"/>
              <a:ext cx="2102711" cy="454337"/>
            </a:xfrm>
            <a:prstGeom prst="parallelogram">
              <a:avLst>
                <a:gd name="adj" fmla="val 5903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Ellipse 97"/>
            <p:cNvSpPr/>
            <p:nvPr/>
          </p:nvSpPr>
          <p:spPr>
            <a:xfrm rot="16200000">
              <a:off x="1347712" y="1863836"/>
              <a:ext cx="81173" cy="618964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Forme libre 103"/>
            <p:cNvSpPr/>
            <p:nvPr/>
          </p:nvSpPr>
          <p:spPr>
            <a:xfrm>
              <a:off x="1694495" y="2060270"/>
              <a:ext cx="595352" cy="11304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661" h="133667">
                  <a:moveTo>
                    <a:pt x="0" y="133667"/>
                  </a:moveTo>
                  <a:cubicBezTo>
                    <a:pt x="166545" y="-8354"/>
                    <a:pt x="572061" y="-2676"/>
                    <a:pt x="673661" y="1557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Forme libre 104"/>
            <p:cNvSpPr/>
            <p:nvPr/>
          </p:nvSpPr>
          <p:spPr>
            <a:xfrm>
              <a:off x="1063499" y="2211127"/>
              <a:ext cx="247869" cy="12352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448105 w 448105"/>
                <a:gd name="connsiteY0" fmla="*/ 715156 h 715156"/>
                <a:gd name="connsiteX1" fmla="*/ 436107 w 448105"/>
                <a:gd name="connsiteY1" fmla="*/ 140704 h 715156"/>
                <a:gd name="connsiteX2" fmla="*/ 366024 w 448105"/>
                <a:gd name="connsiteY2" fmla="*/ 8897 h 715156"/>
                <a:gd name="connsiteX3" fmla="*/ 191352 w 448105"/>
                <a:gd name="connsiteY3" fmla="*/ 43861 h 715156"/>
                <a:gd name="connsiteX4" fmla="*/ 0 w 448105"/>
                <a:gd name="connsiteY4" fmla="*/ 218627 h 715156"/>
                <a:gd name="connsiteX0" fmla="*/ 436107 w 436107"/>
                <a:gd name="connsiteY0" fmla="*/ 140704 h 218627"/>
                <a:gd name="connsiteX1" fmla="*/ 366024 w 436107"/>
                <a:gd name="connsiteY1" fmla="*/ 8897 h 218627"/>
                <a:gd name="connsiteX2" fmla="*/ 191352 w 436107"/>
                <a:gd name="connsiteY2" fmla="*/ 43861 h 218627"/>
                <a:gd name="connsiteX3" fmla="*/ 0 w 436107"/>
                <a:gd name="connsiteY3" fmla="*/ 218627 h 218627"/>
                <a:gd name="connsiteX0" fmla="*/ 366024 w 366024"/>
                <a:gd name="connsiteY0" fmla="*/ 8897 h 218627"/>
                <a:gd name="connsiteX1" fmla="*/ 191352 w 366024"/>
                <a:gd name="connsiteY1" fmla="*/ 43861 h 218627"/>
                <a:gd name="connsiteX2" fmla="*/ 0 w 366024"/>
                <a:gd name="connsiteY2" fmla="*/ 218627 h 218627"/>
                <a:gd name="connsiteX0" fmla="*/ 374651 w 374651"/>
                <a:gd name="connsiteY0" fmla="*/ 8897 h 218627"/>
                <a:gd name="connsiteX1" fmla="*/ 191352 w 374651"/>
                <a:gd name="connsiteY1" fmla="*/ 43861 h 218627"/>
                <a:gd name="connsiteX2" fmla="*/ 0 w 374651"/>
                <a:gd name="connsiteY2" fmla="*/ 218627 h 218627"/>
                <a:gd name="connsiteX0" fmla="*/ 366025 w 366025"/>
                <a:gd name="connsiteY0" fmla="*/ 8897 h 218627"/>
                <a:gd name="connsiteX1" fmla="*/ 191352 w 366025"/>
                <a:gd name="connsiteY1" fmla="*/ 43861 h 218627"/>
                <a:gd name="connsiteX2" fmla="*/ 0 w 366025"/>
                <a:gd name="connsiteY2" fmla="*/ 218627 h 218627"/>
                <a:gd name="connsiteX0" fmla="*/ 357399 w 357399"/>
                <a:gd name="connsiteY0" fmla="*/ 7682 h 226038"/>
                <a:gd name="connsiteX1" fmla="*/ 191352 w 357399"/>
                <a:gd name="connsiteY1" fmla="*/ 51272 h 226038"/>
                <a:gd name="connsiteX2" fmla="*/ 0 w 357399"/>
                <a:gd name="connsiteY2" fmla="*/ 226038 h 226038"/>
                <a:gd name="connsiteX0" fmla="*/ 374872 w 374872"/>
                <a:gd name="connsiteY0" fmla="*/ 7682 h 226038"/>
                <a:gd name="connsiteX1" fmla="*/ 191352 w 374872"/>
                <a:gd name="connsiteY1" fmla="*/ 51272 h 226038"/>
                <a:gd name="connsiteX2" fmla="*/ 0 w 374872"/>
                <a:gd name="connsiteY2" fmla="*/ 226038 h 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72" h="226038">
                  <a:moveTo>
                    <a:pt x="374872" y="7682"/>
                  </a:moveTo>
                  <a:cubicBezTo>
                    <a:pt x="334080" y="-14514"/>
                    <a:pt x="253831" y="14879"/>
                    <a:pt x="191352" y="51272"/>
                  </a:cubicBezTo>
                  <a:cubicBezTo>
                    <a:pt x="128873" y="87665"/>
                    <a:pt x="0" y="226038"/>
                    <a:pt x="0" y="226038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Forme libre 105"/>
            <p:cNvSpPr/>
            <p:nvPr/>
          </p:nvSpPr>
          <p:spPr>
            <a:xfrm>
              <a:off x="1411043" y="1883939"/>
              <a:ext cx="200852" cy="24617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3309 w 349006"/>
                <a:gd name="connsiteY0" fmla="*/ 1234734 h 1234734"/>
                <a:gd name="connsiteX1" fmla="*/ 9365 w 349006"/>
                <a:gd name="connsiteY1" fmla="*/ 672087 h 1234734"/>
                <a:gd name="connsiteX2" fmla="*/ 102130 w 349006"/>
                <a:gd name="connsiteY2" fmla="*/ 287774 h 1234734"/>
                <a:gd name="connsiteX3" fmla="*/ 349006 w 349006"/>
                <a:gd name="connsiteY3" fmla="*/ 0 h 1234734"/>
                <a:gd name="connsiteX0" fmla="*/ 0 w 339641"/>
                <a:gd name="connsiteY0" fmla="*/ 672087 h 672087"/>
                <a:gd name="connsiteX1" fmla="*/ 92765 w 339641"/>
                <a:gd name="connsiteY1" fmla="*/ 287774 h 672087"/>
                <a:gd name="connsiteX2" fmla="*/ 339641 w 339641"/>
                <a:gd name="connsiteY2" fmla="*/ 0 h 6720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765"/>
                <a:gd name="connsiteY0" fmla="*/ 450493 h 450493"/>
                <a:gd name="connsiteX1" fmla="*/ 303641 w 303765"/>
                <a:gd name="connsiteY1" fmla="*/ 1606 h 4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765" h="450493">
                  <a:moveTo>
                    <a:pt x="0" y="450493"/>
                  </a:moveTo>
                  <a:cubicBezTo>
                    <a:pt x="69838" y="161912"/>
                    <a:pt x="310003" y="-19095"/>
                    <a:pt x="303641" y="160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Forme libre 106"/>
            <p:cNvSpPr/>
            <p:nvPr/>
          </p:nvSpPr>
          <p:spPr>
            <a:xfrm flipH="1">
              <a:off x="510025" y="2070416"/>
              <a:ext cx="568239" cy="111012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42982"/>
                <a:gd name="connsiteY0" fmla="*/ 131259 h 131259"/>
                <a:gd name="connsiteX1" fmla="*/ 642982 w 642982"/>
                <a:gd name="connsiteY1" fmla="*/ 1799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982" h="131259">
                  <a:moveTo>
                    <a:pt x="0" y="131259"/>
                  </a:moveTo>
                  <a:cubicBezTo>
                    <a:pt x="166545" y="-10762"/>
                    <a:pt x="541382" y="-2434"/>
                    <a:pt x="642982" y="1799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9" name="Grouper 108"/>
          <p:cNvGrpSpPr/>
          <p:nvPr/>
        </p:nvGrpSpPr>
        <p:grpSpPr>
          <a:xfrm>
            <a:off x="4776405" y="4501662"/>
            <a:ext cx="4263882" cy="1971758"/>
            <a:chOff x="6176871" y="4065728"/>
            <a:chExt cx="5603960" cy="2372164"/>
          </a:xfrm>
        </p:grpSpPr>
        <p:sp>
          <p:nvSpPr>
            <p:cNvPr id="185" name="Rectangle à coins arrondis 184"/>
            <p:cNvSpPr/>
            <p:nvPr/>
          </p:nvSpPr>
          <p:spPr>
            <a:xfrm>
              <a:off x="7329984" y="4065728"/>
              <a:ext cx="3117169" cy="2369735"/>
            </a:xfrm>
            <a:prstGeom prst="roundRect">
              <a:avLst>
                <a:gd name="adj" fmla="val 21182"/>
              </a:avLst>
            </a:prstGeom>
            <a:solidFill>
              <a:schemeClr val="bg1"/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6" name="Rectangle à coins arrondis 17"/>
            <p:cNvSpPr/>
            <p:nvPr/>
          </p:nvSpPr>
          <p:spPr>
            <a:xfrm>
              <a:off x="6176871" y="4068157"/>
              <a:ext cx="5603960" cy="2369735"/>
            </a:xfrm>
            <a:custGeom>
              <a:avLst/>
              <a:gdLst>
                <a:gd name="connsiteX0" fmla="*/ 0 w 3012885"/>
                <a:gd name="connsiteY0" fmla="*/ 501957 h 2369735"/>
                <a:gd name="connsiteX1" fmla="*/ 501957 w 3012885"/>
                <a:gd name="connsiteY1" fmla="*/ 0 h 2369735"/>
                <a:gd name="connsiteX2" fmla="*/ 2510928 w 3012885"/>
                <a:gd name="connsiteY2" fmla="*/ 0 h 2369735"/>
                <a:gd name="connsiteX3" fmla="*/ 3012885 w 3012885"/>
                <a:gd name="connsiteY3" fmla="*/ 501957 h 2369735"/>
                <a:gd name="connsiteX4" fmla="*/ 3012885 w 3012885"/>
                <a:gd name="connsiteY4" fmla="*/ 1867778 h 2369735"/>
                <a:gd name="connsiteX5" fmla="*/ 2510928 w 3012885"/>
                <a:gd name="connsiteY5" fmla="*/ 2369735 h 2369735"/>
                <a:gd name="connsiteX6" fmla="*/ 501957 w 3012885"/>
                <a:gd name="connsiteY6" fmla="*/ 2369735 h 2369735"/>
                <a:gd name="connsiteX7" fmla="*/ 0 w 3012885"/>
                <a:gd name="connsiteY7" fmla="*/ 1867778 h 2369735"/>
                <a:gd name="connsiteX8" fmla="*/ 0 w 3012885"/>
                <a:gd name="connsiteY8" fmla="*/ 501957 h 2369735"/>
                <a:gd name="connsiteX0" fmla="*/ 6603 w 3019488"/>
                <a:gd name="connsiteY0" fmla="*/ 501957 h 2369735"/>
                <a:gd name="connsiteX1" fmla="*/ 508560 w 3019488"/>
                <a:gd name="connsiteY1" fmla="*/ 0 h 2369735"/>
                <a:gd name="connsiteX2" fmla="*/ 2517531 w 3019488"/>
                <a:gd name="connsiteY2" fmla="*/ 0 h 2369735"/>
                <a:gd name="connsiteX3" fmla="*/ 3019488 w 3019488"/>
                <a:gd name="connsiteY3" fmla="*/ 501957 h 2369735"/>
                <a:gd name="connsiteX4" fmla="*/ 3019488 w 3019488"/>
                <a:gd name="connsiteY4" fmla="*/ 1867778 h 2369735"/>
                <a:gd name="connsiteX5" fmla="*/ 2517531 w 3019488"/>
                <a:gd name="connsiteY5" fmla="*/ 2369735 h 2369735"/>
                <a:gd name="connsiteX6" fmla="*/ 508560 w 3019488"/>
                <a:gd name="connsiteY6" fmla="*/ 2369735 h 2369735"/>
                <a:gd name="connsiteX7" fmla="*/ 6603 w 3019488"/>
                <a:gd name="connsiteY7" fmla="*/ 1867778 h 2369735"/>
                <a:gd name="connsiteX8" fmla="*/ 0 w 3019488"/>
                <a:gd name="connsiteY8" fmla="*/ 1009634 h 2369735"/>
                <a:gd name="connsiteX9" fmla="*/ 6603 w 3019488"/>
                <a:gd name="connsiteY9" fmla="*/ 501957 h 2369735"/>
                <a:gd name="connsiteX0" fmla="*/ 11175 w 3024060"/>
                <a:gd name="connsiteY0" fmla="*/ 501957 h 2369735"/>
                <a:gd name="connsiteX1" fmla="*/ 513132 w 3024060"/>
                <a:gd name="connsiteY1" fmla="*/ 0 h 2369735"/>
                <a:gd name="connsiteX2" fmla="*/ 2522103 w 3024060"/>
                <a:gd name="connsiteY2" fmla="*/ 0 h 2369735"/>
                <a:gd name="connsiteX3" fmla="*/ 3024060 w 3024060"/>
                <a:gd name="connsiteY3" fmla="*/ 501957 h 2369735"/>
                <a:gd name="connsiteX4" fmla="*/ 3024060 w 3024060"/>
                <a:gd name="connsiteY4" fmla="*/ 1867778 h 2369735"/>
                <a:gd name="connsiteX5" fmla="*/ 2522103 w 3024060"/>
                <a:gd name="connsiteY5" fmla="*/ 2369735 h 2369735"/>
                <a:gd name="connsiteX6" fmla="*/ 513132 w 3024060"/>
                <a:gd name="connsiteY6" fmla="*/ 2369735 h 2369735"/>
                <a:gd name="connsiteX7" fmla="*/ 11175 w 3024060"/>
                <a:gd name="connsiteY7" fmla="*/ 1867778 h 2369735"/>
                <a:gd name="connsiteX8" fmla="*/ 0 w 3024060"/>
                <a:gd name="connsiteY8" fmla="*/ 1283954 h 2369735"/>
                <a:gd name="connsiteX9" fmla="*/ 4572 w 3024060"/>
                <a:gd name="connsiteY9" fmla="*/ 1009634 h 2369735"/>
                <a:gd name="connsiteX10" fmla="*/ 11175 w 3024060"/>
                <a:gd name="connsiteY10" fmla="*/ 501957 h 2369735"/>
                <a:gd name="connsiteX0" fmla="*/ 838707 w 3851592"/>
                <a:gd name="connsiteY0" fmla="*/ 501957 h 2369735"/>
                <a:gd name="connsiteX1" fmla="*/ 1340664 w 3851592"/>
                <a:gd name="connsiteY1" fmla="*/ 0 h 2369735"/>
                <a:gd name="connsiteX2" fmla="*/ 3349635 w 3851592"/>
                <a:gd name="connsiteY2" fmla="*/ 0 h 2369735"/>
                <a:gd name="connsiteX3" fmla="*/ 3851592 w 3851592"/>
                <a:gd name="connsiteY3" fmla="*/ 501957 h 2369735"/>
                <a:gd name="connsiteX4" fmla="*/ 3851592 w 3851592"/>
                <a:gd name="connsiteY4" fmla="*/ 1867778 h 2369735"/>
                <a:gd name="connsiteX5" fmla="*/ 3349635 w 3851592"/>
                <a:gd name="connsiteY5" fmla="*/ 2369735 h 2369735"/>
                <a:gd name="connsiteX6" fmla="*/ 1340664 w 3851592"/>
                <a:gd name="connsiteY6" fmla="*/ 2369735 h 2369735"/>
                <a:gd name="connsiteX7" fmla="*/ 838707 w 3851592"/>
                <a:gd name="connsiteY7" fmla="*/ 1867778 h 2369735"/>
                <a:gd name="connsiteX8" fmla="*/ 0 w 3851592"/>
                <a:gd name="connsiteY8" fmla="*/ 1421114 h 2369735"/>
                <a:gd name="connsiteX9" fmla="*/ 832104 w 3851592"/>
                <a:gd name="connsiteY9" fmla="*/ 1009634 h 2369735"/>
                <a:gd name="connsiteX10" fmla="*/ 838707 w 3851592"/>
                <a:gd name="connsiteY10" fmla="*/ 501957 h 2369735"/>
                <a:gd name="connsiteX0" fmla="*/ 838707 w 3851592"/>
                <a:gd name="connsiteY0" fmla="*/ 501957 h 2369735"/>
                <a:gd name="connsiteX1" fmla="*/ 1340664 w 3851592"/>
                <a:gd name="connsiteY1" fmla="*/ 0 h 2369735"/>
                <a:gd name="connsiteX2" fmla="*/ 3349635 w 3851592"/>
                <a:gd name="connsiteY2" fmla="*/ 0 h 2369735"/>
                <a:gd name="connsiteX3" fmla="*/ 3851592 w 3851592"/>
                <a:gd name="connsiteY3" fmla="*/ 501957 h 2369735"/>
                <a:gd name="connsiteX4" fmla="*/ 3851592 w 3851592"/>
                <a:gd name="connsiteY4" fmla="*/ 1867778 h 2369735"/>
                <a:gd name="connsiteX5" fmla="*/ 3349635 w 3851592"/>
                <a:gd name="connsiteY5" fmla="*/ 2369735 h 2369735"/>
                <a:gd name="connsiteX6" fmla="*/ 1340664 w 3851592"/>
                <a:gd name="connsiteY6" fmla="*/ 2369735 h 2369735"/>
                <a:gd name="connsiteX7" fmla="*/ 838707 w 3851592"/>
                <a:gd name="connsiteY7" fmla="*/ 1867778 h 2369735"/>
                <a:gd name="connsiteX8" fmla="*/ 772668 w 3851592"/>
                <a:gd name="connsiteY8" fmla="*/ 1837166 h 2369735"/>
                <a:gd name="connsiteX9" fmla="*/ 0 w 3851592"/>
                <a:gd name="connsiteY9" fmla="*/ 1421114 h 2369735"/>
                <a:gd name="connsiteX10" fmla="*/ 832104 w 3851592"/>
                <a:gd name="connsiteY10" fmla="*/ 1009634 h 2369735"/>
                <a:gd name="connsiteX11" fmla="*/ 838707 w 3851592"/>
                <a:gd name="connsiteY11" fmla="*/ 501957 h 2369735"/>
                <a:gd name="connsiteX0" fmla="*/ 838707 w 3851592"/>
                <a:gd name="connsiteY0" fmla="*/ 501957 h 2369735"/>
                <a:gd name="connsiteX1" fmla="*/ 1340664 w 3851592"/>
                <a:gd name="connsiteY1" fmla="*/ 0 h 2369735"/>
                <a:gd name="connsiteX2" fmla="*/ 3349635 w 3851592"/>
                <a:gd name="connsiteY2" fmla="*/ 0 h 2369735"/>
                <a:gd name="connsiteX3" fmla="*/ 3851592 w 3851592"/>
                <a:gd name="connsiteY3" fmla="*/ 501957 h 2369735"/>
                <a:gd name="connsiteX4" fmla="*/ 3851592 w 3851592"/>
                <a:gd name="connsiteY4" fmla="*/ 1867778 h 2369735"/>
                <a:gd name="connsiteX5" fmla="*/ 3349635 w 3851592"/>
                <a:gd name="connsiteY5" fmla="*/ 2369735 h 2369735"/>
                <a:gd name="connsiteX6" fmla="*/ 1340664 w 3851592"/>
                <a:gd name="connsiteY6" fmla="*/ 2369735 h 2369735"/>
                <a:gd name="connsiteX7" fmla="*/ 838707 w 3851592"/>
                <a:gd name="connsiteY7" fmla="*/ 1867778 h 2369735"/>
                <a:gd name="connsiteX8" fmla="*/ 822960 w 3851592"/>
                <a:gd name="connsiteY8" fmla="*/ 1832594 h 2369735"/>
                <a:gd name="connsiteX9" fmla="*/ 0 w 3851592"/>
                <a:gd name="connsiteY9" fmla="*/ 1421114 h 2369735"/>
                <a:gd name="connsiteX10" fmla="*/ 832104 w 3851592"/>
                <a:gd name="connsiteY10" fmla="*/ 1009634 h 2369735"/>
                <a:gd name="connsiteX11" fmla="*/ 838707 w 3851592"/>
                <a:gd name="connsiteY11" fmla="*/ 501957 h 2369735"/>
                <a:gd name="connsiteX0" fmla="*/ 838707 w 3851592"/>
                <a:gd name="connsiteY0" fmla="*/ 501957 h 2369735"/>
                <a:gd name="connsiteX1" fmla="*/ 1340664 w 3851592"/>
                <a:gd name="connsiteY1" fmla="*/ 0 h 2369735"/>
                <a:gd name="connsiteX2" fmla="*/ 3349635 w 3851592"/>
                <a:gd name="connsiteY2" fmla="*/ 0 h 2369735"/>
                <a:gd name="connsiteX3" fmla="*/ 3851592 w 3851592"/>
                <a:gd name="connsiteY3" fmla="*/ 501957 h 2369735"/>
                <a:gd name="connsiteX4" fmla="*/ 3851592 w 3851592"/>
                <a:gd name="connsiteY4" fmla="*/ 1867778 h 2369735"/>
                <a:gd name="connsiteX5" fmla="*/ 3349635 w 3851592"/>
                <a:gd name="connsiteY5" fmla="*/ 2369735 h 2369735"/>
                <a:gd name="connsiteX6" fmla="*/ 1340664 w 3851592"/>
                <a:gd name="connsiteY6" fmla="*/ 2369735 h 2369735"/>
                <a:gd name="connsiteX7" fmla="*/ 838707 w 3851592"/>
                <a:gd name="connsiteY7" fmla="*/ 1867778 h 2369735"/>
                <a:gd name="connsiteX8" fmla="*/ 832104 w 3851592"/>
                <a:gd name="connsiteY8" fmla="*/ 1818878 h 2369735"/>
                <a:gd name="connsiteX9" fmla="*/ 0 w 3851592"/>
                <a:gd name="connsiteY9" fmla="*/ 1421114 h 2369735"/>
                <a:gd name="connsiteX10" fmla="*/ 832104 w 3851592"/>
                <a:gd name="connsiteY10" fmla="*/ 1009634 h 2369735"/>
                <a:gd name="connsiteX11" fmla="*/ 838707 w 3851592"/>
                <a:gd name="connsiteY11" fmla="*/ 501957 h 2369735"/>
                <a:gd name="connsiteX0" fmla="*/ 852423 w 3865308"/>
                <a:gd name="connsiteY0" fmla="*/ 501957 h 2369735"/>
                <a:gd name="connsiteX1" fmla="*/ 1354380 w 3865308"/>
                <a:gd name="connsiteY1" fmla="*/ 0 h 2369735"/>
                <a:gd name="connsiteX2" fmla="*/ 3363351 w 3865308"/>
                <a:gd name="connsiteY2" fmla="*/ 0 h 2369735"/>
                <a:gd name="connsiteX3" fmla="*/ 3865308 w 3865308"/>
                <a:gd name="connsiteY3" fmla="*/ 501957 h 2369735"/>
                <a:gd name="connsiteX4" fmla="*/ 3865308 w 3865308"/>
                <a:gd name="connsiteY4" fmla="*/ 1867778 h 2369735"/>
                <a:gd name="connsiteX5" fmla="*/ 3363351 w 3865308"/>
                <a:gd name="connsiteY5" fmla="*/ 2369735 h 2369735"/>
                <a:gd name="connsiteX6" fmla="*/ 1354380 w 3865308"/>
                <a:gd name="connsiteY6" fmla="*/ 2369735 h 2369735"/>
                <a:gd name="connsiteX7" fmla="*/ 852423 w 3865308"/>
                <a:gd name="connsiteY7" fmla="*/ 1867778 h 2369735"/>
                <a:gd name="connsiteX8" fmla="*/ 845820 w 3865308"/>
                <a:gd name="connsiteY8" fmla="*/ 1818878 h 2369735"/>
                <a:gd name="connsiteX9" fmla="*/ 0 w 3865308"/>
                <a:gd name="connsiteY9" fmla="*/ 1421114 h 2369735"/>
                <a:gd name="connsiteX10" fmla="*/ 845820 w 3865308"/>
                <a:gd name="connsiteY10" fmla="*/ 1009634 h 2369735"/>
                <a:gd name="connsiteX11" fmla="*/ 852423 w 3865308"/>
                <a:gd name="connsiteY11" fmla="*/ 501957 h 2369735"/>
                <a:gd name="connsiteX0" fmla="*/ 852423 w 3865308"/>
                <a:gd name="connsiteY0" fmla="*/ 501957 h 2369735"/>
                <a:gd name="connsiteX1" fmla="*/ 1354380 w 3865308"/>
                <a:gd name="connsiteY1" fmla="*/ 0 h 2369735"/>
                <a:gd name="connsiteX2" fmla="*/ 3363351 w 3865308"/>
                <a:gd name="connsiteY2" fmla="*/ 0 h 2369735"/>
                <a:gd name="connsiteX3" fmla="*/ 3865308 w 3865308"/>
                <a:gd name="connsiteY3" fmla="*/ 501957 h 2369735"/>
                <a:gd name="connsiteX4" fmla="*/ 3865308 w 3865308"/>
                <a:gd name="connsiteY4" fmla="*/ 1867778 h 2369735"/>
                <a:gd name="connsiteX5" fmla="*/ 3363351 w 3865308"/>
                <a:gd name="connsiteY5" fmla="*/ 2369735 h 2369735"/>
                <a:gd name="connsiteX6" fmla="*/ 1354380 w 3865308"/>
                <a:gd name="connsiteY6" fmla="*/ 2369735 h 2369735"/>
                <a:gd name="connsiteX7" fmla="*/ 852423 w 3865308"/>
                <a:gd name="connsiteY7" fmla="*/ 1867778 h 2369735"/>
                <a:gd name="connsiteX8" fmla="*/ 845820 w 3865308"/>
                <a:gd name="connsiteY8" fmla="*/ 1818878 h 2369735"/>
                <a:gd name="connsiteX9" fmla="*/ 0 w 3865308"/>
                <a:gd name="connsiteY9" fmla="*/ 1421114 h 2369735"/>
                <a:gd name="connsiteX10" fmla="*/ 845820 w 3865308"/>
                <a:gd name="connsiteY10" fmla="*/ 1009634 h 2369735"/>
                <a:gd name="connsiteX11" fmla="*/ 852423 w 3865308"/>
                <a:gd name="connsiteY11" fmla="*/ 501957 h 2369735"/>
                <a:gd name="connsiteX0" fmla="*/ 852423 w 3865308"/>
                <a:gd name="connsiteY0" fmla="*/ 501957 h 2369735"/>
                <a:gd name="connsiteX1" fmla="*/ 1354380 w 3865308"/>
                <a:gd name="connsiteY1" fmla="*/ 0 h 2369735"/>
                <a:gd name="connsiteX2" fmla="*/ 3363351 w 3865308"/>
                <a:gd name="connsiteY2" fmla="*/ 0 h 2369735"/>
                <a:gd name="connsiteX3" fmla="*/ 3865308 w 3865308"/>
                <a:gd name="connsiteY3" fmla="*/ 501957 h 2369735"/>
                <a:gd name="connsiteX4" fmla="*/ 3865308 w 3865308"/>
                <a:gd name="connsiteY4" fmla="*/ 1867778 h 2369735"/>
                <a:gd name="connsiteX5" fmla="*/ 3363351 w 3865308"/>
                <a:gd name="connsiteY5" fmla="*/ 2369735 h 2369735"/>
                <a:gd name="connsiteX6" fmla="*/ 1354380 w 3865308"/>
                <a:gd name="connsiteY6" fmla="*/ 2369735 h 2369735"/>
                <a:gd name="connsiteX7" fmla="*/ 852423 w 3865308"/>
                <a:gd name="connsiteY7" fmla="*/ 1867778 h 2369735"/>
                <a:gd name="connsiteX8" fmla="*/ 845820 w 3865308"/>
                <a:gd name="connsiteY8" fmla="*/ 1818878 h 2369735"/>
                <a:gd name="connsiteX9" fmla="*/ 0 w 3865308"/>
                <a:gd name="connsiteY9" fmla="*/ 1421114 h 2369735"/>
                <a:gd name="connsiteX10" fmla="*/ 845820 w 3865308"/>
                <a:gd name="connsiteY10" fmla="*/ 1009634 h 2369735"/>
                <a:gd name="connsiteX11" fmla="*/ 852423 w 3865308"/>
                <a:gd name="connsiteY11" fmla="*/ 501957 h 2369735"/>
                <a:gd name="connsiteX0" fmla="*/ 852423 w 3865308"/>
                <a:gd name="connsiteY0" fmla="*/ 501957 h 2369735"/>
                <a:gd name="connsiteX1" fmla="*/ 1354380 w 3865308"/>
                <a:gd name="connsiteY1" fmla="*/ 0 h 2369735"/>
                <a:gd name="connsiteX2" fmla="*/ 3363351 w 3865308"/>
                <a:gd name="connsiteY2" fmla="*/ 0 h 2369735"/>
                <a:gd name="connsiteX3" fmla="*/ 3865308 w 3865308"/>
                <a:gd name="connsiteY3" fmla="*/ 501957 h 2369735"/>
                <a:gd name="connsiteX4" fmla="*/ 3865308 w 3865308"/>
                <a:gd name="connsiteY4" fmla="*/ 1867778 h 2369735"/>
                <a:gd name="connsiteX5" fmla="*/ 3363351 w 3865308"/>
                <a:gd name="connsiteY5" fmla="*/ 2369735 h 2369735"/>
                <a:gd name="connsiteX6" fmla="*/ 1354380 w 3865308"/>
                <a:gd name="connsiteY6" fmla="*/ 2369735 h 2369735"/>
                <a:gd name="connsiteX7" fmla="*/ 852423 w 3865308"/>
                <a:gd name="connsiteY7" fmla="*/ 1867778 h 2369735"/>
                <a:gd name="connsiteX8" fmla="*/ 845820 w 3865308"/>
                <a:gd name="connsiteY8" fmla="*/ 1818878 h 2369735"/>
                <a:gd name="connsiteX9" fmla="*/ 0 w 3865308"/>
                <a:gd name="connsiteY9" fmla="*/ 1421114 h 2369735"/>
                <a:gd name="connsiteX10" fmla="*/ 845820 w 3865308"/>
                <a:gd name="connsiteY10" fmla="*/ 1009634 h 2369735"/>
                <a:gd name="connsiteX11" fmla="*/ 852423 w 3865308"/>
                <a:gd name="connsiteY11" fmla="*/ 501957 h 2369735"/>
                <a:gd name="connsiteX0" fmla="*/ 852423 w 3865308"/>
                <a:gd name="connsiteY0" fmla="*/ 501957 h 2369735"/>
                <a:gd name="connsiteX1" fmla="*/ 1354380 w 3865308"/>
                <a:gd name="connsiteY1" fmla="*/ 0 h 2369735"/>
                <a:gd name="connsiteX2" fmla="*/ 3363351 w 3865308"/>
                <a:gd name="connsiteY2" fmla="*/ 0 h 2369735"/>
                <a:gd name="connsiteX3" fmla="*/ 3865308 w 3865308"/>
                <a:gd name="connsiteY3" fmla="*/ 501957 h 2369735"/>
                <a:gd name="connsiteX4" fmla="*/ 3865308 w 3865308"/>
                <a:gd name="connsiteY4" fmla="*/ 1867778 h 2369735"/>
                <a:gd name="connsiteX5" fmla="*/ 3363351 w 3865308"/>
                <a:gd name="connsiteY5" fmla="*/ 2369735 h 2369735"/>
                <a:gd name="connsiteX6" fmla="*/ 1354380 w 3865308"/>
                <a:gd name="connsiteY6" fmla="*/ 2369735 h 2369735"/>
                <a:gd name="connsiteX7" fmla="*/ 852423 w 3865308"/>
                <a:gd name="connsiteY7" fmla="*/ 1867778 h 2369735"/>
                <a:gd name="connsiteX8" fmla="*/ 845820 w 3865308"/>
                <a:gd name="connsiteY8" fmla="*/ 1818878 h 2369735"/>
                <a:gd name="connsiteX9" fmla="*/ 0 w 3865308"/>
                <a:gd name="connsiteY9" fmla="*/ 1421114 h 2369735"/>
                <a:gd name="connsiteX10" fmla="*/ 845820 w 3865308"/>
                <a:gd name="connsiteY10" fmla="*/ 1009634 h 2369735"/>
                <a:gd name="connsiteX11" fmla="*/ 852423 w 3865308"/>
                <a:gd name="connsiteY11" fmla="*/ 501957 h 2369735"/>
                <a:gd name="connsiteX0" fmla="*/ 808880 w 3821765"/>
                <a:gd name="connsiteY0" fmla="*/ 501957 h 2369735"/>
                <a:gd name="connsiteX1" fmla="*/ 1310837 w 3821765"/>
                <a:gd name="connsiteY1" fmla="*/ 0 h 2369735"/>
                <a:gd name="connsiteX2" fmla="*/ 3319808 w 3821765"/>
                <a:gd name="connsiteY2" fmla="*/ 0 h 2369735"/>
                <a:gd name="connsiteX3" fmla="*/ 3821765 w 3821765"/>
                <a:gd name="connsiteY3" fmla="*/ 501957 h 2369735"/>
                <a:gd name="connsiteX4" fmla="*/ 3821765 w 3821765"/>
                <a:gd name="connsiteY4" fmla="*/ 1867778 h 2369735"/>
                <a:gd name="connsiteX5" fmla="*/ 3319808 w 3821765"/>
                <a:gd name="connsiteY5" fmla="*/ 2369735 h 2369735"/>
                <a:gd name="connsiteX6" fmla="*/ 1310837 w 3821765"/>
                <a:gd name="connsiteY6" fmla="*/ 2369735 h 2369735"/>
                <a:gd name="connsiteX7" fmla="*/ 808880 w 3821765"/>
                <a:gd name="connsiteY7" fmla="*/ 1867778 h 2369735"/>
                <a:gd name="connsiteX8" fmla="*/ 802277 w 3821765"/>
                <a:gd name="connsiteY8" fmla="*/ 1818878 h 2369735"/>
                <a:gd name="connsiteX9" fmla="*/ 0 w 3821765"/>
                <a:gd name="connsiteY9" fmla="*/ 1421114 h 2369735"/>
                <a:gd name="connsiteX10" fmla="*/ 802277 w 3821765"/>
                <a:gd name="connsiteY10" fmla="*/ 1009634 h 2369735"/>
                <a:gd name="connsiteX11" fmla="*/ 808880 w 3821765"/>
                <a:gd name="connsiteY11" fmla="*/ 501957 h 2369735"/>
                <a:gd name="connsiteX0" fmla="*/ 730157 w 3743042"/>
                <a:gd name="connsiteY0" fmla="*/ 501957 h 2369735"/>
                <a:gd name="connsiteX1" fmla="*/ 1232114 w 3743042"/>
                <a:gd name="connsiteY1" fmla="*/ 0 h 2369735"/>
                <a:gd name="connsiteX2" fmla="*/ 3241085 w 3743042"/>
                <a:gd name="connsiteY2" fmla="*/ 0 h 2369735"/>
                <a:gd name="connsiteX3" fmla="*/ 3743042 w 3743042"/>
                <a:gd name="connsiteY3" fmla="*/ 501957 h 2369735"/>
                <a:gd name="connsiteX4" fmla="*/ 3743042 w 3743042"/>
                <a:gd name="connsiteY4" fmla="*/ 1867778 h 2369735"/>
                <a:gd name="connsiteX5" fmla="*/ 3241085 w 3743042"/>
                <a:gd name="connsiteY5" fmla="*/ 2369735 h 2369735"/>
                <a:gd name="connsiteX6" fmla="*/ 1232114 w 3743042"/>
                <a:gd name="connsiteY6" fmla="*/ 2369735 h 2369735"/>
                <a:gd name="connsiteX7" fmla="*/ 730157 w 3743042"/>
                <a:gd name="connsiteY7" fmla="*/ 1867778 h 2369735"/>
                <a:gd name="connsiteX8" fmla="*/ 723554 w 3743042"/>
                <a:gd name="connsiteY8" fmla="*/ 1818878 h 2369735"/>
                <a:gd name="connsiteX9" fmla="*/ 0 w 3743042"/>
                <a:gd name="connsiteY9" fmla="*/ 1421114 h 2369735"/>
                <a:gd name="connsiteX10" fmla="*/ 723554 w 3743042"/>
                <a:gd name="connsiteY10" fmla="*/ 1009634 h 2369735"/>
                <a:gd name="connsiteX11" fmla="*/ 730157 w 3743042"/>
                <a:gd name="connsiteY11" fmla="*/ 501957 h 2369735"/>
                <a:gd name="connsiteX0" fmla="*/ 730157 w 3743042"/>
                <a:gd name="connsiteY0" fmla="*/ 501957 h 2369735"/>
                <a:gd name="connsiteX1" fmla="*/ 1232114 w 3743042"/>
                <a:gd name="connsiteY1" fmla="*/ 0 h 2369735"/>
                <a:gd name="connsiteX2" fmla="*/ 3241085 w 3743042"/>
                <a:gd name="connsiteY2" fmla="*/ 0 h 2369735"/>
                <a:gd name="connsiteX3" fmla="*/ 3743042 w 3743042"/>
                <a:gd name="connsiteY3" fmla="*/ 501957 h 2369735"/>
                <a:gd name="connsiteX4" fmla="*/ 3743042 w 3743042"/>
                <a:gd name="connsiteY4" fmla="*/ 1867778 h 2369735"/>
                <a:gd name="connsiteX5" fmla="*/ 3241085 w 3743042"/>
                <a:gd name="connsiteY5" fmla="*/ 2369735 h 2369735"/>
                <a:gd name="connsiteX6" fmla="*/ 1232114 w 3743042"/>
                <a:gd name="connsiteY6" fmla="*/ 2369735 h 2369735"/>
                <a:gd name="connsiteX7" fmla="*/ 730157 w 3743042"/>
                <a:gd name="connsiteY7" fmla="*/ 1867778 h 2369735"/>
                <a:gd name="connsiteX8" fmla="*/ 723554 w 3743042"/>
                <a:gd name="connsiteY8" fmla="*/ 1818878 h 2369735"/>
                <a:gd name="connsiteX9" fmla="*/ 0 w 3743042"/>
                <a:gd name="connsiteY9" fmla="*/ 1421114 h 2369735"/>
                <a:gd name="connsiteX10" fmla="*/ 723554 w 3743042"/>
                <a:gd name="connsiteY10" fmla="*/ 1009634 h 2369735"/>
                <a:gd name="connsiteX11" fmla="*/ 730157 w 3743042"/>
                <a:gd name="connsiteY11" fmla="*/ 501957 h 2369735"/>
                <a:gd name="connsiteX0" fmla="*/ 730157 w 3743042"/>
                <a:gd name="connsiteY0" fmla="*/ 501957 h 2369735"/>
                <a:gd name="connsiteX1" fmla="*/ 1232114 w 3743042"/>
                <a:gd name="connsiteY1" fmla="*/ 0 h 2369735"/>
                <a:gd name="connsiteX2" fmla="*/ 3241085 w 3743042"/>
                <a:gd name="connsiteY2" fmla="*/ 0 h 2369735"/>
                <a:gd name="connsiteX3" fmla="*/ 3743042 w 3743042"/>
                <a:gd name="connsiteY3" fmla="*/ 501957 h 2369735"/>
                <a:gd name="connsiteX4" fmla="*/ 3743042 w 3743042"/>
                <a:gd name="connsiteY4" fmla="*/ 1867778 h 2369735"/>
                <a:gd name="connsiteX5" fmla="*/ 3241085 w 3743042"/>
                <a:gd name="connsiteY5" fmla="*/ 2369735 h 2369735"/>
                <a:gd name="connsiteX6" fmla="*/ 1232114 w 3743042"/>
                <a:gd name="connsiteY6" fmla="*/ 2369735 h 2369735"/>
                <a:gd name="connsiteX7" fmla="*/ 730157 w 3743042"/>
                <a:gd name="connsiteY7" fmla="*/ 1867778 h 2369735"/>
                <a:gd name="connsiteX8" fmla="*/ 723554 w 3743042"/>
                <a:gd name="connsiteY8" fmla="*/ 1818878 h 2369735"/>
                <a:gd name="connsiteX9" fmla="*/ 0 w 3743042"/>
                <a:gd name="connsiteY9" fmla="*/ 1421114 h 2369735"/>
                <a:gd name="connsiteX10" fmla="*/ 723554 w 3743042"/>
                <a:gd name="connsiteY10" fmla="*/ 1009634 h 2369735"/>
                <a:gd name="connsiteX11" fmla="*/ 730157 w 3743042"/>
                <a:gd name="connsiteY11" fmla="*/ 501957 h 2369735"/>
                <a:gd name="connsiteX0" fmla="*/ 567004 w 3579889"/>
                <a:gd name="connsiteY0" fmla="*/ 501957 h 2369735"/>
                <a:gd name="connsiteX1" fmla="*/ 1068961 w 3579889"/>
                <a:gd name="connsiteY1" fmla="*/ 0 h 2369735"/>
                <a:gd name="connsiteX2" fmla="*/ 3077932 w 3579889"/>
                <a:gd name="connsiteY2" fmla="*/ 0 h 2369735"/>
                <a:gd name="connsiteX3" fmla="*/ 3579889 w 3579889"/>
                <a:gd name="connsiteY3" fmla="*/ 501957 h 2369735"/>
                <a:gd name="connsiteX4" fmla="*/ 3579889 w 3579889"/>
                <a:gd name="connsiteY4" fmla="*/ 1867778 h 2369735"/>
                <a:gd name="connsiteX5" fmla="*/ 3077932 w 3579889"/>
                <a:gd name="connsiteY5" fmla="*/ 2369735 h 2369735"/>
                <a:gd name="connsiteX6" fmla="*/ 1068961 w 3579889"/>
                <a:gd name="connsiteY6" fmla="*/ 2369735 h 2369735"/>
                <a:gd name="connsiteX7" fmla="*/ 567004 w 3579889"/>
                <a:gd name="connsiteY7" fmla="*/ 1867778 h 2369735"/>
                <a:gd name="connsiteX8" fmla="*/ 560401 w 3579889"/>
                <a:gd name="connsiteY8" fmla="*/ 1818878 h 2369735"/>
                <a:gd name="connsiteX9" fmla="*/ 0 w 3579889"/>
                <a:gd name="connsiteY9" fmla="*/ 1411376 h 2369735"/>
                <a:gd name="connsiteX10" fmla="*/ 560401 w 3579889"/>
                <a:gd name="connsiteY10" fmla="*/ 1009634 h 2369735"/>
                <a:gd name="connsiteX11" fmla="*/ 567004 w 3579889"/>
                <a:gd name="connsiteY11" fmla="*/ 501957 h 2369735"/>
                <a:gd name="connsiteX0" fmla="*/ 567004 w 3579889"/>
                <a:gd name="connsiteY0" fmla="*/ 501957 h 2369735"/>
                <a:gd name="connsiteX1" fmla="*/ 1068961 w 3579889"/>
                <a:gd name="connsiteY1" fmla="*/ 0 h 2369735"/>
                <a:gd name="connsiteX2" fmla="*/ 3077932 w 3579889"/>
                <a:gd name="connsiteY2" fmla="*/ 0 h 2369735"/>
                <a:gd name="connsiteX3" fmla="*/ 3579889 w 3579889"/>
                <a:gd name="connsiteY3" fmla="*/ 501957 h 2369735"/>
                <a:gd name="connsiteX4" fmla="*/ 3579889 w 3579889"/>
                <a:gd name="connsiteY4" fmla="*/ 1867778 h 2369735"/>
                <a:gd name="connsiteX5" fmla="*/ 3077932 w 3579889"/>
                <a:gd name="connsiteY5" fmla="*/ 2369735 h 2369735"/>
                <a:gd name="connsiteX6" fmla="*/ 1068961 w 3579889"/>
                <a:gd name="connsiteY6" fmla="*/ 2369735 h 2369735"/>
                <a:gd name="connsiteX7" fmla="*/ 567004 w 3579889"/>
                <a:gd name="connsiteY7" fmla="*/ 1867778 h 2369735"/>
                <a:gd name="connsiteX8" fmla="*/ 593993 w 3579889"/>
                <a:gd name="connsiteY8" fmla="*/ 2230033 h 2369735"/>
                <a:gd name="connsiteX9" fmla="*/ 0 w 3579889"/>
                <a:gd name="connsiteY9" fmla="*/ 1411376 h 2369735"/>
                <a:gd name="connsiteX10" fmla="*/ 560401 w 3579889"/>
                <a:gd name="connsiteY10" fmla="*/ 1009634 h 2369735"/>
                <a:gd name="connsiteX11" fmla="*/ 567004 w 3579889"/>
                <a:gd name="connsiteY11" fmla="*/ 501957 h 2369735"/>
                <a:gd name="connsiteX0" fmla="*/ 617393 w 3630278"/>
                <a:gd name="connsiteY0" fmla="*/ 501957 h 2369735"/>
                <a:gd name="connsiteX1" fmla="*/ 1119350 w 3630278"/>
                <a:gd name="connsiteY1" fmla="*/ 0 h 2369735"/>
                <a:gd name="connsiteX2" fmla="*/ 3128321 w 3630278"/>
                <a:gd name="connsiteY2" fmla="*/ 0 h 2369735"/>
                <a:gd name="connsiteX3" fmla="*/ 3630278 w 3630278"/>
                <a:gd name="connsiteY3" fmla="*/ 501957 h 2369735"/>
                <a:gd name="connsiteX4" fmla="*/ 3630278 w 3630278"/>
                <a:gd name="connsiteY4" fmla="*/ 1867778 h 2369735"/>
                <a:gd name="connsiteX5" fmla="*/ 3128321 w 3630278"/>
                <a:gd name="connsiteY5" fmla="*/ 2369735 h 2369735"/>
                <a:gd name="connsiteX6" fmla="*/ 1119350 w 3630278"/>
                <a:gd name="connsiteY6" fmla="*/ 2369735 h 2369735"/>
                <a:gd name="connsiteX7" fmla="*/ 617393 w 3630278"/>
                <a:gd name="connsiteY7" fmla="*/ 1867778 h 2369735"/>
                <a:gd name="connsiteX8" fmla="*/ 644382 w 3630278"/>
                <a:gd name="connsiteY8" fmla="*/ 2230033 h 2369735"/>
                <a:gd name="connsiteX9" fmla="*/ 0 w 3630278"/>
                <a:gd name="connsiteY9" fmla="*/ 1972951 h 2369735"/>
                <a:gd name="connsiteX10" fmla="*/ 610790 w 3630278"/>
                <a:gd name="connsiteY10" fmla="*/ 1009634 h 2369735"/>
                <a:gd name="connsiteX11" fmla="*/ 617393 w 3630278"/>
                <a:gd name="connsiteY11" fmla="*/ 501957 h 2369735"/>
                <a:gd name="connsiteX0" fmla="*/ 617393 w 3630278"/>
                <a:gd name="connsiteY0" fmla="*/ 501957 h 2369735"/>
                <a:gd name="connsiteX1" fmla="*/ 1119350 w 3630278"/>
                <a:gd name="connsiteY1" fmla="*/ 0 h 2369735"/>
                <a:gd name="connsiteX2" fmla="*/ 3128321 w 3630278"/>
                <a:gd name="connsiteY2" fmla="*/ 0 h 2369735"/>
                <a:gd name="connsiteX3" fmla="*/ 3630278 w 3630278"/>
                <a:gd name="connsiteY3" fmla="*/ 501957 h 2369735"/>
                <a:gd name="connsiteX4" fmla="*/ 3630278 w 3630278"/>
                <a:gd name="connsiteY4" fmla="*/ 1867778 h 2369735"/>
                <a:gd name="connsiteX5" fmla="*/ 3128321 w 3630278"/>
                <a:gd name="connsiteY5" fmla="*/ 2369735 h 2369735"/>
                <a:gd name="connsiteX6" fmla="*/ 1119350 w 3630278"/>
                <a:gd name="connsiteY6" fmla="*/ 2369735 h 2369735"/>
                <a:gd name="connsiteX7" fmla="*/ 617393 w 3630278"/>
                <a:gd name="connsiteY7" fmla="*/ 1867778 h 2369735"/>
                <a:gd name="connsiteX8" fmla="*/ 644382 w 3630278"/>
                <a:gd name="connsiteY8" fmla="*/ 2230033 h 2369735"/>
                <a:gd name="connsiteX9" fmla="*/ 0 w 3630278"/>
                <a:gd name="connsiteY9" fmla="*/ 1972951 h 2369735"/>
                <a:gd name="connsiteX10" fmla="*/ 602391 w 3630278"/>
                <a:gd name="connsiteY10" fmla="*/ 1541124 h 2369735"/>
                <a:gd name="connsiteX11" fmla="*/ 617393 w 3630278"/>
                <a:gd name="connsiteY11" fmla="*/ 501957 h 2369735"/>
                <a:gd name="connsiteX0" fmla="*/ 617393 w 3630278"/>
                <a:gd name="connsiteY0" fmla="*/ 501957 h 2369735"/>
                <a:gd name="connsiteX1" fmla="*/ 1119350 w 3630278"/>
                <a:gd name="connsiteY1" fmla="*/ 0 h 2369735"/>
                <a:gd name="connsiteX2" fmla="*/ 3128321 w 3630278"/>
                <a:gd name="connsiteY2" fmla="*/ 0 h 2369735"/>
                <a:gd name="connsiteX3" fmla="*/ 3630278 w 3630278"/>
                <a:gd name="connsiteY3" fmla="*/ 501957 h 2369735"/>
                <a:gd name="connsiteX4" fmla="*/ 3630278 w 3630278"/>
                <a:gd name="connsiteY4" fmla="*/ 1867778 h 2369735"/>
                <a:gd name="connsiteX5" fmla="*/ 3128321 w 3630278"/>
                <a:gd name="connsiteY5" fmla="*/ 2369735 h 2369735"/>
                <a:gd name="connsiteX6" fmla="*/ 1119350 w 3630278"/>
                <a:gd name="connsiteY6" fmla="*/ 2369735 h 2369735"/>
                <a:gd name="connsiteX7" fmla="*/ 650986 w 3630278"/>
                <a:gd name="connsiteY7" fmla="*/ 2058313 h 2369735"/>
                <a:gd name="connsiteX8" fmla="*/ 644382 w 3630278"/>
                <a:gd name="connsiteY8" fmla="*/ 2230033 h 2369735"/>
                <a:gd name="connsiteX9" fmla="*/ 0 w 3630278"/>
                <a:gd name="connsiteY9" fmla="*/ 1972951 h 2369735"/>
                <a:gd name="connsiteX10" fmla="*/ 602391 w 3630278"/>
                <a:gd name="connsiteY10" fmla="*/ 1541124 h 2369735"/>
                <a:gd name="connsiteX11" fmla="*/ 617393 w 3630278"/>
                <a:gd name="connsiteY11" fmla="*/ 501957 h 2369735"/>
                <a:gd name="connsiteX0" fmla="*/ 982446 w 3995331"/>
                <a:gd name="connsiteY0" fmla="*/ 501957 h 2369735"/>
                <a:gd name="connsiteX1" fmla="*/ 1484403 w 3995331"/>
                <a:gd name="connsiteY1" fmla="*/ 0 h 2369735"/>
                <a:gd name="connsiteX2" fmla="*/ 3493374 w 3995331"/>
                <a:gd name="connsiteY2" fmla="*/ 0 h 2369735"/>
                <a:gd name="connsiteX3" fmla="*/ 3995331 w 3995331"/>
                <a:gd name="connsiteY3" fmla="*/ 501957 h 2369735"/>
                <a:gd name="connsiteX4" fmla="*/ 3995331 w 3995331"/>
                <a:gd name="connsiteY4" fmla="*/ 1867778 h 2369735"/>
                <a:gd name="connsiteX5" fmla="*/ 3493374 w 3995331"/>
                <a:gd name="connsiteY5" fmla="*/ 2369735 h 2369735"/>
                <a:gd name="connsiteX6" fmla="*/ 1484403 w 3995331"/>
                <a:gd name="connsiteY6" fmla="*/ 2369735 h 2369735"/>
                <a:gd name="connsiteX7" fmla="*/ 1016039 w 3995331"/>
                <a:gd name="connsiteY7" fmla="*/ 2058313 h 2369735"/>
                <a:gd name="connsiteX8" fmla="*/ 1009435 w 3995331"/>
                <a:gd name="connsiteY8" fmla="*/ 2230033 h 2369735"/>
                <a:gd name="connsiteX9" fmla="*/ 0 w 3995331"/>
                <a:gd name="connsiteY9" fmla="*/ 1985772 h 2369735"/>
                <a:gd name="connsiteX10" fmla="*/ 967444 w 3995331"/>
                <a:gd name="connsiteY10" fmla="*/ 1541124 h 2369735"/>
                <a:gd name="connsiteX11" fmla="*/ 982446 w 3995331"/>
                <a:gd name="connsiteY11" fmla="*/ 501957 h 2369735"/>
                <a:gd name="connsiteX0" fmla="*/ 885814 w 3898699"/>
                <a:gd name="connsiteY0" fmla="*/ 501957 h 2369735"/>
                <a:gd name="connsiteX1" fmla="*/ 1387771 w 3898699"/>
                <a:gd name="connsiteY1" fmla="*/ 0 h 2369735"/>
                <a:gd name="connsiteX2" fmla="*/ 3396742 w 3898699"/>
                <a:gd name="connsiteY2" fmla="*/ 0 h 2369735"/>
                <a:gd name="connsiteX3" fmla="*/ 3898699 w 3898699"/>
                <a:gd name="connsiteY3" fmla="*/ 501957 h 2369735"/>
                <a:gd name="connsiteX4" fmla="*/ 3898699 w 3898699"/>
                <a:gd name="connsiteY4" fmla="*/ 1867778 h 2369735"/>
                <a:gd name="connsiteX5" fmla="*/ 3396742 w 3898699"/>
                <a:gd name="connsiteY5" fmla="*/ 2369735 h 2369735"/>
                <a:gd name="connsiteX6" fmla="*/ 1387771 w 3898699"/>
                <a:gd name="connsiteY6" fmla="*/ 2369735 h 2369735"/>
                <a:gd name="connsiteX7" fmla="*/ 919407 w 3898699"/>
                <a:gd name="connsiteY7" fmla="*/ 2058313 h 2369735"/>
                <a:gd name="connsiteX8" fmla="*/ 912803 w 3898699"/>
                <a:gd name="connsiteY8" fmla="*/ 2230033 h 2369735"/>
                <a:gd name="connsiteX9" fmla="*/ 0 w 3898699"/>
                <a:gd name="connsiteY9" fmla="*/ 1998593 h 2369735"/>
                <a:gd name="connsiteX10" fmla="*/ 870812 w 3898699"/>
                <a:gd name="connsiteY10" fmla="*/ 1541124 h 2369735"/>
                <a:gd name="connsiteX11" fmla="*/ 885814 w 3898699"/>
                <a:gd name="connsiteY11" fmla="*/ 501957 h 2369735"/>
                <a:gd name="connsiteX0" fmla="*/ 885814 w 3898699"/>
                <a:gd name="connsiteY0" fmla="*/ 501957 h 2369735"/>
                <a:gd name="connsiteX1" fmla="*/ 1387771 w 3898699"/>
                <a:gd name="connsiteY1" fmla="*/ 0 h 2369735"/>
                <a:gd name="connsiteX2" fmla="*/ 3396742 w 3898699"/>
                <a:gd name="connsiteY2" fmla="*/ 0 h 2369735"/>
                <a:gd name="connsiteX3" fmla="*/ 3898699 w 3898699"/>
                <a:gd name="connsiteY3" fmla="*/ 501957 h 2369735"/>
                <a:gd name="connsiteX4" fmla="*/ 3898699 w 3898699"/>
                <a:gd name="connsiteY4" fmla="*/ 1867778 h 2369735"/>
                <a:gd name="connsiteX5" fmla="*/ 3396742 w 3898699"/>
                <a:gd name="connsiteY5" fmla="*/ 2369735 h 2369735"/>
                <a:gd name="connsiteX6" fmla="*/ 1387771 w 3898699"/>
                <a:gd name="connsiteY6" fmla="*/ 2369735 h 2369735"/>
                <a:gd name="connsiteX7" fmla="*/ 919407 w 3898699"/>
                <a:gd name="connsiteY7" fmla="*/ 2058313 h 2369735"/>
                <a:gd name="connsiteX8" fmla="*/ 912803 w 3898699"/>
                <a:gd name="connsiteY8" fmla="*/ 2230033 h 2369735"/>
                <a:gd name="connsiteX9" fmla="*/ 0 w 3898699"/>
                <a:gd name="connsiteY9" fmla="*/ 1998593 h 2369735"/>
                <a:gd name="connsiteX10" fmla="*/ 870812 w 3898699"/>
                <a:gd name="connsiteY10" fmla="*/ 1541124 h 2369735"/>
                <a:gd name="connsiteX11" fmla="*/ 885814 w 3898699"/>
                <a:gd name="connsiteY11" fmla="*/ 501957 h 2369735"/>
                <a:gd name="connsiteX0" fmla="*/ 942362 w 3955247"/>
                <a:gd name="connsiteY0" fmla="*/ 501957 h 2369735"/>
                <a:gd name="connsiteX1" fmla="*/ 1444319 w 3955247"/>
                <a:gd name="connsiteY1" fmla="*/ 0 h 2369735"/>
                <a:gd name="connsiteX2" fmla="*/ 3453290 w 3955247"/>
                <a:gd name="connsiteY2" fmla="*/ 0 h 2369735"/>
                <a:gd name="connsiteX3" fmla="*/ 3955247 w 3955247"/>
                <a:gd name="connsiteY3" fmla="*/ 501957 h 2369735"/>
                <a:gd name="connsiteX4" fmla="*/ 3955247 w 3955247"/>
                <a:gd name="connsiteY4" fmla="*/ 1867778 h 2369735"/>
                <a:gd name="connsiteX5" fmla="*/ 3453290 w 3955247"/>
                <a:gd name="connsiteY5" fmla="*/ 2369735 h 2369735"/>
                <a:gd name="connsiteX6" fmla="*/ 1444319 w 3955247"/>
                <a:gd name="connsiteY6" fmla="*/ 2369735 h 2369735"/>
                <a:gd name="connsiteX7" fmla="*/ 975955 w 3955247"/>
                <a:gd name="connsiteY7" fmla="*/ 2058313 h 2369735"/>
                <a:gd name="connsiteX8" fmla="*/ 969351 w 3955247"/>
                <a:gd name="connsiteY8" fmla="*/ 2230033 h 2369735"/>
                <a:gd name="connsiteX9" fmla="*/ 0 w 3955247"/>
                <a:gd name="connsiteY9" fmla="*/ 1734571 h 2369735"/>
                <a:gd name="connsiteX10" fmla="*/ 927360 w 3955247"/>
                <a:gd name="connsiteY10" fmla="*/ 1541124 h 2369735"/>
                <a:gd name="connsiteX11" fmla="*/ 942362 w 3955247"/>
                <a:gd name="connsiteY11" fmla="*/ 501957 h 2369735"/>
                <a:gd name="connsiteX0" fmla="*/ 942362 w 3955247"/>
                <a:gd name="connsiteY0" fmla="*/ 501957 h 2369735"/>
                <a:gd name="connsiteX1" fmla="*/ 1444319 w 3955247"/>
                <a:gd name="connsiteY1" fmla="*/ 0 h 2369735"/>
                <a:gd name="connsiteX2" fmla="*/ 3453290 w 3955247"/>
                <a:gd name="connsiteY2" fmla="*/ 0 h 2369735"/>
                <a:gd name="connsiteX3" fmla="*/ 3955247 w 3955247"/>
                <a:gd name="connsiteY3" fmla="*/ 501957 h 2369735"/>
                <a:gd name="connsiteX4" fmla="*/ 3955247 w 3955247"/>
                <a:gd name="connsiteY4" fmla="*/ 1867778 h 2369735"/>
                <a:gd name="connsiteX5" fmla="*/ 3453290 w 3955247"/>
                <a:gd name="connsiteY5" fmla="*/ 2369735 h 2369735"/>
                <a:gd name="connsiteX6" fmla="*/ 1444319 w 3955247"/>
                <a:gd name="connsiteY6" fmla="*/ 2369735 h 2369735"/>
                <a:gd name="connsiteX7" fmla="*/ 975955 w 3955247"/>
                <a:gd name="connsiteY7" fmla="*/ 2058313 h 2369735"/>
                <a:gd name="connsiteX8" fmla="*/ 969351 w 3955247"/>
                <a:gd name="connsiteY8" fmla="*/ 2230033 h 2369735"/>
                <a:gd name="connsiteX9" fmla="*/ 0 w 3955247"/>
                <a:gd name="connsiteY9" fmla="*/ 1734571 h 2369735"/>
                <a:gd name="connsiteX10" fmla="*/ 927360 w 3955247"/>
                <a:gd name="connsiteY10" fmla="*/ 1306438 h 2369735"/>
                <a:gd name="connsiteX11" fmla="*/ 942362 w 3955247"/>
                <a:gd name="connsiteY11" fmla="*/ 501957 h 2369735"/>
                <a:gd name="connsiteX0" fmla="*/ 942362 w 3955247"/>
                <a:gd name="connsiteY0" fmla="*/ 501957 h 2369735"/>
                <a:gd name="connsiteX1" fmla="*/ 1444319 w 3955247"/>
                <a:gd name="connsiteY1" fmla="*/ 0 h 2369735"/>
                <a:gd name="connsiteX2" fmla="*/ 3453290 w 3955247"/>
                <a:gd name="connsiteY2" fmla="*/ 0 h 2369735"/>
                <a:gd name="connsiteX3" fmla="*/ 3955247 w 3955247"/>
                <a:gd name="connsiteY3" fmla="*/ 501957 h 2369735"/>
                <a:gd name="connsiteX4" fmla="*/ 3955247 w 3955247"/>
                <a:gd name="connsiteY4" fmla="*/ 1867778 h 2369735"/>
                <a:gd name="connsiteX5" fmla="*/ 3453290 w 3955247"/>
                <a:gd name="connsiteY5" fmla="*/ 2369735 h 2369735"/>
                <a:gd name="connsiteX6" fmla="*/ 1444319 w 3955247"/>
                <a:gd name="connsiteY6" fmla="*/ 2369735 h 2369735"/>
                <a:gd name="connsiteX7" fmla="*/ 975955 w 3955247"/>
                <a:gd name="connsiteY7" fmla="*/ 2058313 h 2369735"/>
                <a:gd name="connsiteX8" fmla="*/ 958041 w 3955247"/>
                <a:gd name="connsiteY8" fmla="*/ 2010016 h 2369735"/>
                <a:gd name="connsiteX9" fmla="*/ 0 w 3955247"/>
                <a:gd name="connsiteY9" fmla="*/ 1734571 h 2369735"/>
                <a:gd name="connsiteX10" fmla="*/ 927360 w 3955247"/>
                <a:gd name="connsiteY10" fmla="*/ 1306438 h 2369735"/>
                <a:gd name="connsiteX11" fmla="*/ 942362 w 3955247"/>
                <a:gd name="connsiteY11" fmla="*/ 501957 h 236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5247" h="2369735">
                  <a:moveTo>
                    <a:pt x="942362" y="501957"/>
                  </a:moveTo>
                  <a:cubicBezTo>
                    <a:pt x="942362" y="224734"/>
                    <a:pt x="1167096" y="0"/>
                    <a:pt x="1444319" y="0"/>
                  </a:cubicBezTo>
                  <a:lnTo>
                    <a:pt x="3453290" y="0"/>
                  </a:lnTo>
                  <a:cubicBezTo>
                    <a:pt x="3730513" y="0"/>
                    <a:pt x="3955247" y="224734"/>
                    <a:pt x="3955247" y="501957"/>
                  </a:cubicBezTo>
                  <a:lnTo>
                    <a:pt x="3955247" y="1867778"/>
                  </a:lnTo>
                  <a:cubicBezTo>
                    <a:pt x="3955247" y="2145001"/>
                    <a:pt x="3730513" y="2369735"/>
                    <a:pt x="3453290" y="2369735"/>
                  </a:cubicBezTo>
                  <a:lnTo>
                    <a:pt x="1444319" y="2369735"/>
                  </a:lnTo>
                  <a:cubicBezTo>
                    <a:pt x="1167096" y="2369735"/>
                    <a:pt x="975955" y="2335536"/>
                    <a:pt x="975955" y="2058313"/>
                  </a:cubicBezTo>
                  <a:cubicBezTo>
                    <a:pt x="973754" y="2042013"/>
                    <a:pt x="960242" y="2026316"/>
                    <a:pt x="958041" y="2010016"/>
                  </a:cubicBezTo>
                  <a:cubicBezTo>
                    <a:pt x="772113" y="1932292"/>
                    <a:pt x="557859" y="1813485"/>
                    <a:pt x="0" y="1734571"/>
                  </a:cubicBezTo>
                  <a:cubicBezTo>
                    <a:pt x="571415" y="1662014"/>
                    <a:pt x="844996" y="1490500"/>
                    <a:pt x="927360" y="1306438"/>
                  </a:cubicBezTo>
                  <a:lnTo>
                    <a:pt x="942362" y="50195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41275"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110" name="ZoneTexte 109"/>
          <p:cNvSpPr txBox="1"/>
          <p:nvPr/>
        </p:nvSpPr>
        <p:spPr>
          <a:xfrm>
            <a:off x="6069481" y="6101414"/>
            <a:ext cx="6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Sphere</a:t>
            </a:r>
            <a:endParaRPr lang="fr-FR" sz="1400" baseline="30000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7132686" y="610554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fr-FR" sz="1400" baseline="-25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fr-FR" sz="1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-circle</a:t>
            </a:r>
            <a:endParaRPr lang="fr-FR" sz="1400" baseline="30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" name="ZoneTexte 117"/>
          <p:cNvSpPr txBox="1"/>
          <p:nvPr/>
        </p:nvSpPr>
        <p:spPr>
          <a:xfrm flipH="1">
            <a:off x="8019280" y="6098021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fr-FR" sz="1400" baseline="-25000" dirty="0" err="1" smtClean="0">
                <a:solidFill>
                  <a:schemeClr val="accent3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fr-FR" sz="1400" dirty="0" err="1" smtClean="0">
                <a:solidFill>
                  <a:schemeClr val="accent3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-circle</a:t>
            </a:r>
            <a:endParaRPr lang="fr-FR" sz="1400" baseline="30000" dirty="0">
              <a:solidFill>
                <a:schemeClr val="accent3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ZoneTexte 187"/>
              <p:cNvSpPr txBox="1"/>
              <p:nvPr/>
            </p:nvSpPr>
            <p:spPr>
              <a:xfrm>
                <a:off x="1000084" y="2251067"/>
                <a:ext cx="6769353" cy="702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600" i="1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11</m:t>
                          </m:r>
                        </m:sub>
                        <m:sup>
                          <m:r>
                            <a:rPr lang="fr-FR" sz="16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6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𝑑𝑠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fr-FR" sz="1600" b="0" i="1" smtClean="0">
                                          <a:latin typeface="Cambria Math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600" i="1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is-IS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600" i="1">
                              <a:latin typeface="Cambria Math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i="1">
                                  <a:latin typeface="Cambria Math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fr-FR" sz="1600" i="1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600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fr-FR" sz="1600" i="1"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fr-FR" sz="16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6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i="1"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is-IS" sz="16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fr-FR" sz="1600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ℓ</m:t>
                                      </m:r>
                                    </m:num>
                                    <m:den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fr-FR" sz="16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600">
                                  <a:latin typeface="Cambria Math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i="1">
                              <a:latin typeface="Cambria Math" charset="0"/>
                            </a:rPr>
                            <m:t>𝜃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 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600" i="1" dirty="0" smtClean="0">
                  <a:latin typeface="Cambria Math" charset="0"/>
                </a:endParaRPr>
              </a:p>
            </p:txBody>
          </p:sp>
        </mc:Choice>
        <mc:Fallback>
          <p:sp>
            <p:nvSpPr>
              <p:cNvPr id="188" name="ZoneTexte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84" y="2251067"/>
                <a:ext cx="6769353" cy="702949"/>
              </a:xfrm>
              <a:prstGeom prst="rect">
                <a:avLst/>
              </a:prstGeom>
              <a:blipFill rotWithShape="0">
                <a:blip r:embed="rId5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Shape 66"/>
              <p:cNvSpPr txBox="1">
                <a:spLocks/>
              </p:cNvSpPr>
              <p:nvPr/>
            </p:nvSpPr>
            <p:spPr>
              <a:xfrm>
                <a:off x="-14502" y="715679"/>
                <a:ext cx="9158501" cy="196398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b="1" dirty="0" smtClean="0">
                    <a:sym typeface="Wingdings"/>
                  </a:rPr>
                  <a:t>Step 1: </a:t>
                </a:r>
                <a:r>
                  <a:rPr lang="fr-FR" sz="2200" dirty="0" err="1" smtClean="0">
                    <a:sym typeface="Wingdings"/>
                  </a:rPr>
                  <a:t>blowing</a:t>
                </a:r>
                <a:r>
                  <a:rPr lang="fr-FR" sz="2200" dirty="0" smtClean="0">
                    <a:sym typeface="Wingdings"/>
                  </a:rPr>
                  <a:t> up a </a:t>
                </a:r>
                <a:r>
                  <a:rPr lang="fr-FR" sz="2200" b="1" dirty="0" err="1" smtClean="0">
                    <a:sym typeface="Wingdings"/>
                  </a:rPr>
                  <a:t>bubble</a:t>
                </a:r>
                <a:r>
                  <a:rPr lang="fr-FR" sz="2200" b="1" dirty="0" smtClean="0">
                    <a:sym typeface="Wingdings"/>
                  </a:rPr>
                  <a:t> of </a:t>
                </a:r>
                <a:r>
                  <a:rPr lang="fr-FR" sz="2200" b="1" dirty="0" err="1" smtClean="0">
                    <a:sym typeface="Wingdings"/>
                  </a:rPr>
                  <a:t>nothing</a:t>
                </a:r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dirty="0" smtClean="0">
                    <a:sym typeface="Wingdings"/>
                  </a:rPr>
                  <a:t>of size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charset="0"/>
                        <a:sym typeface="Wingdings"/>
                      </a:rPr>
                      <m:t>ℓ∼2</m:t>
                    </m:r>
                    <m:r>
                      <a:rPr lang="fr-FR" sz="2200" b="0" i="1" smtClean="0">
                        <a:latin typeface="Cambria Math" charset="0"/>
                        <a:sym typeface="Wingdings"/>
                      </a:rPr>
                      <m:t>𝑀</m:t>
                    </m:r>
                  </m:oMath>
                </a14:m>
                <a:endParaRPr lang="fr-FR" sz="1400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b="1" dirty="0" err="1">
                    <a:sym typeface="Wingdings"/>
                  </a:rPr>
                  <a:t>Step</a:t>
                </a:r>
                <a:r>
                  <a:rPr lang="fr-FR" sz="2200" b="1" dirty="0">
                    <a:sym typeface="Wingdings"/>
                  </a:rPr>
                  <a:t> </a:t>
                </a:r>
                <a:r>
                  <a:rPr lang="fr-FR" sz="2200" b="1" dirty="0" smtClean="0">
                    <a:sym typeface="Wingdings"/>
                  </a:rPr>
                  <a:t>2: </a:t>
                </a:r>
                <a:r>
                  <a:rPr lang="fr-FR" sz="2200" dirty="0" err="1" smtClean="0">
                    <a:sym typeface="Wingdings"/>
                  </a:rPr>
                  <a:t>add</a:t>
                </a:r>
                <a:r>
                  <a:rPr lang="fr-FR" sz="220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2200" i="1">
                            <a:latin typeface="Cambria Math" charset="0"/>
                            <a:sym typeface="Wingdings"/>
                          </a:rPr>
                          <m:t>(ℓ/2)</m:t>
                        </m:r>
                      </m:e>
                      <m:sup>
                        <m:r>
                          <a:rPr lang="fr-FR" sz="2200" i="1">
                            <a:latin typeface="Cambria Math" charset="0"/>
                            <a:sym typeface="Wingdings"/>
                          </a:rPr>
                          <m:t>2</m:t>
                        </m:r>
                      </m:sup>
                    </m:sSup>
                    <m:r>
                      <a:rPr lang="fr-FR" sz="2200" b="0" i="1" smtClean="0">
                        <a:latin typeface="Cambria Math" charset="0"/>
                        <a:sym typeface="Wingdings"/>
                      </a:rPr>
                      <m:t>∼</m:t>
                    </m:r>
                    <m:sSup>
                      <m:sSupPr>
                        <m:ctrlPr>
                          <a:rPr lang="fr-FR" sz="2200" b="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charset="0"/>
                            <a:sym typeface="Wingdings"/>
                          </a:rPr>
                          <m:t>𝑀</m:t>
                        </m:r>
                      </m:e>
                      <m:sup>
                        <m:r>
                          <a:rPr lang="fr-FR" sz="2200" b="0" i="1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200" b="1" dirty="0" smtClean="0">
                    <a:sym typeface="Wingdings"/>
                  </a:rPr>
                  <a:t> M2 </a:t>
                </a:r>
                <a:r>
                  <a:rPr lang="fr-FR" sz="2200" b="1" dirty="0" err="1" smtClean="0">
                    <a:sym typeface="Wingdings"/>
                  </a:rPr>
                  <a:t>branes</a:t>
                </a:r>
                <a:r>
                  <a:rPr lang="fr-FR" sz="2200" b="1" dirty="0" smtClean="0">
                    <a:sym typeface="Wingdings"/>
                  </a:rPr>
                  <a:t> and anti-M2 </a:t>
                </a:r>
                <a:r>
                  <a:rPr lang="fr-FR" sz="2200" b="1" dirty="0" err="1" smtClean="0">
                    <a:sym typeface="Wingdings"/>
                  </a:rPr>
                  <a:t>branes</a:t>
                </a:r>
                <a:r>
                  <a:rPr lang="fr-FR" sz="2200" b="1" dirty="0" smtClean="0">
                    <a:sym typeface="Wingdings"/>
                  </a:rPr>
                  <a:t> at the </a:t>
                </a:r>
                <a:r>
                  <a:rPr lang="fr-FR" sz="2200" b="1" dirty="0" err="1" smtClean="0">
                    <a:sym typeface="Wingdings"/>
                  </a:rPr>
                  <a:t>poles</a:t>
                </a:r>
                <a:endParaRPr lang="fr-FR" sz="2200" b="1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b="1" dirty="0" err="1">
                    <a:sym typeface="Wingdings"/>
                  </a:rPr>
                  <a:t>Step</a:t>
                </a:r>
                <a:r>
                  <a:rPr lang="fr-FR" sz="2200" b="1" dirty="0">
                    <a:sym typeface="Wingdings"/>
                  </a:rPr>
                  <a:t> </a:t>
                </a:r>
                <a:r>
                  <a:rPr lang="fr-FR" sz="2200" b="1" dirty="0" smtClean="0">
                    <a:sym typeface="Wingdings"/>
                  </a:rPr>
                  <a:t>3: </a:t>
                </a:r>
                <a:r>
                  <a:rPr lang="fr-FR" sz="2200" dirty="0" smtClean="0">
                    <a:sym typeface="Wingdings"/>
                  </a:rPr>
                  <a:t>Replace the </a:t>
                </a:r>
                <a:r>
                  <a:rPr lang="fr-FR" sz="2200" dirty="0" err="1" smtClean="0">
                    <a:sym typeface="Wingdings"/>
                  </a:rPr>
                  <a:t>poles</a:t>
                </a:r>
                <a:r>
                  <a:rPr lang="fr-FR" sz="2200" dirty="0" smtClean="0">
                    <a:sym typeface="Wingdings"/>
                  </a:rPr>
                  <a:t> by</a:t>
                </a:r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b="1" dirty="0" err="1" smtClean="0">
                    <a:sym typeface="Wingdings"/>
                  </a:rPr>
                  <a:t>small</a:t>
                </a:r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b="1" dirty="0" err="1" smtClean="0">
                    <a:sym typeface="Wingdings"/>
                  </a:rPr>
                  <a:t>bubbles</a:t>
                </a:r>
                <a:r>
                  <a:rPr lang="fr-FR" sz="2200" b="1" dirty="0" smtClean="0">
                    <a:sym typeface="Wingdings"/>
                  </a:rPr>
                  <a:t> of size </a:t>
                </a:r>
                <a14:m>
                  <m:oMath xmlns:m="http://schemas.openxmlformats.org/officeDocument/2006/math">
                    <m:r>
                      <a:rPr lang="fr-FR" sz="2200" b="1" i="1" smtClean="0">
                        <a:latin typeface="Cambria Math" charset="0"/>
                        <a:sym typeface="Wingdings"/>
                      </a:rPr>
                      <m:t>𝝈</m:t>
                    </m:r>
                  </m:oMath>
                </a14:m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supported</a:t>
                </a:r>
                <a:r>
                  <a:rPr lang="fr-FR" sz="2200" dirty="0" smtClean="0">
                    <a:sym typeface="Wingdings"/>
                  </a:rPr>
                  <a:t> by the </a:t>
                </a:r>
                <a:r>
                  <a:rPr lang="fr-FR" sz="2200" dirty="0" err="1" smtClean="0">
                    <a:sym typeface="Wingdings"/>
                  </a:rPr>
                  <a:t>same</a:t>
                </a:r>
                <a:r>
                  <a:rPr lang="fr-FR" sz="2200" dirty="0" smtClean="0">
                    <a:sym typeface="Wingdings"/>
                  </a:rPr>
                  <a:t> M2 </a:t>
                </a:r>
                <a:r>
                  <a:rPr lang="fr-FR" sz="2200" dirty="0" err="1" smtClean="0">
                    <a:sym typeface="Wingdings"/>
                  </a:rPr>
                  <a:t>brane</a:t>
                </a:r>
                <a:r>
                  <a:rPr lang="fr-FR" sz="2200" dirty="0" smtClean="0">
                    <a:sym typeface="Wingdings"/>
                  </a:rPr>
                  <a:t> flux</a:t>
                </a:r>
                <a:endParaRPr lang="fr-FR" sz="2200" dirty="0">
                  <a:sym typeface="Wingdings"/>
                </a:endParaRPr>
              </a:p>
            </p:txBody>
          </p:sp>
        </mc:Choice>
        <mc:Fallback>
          <p:sp>
            <p:nvSpPr>
              <p:cNvPr id="189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02" y="715679"/>
                <a:ext cx="9158501" cy="1963984"/>
              </a:xfrm>
              <a:prstGeom prst="rect">
                <a:avLst/>
              </a:prstGeom>
              <a:blipFill rotWithShape="0">
                <a:blip r:embed="rId6"/>
                <a:stretch>
                  <a:fillRect l="-266" t="-18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Connecteur droit avec flèche 111"/>
          <p:cNvCxnSpPr/>
          <p:nvPr/>
        </p:nvCxnSpPr>
        <p:spPr>
          <a:xfrm flipH="1" flipV="1">
            <a:off x="6411821" y="4633151"/>
            <a:ext cx="0" cy="15007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6411875" y="5726923"/>
            <a:ext cx="0" cy="36659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>
            <a:endCxn id="120" idx="0"/>
          </p:cNvCxnSpPr>
          <p:nvPr/>
        </p:nvCxnSpPr>
        <p:spPr>
          <a:xfrm flipH="1">
            <a:off x="6408665" y="4682880"/>
            <a:ext cx="3156" cy="38201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 flipH="1" flipV="1">
            <a:off x="7548594" y="4634146"/>
            <a:ext cx="0" cy="15007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r 11"/>
          <p:cNvGrpSpPr/>
          <p:nvPr/>
        </p:nvGrpSpPr>
        <p:grpSpPr>
          <a:xfrm>
            <a:off x="6058736" y="5102652"/>
            <a:ext cx="705959" cy="590919"/>
            <a:chOff x="5984610" y="4797647"/>
            <a:chExt cx="854211" cy="946787"/>
          </a:xfrm>
        </p:grpSpPr>
        <p:sp>
          <p:nvSpPr>
            <p:cNvPr id="113" name="Ellipse 112"/>
            <p:cNvSpPr/>
            <p:nvPr/>
          </p:nvSpPr>
          <p:spPr>
            <a:xfrm rot="16200000">
              <a:off x="6267582" y="4852396"/>
              <a:ext cx="288268" cy="854211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48000"/>
                  </a:schemeClr>
                </a:gs>
                <a:gs pos="74000">
                  <a:schemeClr val="accent1">
                    <a:lumMod val="40000"/>
                    <a:lumOff val="60000"/>
                    <a:alpha val="47000"/>
                  </a:schemeClr>
                </a:gs>
                <a:gs pos="83000">
                  <a:schemeClr val="accent1">
                    <a:lumMod val="40000"/>
                    <a:lumOff val="60000"/>
                    <a:alpha val="49000"/>
                  </a:schemeClr>
                </a:gs>
                <a:gs pos="100000">
                  <a:schemeClr val="accent1">
                    <a:lumMod val="20000"/>
                    <a:lumOff val="80000"/>
                    <a:alpha val="46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7" name="Grouper 116"/>
            <p:cNvGrpSpPr/>
            <p:nvPr/>
          </p:nvGrpSpPr>
          <p:grpSpPr>
            <a:xfrm>
              <a:off x="6061018" y="4797647"/>
              <a:ext cx="701236" cy="946787"/>
              <a:chOff x="3330833" y="4593582"/>
              <a:chExt cx="848496" cy="1139551"/>
            </a:xfrm>
          </p:grpSpPr>
          <p:sp>
            <p:nvSpPr>
              <p:cNvPr id="182" name="Forme libre 181"/>
              <p:cNvSpPr/>
              <p:nvPr/>
            </p:nvSpPr>
            <p:spPr>
              <a:xfrm>
                <a:off x="3350508" y="5011822"/>
                <a:ext cx="817728" cy="109089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3332025" y="4593582"/>
                <a:ext cx="847304" cy="11395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47000"/>
                    </a:schemeClr>
                  </a:gs>
                  <a:gs pos="73000">
                    <a:schemeClr val="accent1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1">
                      <a:lumMod val="40000"/>
                      <a:lumOff val="60000"/>
                      <a:alpha val="46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47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4" name="Ellipse 104"/>
              <p:cNvSpPr/>
              <p:nvPr/>
            </p:nvSpPr>
            <p:spPr>
              <a:xfrm rot="16200000">
                <a:off x="3673441" y="4817436"/>
                <a:ext cx="157408" cy="842623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119" name="Connecteur droit avec flèche 118"/>
          <p:cNvCxnSpPr/>
          <p:nvPr/>
        </p:nvCxnSpPr>
        <p:spPr>
          <a:xfrm flipV="1">
            <a:off x="8429381" y="4639348"/>
            <a:ext cx="0" cy="15007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Ellipse 119"/>
          <p:cNvSpPr/>
          <p:nvPr/>
        </p:nvSpPr>
        <p:spPr>
          <a:xfrm>
            <a:off x="6381777" y="5064891"/>
            <a:ext cx="53776" cy="54005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/>
          <p:cNvSpPr/>
          <p:nvPr/>
        </p:nvSpPr>
        <p:spPr>
          <a:xfrm>
            <a:off x="6381812" y="5666568"/>
            <a:ext cx="53776" cy="54005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ZoneTexte 122"/>
          <p:cNvSpPr txBox="1"/>
          <p:nvPr/>
        </p:nvSpPr>
        <p:spPr>
          <a:xfrm rot="16200000">
            <a:off x="7080054" y="5029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p:grpSp>
        <p:nvGrpSpPr>
          <p:cNvPr id="134" name="Grouper 133"/>
          <p:cNvGrpSpPr/>
          <p:nvPr/>
        </p:nvGrpSpPr>
        <p:grpSpPr>
          <a:xfrm>
            <a:off x="7380361" y="4570340"/>
            <a:ext cx="350493" cy="548216"/>
            <a:chOff x="3361094" y="1838653"/>
            <a:chExt cx="466506" cy="717751"/>
          </a:xfrm>
        </p:grpSpPr>
        <p:grpSp>
          <p:nvGrpSpPr>
            <p:cNvPr id="170" name="Grouper 169"/>
            <p:cNvGrpSpPr/>
            <p:nvPr/>
          </p:nvGrpSpPr>
          <p:grpSpPr>
            <a:xfrm>
              <a:off x="3365599" y="1838653"/>
              <a:ext cx="462001" cy="717751"/>
              <a:chOff x="3662233" y="2582393"/>
              <a:chExt cx="1604762" cy="2400332"/>
            </a:xfrm>
          </p:grpSpPr>
          <p:sp>
            <p:nvSpPr>
              <p:cNvPr id="172" name="Ellipse 124"/>
              <p:cNvSpPr/>
              <p:nvPr/>
            </p:nvSpPr>
            <p:spPr>
              <a:xfrm rot="16200000">
                <a:off x="3264448" y="2980178"/>
                <a:ext cx="2400332" cy="1604762"/>
              </a:xfrm>
              <a:custGeom>
                <a:avLst/>
                <a:gdLst>
                  <a:gd name="connsiteX0" fmla="*/ 0 w 1595238"/>
                  <a:gd name="connsiteY0" fmla="*/ 293688 h 587375"/>
                  <a:gd name="connsiteX1" fmla="*/ 797619 w 1595238"/>
                  <a:gd name="connsiteY1" fmla="*/ 0 h 587375"/>
                  <a:gd name="connsiteX2" fmla="*/ 1595238 w 1595238"/>
                  <a:gd name="connsiteY2" fmla="*/ 293688 h 587375"/>
                  <a:gd name="connsiteX3" fmla="*/ 797619 w 1595238"/>
                  <a:gd name="connsiteY3" fmla="*/ 587376 h 587375"/>
                  <a:gd name="connsiteX4" fmla="*/ 0 w 1595238"/>
                  <a:gd name="connsiteY4" fmla="*/ 293688 h 587375"/>
                  <a:gd name="connsiteX0" fmla="*/ 0 w 1675652"/>
                  <a:gd name="connsiteY0" fmla="*/ 293688 h 588068"/>
                  <a:gd name="connsiteX1" fmla="*/ 797619 w 1675652"/>
                  <a:gd name="connsiteY1" fmla="*/ 0 h 588068"/>
                  <a:gd name="connsiteX2" fmla="*/ 1595238 w 1675652"/>
                  <a:gd name="connsiteY2" fmla="*/ 293688 h 588068"/>
                  <a:gd name="connsiteX3" fmla="*/ 1557982 w 1675652"/>
                  <a:gd name="connsiteY3" fmla="*/ 372794 h 588068"/>
                  <a:gd name="connsiteX4" fmla="*/ 797619 w 1675652"/>
                  <a:gd name="connsiteY4" fmla="*/ 587376 h 588068"/>
                  <a:gd name="connsiteX5" fmla="*/ 0 w 1675652"/>
                  <a:gd name="connsiteY5" fmla="*/ 293688 h 588068"/>
                  <a:gd name="connsiteX0" fmla="*/ 0 w 2253974"/>
                  <a:gd name="connsiteY0" fmla="*/ 293688 h 619238"/>
                  <a:gd name="connsiteX1" fmla="*/ 797619 w 2253974"/>
                  <a:gd name="connsiteY1" fmla="*/ 0 h 619238"/>
                  <a:gd name="connsiteX2" fmla="*/ 1595238 w 2253974"/>
                  <a:gd name="connsiteY2" fmla="*/ 293688 h 619238"/>
                  <a:gd name="connsiteX3" fmla="*/ 2236077 w 2253974"/>
                  <a:gd name="connsiteY3" fmla="*/ 578277 h 619238"/>
                  <a:gd name="connsiteX4" fmla="*/ 797619 w 2253974"/>
                  <a:gd name="connsiteY4" fmla="*/ 587376 h 619238"/>
                  <a:gd name="connsiteX5" fmla="*/ 0 w 2253974"/>
                  <a:gd name="connsiteY5" fmla="*/ 293688 h 619238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587376"/>
                  <a:gd name="connsiteX1" fmla="*/ 797619 w 2253974"/>
                  <a:gd name="connsiteY1" fmla="*/ 0 h 587376"/>
                  <a:gd name="connsiteX2" fmla="*/ 1595238 w 2253974"/>
                  <a:gd name="connsiteY2" fmla="*/ 293688 h 587376"/>
                  <a:gd name="connsiteX3" fmla="*/ 2236077 w 2253974"/>
                  <a:gd name="connsiteY3" fmla="*/ 578277 h 587376"/>
                  <a:gd name="connsiteX4" fmla="*/ 797619 w 2253974"/>
                  <a:gd name="connsiteY4" fmla="*/ 587376 h 587376"/>
                  <a:gd name="connsiteX5" fmla="*/ 0 w 2253974"/>
                  <a:gd name="connsiteY5" fmla="*/ 293688 h 587376"/>
                  <a:gd name="connsiteX0" fmla="*/ 0 w 2342071"/>
                  <a:gd name="connsiteY0" fmla="*/ 323887 h 617575"/>
                  <a:gd name="connsiteX1" fmla="*/ 797619 w 2342071"/>
                  <a:gd name="connsiteY1" fmla="*/ 30199 h 617575"/>
                  <a:gd name="connsiteX2" fmla="*/ 2252784 w 2342071"/>
                  <a:gd name="connsiteY2" fmla="*/ 51622 h 617575"/>
                  <a:gd name="connsiteX3" fmla="*/ 2236077 w 2342071"/>
                  <a:gd name="connsiteY3" fmla="*/ 608476 h 617575"/>
                  <a:gd name="connsiteX4" fmla="*/ 797619 w 2342071"/>
                  <a:gd name="connsiteY4" fmla="*/ 617575 h 617575"/>
                  <a:gd name="connsiteX5" fmla="*/ 0 w 2342071"/>
                  <a:gd name="connsiteY5" fmla="*/ 323887 h 617575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21423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42071"/>
                  <a:gd name="connsiteY0" fmla="*/ 304239 h 597927"/>
                  <a:gd name="connsiteX1" fmla="*/ 797619 w 2342071"/>
                  <a:gd name="connsiteY1" fmla="*/ 10551 h 597927"/>
                  <a:gd name="connsiteX2" fmla="*/ 2252784 w 2342071"/>
                  <a:gd name="connsiteY2" fmla="*/ 16562 h 597927"/>
                  <a:gd name="connsiteX3" fmla="*/ 2236077 w 2342071"/>
                  <a:gd name="connsiteY3" fmla="*/ 588828 h 597927"/>
                  <a:gd name="connsiteX4" fmla="*/ 797619 w 2342071"/>
                  <a:gd name="connsiteY4" fmla="*/ 597927 h 597927"/>
                  <a:gd name="connsiteX5" fmla="*/ 0 w 2342071"/>
                  <a:gd name="connsiteY5" fmla="*/ 304239 h 597927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6011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31389"/>
                  <a:gd name="connsiteY0" fmla="*/ 293688 h 588551"/>
                  <a:gd name="connsiteX1" fmla="*/ 797619 w 2331389"/>
                  <a:gd name="connsiteY1" fmla="*/ 0 h 588551"/>
                  <a:gd name="connsiteX2" fmla="*/ 2252784 w 2331389"/>
                  <a:gd name="connsiteY2" fmla="*/ 6011 h 588551"/>
                  <a:gd name="connsiteX3" fmla="*/ 2210972 w 2331389"/>
                  <a:gd name="connsiteY3" fmla="*/ 588551 h 588551"/>
                  <a:gd name="connsiteX4" fmla="*/ 797619 w 2331389"/>
                  <a:gd name="connsiteY4" fmla="*/ 587376 h 588551"/>
                  <a:gd name="connsiteX5" fmla="*/ 0 w 2331389"/>
                  <a:gd name="connsiteY5" fmla="*/ 293688 h 588551"/>
                  <a:gd name="connsiteX0" fmla="*/ 0 w 2341704"/>
                  <a:gd name="connsiteY0" fmla="*/ 293688 h 588551"/>
                  <a:gd name="connsiteX1" fmla="*/ 797619 w 2341704"/>
                  <a:gd name="connsiteY1" fmla="*/ 0 h 588551"/>
                  <a:gd name="connsiteX2" fmla="*/ 2252784 w 2341704"/>
                  <a:gd name="connsiteY2" fmla="*/ 6011 h 588551"/>
                  <a:gd name="connsiteX3" fmla="*/ 2210972 w 2341704"/>
                  <a:gd name="connsiteY3" fmla="*/ 588551 h 588551"/>
                  <a:gd name="connsiteX4" fmla="*/ 797619 w 2341704"/>
                  <a:gd name="connsiteY4" fmla="*/ 587376 h 588551"/>
                  <a:gd name="connsiteX5" fmla="*/ 0 w 2341704"/>
                  <a:gd name="connsiteY5" fmla="*/ 293688 h 588551"/>
                  <a:gd name="connsiteX0" fmla="*/ 0 w 2250934"/>
                  <a:gd name="connsiteY0" fmla="*/ 293688 h 588551"/>
                  <a:gd name="connsiteX1" fmla="*/ 797619 w 2250934"/>
                  <a:gd name="connsiteY1" fmla="*/ 0 h 588551"/>
                  <a:gd name="connsiteX2" fmla="*/ 1861190 w 2250934"/>
                  <a:gd name="connsiteY2" fmla="*/ 158 h 588551"/>
                  <a:gd name="connsiteX3" fmla="*/ 2210972 w 2250934"/>
                  <a:gd name="connsiteY3" fmla="*/ 588551 h 588551"/>
                  <a:gd name="connsiteX4" fmla="*/ 797619 w 2250934"/>
                  <a:gd name="connsiteY4" fmla="*/ 587376 h 588551"/>
                  <a:gd name="connsiteX5" fmla="*/ 0 w 2250934"/>
                  <a:gd name="connsiteY5" fmla="*/ 293688 h 588551"/>
                  <a:gd name="connsiteX0" fmla="*/ 0 w 1911966"/>
                  <a:gd name="connsiteY0" fmla="*/ 293688 h 594405"/>
                  <a:gd name="connsiteX1" fmla="*/ 797619 w 1911966"/>
                  <a:gd name="connsiteY1" fmla="*/ 0 h 594405"/>
                  <a:gd name="connsiteX2" fmla="*/ 1861190 w 1911966"/>
                  <a:gd name="connsiteY2" fmla="*/ 158 h 594405"/>
                  <a:gd name="connsiteX3" fmla="*/ 1692687 w 1911966"/>
                  <a:gd name="connsiteY3" fmla="*/ 594405 h 594405"/>
                  <a:gd name="connsiteX4" fmla="*/ 797619 w 1911966"/>
                  <a:gd name="connsiteY4" fmla="*/ 587376 h 594405"/>
                  <a:gd name="connsiteX5" fmla="*/ 0 w 1911966"/>
                  <a:gd name="connsiteY5" fmla="*/ 293688 h 594405"/>
                  <a:gd name="connsiteX0" fmla="*/ 0 w 1817145"/>
                  <a:gd name="connsiteY0" fmla="*/ 293688 h 594405"/>
                  <a:gd name="connsiteX1" fmla="*/ 797619 w 1817145"/>
                  <a:gd name="connsiteY1" fmla="*/ 0 h 594405"/>
                  <a:gd name="connsiteX2" fmla="*/ 1722980 w 1817145"/>
                  <a:gd name="connsiteY2" fmla="*/ 158 h 594405"/>
                  <a:gd name="connsiteX3" fmla="*/ 1692687 w 1817145"/>
                  <a:gd name="connsiteY3" fmla="*/ 594405 h 594405"/>
                  <a:gd name="connsiteX4" fmla="*/ 797619 w 1817145"/>
                  <a:gd name="connsiteY4" fmla="*/ 587376 h 594405"/>
                  <a:gd name="connsiteX5" fmla="*/ 0 w 1817145"/>
                  <a:gd name="connsiteY5" fmla="*/ 293688 h 594405"/>
                  <a:gd name="connsiteX0" fmla="*/ 0 w 1817145"/>
                  <a:gd name="connsiteY0" fmla="*/ 298140 h 598857"/>
                  <a:gd name="connsiteX1" fmla="*/ 797619 w 1817145"/>
                  <a:gd name="connsiteY1" fmla="*/ 4452 h 598857"/>
                  <a:gd name="connsiteX2" fmla="*/ 1722980 w 1817145"/>
                  <a:gd name="connsiteY2" fmla="*/ 4610 h 598857"/>
                  <a:gd name="connsiteX3" fmla="*/ 1692687 w 1817145"/>
                  <a:gd name="connsiteY3" fmla="*/ 598857 h 598857"/>
                  <a:gd name="connsiteX4" fmla="*/ 797619 w 1817145"/>
                  <a:gd name="connsiteY4" fmla="*/ 591828 h 598857"/>
                  <a:gd name="connsiteX5" fmla="*/ 0 w 1817145"/>
                  <a:gd name="connsiteY5" fmla="*/ 298140 h 598857"/>
                  <a:gd name="connsiteX0" fmla="*/ 0 w 1817145"/>
                  <a:gd name="connsiteY0" fmla="*/ 293531 h 594248"/>
                  <a:gd name="connsiteX1" fmla="*/ 797618 w 1817145"/>
                  <a:gd name="connsiteY1" fmla="*/ 25191 h 594248"/>
                  <a:gd name="connsiteX2" fmla="*/ 1722980 w 1817145"/>
                  <a:gd name="connsiteY2" fmla="*/ 1 h 594248"/>
                  <a:gd name="connsiteX3" fmla="*/ 1692687 w 1817145"/>
                  <a:gd name="connsiteY3" fmla="*/ 594248 h 594248"/>
                  <a:gd name="connsiteX4" fmla="*/ 797619 w 1817145"/>
                  <a:gd name="connsiteY4" fmla="*/ 587219 h 594248"/>
                  <a:gd name="connsiteX5" fmla="*/ 0 w 1817145"/>
                  <a:gd name="connsiteY5" fmla="*/ 293531 h 594248"/>
                  <a:gd name="connsiteX0" fmla="*/ 0 w 1817145"/>
                  <a:gd name="connsiteY0" fmla="*/ 293531 h 594248"/>
                  <a:gd name="connsiteX1" fmla="*/ 797618 w 1817145"/>
                  <a:gd name="connsiteY1" fmla="*/ 25191 h 594248"/>
                  <a:gd name="connsiteX2" fmla="*/ 1722980 w 1817145"/>
                  <a:gd name="connsiteY2" fmla="*/ 1 h 594248"/>
                  <a:gd name="connsiteX3" fmla="*/ 1692687 w 1817145"/>
                  <a:gd name="connsiteY3" fmla="*/ 594248 h 594248"/>
                  <a:gd name="connsiteX4" fmla="*/ 797619 w 1817145"/>
                  <a:gd name="connsiteY4" fmla="*/ 587219 h 594248"/>
                  <a:gd name="connsiteX5" fmla="*/ 0 w 1817145"/>
                  <a:gd name="connsiteY5" fmla="*/ 293531 h 594248"/>
                  <a:gd name="connsiteX0" fmla="*/ 5 w 1817150"/>
                  <a:gd name="connsiteY0" fmla="*/ 293531 h 594248"/>
                  <a:gd name="connsiteX1" fmla="*/ 797623 w 1817150"/>
                  <a:gd name="connsiteY1" fmla="*/ 25191 h 594248"/>
                  <a:gd name="connsiteX2" fmla="*/ 1722985 w 1817150"/>
                  <a:gd name="connsiteY2" fmla="*/ 1 h 594248"/>
                  <a:gd name="connsiteX3" fmla="*/ 1692692 w 1817150"/>
                  <a:gd name="connsiteY3" fmla="*/ 594248 h 594248"/>
                  <a:gd name="connsiteX4" fmla="*/ 787643 w 1817150"/>
                  <a:gd name="connsiteY4" fmla="*/ 561871 h 594248"/>
                  <a:gd name="connsiteX5" fmla="*/ 5 w 1817150"/>
                  <a:gd name="connsiteY5" fmla="*/ 293531 h 594248"/>
                  <a:gd name="connsiteX0" fmla="*/ 5 w 1817150"/>
                  <a:gd name="connsiteY0" fmla="*/ 293531 h 594248"/>
                  <a:gd name="connsiteX1" fmla="*/ 797623 w 1817150"/>
                  <a:gd name="connsiteY1" fmla="*/ 25191 h 594248"/>
                  <a:gd name="connsiteX2" fmla="*/ 1722985 w 1817150"/>
                  <a:gd name="connsiteY2" fmla="*/ 1 h 594248"/>
                  <a:gd name="connsiteX3" fmla="*/ 1692692 w 1817150"/>
                  <a:gd name="connsiteY3" fmla="*/ 594248 h 594248"/>
                  <a:gd name="connsiteX4" fmla="*/ 787643 w 1817150"/>
                  <a:gd name="connsiteY4" fmla="*/ 561871 h 594248"/>
                  <a:gd name="connsiteX5" fmla="*/ 5 w 1817150"/>
                  <a:gd name="connsiteY5" fmla="*/ 293531 h 59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7150" h="594248">
                    <a:moveTo>
                      <a:pt x="5" y="293531"/>
                    </a:moveTo>
                    <a:cubicBezTo>
                      <a:pt x="1668" y="204084"/>
                      <a:pt x="492008" y="70567"/>
                      <a:pt x="797623" y="25191"/>
                    </a:cubicBezTo>
                    <a:cubicBezTo>
                      <a:pt x="1086121" y="15107"/>
                      <a:pt x="1414531" y="-52"/>
                      <a:pt x="1722985" y="1"/>
                    </a:cubicBezTo>
                    <a:cubicBezTo>
                      <a:pt x="1849712" y="62133"/>
                      <a:pt x="1857010" y="535025"/>
                      <a:pt x="1692692" y="594248"/>
                    </a:cubicBezTo>
                    <a:lnTo>
                      <a:pt x="787643" y="561871"/>
                    </a:lnTo>
                    <a:cubicBezTo>
                      <a:pt x="395008" y="504301"/>
                      <a:pt x="-1658" y="382978"/>
                      <a:pt x="5" y="29353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6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3" name="Ellipse 172"/>
              <p:cNvSpPr/>
              <p:nvPr/>
            </p:nvSpPr>
            <p:spPr>
              <a:xfrm rot="16200000">
                <a:off x="4242877" y="3272436"/>
                <a:ext cx="399490" cy="138272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6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49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1" name="Ellipse 170"/>
            <p:cNvSpPr/>
            <p:nvPr/>
          </p:nvSpPr>
          <p:spPr>
            <a:xfrm rot="16200000">
              <a:off x="3549318" y="1650760"/>
              <a:ext cx="81904" cy="45835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8000"/>
                  </a:schemeClr>
                </a:gs>
                <a:gs pos="83000">
                  <a:schemeClr val="accent2">
                    <a:lumMod val="40000"/>
                    <a:lumOff val="60000"/>
                    <a:alpha val="48000"/>
                  </a:schemeClr>
                </a:gs>
                <a:gs pos="100000">
                  <a:schemeClr val="accent2">
                    <a:lumMod val="20000"/>
                    <a:lumOff val="80000"/>
                    <a:alpha val="51000"/>
                  </a:schemeClr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36" name="Connecteur droit 135"/>
          <p:cNvCxnSpPr>
            <a:stCxn id="139" idx="4"/>
          </p:cNvCxnSpPr>
          <p:nvPr/>
        </p:nvCxnSpPr>
        <p:spPr>
          <a:xfrm flipH="1">
            <a:off x="7548594" y="5160795"/>
            <a:ext cx="0" cy="51327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er 136"/>
          <p:cNvGrpSpPr/>
          <p:nvPr/>
        </p:nvGrpSpPr>
        <p:grpSpPr>
          <a:xfrm flipV="1">
            <a:off x="7381143" y="5693571"/>
            <a:ext cx="350494" cy="440377"/>
            <a:chOff x="3361092" y="1838651"/>
            <a:chExt cx="466506" cy="717751"/>
          </a:xfrm>
        </p:grpSpPr>
        <p:grpSp>
          <p:nvGrpSpPr>
            <p:cNvPr id="166" name="Grouper 165"/>
            <p:cNvGrpSpPr/>
            <p:nvPr/>
          </p:nvGrpSpPr>
          <p:grpSpPr>
            <a:xfrm>
              <a:off x="3365597" y="1838651"/>
              <a:ext cx="462001" cy="717751"/>
              <a:chOff x="3662226" y="2582386"/>
              <a:chExt cx="1604762" cy="2400332"/>
            </a:xfrm>
          </p:grpSpPr>
          <p:sp>
            <p:nvSpPr>
              <p:cNvPr id="168" name="Ellipse 124"/>
              <p:cNvSpPr/>
              <p:nvPr/>
            </p:nvSpPr>
            <p:spPr>
              <a:xfrm rot="16200000">
                <a:off x="3264441" y="2980171"/>
                <a:ext cx="2400332" cy="1604762"/>
              </a:xfrm>
              <a:custGeom>
                <a:avLst/>
                <a:gdLst>
                  <a:gd name="connsiteX0" fmla="*/ 0 w 1595238"/>
                  <a:gd name="connsiteY0" fmla="*/ 293688 h 587375"/>
                  <a:gd name="connsiteX1" fmla="*/ 797619 w 1595238"/>
                  <a:gd name="connsiteY1" fmla="*/ 0 h 587375"/>
                  <a:gd name="connsiteX2" fmla="*/ 1595238 w 1595238"/>
                  <a:gd name="connsiteY2" fmla="*/ 293688 h 587375"/>
                  <a:gd name="connsiteX3" fmla="*/ 797619 w 1595238"/>
                  <a:gd name="connsiteY3" fmla="*/ 587376 h 587375"/>
                  <a:gd name="connsiteX4" fmla="*/ 0 w 1595238"/>
                  <a:gd name="connsiteY4" fmla="*/ 293688 h 587375"/>
                  <a:gd name="connsiteX0" fmla="*/ 0 w 1675652"/>
                  <a:gd name="connsiteY0" fmla="*/ 293688 h 588068"/>
                  <a:gd name="connsiteX1" fmla="*/ 797619 w 1675652"/>
                  <a:gd name="connsiteY1" fmla="*/ 0 h 588068"/>
                  <a:gd name="connsiteX2" fmla="*/ 1595238 w 1675652"/>
                  <a:gd name="connsiteY2" fmla="*/ 293688 h 588068"/>
                  <a:gd name="connsiteX3" fmla="*/ 1557982 w 1675652"/>
                  <a:gd name="connsiteY3" fmla="*/ 372794 h 588068"/>
                  <a:gd name="connsiteX4" fmla="*/ 797619 w 1675652"/>
                  <a:gd name="connsiteY4" fmla="*/ 587376 h 588068"/>
                  <a:gd name="connsiteX5" fmla="*/ 0 w 1675652"/>
                  <a:gd name="connsiteY5" fmla="*/ 293688 h 588068"/>
                  <a:gd name="connsiteX0" fmla="*/ 0 w 2253974"/>
                  <a:gd name="connsiteY0" fmla="*/ 293688 h 619238"/>
                  <a:gd name="connsiteX1" fmla="*/ 797619 w 2253974"/>
                  <a:gd name="connsiteY1" fmla="*/ 0 h 619238"/>
                  <a:gd name="connsiteX2" fmla="*/ 1595238 w 2253974"/>
                  <a:gd name="connsiteY2" fmla="*/ 293688 h 619238"/>
                  <a:gd name="connsiteX3" fmla="*/ 2236077 w 2253974"/>
                  <a:gd name="connsiteY3" fmla="*/ 578277 h 619238"/>
                  <a:gd name="connsiteX4" fmla="*/ 797619 w 2253974"/>
                  <a:gd name="connsiteY4" fmla="*/ 587376 h 619238"/>
                  <a:gd name="connsiteX5" fmla="*/ 0 w 2253974"/>
                  <a:gd name="connsiteY5" fmla="*/ 293688 h 619238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587376"/>
                  <a:gd name="connsiteX1" fmla="*/ 797619 w 2253974"/>
                  <a:gd name="connsiteY1" fmla="*/ 0 h 587376"/>
                  <a:gd name="connsiteX2" fmla="*/ 1595238 w 2253974"/>
                  <a:gd name="connsiteY2" fmla="*/ 293688 h 587376"/>
                  <a:gd name="connsiteX3" fmla="*/ 2236077 w 2253974"/>
                  <a:gd name="connsiteY3" fmla="*/ 578277 h 587376"/>
                  <a:gd name="connsiteX4" fmla="*/ 797619 w 2253974"/>
                  <a:gd name="connsiteY4" fmla="*/ 587376 h 587376"/>
                  <a:gd name="connsiteX5" fmla="*/ 0 w 2253974"/>
                  <a:gd name="connsiteY5" fmla="*/ 293688 h 587376"/>
                  <a:gd name="connsiteX0" fmla="*/ 0 w 2342071"/>
                  <a:gd name="connsiteY0" fmla="*/ 323887 h 617575"/>
                  <a:gd name="connsiteX1" fmla="*/ 797619 w 2342071"/>
                  <a:gd name="connsiteY1" fmla="*/ 30199 h 617575"/>
                  <a:gd name="connsiteX2" fmla="*/ 2252784 w 2342071"/>
                  <a:gd name="connsiteY2" fmla="*/ 51622 h 617575"/>
                  <a:gd name="connsiteX3" fmla="*/ 2236077 w 2342071"/>
                  <a:gd name="connsiteY3" fmla="*/ 608476 h 617575"/>
                  <a:gd name="connsiteX4" fmla="*/ 797619 w 2342071"/>
                  <a:gd name="connsiteY4" fmla="*/ 617575 h 617575"/>
                  <a:gd name="connsiteX5" fmla="*/ 0 w 2342071"/>
                  <a:gd name="connsiteY5" fmla="*/ 323887 h 617575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21423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42071"/>
                  <a:gd name="connsiteY0" fmla="*/ 304239 h 597927"/>
                  <a:gd name="connsiteX1" fmla="*/ 797619 w 2342071"/>
                  <a:gd name="connsiteY1" fmla="*/ 10551 h 597927"/>
                  <a:gd name="connsiteX2" fmla="*/ 2252784 w 2342071"/>
                  <a:gd name="connsiteY2" fmla="*/ 16562 h 597927"/>
                  <a:gd name="connsiteX3" fmla="*/ 2236077 w 2342071"/>
                  <a:gd name="connsiteY3" fmla="*/ 588828 h 597927"/>
                  <a:gd name="connsiteX4" fmla="*/ 797619 w 2342071"/>
                  <a:gd name="connsiteY4" fmla="*/ 597927 h 597927"/>
                  <a:gd name="connsiteX5" fmla="*/ 0 w 2342071"/>
                  <a:gd name="connsiteY5" fmla="*/ 304239 h 597927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6011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31389"/>
                  <a:gd name="connsiteY0" fmla="*/ 293688 h 588551"/>
                  <a:gd name="connsiteX1" fmla="*/ 797619 w 2331389"/>
                  <a:gd name="connsiteY1" fmla="*/ 0 h 588551"/>
                  <a:gd name="connsiteX2" fmla="*/ 2252784 w 2331389"/>
                  <a:gd name="connsiteY2" fmla="*/ 6011 h 588551"/>
                  <a:gd name="connsiteX3" fmla="*/ 2210972 w 2331389"/>
                  <a:gd name="connsiteY3" fmla="*/ 588551 h 588551"/>
                  <a:gd name="connsiteX4" fmla="*/ 797619 w 2331389"/>
                  <a:gd name="connsiteY4" fmla="*/ 587376 h 588551"/>
                  <a:gd name="connsiteX5" fmla="*/ 0 w 2331389"/>
                  <a:gd name="connsiteY5" fmla="*/ 293688 h 588551"/>
                  <a:gd name="connsiteX0" fmla="*/ 0 w 2341704"/>
                  <a:gd name="connsiteY0" fmla="*/ 293688 h 588551"/>
                  <a:gd name="connsiteX1" fmla="*/ 797619 w 2341704"/>
                  <a:gd name="connsiteY1" fmla="*/ 0 h 588551"/>
                  <a:gd name="connsiteX2" fmla="*/ 2252784 w 2341704"/>
                  <a:gd name="connsiteY2" fmla="*/ 6011 h 588551"/>
                  <a:gd name="connsiteX3" fmla="*/ 2210972 w 2341704"/>
                  <a:gd name="connsiteY3" fmla="*/ 588551 h 588551"/>
                  <a:gd name="connsiteX4" fmla="*/ 797619 w 2341704"/>
                  <a:gd name="connsiteY4" fmla="*/ 587376 h 588551"/>
                  <a:gd name="connsiteX5" fmla="*/ 0 w 2341704"/>
                  <a:gd name="connsiteY5" fmla="*/ 293688 h 588551"/>
                  <a:gd name="connsiteX0" fmla="*/ 0 w 2250934"/>
                  <a:gd name="connsiteY0" fmla="*/ 293688 h 588551"/>
                  <a:gd name="connsiteX1" fmla="*/ 797619 w 2250934"/>
                  <a:gd name="connsiteY1" fmla="*/ 0 h 588551"/>
                  <a:gd name="connsiteX2" fmla="*/ 1861190 w 2250934"/>
                  <a:gd name="connsiteY2" fmla="*/ 158 h 588551"/>
                  <a:gd name="connsiteX3" fmla="*/ 2210972 w 2250934"/>
                  <a:gd name="connsiteY3" fmla="*/ 588551 h 588551"/>
                  <a:gd name="connsiteX4" fmla="*/ 797619 w 2250934"/>
                  <a:gd name="connsiteY4" fmla="*/ 587376 h 588551"/>
                  <a:gd name="connsiteX5" fmla="*/ 0 w 2250934"/>
                  <a:gd name="connsiteY5" fmla="*/ 293688 h 588551"/>
                  <a:gd name="connsiteX0" fmla="*/ 0 w 1911966"/>
                  <a:gd name="connsiteY0" fmla="*/ 293688 h 594405"/>
                  <a:gd name="connsiteX1" fmla="*/ 797619 w 1911966"/>
                  <a:gd name="connsiteY1" fmla="*/ 0 h 594405"/>
                  <a:gd name="connsiteX2" fmla="*/ 1861190 w 1911966"/>
                  <a:gd name="connsiteY2" fmla="*/ 158 h 594405"/>
                  <a:gd name="connsiteX3" fmla="*/ 1692687 w 1911966"/>
                  <a:gd name="connsiteY3" fmla="*/ 594405 h 594405"/>
                  <a:gd name="connsiteX4" fmla="*/ 797619 w 1911966"/>
                  <a:gd name="connsiteY4" fmla="*/ 587376 h 594405"/>
                  <a:gd name="connsiteX5" fmla="*/ 0 w 1911966"/>
                  <a:gd name="connsiteY5" fmla="*/ 293688 h 594405"/>
                  <a:gd name="connsiteX0" fmla="*/ 0 w 1817145"/>
                  <a:gd name="connsiteY0" fmla="*/ 293688 h 594405"/>
                  <a:gd name="connsiteX1" fmla="*/ 797619 w 1817145"/>
                  <a:gd name="connsiteY1" fmla="*/ 0 h 594405"/>
                  <a:gd name="connsiteX2" fmla="*/ 1722980 w 1817145"/>
                  <a:gd name="connsiteY2" fmla="*/ 158 h 594405"/>
                  <a:gd name="connsiteX3" fmla="*/ 1692687 w 1817145"/>
                  <a:gd name="connsiteY3" fmla="*/ 594405 h 594405"/>
                  <a:gd name="connsiteX4" fmla="*/ 797619 w 1817145"/>
                  <a:gd name="connsiteY4" fmla="*/ 587376 h 594405"/>
                  <a:gd name="connsiteX5" fmla="*/ 0 w 1817145"/>
                  <a:gd name="connsiteY5" fmla="*/ 293688 h 594405"/>
                  <a:gd name="connsiteX0" fmla="*/ 0 w 1817145"/>
                  <a:gd name="connsiteY0" fmla="*/ 298140 h 598857"/>
                  <a:gd name="connsiteX1" fmla="*/ 797619 w 1817145"/>
                  <a:gd name="connsiteY1" fmla="*/ 4452 h 598857"/>
                  <a:gd name="connsiteX2" fmla="*/ 1722980 w 1817145"/>
                  <a:gd name="connsiteY2" fmla="*/ 4610 h 598857"/>
                  <a:gd name="connsiteX3" fmla="*/ 1692687 w 1817145"/>
                  <a:gd name="connsiteY3" fmla="*/ 598857 h 598857"/>
                  <a:gd name="connsiteX4" fmla="*/ 797619 w 1817145"/>
                  <a:gd name="connsiteY4" fmla="*/ 591828 h 598857"/>
                  <a:gd name="connsiteX5" fmla="*/ 0 w 1817145"/>
                  <a:gd name="connsiteY5" fmla="*/ 298140 h 598857"/>
                  <a:gd name="connsiteX0" fmla="*/ 0 w 1817145"/>
                  <a:gd name="connsiteY0" fmla="*/ 293531 h 594248"/>
                  <a:gd name="connsiteX1" fmla="*/ 797618 w 1817145"/>
                  <a:gd name="connsiteY1" fmla="*/ 25191 h 594248"/>
                  <a:gd name="connsiteX2" fmla="*/ 1722980 w 1817145"/>
                  <a:gd name="connsiteY2" fmla="*/ 1 h 594248"/>
                  <a:gd name="connsiteX3" fmla="*/ 1692687 w 1817145"/>
                  <a:gd name="connsiteY3" fmla="*/ 594248 h 594248"/>
                  <a:gd name="connsiteX4" fmla="*/ 797619 w 1817145"/>
                  <a:gd name="connsiteY4" fmla="*/ 587219 h 594248"/>
                  <a:gd name="connsiteX5" fmla="*/ 0 w 1817145"/>
                  <a:gd name="connsiteY5" fmla="*/ 293531 h 594248"/>
                  <a:gd name="connsiteX0" fmla="*/ 0 w 1817145"/>
                  <a:gd name="connsiteY0" fmla="*/ 293531 h 594248"/>
                  <a:gd name="connsiteX1" fmla="*/ 797618 w 1817145"/>
                  <a:gd name="connsiteY1" fmla="*/ 25191 h 594248"/>
                  <a:gd name="connsiteX2" fmla="*/ 1722980 w 1817145"/>
                  <a:gd name="connsiteY2" fmla="*/ 1 h 594248"/>
                  <a:gd name="connsiteX3" fmla="*/ 1692687 w 1817145"/>
                  <a:gd name="connsiteY3" fmla="*/ 594248 h 594248"/>
                  <a:gd name="connsiteX4" fmla="*/ 797619 w 1817145"/>
                  <a:gd name="connsiteY4" fmla="*/ 587219 h 594248"/>
                  <a:gd name="connsiteX5" fmla="*/ 0 w 1817145"/>
                  <a:gd name="connsiteY5" fmla="*/ 293531 h 594248"/>
                  <a:gd name="connsiteX0" fmla="*/ 5 w 1817150"/>
                  <a:gd name="connsiteY0" fmla="*/ 293531 h 594248"/>
                  <a:gd name="connsiteX1" fmla="*/ 797623 w 1817150"/>
                  <a:gd name="connsiteY1" fmla="*/ 25191 h 594248"/>
                  <a:gd name="connsiteX2" fmla="*/ 1722985 w 1817150"/>
                  <a:gd name="connsiteY2" fmla="*/ 1 h 594248"/>
                  <a:gd name="connsiteX3" fmla="*/ 1692692 w 1817150"/>
                  <a:gd name="connsiteY3" fmla="*/ 594248 h 594248"/>
                  <a:gd name="connsiteX4" fmla="*/ 787643 w 1817150"/>
                  <a:gd name="connsiteY4" fmla="*/ 561871 h 594248"/>
                  <a:gd name="connsiteX5" fmla="*/ 5 w 1817150"/>
                  <a:gd name="connsiteY5" fmla="*/ 293531 h 594248"/>
                  <a:gd name="connsiteX0" fmla="*/ 5 w 1817150"/>
                  <a:gd name="connsiteY0" fmla="*/ 293531 h 594248"/>
                  <a:gd name="connsiteX1" fmla="*/ 797623 w 1817150"/>
                  <a:gd name="connsiteY1" fmla="*/ 25191 h 594248"/>
                  <a:gd name="connsiteX2" fmla="*/ 1722985 w 1817150"/>
                  <a:gd name="connsiteY2" fmla="*/ 1 h 594248"/>
                  <a:gd name="connsiteX3" fmla="*/ 1692692 w 1817150"/>
                  <a:gd name="connsiteY3" fmla="*/ 594248 h 594248"/>
                  <a:gd name="connsiteX4" fmla="*/ 787643 w 1817150"/>
                  <a:gd name="connsiteY4" fmla="*/ 561871 h 594248"/>
                  <a:gd name="connsiteX5" fmla="*/ 5 w 1817150"/>
                  <a:gd name="connsiteY5" fmla="*/ 293531 h 59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7150" h="594248">
                    <a:moveTo>
                      <a:pt x="5" y="293531"/>
                    </a:moveTo>
                    <a:cubicBezTo>
                      <a:pt x="1668" y="204084"/>
                      <a:pt x="492008" y="70567"/>
                      <a:pt x="797623" y="25191"/>
                    </a:cubicBezTo>
                    <a:cubicBezTo>
                      <a:pt x="1086121" y="15107"/>
                      <a:pt x="1414531" y="-52"/>
                      <a:pt x="1722985" y="1"/>
                    </a:cubicBezTo>
                    <a:cubicBezTo>
                      <a:pt x="1849712" y="62133"/>
                      <a:pt x="1857010" y="535025"/>
                      <a:pt x="1692692" y="594248"/>
                    </a:cubicBezTo>
                    <a:lnTo>
                      <a:pt x="787643" y="561871"/>
                    </a:lnTo>
                    <a:cubicBezTo>
                      <a:pt x="395008" y="504301"/>
                      <a:pt x="-1658" y="382978"/>
                      <a:pt x="5" y="29353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6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9" name="Ellipse 168"/>
              <p:cNvSpPr/>
              <p:nvPr/>
            </p:nvSpPr>
            <p:spPr>
              <a:xfrm rot="16200000">
                <a:off x="4242877" y="3272436"/>
                <a:ext cx="399490" cy="138272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6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49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7" name="Ellipse 166"/>
            <p:cNvSpPr/>
            <p:nvPr/>
          </p:nvSpPr>
          <p:spPr>
            <a:xfrm rot="16200000">
              <a:off x="3540010" y="1660066"/>
              <a:ext cx="100515" cy="45835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8000"/>
                  </a:schemeClr>
                </a:gs>
                <a:gs pos="83000">
                  <a:schemeClr val="accent2">
                    <a:lumMod val="40000"/>
                    <a:lumOff val="60000"/>
                    <a:alpha val="48000"/>
                  </a:schemeClr>
                </a:gs>
                <a:gs pos="100000">
                  <a:schemeClr val="accent2">
                    <a:lumMod val="20000"/>
                    <a:lumOff val="80000"/>
                    <a:alpha val="51000"/>
                  </a:schemeClr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9" name="Ellipse 138"/>
          <p:cNvSpPr/>
          <p:nvPr/>
        </p:nvSpPr>
        <p:spPr>
          <a:xfrm>
            <a:off x="7525300" y="5106795"/>
            <a:ext cx="54000" cy="540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Ellipse 124"/>
          <p:cNvSpPr/>
          <p:nvPr/>
        </p:nvSpPr>
        <p:spPr>
          <a:xfrm rot="16200000">
            <a:off x="7641774" y="5183332"/>
            <a:ext cx="1572749" cy="340878"/>
          </a:xfrm>
          <a:custGeom>
            <a:avLst/>
            <a:gdLst>
              <a:gd name="connsiteX0" fmla="*/ 0 w 1595238"/>
              <a:gd name="connsiteY0" fmla="*/ 293688 h 587375"/>
              <a:gd name="connsiteX1" fmla="*/ 797619 w 1595238"/>
              <a:gd name="connsiteY1" fmla="*/ 0 h 587375"/>
              <a:gd name="connsiteX2" fmla="*/ 1595238 w 1595238"/>
              <a:gd name="connsiteY2" fmla="*/ 293688 h 587375"/>
              <a:gd name="connsiteX3" fmla="*/ 797619 w 1595238"/>
              <a:gd name="connsiteY3" fmla="*/ 587376 h 587375"/>
              <a:gd name="connsiteX4" fmla="*/ 0 w 1595238"/>
              <a:gd name="connsiteY4" fmla="*/ 293688 h 587375"/>
              <a:gd name="connsiteX0" fmla="*/ 0 w 1675652"/>
              <a:gd name="connsiteY0" fmla="*/ 293688 h 588068"/>
              <a:gd name="connsiteX1" fmla="*/ 797619 w 1675652"/>
              <a:gd name="connsiteY1" fmla="*/ 0 h 588068"/>
              <a:gd name="connsiteX2" fmla="*/ 1595238 w 1675652"/>
              <a:gd name="connsiteY2" fmla="*/ 293688 h 588068"/>
              <a:gd name="connsiteX3" fmla="*/ 1557982 w 1675652"/>
              <a:gd name="connsiteY3" fmla="*/ 372794 h 588068"/>
              <a:gd name="connsiteX4" fmla="*/ 797619 w 1675652"/>
              <a:gd name="connsiteY4" fmla="*/ 587376 h 588068"/>
              <a:gd name="connsiteX5" fmla="*/ 0 w 1675652"/>
              <a:gd name="connsiteY5" fmla="*/ 293688 h 588068"/>
              <a:gd name="connsiteX0" fmla="*/ 0 w 2253974"/>
              <a:gd name="connsiteY0" fmla="*/ 293688 h 619238"/>
              <a:gd name="connsiteX1" fmla="*/ 797619 w 2253974"/>
              <a:gd name="connsiteY1" fmla="*/ 0 h 619238"/>
              <a:gd name="connsiteX2" fmla="*/ 1595238 w 2253974"/>
              <a:gd name="connsiteY2" fmla="*/ 293688 h 619238"/>
              <a:gd name="connsiteX3" fmla="*/ 2236077 w 2253974"/>
              <a:gd name="connsiteY3" fmla="*/ 578277 h 619238"/>
              <a:gd name="connsiteX4" fmla="*/ 797619 w 2253974"/>
              <a:gd name="connsiteY4" fmla="*/ 587376 h 619238"/>
              <a:gd name="connsiteX5" fmla="*/ 0 w 2253974"/>
              <a:gd name="connsiteY5" fmla="*/ 293688 h 619238"/>
              <a:gd name="connsiteX0" fmla="*/ 0 w 2253974"/>
              <a:gd name="connsiteY0" fmla="*/ 293688 h 607871"/>
              <a:gd name="connsiteX1" fmla="*/ 797619 w 2253974"/>
              <a:gd name="connsiteY1" fmla="*/ 0 h 607871"/>
              <a:gd name="connsiteX2" fmla="*/ 1595238 w 2253974"/>
              <a:gd name="connsiteY2" fmla="*/ 293688 h 607871"/>
              <a:gd name="connsiteX3" fmla="*/ 2236077 w 2253974"/>
              <a:gd name="connsiteY3" fmla="*/ 578277 h 607871"/>
              <a:gd name="connsiteX4" fmla="*/ 797619 w 2253974"/>
              <a:gd name="connsiteY4" fmla="*/ 587376 h 607871"/>
              <a:gd name="connsiteX5" fmla="*/ 0 w 2253974"/>
              <a:gd name="connsiteY5" fmla="*/ 293688 h 607871"/>
              <a:gd name="connsiteX0" fmla="*/ 0 w 2253974"/>
              <a:gd name="connsiteY0" fmla="*/ 293688 h 607871"/>
              <a:gd name="connsiteX1" fmla="*/ 797619 w 2253974"/>
              <a:gd name="connsiteY1" fmla="*/ 0 h 607871"/>
              <a:gd name="connsiteX2" fmla="*/ 1595238 w 2253974"/>
              <a:gd name="connsiteY2" fmla="*/ 293688 h 607871"/>
              <a:gd name="connsiteX3" fmla="*/ 2236077 w 2253974"/>
              <a:gd name="connsiteY3" fmla="*/ 578277 h 607871"/>
              <a:gd name="connsiteX4" fmla="*/ 797619 w 2253974"/>
              <a:gd name="connsiteY4" fmla="*/ 587376 h 607871"/>
              <a:gd name="connsiteX5" fmla="*/ 0 w 2253974"/>
              <a:gd name="connsiteY5" fmla="*/ 293688 h 607871"/>
              <a:gd name="connsiteX0" fmla="*/ 0 w 2253974"/>
              <a:gd name="connsiteY0" fmla="*/ 293688 h 587376"/>
              <a:gd name="connsiteX1" fmla="*/ 797619 w 2253974"/>
              <a:gd name="connsiteY1" fmla="*/ 0 h 587376"/>
              <a:gd name="connsiteX2" fmla="*/ 1595238 w 2253974"/>
              <a:gd name="connsiteY2" fmla="*/ 293688 h 587376"/>
              <a:gd name="connsiteX3" fmla="*/ 2236077 w 2253974"/>
              <a:gd name="connsiteY3" fmla="*/ 578277 h 587376"/>
              <a:gd name="connsiteX4" fmla="*/ 797619 w 2253974"/>
              <a:gd name="connsiteY4" fmla="*/ 587376 h 587376"/>
              <a:gd name="connsiteX5" fmla="*/ 0 w 2253974"/>
              <a:gd name="connsiteY5" fmla="*/ 293688 h 587376"/>
              <a:gd name="connsiteX0" fmla="*/ 0 w 2342071"/>
              <a:gd name="connsiteY0" fmla="*/ 323887 h 617575"/>
              <a:gd name="connsiteX1" fmla="*/ 797619 w 2342071"/>
              <a:gd name="connsiteY1" fmla="*/ 30199 h 617575"/>
              <a:gd name="connsiteX2" fmla="*/ 2252784 w 2342071"/>
              <a:gd name="connsiteY2" fmla="*/ 51622 h 617575"/>
              <a:gd name="connsiteX3" fmla="*/ 2236077 w 2342071"/>
              <a:gd name="connsiteY3" fmla="*/ 608476 h 617575"/>
              <a:gd name="connsiteX4" fmla="*/ 797619 w 2342071"/>
              <a:gd name="connsiteY4" fmla="*/ 617575 h 617575"/>
              <a:gd name="connsiteX5" fmla="*/ 0 w 2342071"/>
              <a:gd name="connsiteY5" fmla="*/ 323887 h 617575"/>
              <a:gd name="connsiteX0" fmla="*/ 0 w 2342071"/>
              <a:gd name="connsiteY0" fmla="*/ 317816 h 611504"/>
              <a:gd name="connsiteX1" fmla="*/ 797619 w 2342071"/>
              <a:gd name="connsiteY1" fmla="*/ 24128 h 611504"/>
              <a:gd name="connsiteX2" fmla="*/ 2252784 w 2342071"/>
              <a:gd name="connsiteY2" fmla="*/ 45551 h 611504"/>
              <a:gd name="connsiteX3" fmla="*/ 2236077 w 2342071"/>
              <a:gd name="connsiteY3" fmla="*/ 602405 h 611504"/>
              <a:gd name="connsiteX4" fmla="*/ 797619 w 2342071"/>
              <a:gd name="connsiteY4" fmla="*/ 611504 h 611504"/>
              <a:gd name="connsiteX5" fmla="*/ 0 w 2342071"/>
              <a:gd name="connsiteY5" fmla="*/ 317816 h 611504"/>
              <a:gd name="connsiteX0" fmla="*/ 0 w 2342071"/>
              <a:gd name="connsiteY0" fmla="*/ 317816 h 611504"/>
              <a:gd name="connsiteX1" fmla="*/ 797619 w 2342071"/>
              <a:gd name="connsiteY1" fmla="*/ 24128 h 611504"/>
              <a:gd name="connsiteX2" fmla="*/ 2252784 w 2342071"/>
              <a:gd name="connsiteY2" fmla="*/ 45551 h 611504"/>
              <a:gd name="connsiteX3" fmla="*/ 2236077 w 2342071"/>
              <a:gd name="connsiteY3" fmla="*/ 602405 h 611504"/>
              <a:gd name="connsiteX4" fmla="*/ 797619 w 2342071"/>
              <a:gd name="connsiteY4" fmla="*/ 611504 h 611504"/>
              <a:gd name="connsiteX5" fmla="*/ 0 w 2342071"/>
              <a:gd name="connsiteY5" fmla="*/ 317816 h 611504"/>
              <a:gd name="connsiteX0" fmla="*/ 0 w 2342071"/>
              <a:gd name="connsiteY0" fmla="*/ 293688 h 587376"/>
              <a:gd name="connsiteX1" fmla="*/ 797619 w 2342071"/>
              <a:gd name="connsiteY1" fmla="*/ 0 h 587376"/>
              <a:gd name="connsiteX2" fmla="*/ 2252784 w 2342071"/>
              <a:gd name="connsiteY2" fmla="*/ 21423 h 587376"/>
              <a:gd name="connsiteX3" fmla="*/ 2236077 w 2342071"/>
              <a:gd name="connsiteY3" fmla="*/ 578277 h 587376"/>
              <a:gd name="connsiteX4" fmla="*/ 797619 w 2342071"/>
              <a:gd name="connsiteY4" fmla="*/ 587376 h 587376"/>
              <a:gd name="connsiteX5" fmla="*/ 0 w 2342071"/>
              <a:gd name="connsiteY5" fmla="*/ 293688 h 587376"/>
              <a:gd name="connsiteX0" fmla="*/ 0 w 2342071"/>
              <a:gd name="connsiteY0" fmla="*/ 304239 h 597927"/>
              <a:gd name="connsiteX1" fmla="*/ 797619 w 2342071"/>
              <a:gd name="connsiteY1" fmla="*/ 10551 h 597927"/>
              <a:gd name="connsiteX2" fmla="*/ 2252784 w 2342071"/>
              <a:gd name="connsiteY2" fmla="*/ 16562 h 597927"/>
              <a:gd name="connsiteX3" fmla="*/ 2236077 w 2342071"/>
              <a:gd name="connsiteY3" fmla="*/ 588828 h 597927"/>
              <a:gd name="connsiteX4" fmla="*/ 797619 w 2342071"/>
              <a:gd name="connsiteY4" fmla="*/ 597927 h 597927"/>
              <a:gd name="connsiteX5" fmla="*/ 0 w 2342071"/>
              <a:gd name="connsiteY5" fmla="*/ 304239 h 597927"/>
              <a:gd name="connsiteX0" fmla="*/ 0 w 2342071"/>
              <a:gd name="connsiteY0" fmla="*/ 293688 h 587376"/>
              <a:gd name="connsiteX1" fmla="*/ 797619 w 2342071"/>
              <a:gd name="connsiteY1" fmla="*/ 0 h 587376"/>
              <a:gd name="connsiteX2" fmla="*/ 2252784 w 2342071"/>
              <a:gd name="connsiteY2" fmla="*/ 6011 h 587376"/>
              <a:gd name="connsiteX3" fmla="*/ 2236077 w 2342071"/>
              <a:gd name="connsiteY3" fmla="*/ 578277 h 587376"/>
              <a:gd name="connsiteX4" fmla="*/ 797619 w 2342071"/>
              <a:gd name="connsiteY4" fmla="*/ 587376 h 587376"/>
              <a:gd name="connsiteX5" fmla="*/ 0 w 2342071"/>
              <a:gd name="connsiteY5" fmla="*/ 293688 h 587376"/>
              <a:gd name="connsiteX0" fmla="*/ 0 w 2331389"/>
              <a:gd name="connsiteY0" fmla="*/ 293688 h 588551"/>
              <a:gd name="connsiteX1" fmla="*/ 797619 w 2331389"/>
              <a:gd name="connsiteY1" fmla="*/ 0 h 588551"/>
              <a:gd name="connsiteX2" fmla="*/ 2252784 w 2331389"/>
              <a:gd name="connsiteY2" fmla="*/ 6011 h 588551"/>
              <a:gd name="connsiteX3" fmla="*/ 2210972 w 2331389"/>
              <a:gd name="connsiteY3" fmla="*/ 588551 h 588551"/>
              <a:gd name="connsiteX4" fmla="*/ 797619 w 2331389"/>
              <a:gd name="connsiteY4" fmla="*/ 587376 h 588551"/>
              <a:gd name="connsiteX5" fmla="*/ 0 w 2331389"/>
              <a:gd name="connsiteY5" fmla="*/ 293688 h 588551"/>
              <a:gd name="connsiteX0" fmla="*/ 0 w 2341704"/>
              <a:gd name="connsiteY0" fmla="*/ 293688 h 588551"/>
              <a:gd name="connsiteX1" fmla="*/ 797619 w 2341704"/>
              <a:gd name="connsiteY1" fmla="*/ 0 h 588551"/>
              <a:gd name="connsiteX2" fmla="*/ 2252784 w 2341704"/>
              <a:gd name="connsiteY2" fmla="*/ 6011 h 588551"/>
              <a:gd name="connsiteX3" fmla="*/ 2210972 w 2341704"/>
              <a:gd name="connsiteY3" fmla="*/ 588551 h 588551"/>
              <a:gd name="connsiteX4" fmla="*/ 797619 w 2341704"/>
              <a:gd name="connsiteY4" fmla="*/ 587376 h 588551"/>
              <a:gd name="connsiteX5" fmla="*/ 0 w 2341704"/>
              <a:gd name="connsiteY5" fmla="*/ 293688 h 588551"/>
              <a:gd name="connsiteX0" fmla="*/ 0 w 2250934"/>
              <a:gd name="connsiteY0" fmla="*/ 293688 h 588551"/>
              <a:gd name="connsiteX1" fmla="*/ 797619 w 2250934"/>
              <a:gd name="connsiteY1" fmla="*/ 0 h 588551"/>
              <a:gd name="connsiteX2" fmla="*/ 1861190 w 2250934"/>
              <a:gd name="connsiteY2" fmla="*/ 158 h 588551"/>
              <a:gd name="connsiteX3" fmla="*/ 2210972 w 2250934"/>
              <a:gd name="connsiteY3" fmla="*/ 588551 h 588551"/>
              <a:gd name="connsiteX4" fmla="*/ 797619 w 2250934"/>
              <a:gd name="connsiteY4" fmla="*/ 587376 h 588551"/>
              <a:gd name="connsiteX5" fmla="*/ 0 w 2250934"/>
              <a:gd name="connsiteY5" fmla="*/ 293688 h 588551"/>
              <a:gd name="connsiteX0" fmla="*/ 0 w 1911966"/>
              <a:gd name="connsiteY0" fmla="*/ 293688 h 594405"/>
              <a:gd name="connsiteX1" fmla="*/ 797619 w 1911966"/>
              <a:gd name="connsiteY1" fmla="*/ 0 h 594405"/>
              <a:gd name="connsiteX2" fmla="*/ 1861190 w 1911966"/>
              <a:gd name="connsiteY2" fmla="*/ 158 h 594405"/>
              <a:gd name="connsiteX3" fmla="*/ 1692687 w 1911966"/>
              <a:gd name="connsiteY3" fmla="*/ 594405 h 594405"/>
              <a:gd name="connsiteX4" fmla="*/ 797619 w 1911966"/>
              <a:gd name="connsiteY4" fmla="*/ 587376 h 594405"/>
              <a:gd name="connsiteX5" fmla="*/ 0 w 1911966"/>
              <a:gd name="connsiteY5" fmla="*/ 293688 h 594405"/>
              <a:gd name="connsiteX0" fmla="*/ 0 w 1817145"/>
              <a:gd name="connsiteY0" fmla="*/ 293688 h 594405"/>
              <a:gd name="connsiteX1" fmla="*/ 797619 w 1817145"/>
              <a:gd name="connsiteY1" fmla="*/ 0 h 594405"/>
              <a:gd name="connsiteX2" fmla="*/ 1722980 w 1817145"/>
              <a:gd name="connsiteY2" fmla="*/ 158 h 594405"/>
              <a:gd name="connsiteX3" fmla="*/ 1692687 w 1817145"/>
              <a:gd name="connsiteY3" fmla="*/ 594405 h 594405"/>
              <a:gd name="connsiteX4" fmla="*/ 797619 w 1817145"/>
              <a:gd name="connsiteY4" fmla="*/ 587376 h 594405"/>
              <a:gd name="connsiteX5" fmla="*/ 0 w 1817145"/>
              <a:gd name="connsiteY5" fmla="*/ 293688 h 594405"/>
              <a:gd name="connsiteX0" fmla="*/ 0 w 1817145"/>
              <a:gd name="connsiteY0" fmla="*/ 298140 h 598857"/>
              <a:gd name="connsiteX1" fmla="*/ 797619 w 1817145"/>
              <a:gd name="connsiteY1" fmla="*/ 4452 h 598857"/>
              <a:gd name="connsiteX2" fmla="*/ 1722980 w 1817145"/>
              <a:gd name="connsiteY2" fmla="*/ 4610 h 598857"/>
              <a:gd name="connsiteX3" fmla="*/ 1692687 w 1817145"/>
              <a:gd name="connsiteY3" fmla="*/ 598857 h 598857"/>
              <a:gd name="connsiteX4" fmla="*/ 797619 w 1817145"/>
              <a:gd name="connsiteY4" fmla="*/ 591828 h 598857"/>
              <a:gd name="connsiteX5" fmla="*/ 0 w 1817145"/>
              <a:gd name="connsiteY5" fmla="*/ 298140 h 598857"/>
              <a:gd name="connsiteX0" fmla="*/ 0 w 1817145"/>
              <a:gd name="connsiteY0" fmla="*/ 293531 h 594248"/>
              <a:gd name="connsiteX1" fmla="*/ 797618 w 1817145"/>
              <a:gd name="connsiteY1" fmla="*/ 25191 h 594248"/>
              <a:gd name="connsiteX2" fmla="*/ 1722980 w 1817145"/>
              <a:gd name="connsiteY2" fmla="*/ 1 h 594248"/>
              <a:gd name="connsiteX3" fmla="*/ 1692687 w 1817145"/>
              <a:gd name="connsiteY3" fmla="*/ 594248 h 594248"/>
              <a:gd name="connsiteX4" fmla="*/ 797619 w 1817145"/>
              <a:gd name="connsiteY4" fmla="*/ 587219 h 594248"/>
              <a:gd name="connsiteX5" fmla="*/ 0 w 1817145"/>
              <a:gd name="connsiteY5" fmla="*/ 293531 h 594248"/>
              <a:gd name="connsiteX0" fmla="*/ 0 w 1817145"/>
              <a:gd name="connsiteY0" fmla="*/ 293531 h 594248"/>
              <a:gd name="connsiteX1" fmla="*/ 797618 w 1817145"/>
              <a:gd name="connsiteY1" fmla="*/ 25191 h 594248"/>
              <a:gd name="connsiteX2" fmla="*/ 1722980 w 1817145"/>
              <a:gd name="connsiteY2" fmla="*/ 1 h 594248"/>
              <a:gd name="connsiteX3" fmla="*/ 1692687 w 1817145"/>
              <a:gd name="connsiteY3" fmla="*/ 594248 h 594248"/>
              <a:gd name="connsiteX4" fmla="*/ 797619 w 1817145"/>
              <a:gd name="connsiteY4" fmla="*/ 587219 h 594248"/>
              <a:gd name="connsiteX5" fmla="*/ 0 w 1817145"/>
              <a:gd name="connsiteY5" fmla="*/ 293531 h 594248"/>
              <a:gd name="connsiteX0" fmla="*/ 5 w 1817150"/>
              <a:gd name="connsiteY0" fmla="*/ 293531 h 594248"/>
              <a:gd name="connsiteX1" fmla="*/ 797623 w 1817150"/>
              <a:gd name="connsiteY1" fmla="*/ 25191 h 594248"/>
              <a:gd name="connsiteX2" fmla="*/ 1722985 w 1817150"/>
              <a:gd name="connsiteY2" fmla="*/ 1 h 594248"/>
              <a:gd name="connsiteX3" fmla="*/ 1692692 w 1817150"/>
              <a:gd name="connsiteY3" fmla="*/ 594248 h 594248"/>
              <a:gd name="connsiteX4" fmla="*/ 787643 w 1817150"/>
              <a:gd name="connsiteY4" fmla="*/ 561871 h 594248"/>
              <a:gd name="connsiteX5" fmla="*/ 5 w 1817150"/>
              <a:gd name="connsiteY5" fmla="*/ 293531 h 594248"/>
              <a:gd name="connsiteX0" fmla="*/ 5 w 1817150"/>
              <a:gd name="connsiteY0" fmla="*/ 293531 h 594248"/>
              <a:gd name="connsiteX1" fmla="*/ 797623 w 1817150"/>
              <a:gd name="connsiteY1" fmla="*/ 25191 h 594248"/>
              <a:gd name="connsiteX2" fmla="*/ 1722985 w 1817150"/>
              <a:gd name="connsiteY2" fmla="*/ 1 h 594248"/>
              <a:gd name="connsiteX3" fmla="*/ 1692692 w 1817150"/>
              <a:gd name="connsiteY3" fmla="*/ 594248 h 594248"/>
              <a:gd name="connsiteX4" fmla="*/ 787643 w 1817150"/>
              <a:gd name="connsiteY4" fmla="*/ 561871 h 594248"/>
              <a:gd name="connsiteX5" fmla="*/ 5 w 1817150"/>
              <a:gd name="connsiteY5" fmla="*/ 293531 h 594248"/>
              <a:gd name="connsiteX0" fmla="*/ 5 w 4091386"/>
              <a:gd name="connsiteY0" fmla="*/ 293531 h 594248"/>
              <a:gd name="connsiteX1" fmla="*/ 797623 w 4091386"/>
              <a:gd name="connsiteY1" fmla="*/ 25191 h 594248"/>
              <a:gd name="connsiteX2" fmla="*/ 4086454 w 4091386"/>
              <a:gd name="connsiteY2" fmla="*/ 1 h 594248"/>
              <a:gd name="connsiteX3" fmla="*/ 1692692 w 4091386"/>
              <a:gd name="connsiteY3" fmla="*/ 594248 h 594248"/>
              <a:gd name="connsiteX4" fmla="*/ 787643 w 4091386"/>
              <a:gd name="connsiteY4" fmla="*/ 561871 h 594248"/>
              <a:gd name="connsiteX5" fmla="*/ 5 w 4091386"/>
              <a:gd name="connsiteY5" fmla="*/ 293531 h 594248"/>
              <a:gd name="connsiteX0" fmla="*/ 5 w 4197443"/>
              <a:gd name="connsiteY0" fmla="*/ 293531 h 594248"/>
              <a:gd name="connsiteX1" fmla="*/ 797623 w 4197443"/>
              <a:gd name="connsiteY1" fmla="*/ 25191 h 594248"/>
              <a:gd name="connsiteX2" fmla="*/ 4086454 w 4197443"/>
              <a:gd name="connsiteY2" fmla="*/ 1 h 594248"/>
              <a:gd name="connsiteX3" fmla="*/ 4088986 w 4197443"/>
              <a:gd name="connsiteY3" fmla="*/ 594248 h 594248"/>
              <a:gd name="connsiteX4" fmla="*/ 787643 w 4197443"/>
              <a:gd name="connsiteY4" fmla="*/ 561871 h 594248"/>
              <a:gd name="connsiteX5" fmla="*/ 5 w 4197443"/>
              <a:gd name="connsiteY5" fmla="*/ 293531 h 594248"/>
              <a:gd name="connsiteX0" fmla="*/ 5 w 4207804"/>
              <a:gd name="connsiteY0" fmla="*/ 299933 h 600650"/>
              <a:gd name="connsiteX1" fmla="*/ 797623 w 4207804"/>
              <a:gd name="connsiteY1" fmla="*/ 31593 h 600650"/>
              <a:gd name="connsiteX2" fmla="*/ 4108337 w 4207804"/>
              <a:gd name="connsiteY2" fmla="*/ 0 h 600650"/>
              <a:gd name="connsiteX3" fmla="*/ 4088986 w 4207804"/>
              <a:gd name="connsiteY3" fmla="*/ 600650 h 600650"/>
              <a:gd name="connsiteX4" fmla="*/ 787643 w 4207804"/>
              <a:gd name="connsiteY4" fmla="*/ 568273 h 600650"/>
              <a:gd name="connsiteX5" fmla="*/ 5 w 4207804"/>
              <a:gd name="connsiteY5" fmla="*/ 299933 h 600650"/>
              <a:gd name="connsiteX0" fmla="*/ 172431 w 4380228"/>
              <a:gd name="connsiteY0" fmla="*/ 299933 h 600650"/>
              <a:gd name="connsiteX1" fmla="*/ 970049 w 4380228"/>
              <a:gd name="connsiteY1" fmla="*/ 31593 h 600650"/>
              <a:gd name="connsiteX2" fmla="*/ 4280763 w 4380228"/>
              <a:gd name="connsiteY2" fmla="*/ 0 h 600650"/>
              <a:gd name="connsiteX3" fmla="*/ 4261412 w 4380228"/>
              <a:gd name="connsiteY3" fmla="*/ 600650 h 600650"/>
              <a:gd name="connsiteX4" fmla="*/ 224435 w 4380228"/>
              <a:gd name="connsiteY4" fmla="*/ 563703 h 600650"/>
              <a:gd name="connsiteX5" fmla="*/ 172431 w 4380228"/>
              <a:gd name="connsiteY5" fmla="*/ 299933 h 600650"/>
              <a:gd name="connsiteX0" fmla="*/ 136241 w 4344040"/>
              <a:gd name="connsiteY0" fmla="*/ 299933 h 600650"/>
              <a:gd name="connsiteX1" fmla="*/ 168320 w 4344040"/>
              <a:gd name="connsiteY1" fmla="*/ 22447 h 600650"/>
              <a:gd name="connsiteX2" fmla="*/ 4244573 w 4344040"/>
              <a:gd name="connsiteY2" fmla="*/ 0 h 600650"/>
              <a:gd name="connsiteX3" fmla="*/ 4225222 w 4344040"/>
              <a:gd name="connsiteY3" fmla="*/ 600650 h 600650"/>
              <a:gd name="connsiteX4" fmla="*/ 188245 w 4344040"/>
              <a:gd name="connsiteY4" fmla="*/ 563703 h 600650"/>
              <a:gd name="connsiteX5" fmla="*/ 136241 w 4344040"/>
              <a:gd name="connsiteY5" fmla="*/ 299933 h 600650"/>
              <a:gd name="connsiteX0" fmla="*/ 136241 w 4344038"/>
              <a:gd name="connsiteY0" fmla="*/ 299933 h 600650"/>
              <a:gd name="connsiteX1" fmla="*/ 168320 w 4344038"/>
              <a:gd name="connsiteY1" fmla="*/ 22447 h 600650"/>
              <a:gd name="connsiteX2" fmla="*/ 4244573 w 4344038"/>
              <a:gd name="connsiteY2" fmla="*/ 0 h 600650"/>
              <a:gd name="connsiteX3" fmla="*/ 4225222 w 4344038"/>
              <a:gd name="connsiteY3" fmla="*/ 600650 h 600650"/>
              <a:gd name="connsiteX4" fmla="*/ 188245 w 4344038"/>
              <a:gd name="connsiteY4" fmla="*/ 563703 h 600650"/>
              <a:gd name="connsiteX5" fmla="*/ 136241 w 4344038"/>
              <a:gd name="connsiteY5" fmla="*/ 299933 h 600650"/>
              <a:gd name="connsiteX0" fmla="*/ 7905 w 4215704"/>
              <a:gd name="connsiteY0" fmla="*/ 299933 h 600650"/>
              <a:gd name="connsiteX1" fmla="*/ 39984 w 4215704"/>
              <a:gd name="connsiteY1" fmla="*/ 22447 h 600650"/>
              <a:gd name="connsiteX2" fmla="*/ 4116237 w 4215704"/>
              <a:gd name="connsiteY2" fmla="*/ 0 h 600650"/>
              <a:gd name="connsiteX3" fmla="*/ 4096886 w 4215704"/>
              <a:gd name="connsiteY3" fmla="*/ 600650 h 600650"/>
              <a:gd name="connsiteX4" fmla="*/ 59909 w 4215704"/>
              <a:gd name="connsiteY4" fmla="*/ 563703 h 600650"/>
              <a:gd name="connsiteX5" fmla="*/ 7905 w 4215704"/>
              <a:gd name="connsiteY5" fmla="*/ 299933 h 600650"/>
              <a:gd name="connsiteX0" fmla="*/ 2053 w 4209850"/>
              <a:gd name="connsiteY0" fmla="*/ 299933 h 600650"/>
              <a:gd name="connsiteX1" fmla="*/ 34132 w 4209850"/>
              <a:gd name="connsiteY1" fmla="*/ 22447 h 600650"/>
              <a:gd name="connsiteX2" fmla="*/ 4110385 w 4209850"/>
              <a:gd name="connsiteY2" fmla="*/ 0 h 600650"/>
              <a:gd name="connsiteX3" fmla="*/ 4091034 w 4209850"/>
              <a:gd name="connsiteY3" fmla="*/ 600650 h 600650"/>
              <a:gd name="connsiteX4" fmla="*/ 54057 w 4209850"/>
              <a:gd name="connsiteY4" fmla="*/ 563703 h 600650"/>
              <a:gd name="connsiteX5" fmla="*/ 2053 w 4209850"/>
              <a:gd name="connsiteY5" fmla="*/ 299933 h 600650"/>
              <a:gd name="connsiteX0" fmla="*/ 574 w 4214354"/>
              <a:gd name="connsiteY0" fmla="*/ 299933 h 600650"/>
              <a:gd name="connsiteX1" fmla="*/ 38634 w 4214354"/>
              <a:gd name="connsiteY1" fmla="*/ 22447 h 600650"/>
              <a:gd name="connsiteX2" fmla="*/ 4114887 w 4214354"/>
              <a:gd name="connsiteY2" fmla="*/ 0 h 600650"/>
              <a:gd name="connsiteX3" fmla="*/ 4095536 w 4214354"/>
              <a:gd name="connsiteY3" fmla="*/ 600650 h 600650"/>
              <a:gd name="connsiteX4" fmla="*/ 58559 w 4214354"/>
              <a:gd name="connsiteY4" fmla="*/ 563703 h 600650"/>
              <a:gd name="connsiteX5" fmla="*/ 574 w 4214354"/>
              <a:gd name="connsiteY5" fmla="*/ 299933 h 600650"/>
              <a:gd name="connsiteX0" fmla="*/ 920 w 4214698"/>
              <a:gd name="connsiteY0" fmla="*/ 299933 h 600650"/>
              <a:gd name="connsiteX1" fmla="*/ 38980 w 4214698"/>
              <a:gd name="connsiteY1" fmla="*/ 22447 h 600650"/>
              <a:gd name="connsiteX2" fmla="*/ 4115233 w 4214698"/>
              <a:gd name="connsiteY2" fmla="*/ 0 h 600650"/>
              <a:gd name="connsiteX3" fmla="*/ 4095882 w 4214698"/>
              <a:gd name="connsiteY3" fmla="*/ 600650 h 600650"/>
              <a:gd name="connsiteX4" fmla="*/ 66130 w 4214698"/>
              <a:gd name="connsiteY4" fmla="*/ 591330 h 600650"/>
              <a:gd name="connsiteX5" fmla="*/ 920 w 4214698"/>
              <a:gd name="connsiteY5" fmla="*/ 299933 h 600650"/>
              <a:gd name="connsiteX0" fmla="*/ 131 w 4213910"/>
              <a:gd name="connsiteY0" fmla="*/ 308562 h 609279"/>
              <a:gd name="connsiteX1" fmla="*/ 59867 w 4213910"/>
              <a:gd name="connsiteY1" fmla="*/ 3452 h 609279"/>
              <a:gd name="connsiteX2" fmla="*/ 4114444 w 4213910"/>
              <a:gd name="connsiteY2" fmla="*/ 8629 h 609279"/>
              <a:gd name="connsiteX3" fmla="*/ 4095093 w 4213910"/>
              <a:gd name="connsiteY3" fmla="*/ 609279 h 609279"/>
              <a:gd name="connsiteX4" fmla="*/ 65341 w 4213910"/>
              <a:gd name="connsiteY4" fmla="*/ 599959 h 609279"/>
              <a:gd name="connsiteX5" fmla="*/ 131 w 4213910"/>
              <a:gd name="connsiteY5" fmla="*/ 308562 h 609279"/>
              <a:gd name="connsiteX0" fmla="*/ 131 w 4213910"/>
              <a:gd name="connsiteY0" fmla="*/ 305110 h 605827"/>
              <a:gd name="connsiteX1" fmla="*/ 59867 w 4213910"/>
              <a:gd name="connsiteY1" fmla="*/ 0 h 605827"/>
              <a:gd name="connsiteX2" fmla="*/ 4114444 w 4213910"/>
              <a:gd name="connsiteY2" fmla="*/ 5177 h 605827"/>
              <a:gd name="connsiteX3" fmla="*/ 4095093 w 4213910"/>
              <a:gd name="connsiteY3" fmla="*/ 605827 h 605827"/>
              <a:gd name="connsiteX4" fmla="*/ 65341 w 4213910"/>
              <a:gd name="connsiteY4" fmla="*/ 596507 h 605827"/>
              <a:gd name="connsiteX5" fmla="*/ 131 w 4213910"/>
              <a:gd name="connsiteY5" fmla="*/ 305110 h 60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3910" h="605827">
                <a:moveTo>
                  <a:pt x="131" y="305110"/>
                </a:moveTo>
                <a:cubicBezTo>
                  <a:pt x="-781" y="205692"/>
                  <a:pt x="29367" y="72814"/>
                  <a:pt x="59867" y="0"/>
                </a:cubicBezTo>
                <a:lnTo>
                  <a:pt x="4114444" y="5177"/>
                </a:lnTo>
                <a:cubicBezTo>
                  <a:pt x="4241171" y="67309"/>
                  <a:pt x="4259411" y="546604"/>
                  <a:pt x="4095093" y="605827"/>
                </a:cubicBezTo>
                <a:lnTo>
                  <a:pt x="65341" y="596507"/>
                </a:lnTo>
                <a:cubicBezTo>
                  <a:pt x="-10313" y="493208"/>
                  <a:pt x="1043" y="404528"/>
                  <a:pt x="131" y="30511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  <a:alpha val="46000"/>
                </a:schemeClr>
              </a:gs>
              <a:gs pos="74000">
                <a:schemeClr val="accent3">
                  <a:lumMod val="40000"/>
                  <a:lumOff val="60000"/>
                  <a:alpha val="48000"/>
                </a:schemeClr>
              </a:gs>
              <a:gs pos="83000">
                <a:schemeClr val="accent3">
                  <a:lumMod val="40000"/>
                  <a:lumOff val="60000"/>
                  <a:alpha val="46000"/>
                </a:schemeClr>
              </a:gs>
              <a:gs pos="100000">
                <a:schemeClr val="accent3">
                  <a:lumMod val="20000"/>
                  <a:lumOff val="80000"/>
                  <a:alpha val="48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1" name="Ellipse 160"/>
          <p:cNvSpPr/>
          <p:nvPr/>
        </p:nvSpPr>
        <p:spPr>
          <a:xfrm rot="5400000" flipH="1">
            <a:off x="8386469" y="5262949"/>
            <a:ext cx="64468" cy="29781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6000"/>
                </a:schemeClr>
              </a:gs>
              <a:gs pos="74000">
                <a:schemeClr val="accent3">
                  <a:lumMod val="40000"/>
                  <a:lumOff val="60000"/>
                </a:schemeClr>
              </a:gs>
              <a:gs pos="83000">
                <a:schemeClr val="accent3">
                  <a:lumMod val="40000"/>
                  <a:lumOff val="60000"/>
                  <a:alpha val="47000"/>
                </a:schemeClr>
              </a:gs>
              <a:gs pos="100000">
                <a:schemeClr val="accent3">
                  <a:lumMod val="20000"/>
                  <a:lumOff val="80000"/>
                  <a:alpha val="44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/>
          <p:cNvSpPr/>
          <p:nvPr/>
        </p:nvSpPr>
        <p:spPr>
          <a:xfrm rot="5400000" flipH="1">
            <a:off x="8403064" y="4427413"/>
            <a:ext cx="45719" cy="34290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6000"/>
                </a:schemeClr>
              </a:gs>
              <a:gs pos="74000">
                <a:schemeClr val="accent3">
                  <a:lumMod val="40000"/>
                  <a:lumOff val="60000"/>
                  <a:alpha val="48000"/>
                </a:schemeClr>
              </a:gs>
              <a:gs pos="83000">
                <a:schemeClr val="accent3">
                  <a:lumMod val="40000"/>
                  <a:lumOff val="60000"/>
                  <a:alpha val="49000"/>
                </a:schemeClr>
              </a:gs>
              <a:gs pos="100000">
                <a:schemeClr val="accent3">
                  <a:lumMod val="20000"/>
                  <a:lumOff val="80000"/>
                  <a:alpha val="5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/>
          <p:cNvSpPr/>
          <p:nvPr/>
        </p:nvSpPr>
        <p:spPr>
          <a:xfrm rot="16200000" flipH="1" flipV="1">
            <a:off x="8411259" y="5940521"/>
            <a:ext cx="45719" cy="34290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6000"/>
                </a:schemeClr>
              </a:gs>
              <a:gs pos="74000">
                <a:schemeClr val="accent3">
                  <a:lumMod val="40000"/>
                  <a:lumOff val="60000"/>
                  <a:alpha val="48000"/>
                </a:schemeClr>
              </a:gs>
              <a:gs pos="83000">
                <a:schemeClr val="accent3">
                  <a:lumMod val="40000"/>
                  <a:lumOff val="60000"/>
                  <a:alpha val="49000"/>
                </a:schemeClr>
              </a:gs>
              <a:gs pos="100000">
                <a:schemeClr val="accent3">
                  <a:lumMod val="20000"/>
                  <a:lumOff val="80000"/>
                  <a:alpha val="5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r 17"/>
          <p:cNvGrpSpPr/>
          <p:nvPr/>
        </p:nvGrpSpPr>
        <p:grpSpPr>
          <a:xfrm>
            <a:off x="187735" y="3599420"/>
            <a:ext cx="8333959" cy="881631"/>
            <a:chOff x="187735" y="3622866"/>
            <a:chExt cx="8333959" cy="881631"/>
          </a:xfrm>
        </p:grpSpPr>
        <p:sp>
          <p:nvSpPr>
            <p:cNvPr id="191" name="Flèche droite à entaille 190"/>
            <p:cNvSpPr/>
            <p:nvPr/>
          </p:nvSpPr>
          <p:spPr>
            <a:xfrm>
              <a:off x="477789" y="3845723"/>
              <a:ext cx="422057" cy="321801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 w="41275"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ZoneTexte 14"/>
                <p:cNvSpPr txBox="1"/>
                <p:nvPr/>
              </p:nvSpPr>
              <p:spPr>
                <a:xfrm>
                  <a:off x="187735" y="4196720"/>
                  <a:ext cx="9777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smtClean="0"/>
                    <a:t>Red.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1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400" i="1">
                              <a:latin typeface="Cambria Math" charset="0"/>
                            </a:rPr>
                            <m:t>𝑇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charset="0"/>
                            </a:rPr>
                            <m:t>7</m:t>
                          </m:r>
                        </m:sup>
                      </m:sSup>
                    </m:oMath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15" name="ZoneText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35" y="4196720"/>
                  <a:ext cx="977768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75" t="-2000" b="-22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2" name="ZoneTexte 191"/>
                <p:cNvSpPr txBox="1"/>
                <p:nvPr/>
              </p:nvSpPr>
              <p:spPr>
                <a:xfrm>
                  <a:off x="1132632" y="3622866"/>
                  <a:ext cx="5733877" cy="8268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i="1" smtClean="0">
                            <a:latin typeface="Cambria Math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fr-FR" sz="16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fr-FR" sz="16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  <m:sup>
                            <m:r>
                              <a:rPr lang="fr-FR" sz="1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sz="1600" i="1">
                            <a:latin typeface="Cambria Math" charset="0"/>
                          </a:rPr>
                          <m:t>=</m:t>
                        </m:r>
                        <m:r>
                          <a:rPr lang="fr-FR" sz="1600" b="0" i="1" smtClean="0">
                            <a:latin typeface="Cambria Math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fr-FR" sz="16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600" i="1">
                                <a:latin typeface="Cambria Math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charset="0"/>
                                  </a:rPr>
                                  <m:t>ℓ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rad>
                        <m:r>
                          <a:rPr lang="fr-FR" sz="16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fr-FR" sz="1600" i="1"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fr-FR" sz="16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600" b="0" i="1" smtClean="0">
                            <a:latin typeface="Cambria Math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fr-FR" sz="16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600" i="1">
                                <a:latin typeface="Cambria Math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charset="0"/>
                                  </a:rPr>
                                  <m:t>ℓ</m:t>
                                </m:r>
                              </m:num>
                              <m:den>
                                <m:r>
                                  <a:rPr lang="fr-FR" sz="1600" i="1">
                                    <a:latin typeface="Cambria Math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rad>
                        <m:d>
                          <m:dPr>
                            <m:begChr m:val="["/>
                            <m:endChr m:val="]"/>
                            <m:ctrlPr>
                              <a:rPr lang="pt-BR" sz="16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>
                                    <a:latin typeface="Cambria Math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d>
                                  <m:dPr>
                                    <m:ctrlPr>
                                      <a:rPr lang="is-IS" sz="16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i="1">
                                        <a:latin typeface="Cambria Math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fr-FR" sz="1600" i="1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600" i="1">
                                            <a:latin typeface="Cambria Math" charset="0"/>
                                          </a:rPr>
                                          <m:t>ℓ</m:t>
                                        </m:r>
                                      </m:num>
                                      <m:den>
                                        <m:r>
                                          <a:rPr lang="fr-FR" sz="1600" i="1">
                                            <a:latin typeface="Cambria Math" charset="0"/>
                                          </a:rPr>
                                          <m:t>𝑟</m:t>
                                        </m:r>
                                      </m:den>
                                    </m:f>
                                  </m:e>
                                </m:d>
                              </m:den>
                            </m:f>
                            <m:r>
                              <a:rPr lang="fr-FR" sz="1600" i="1">
                                <a:latin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600" i="1">
                                <a:latin typeface="Cambria Math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600" i="1">
                                <a:latin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>
                                    <a:latin typeface="Cambria Math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600" i="1">
                                <a:latin typeface="Cambria Math" charset="0"/>
                              </a:rPr>
                              <m:t>𝜃</m:t>
                            </m:r>
                            <m:r>
                              <a:rPr lang="fr-FR" sz="1600" i="1">
                                <a:latin typeface="Cambria Math" charset="0"/>
                              </a:rPr>
                              <m:t> </m:t>
                            </m:r>
                            <m:r>
                              <a:rPr lang="fr-FR" sz="1600" i="1">
                                <a:latin typeface="Cambria Math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fr-FR" sz="1600" i="1" dirty="0" smtClean="0">
                    <a:latin typeface="Cambria Math" charset="0"/>
                  </a:endParaRPr>
                </a:p>
              </p:txBody>
            </p:sp>
          </mc:Choice>
          <mc:Fallback>
            <p:sp>
              <p:nvSpPr>
                <p:cNvPr id="192" name="ZoneTexte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32" y="3622866"/>
                  <a:ext cx="5733877" cy="82689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73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7017180" y="3876372"/>
                  <a:ext cx="1504514" cy="449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dirty="0" smtClean="0"/>
                    <a:t>+ </a:t>
                  </a:r>
                  <a:r>
                    <a:rPr lang="fr-FR" sz="1600" dirty="0" err="1" smtClean="0"/>
                    <a:t>scalar</a:t>
                  </a:r>
                  <a:r>
                    <a:rPr lang="fr-FR" sz="1600" dirty="0" smtClean="0"/>
                    <a:t> </a:t>
                  </a:r>
                  <a14:m>
                    <m:oMath xmlns:m="http://schemas.openxmlformats.org/officeDocument/2006/math">
                      <m:r>
                        <a:rPr lang="fr-FR" sz="1600" b="0" i="1" smtClean="0">
                          <a:latin typeface="Cambria Math" charset="0"/>
                        </a:rPr>
                        <m:t>∼1−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charset="0"/>
                            </a:rPr>
                            <m:t>ℓ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charset="0"/>
                            </a:rPr>
                            <m:t>𝑟</m:t>
                          </m:r>
                        </m:den>
                      </m:f>
                    </m:oMath>
                  </a14:m>
                  <a:endParaRPr lang="fr-FR" sz="1600" dirty="0"/>
                </a:p>
              </p:txBody>
            </p:sp>
          </mc:Choice>
          <mc:Fallback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180" y="3876372"/>
                  <a:ext cx="1504514" cy="44999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24" b="-540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4" name="Rectangle 203"/>
          <p:cNvSpPr/>
          <p:nvPr/>
        </p:nvSpPr>
        <p:spPr>
          <a:xfrm>
            <a:off x="77707" y="1090708"/>
            <a:ext cx="8974082" cy="112259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Ellipse 204"/>
          <p:cNvSpPr/>
          <p:nvPr/>
        </p:nvSpPr>
        <p:spPr>
          <a:xfrm>
            <a:off x="7520131" y="5657827"/>
            <a:ext cx="54000" cy="540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6" name="Grouper 205"/>
          <p:cNvGrpSpPr/>
          <p:nvPr/>
        </p:nvGrpSpPr>
        <p:grpSpPr>
          <a:xfrm>
            <a:off x="7651206" y="5117516"/>
            <a:ext cx="368806" cy="585138"/>
            <a:chOff x="7651206" y="5117516"/>
            <a:chExt cx="368806" cy="585138"/>
          </a:xfrm>
        </p:grpSpPr>
        <p:sp>
          <p:nvSpPr>
            <p:cNvPr id="207" name="Accolade fermante 206"/>
            <p:cNvSpPr/>
            <p:nvPr/>
          </p:nvSpPr>
          <p:spPr>
            <a:xfrm>
              <a:off x="7651206" y="5117516"/>
              <a:ext cx="119996" cy="585138"/>
            </a:xfrm>
            <a:prstGeom prst="rightBrace">
              <a:avLst/>
            </a:prstGeom>
            <a:ln w="19050">
              <a:solidFill>
                <a:schemeClr val="tx2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8" name="Rectangle 207"/>
                <p:cNvSpPr/>
                <p:nvPr/>
              </p:nvSpPr>
              <p:spPr>
                <a:xfrm>
                  <a:off x="7719930" y="5262420"/>
                  <a:ext cx="30008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b="0" i="1" smtClean="0">
                            <a:latin typeface="Cambria Math" charset="0"/>
                          </a:rPr>
                          <m:t>ℓ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>
            <p:sp>
              <p:nvSpPr>
                <p:cNvPr id="208" name="Rectangle 2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9930" y="5262420"/>
                  <a:ext cx="300082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75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 98"/>
          <p:cNvPicPr>
            <a:picLocks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523" y="6230643"/>
            <a:ext cx="314717" cy="174308"/>
          </a:xfrm>
          <a:prstGeom prst="rect">
            <a:avLst/>
          </a:prstGeom>
        </p:spPr>
      </p:pic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17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Geometric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Shape 66"/>
              <p:cNvSpPr txBox="1">
                <a:spLocks/>
              </p:cNvSpPr>
              <p:nvPr/>
            </p:nvSpPr>
            <p:spPr>
              <a:xfrm>
                <a:off x="-14502" y="762571"/>
                <a:ext cx="9158501" cy="196398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b="1" dirty="0" smtClean="0">
                    <a:sym typeface="Wingdings"/>
                  </a:rPr>
                  <a:t>Step 1: </a:t>
                </a:r>
                <a:r>
                  <a:rPr lang="fr-FR" sz="2200" dirty="0" err="1" smtClean="0">
                    <a:sym typeface="Wingdings"/>
                  </a:rPr>
                  <a:t>blowing</a:t>
                </a:r>
                <a:r>
                  <a:rPr lang="fr-FR" sz="2200" dirty="0" smtClean="0">
                    <a:sym typeface="Wingdings"/>
                  </a:rPr>
                  <a:t> up a </a:t>
                </a:r>
                <a:r>
                  <a:rPr lang="fr-FR" sz="2200" dirty="0" err="1" smtClean="0">
                    <a:sym typeface="Wingdings"/>
                  </a:rPr>
                  <a:t>bubble</a:t>
                </a:r>
                <a:r>
                  <a:rPr lang="fr-FR" sz="2200" dirty="0" smtClean="0">
                    <a:sym typeface="Wingdings"/>
                  </a:rPr>
                  <a:t> of </a:t>
                </a:r>
                <a:r>
                  <a:rPr lang="fr-FR" sz="2200" dirty="0" err="1" smtClean="0">
                    <a:sym typeface="Wingdings"/>
                  </a:rPr>
                  <a:t>nothing</a:t>
                </a:r>
                <a:r>
                  <a:rPr lang="fr-FR" sz="2200" dirty="0" smtClean="0">
                    <a:sym typeface="Wingdings"/>
                  </a:rPr>
                  <a:t> of size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charset="0"/>
                        <a:sym typeface="Wingdings"/>
                      </a:rPr>
                      <m:t>ℓ∼2</m:t>
                    </m:r>
                    <m:r>
                      <a:rPr lang="fr-FR" sz="2200" b="0" i="1" smtClean="0">
                        <a:latin typeface="Cambria Math" charset="0"/>
                        <a:sym typeface="Wingdings"/>
                      </a:rPr>
                      <m:t>𝑀</m:t>
                    </m:r>
                  </m:oMath>
                </a14:m>
                <a:endParaRPr lang="fr-FR" sz="1400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b="1" dirty="0" err="1">
                    <a:sym typeface="Wingdings"/>
                  </a:rPr>
                  <a:t>Step</a:t>
                </a:r>
                <a:r>
                  <a:rPr lang="fr-FR" sz="2200" b="1" dirty="0">
                    <a:sym typeface="Wingdings"/>
                  </a:rPr>
                  <a:t> </a:t>
                </a:r>
                <a:r>
                  <a:rPr lang="fr-FR" sz="2200" b="1" dirty="0" smtClean="0">
                    <a:sym typeface="Wingdings"/>
                  </a:rPr>
                  <a:t>2: </a:t>
                </a:r>
                <a:r>
                  <a:rPr lang="fr-FR" sz="2200" dirty="0" err="1" smtClean="0">
                    <a:sym typeface="Wingdings"/>
                  </a:rPr>
                  <a:t>add</a:t>
                </a:r>
                <a:r>
                  <a:rPr lang="fr-FR" sz="220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b="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charset="0"/>
                            <a:sym typeface="Wingdings"/>
                          </a:rPr>
                          <m:t>(</m:t>
                        </m:r>
                        <m:r>
                          <a:rPr lang="fr-FR" sz="2200" b="0" i="1" smtClean="0">
                            <a:latin typeface="Cambria Math" charset="0"/>
                            <a:sym typeface="Wingdings"/>
                          </a:rPr>
                          <m:t>ℓ/2)</m:t>
                        </m:r>
                      </m:e>
                      <m:sup>
                        <m:r>
                          <a:rPr lang="fr-FR" sz="2200" b="0" i="1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sup>
                    </m:sSup>
                    <m:r>
                      <a:rPr lang="fr-FR" sz="2200" b="0" i="1" smtClean="0">
                        <a:latin typeface="Cambria Math" charset="0"/>
                        <a:sym typeface="Wingdings"/>
                      </a:rPr>
                      <m:t>∼</m:t>
                    </m:r>
                    <m:sSup>
                      <m:sSupPr>
                        <m:ctrlPr>
                          <a:rPr lang="fr-FR" sz="2200" b="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charset="0"/>
                            <a:sym typeface="Wingdings"/>
                          </a:rPr>
                          <m:t>𝑀</m:t>
                        </m:r>
                      </m:e>
                      <m:sup>
                        <m:r>
                          <a:rPr lang="fr-FR" sz="2200" b="0" i="1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dirty="0" smtClean="0">
                    <a:sym typeface="Wingdings"/>
                  </a:rPr>
                  <a:t>M2 </a:t>
                </a:r>
                <a:r>
                  <a:rPr lang="fr-FR" sz="2200" dirty="0" err="1" smtClean="0">
                    <a:sym typeface="Wingdings"/>
                  </a:rPr>
                  <a:t>branes</a:t>
                </a:r>
                <a:r>
                  <a:rPr lang="fr-FR" sz="2200" dirty="0" smtClean="0">
                    <a:sym typeface="Wingdings"/>
                  </a:rPr>
                  <a:t> and anti-M2 </a:t>
                </a:r>
                <a:r>
                  <a:rPr lang="fr-FR" sz="2200" dirty="0" err="1" smtClean="0">
                    <a:sym typeface="Wingdings"/>
                  </a:rPr>
                  <a:t>branes</a:t>
                </a:r>
                <a:r>
                  <a:rPr lang="fr-FR" sz="2200" dirty="0" smtClean="0">
                    <a:sym typeface="Wingdings"/>
                  </a:rPr>
                  <a:t> at the </a:t>
                </a:r>
                <a:r>
                  <a:rPr lang="fr-FR" sz="2200" dirty="0" err="1" smtClean="0">
                    <a:sym typeface="Wingdings"/>
                  </a:rPr>
                  <a:t>poles</a:t>
                </a:r>
                <a:endParaRPr lang="fr-FR" sz="2200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b="1" dirty="0" err="1">
                    <a:sym typeface="Wingdings"/>
                  </a:rPr>
                  <a:t>Step</a:t>
                </a:r>
                <a:r>
                  <a:rPr lang="fr-FR" sz="2200" b="1" dirty="0">
                    <a:sym typeface="Wingdings"/>
                  </a:rPr>
                  <a:t> </a:t>
                </a:r>
                <a:r>
                  <a:rPr lang="fr-FR" sz="2200" b="1" dirty="0" smtClean="0">
                    <a:sym typeface="Wingdings"/>
                  </a:rPr>
                  <a:t>3: </a:t>
                </a:r>
                <a:r>
                  <a:rPr lang="fr-FR" sz="2200" dirty="0" smtClean="0">
                    <a:sym typeface="Wingdings"/>
                  </a:rPr>
                  <a:t>Replace the </a:t>
                </a:r>
                <a:r>
                  <a:rPr lang="fr-FR" sz="2200" dirty="0" err="1" smtClean="0">
                    <a:sym typeface="Wingdings"/>
                  </a:rPr>
                  <a:t>poles</a:t>
                </a:r>
                <a:r>
                  <a:rPr lang="fr-FR" sz="2200" dirty="0" smtClean="0">
                    <a:sym typeface="Wingdings"/>
                  </a:rPr>
                  <a:t> by </a:t>
                </a:r>
                <a:r>
                  <a:rPr lang="fr-FR" sz="2200" dirty="0" err="1" smtClean="0">
                    <a:sym typeface="Wingdings"/>
                  </a:rPr>
                  <a:t>small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bubbles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supported</a:t>
                </a:r>
                <a:r>
                  <a:rPr lang="fr-FR" sz="2200" dirty="0" smtClean="0">
                    <a:sym typeface="Wingdings"/>
                  </a:rPr>
                  <a:t> by the </a:t>
                </a:r>
                <a:r>
                  <a:rPr lang="fr-FR" sz="2200" dirty="0" err="1" smtClean="0">
                    <a:sym typeface="Wingdings"/>
                  </a:rPr>
                  <a:t>same</a:t>
                </a:r>
                <a:r>
                  <a:rPr lang="fr-FR" sz="2200" dirty="0" smtClean="0">
                    <a:sym typeface="Wingdings"/>
                  </a:rPr>
                  <a:t> M2 </a:t>
                </a:r>
                <a:r>
                  <a:rPr lang="fr-FR" sz="2200" dirty="0" err="1" smtClean="0">
                    <a:sym typeface="Wingdings"/>
                  </a:rPr>
                  <a:t>brane</a:t>
                </a:r>
                <a:r>
                  <a:rPr lang="fr-FR" sz="2200" dirty="0" smtClean="0">
                    <a:sym typeface="Wingdings"/>
                  </a:rPr>
                  <a:t> flux</a:t>
                </a:r>
                <a:endParaRPr lang="fr-FR" sz="2200" dirty="0">
                  <a:sym typeface="Wingdings"/>
                </a:endParaRPr>
              </a:p>
            </p:txBody>
          </p:sp>
        </mc:Choice>
        <mc:Fallback>
          <p:sp>
            <p:nvSpPr>
              <p:cNvPr id="40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02" y="762571"/>
                <a:ext cx="9158501" cy="1963984"/>
              </a:xfrm>
              <a:prstGeom prst="rect">
                <a:avLst/>
              </a:prstGeom>
              <a:blipFill rotWithShape="0">
                <a:blip r:embed="rId5"/>
                <a:stretch>
                  <a:fillRect l="-266" t="-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er 40"/>
          <p:cNvGrpSpPr/>
          <p:nvPr/>
        </p:nvGrpSpPr>
        <p:grpSpPr>
          <a:xfrm>
            <a:off x="140896" y="4934683"/>
            <a:ext cx="2429892" cy="1437876"/>
            <a:chOff x="319999" y="1881857"/>
            <a:chExt cx="2102711" cy="1201561"/>
          </a:xfrm>
        </p:grpSpPr>
        <p:sp>
          <p:nvSpPr>
            <p:cNvPr id="56" name="Ellipse 55"/>
            <p:cNvSpPr/>
            <p:nvPr/>
          </p:nvSpPr>
          <p:spPr>
            <a:xfrm>
              <a:off x="1289802" y="2987524"/>
              <a:ext cx="196729" cy="8658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3" name="Forme libre 42"/>
            <p:cNvSpPr/>
            <p:nvPr/>
          </p:nvSpPr>
          <p:spPr>
            <a:xfrm flipH="1">
              <a:off x="1057479" y="2179671"/>
              <a:ext cx="616434" cy="822014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1992 w 793402"/>
                <a:gd name="connsiteY0" fmla="*/ 1187072 h 1187072"/>
                <a:gd name="connsiteX1" fmla="*/ 8431 w 793402"/>
                <a:gd name="connsiteY1" fmla="*/ 999739 h 1187072"/>
                <a:gd name="connsiteX2" fmla="*/ 90892 w 793402"/>
                <a:gd name="connsiteY2" fmla="*/ 183772 h 1187072"/>
                <a:gd name="connsiteX3" fmla="*/ 793402 w 793402"/>
                <a:gd name="connsiteY3" fmla="*/ 1835 h 1187072"/>
                <a:gd name="connsiteX0" fmla="*/ 9578 w 800988"/>
                <a:gd name="connsiteY0" fmla="*/ 1187072 h 1217468"/>
                <a:gd name="connsiteX1" fmla="*/ 5492 w 800988"/>
                <a:gd name="connsiteY1" fmla="*/ 1136081 h 1217468"/>
                <a:gd name="connsiteX2" fmla="*/ 98478 w 800988"/>
                <a:gd name="connsiteY2" fmla="*/ 183772 h 1217468"/>
                <a:gd name="connsiteX3" fmla="*/ 800988 w 800988"/>
                <a:gd name="connsiteY3" fmla="*/ 1835 h 1217468"/>
                <a:gd name="connsiteX0" fmla="*/ 0 w 912449"/>
                <a:gd name="connsiteY0" fmla="*/ 855306 h 1171599"/>
                <a:gd name="connsiteX1" fmla="*/ 116953 w 912449"/>
                <a:gd name="connsiteY1" fmla="*/ 1136081 h 1171599"/>
                <a:gd name="connsiteX2" fmla="*/ 209939 w 912449"/>
                <a:gd name="connsiteY2" fmla="*/ 183772 h 1171599"/>
                <a:gd name="connsiteX3" fmla="*/ 912449 w 912449"/>
                <a:gd name="connsiteY3" fmla="*/ 1835 h 1171599"/>
                <a:gd name="connsiteX0" fmla="*/ 0 w 912449"/>
                <a:gd name="connsiteY0" fmla="*/ 855306 h 1210200"/>
                <a:gd name="connsiteX1" fmla="*/ 122215 w 912449"/>
                <a:gd name="connsiteY1" fmla="*/ 1176984 h 1210200"/>
                <a:gd name="connsiteX2" fmla="*/ 209939 w 912449"/>
                <a:gd name="connsiteY2" fmla="*/ 183772 h 1210200"/>
                <a:gd name="connsiteX3" fmla="*/ 912449 w 912449"/>
                <a:gd name="connsiteY3" fmla="*/ 1835 h 1210200"/>
                <a:gd name="connsiteX0" fmla="*/ 0 w 1707101"/>
                <a:gd name="connsiteY0" fmla="*/ 228132 h 1193645"/>
                <a:gd name="connsiteX1" fmla="*/ 916867 w 1707101"/>
                <a:gd name="connsiteY1" fmla="*/ 1176984 h 1193645"/>
                <a:gd name="connsiteX2" fmla="*/ 1004591 w 1707101"/>
                <a:gd name="connsiteY2" fmla="*/ 183772 h 1193645"/>
                <a:gd name="connsiteX3" fmla="*/ 1707101 w 1707101"/>
                <a:gd name="connsiteY3" fmla="*/ 1835 h 1193645"/>
                <a:gd name="connsiteX0" fmla="*/ 0 w 1286093"/>
                <a:gd name="connsiteY0" fmla="*/ 187229 h 1193120"/>
                <a:gd name="connsiteX1" fmla="*/ 495859 w 1286093"/>
                <a:gd name="connsiteY1" fmla="*/ 1176984 h 1193120"/>
                <a:gd name="connsiteX2" fmla="*/ 583583 w 1286093"/>
                <a:gd name="connsiteY2" fmla="*/ 183772 h 1193120"/>
                <a:gd name="connsiteX3" fmla="*/ 1286093 w 1286093"/>
                <a:gd name="connsiteY3" fmla="*/ 1835 h 1193120"/>
                <a:gd name="connsiteX0" fmla="*/ 0 w 1286093"/>
                <a:gd name="connsiteY0" fmla="*/ 187229 h 1161712"/>
                <a:gd name="connsiteX1" fmla="*/ 480071 w 1286093"/>
                <a:gd name="connsiteY1" fmla="*/ 1145171 h 1161712"/>
                <a:gd name="connsiteX2" fmla="*/ 583583 w 1286093"/>
                <a:gd name="connsiteY2" fmla="*/ 183772 h 1161712"/>
                <a:gd name="connsiteX3" fmla="*/ 1286093 w 1286093"/>
                <a:gd name="connsiteY3" fmla="*/ 1835 h 1161712"/>
                <a:gd name="connsiteX0" fmla="*/ 0 w 1286093"/>
                <a:gd name="connsiteY0" fmla="*/ 187229 h 1235423"/>
                <a:gd name="connsiteX1" fmla="*/ 416920 w 1286093"/>
                <a:gd name="connsiteY1" fmla="*/ 1086090 h 1235423"/>
                <a:gd name="connsiteX2" fmla="*/ 480071 w 1286093"/>
                <a:gd name="connsiteY2" fmla="*/ 1145171 h 1235423"/>
                <a:gd name="connsiteX3" fmla="*/ 583583 w 1286093"/>
                <a:gd name="connsiteY3" fmla="*/ 183772 h 1235423"/>
                <a:gd name="connsiteX4" fmla="*/ 1286093 w 1286093"/>
                <a:gd name="connsiteY4" fmla="*/ 1835 h 1235423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195005"/>
                <a:gd name="connsiteX1" fmla="*/ 343244 w 1286093"/>
                <a:gd name="connsiteY1" fmla="*/ 1040643 h 1195005"/>
                <a:gd name="connsiteX2" fmla="*/ 480071 w 1286093"/>
                <a:gd name="connsiteY2" fmla="*/ 1145171 h 1195005"/>
                <a:gd name="connsiteX3" fmla="*/ 583583 w 1286093"/>
                <a:gd name="connsiteY3" fmla="*/ 183772 h 1195005"/>
                <a:gd name="connsiteX4" fmla="*/ 1286093 w 1286093"/>
                <a:gd name="connsiteY4" fmla="*/ 1835 h 1195005"/>
                <a:gd name="connsiteX0" fmla="*/ 0 w 1286093"/>
                <a:gd name="connsiteY0" fmla="*/ 187229 h 1193841"/>
                <a:gd name="connsiteX1" fmla="*/ 343244 w 1286093"/>
                <a:gd name="connsiteY1" fmla="*/ 1040643 h 1193841"/>
                <a:gd name="connsiteX2" fmla="*/ 480071 w 1286093"/>
                <a:gd name="connsiteY2" fmla="*/ 1145171 h 1193841"/>
                <a:gd name="connsiteX3" fmla="*/ 583583 w 1286093"/>
                <a:gd name="connsiteY3" fmla="*/ 183772 h 1193841"/>
                <a:gd name="connsiteX4" fmla="*/ 1286093 w 1286093"/>
                <a:gd name="connsiteY4" fmla="*/ 1835 h 1193841"/>
                <a:gd name="connsiteX0" fmla="*/ 0 w 1286093"/>
                <a:gd name="connsiteY0" fmla="*/ 187229 h 1211807"/>
                <a:gd name="connsiteX1" fmla="*/ 437970 w 1286093"/>
                <a:gd name="connsiteY1" fmla="*/ 1136083 h 1211807"/>
                <a:gd name="connsiteX2" fmla="*/ 480071 w 1286093"/>
                <a:gd name="connsiteY2" fmla="*/ 1145171 h 1211807"/>
                <a:gd name="connsiteX3" fmla="*/ 583583 w 1286093"/>
                <a:gd name="connsiteY3" fmla="*/ 183772 h 1211807"/>
                <a:gd name="connsiteX4" fmla="*/ 1286093 w 1286093"/>
                <a:gd name="connsiteY4" fmla="*/ 1835 h 1211807"/>
                <a:gd name="connsiteX0" fmla="*/ 0 w 1286093"/>
                <a:gd name="connsiteY0" fmla="*/ 187229 h 1161319"/>
                <a:gd name="connsiteX1" fmla="*/ 437970 w 1286093"/>
                <a:gd name="connsiteY1" fmla="*/ 1136083 h 1161319"/>
                <a:gd name="connsiteX2" fmla="*/ 480071 w 1286093"/>
                <a:gd name="connsiteY2" fmla="*/ 1145171 h 1161319"/>
                <a:gd name="connsiteX3" fmla="*/ 583583 w 1286093"/>
                <a:gd name="connsiteY3" fmla="*/ 183772 h 1161319"/>
                <a:gd name="connsiteX4" fmla="*/ 1286093 w 1286093"/>
                <a:gd name="connsiteY4" fmla="*/ 1835 h 1161319"/>
                <a:gd name="connsiteX0" fmla="*/ 0 w 1286093"/>
                <a:gd name="connsiteY0" fmla="*/ 187229 h 1152172"/>
                <a:gd name="connsiteX1" fmla="*/ 437970 w 1286093"/>
                <a:gd name="connsiteY1" fmla="*/ 1136083 h 1152172"/>
                <a:gd name="connsiteX2" fmla="*/ 480071 w 1286093"/>
                <a:gd name="connsiteY2" fmla="*/ 1145171 h 1152172"/>
                <a:gd name="connsiteX3" fmla="*/ 583583 w 1286093"/>
                <a:gd name="connsiteY3" fmla="*/ 183772 h 1152172"/>
                <a:gd name="connsiteX4" fmla="*/ 1286093 w 1286093"/>
                <a:gd name="connsiteY4" fmla="*/ 1835 h 1152172"/>
                <a:gd name="connsiteX0" fmla="*/ 0 w 1286093"/>
                <a:gd name="connsiteY0" fmla="*/ 187229 h 1152172"/>
                <a:gd name="connsiteX1" fmla="*/ 380143 w 1286093"/>
                <a:gd name="connsiteY1" fmla="*/ 101253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4717"/>
                <a:gd name="connsiteX1" fmla="*/ 93761 w 1286093"/>
                <a:gd name="connsiteY1" fmla="*/ 1153365 h 1154717"/>
                <a:gd name="connsiteX2" fmla="*/ 437970 w 1286093"/>
                <a:gd name="connsiteY2" fmla="*/ 1136083 h 1154717"/>
                <a:gd name="connsiteX3" fmla="*/ 480071 w 1286093"/>
                <a:gd name="connsiteY3" fmla="*/ 1145171 h 1154717"/>
                <a:gd name="connsiteX4" fmla="*/ 583583 w 1286093"/>
                <a:gd name="connsiteY4" fmla="*/ 183772 h 1154717"/>
                <a:gd name="connsiteX5" fmla="*/ 1286093 w 1286093"/>
                <a:gd name="connsiteY5" fmla="*/ 1835 h 1154717"/>
                <a:gd name="connsiteX0" fmla="*/ 0 w 1286093"/>
                <a:gd name="connsiteY0" fmla="*/ 187229 h 1155852"/>
                <a:gd name="connsiteX1" fmla="*/ 93761 w 1286093"/>
                <a:gd name="connsiteY1" fmla="*/ 1153365 h 1155852"/>
                <a:gd name="connsiteX2" fmla="*/ 437970 w 1286093"/>
                <a:gd name="connsiteY2" fmla="*/ 1136083 h 1155852"/>
                <a:gd name="connsiteX3" fmla="*/ 480071 w 1286093"/>
                <a:gd name="connsiteY3" fmla="*/ 1145171 h 1155852"/>
                <a:gd name="connsiteX4" fmla="*/ 583583 w 1286093"/>
                <a:gd name="connsiteY4" fmla="*/ 183772 h 1155852"/>
                <a:gd name="connsiteX5" fmla="*/ 1286093 w 1286093"/>
                <a:gd name="connsiteY5" fmla="*/ 1835 h 1155852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68571"/>
                <a:gd name="connsiteX1" fmla="*/ 81827 w 1286093"/>
                <a:gd name="connsiteY1" fmla="*/ 1084664 h 1168571"/>
                <a:gd name="connsiteX2" fmla="*/ 93761 w 1286093"/>
                <a:gd name="connsiteY2" fmla="*/ 1153365 h 1168571"/>
                <a:gd name="connsiteX3" fmla="*/ 437970 w 1286093"/>
                <a:gd name="connsiteY3" fmla="*/ 1136083 h 1168571"/>
                <a:gd name="connsiteX4" fmla="*/ 480071 w 1286093"/>
                <a:gd name="connsiteY4" fmla="*/ 1145171 h 1168571"/>
                <a:gd name="connsiteX5" fmla="*/ 583583 w 1286093"/>
                <a:gd name="connsiteY5" fmla="*/ 183772 h 1168571"/>
                <a:gd name="connsiteX6" fmla="*/ 1286093 w 1286093"/>
                <a:gd name="connsiteY6" fmla="*/ 1835 h 1168571"/>
                <a:gd name="connsiteX0" fmla="*/ 0 w 1286093"/>
                <a:gd name="connsiteY0" fmla="*/ 187229 h 1168571"/>
                <a:gd name="connsiteX1" fmla="*/ 61939 w 1286093"/>
                <a:gd name="connsiteY1" fmla="*/ 346144 h 1168571"/>
                <a:gd name="connsiteX2" fmla="*/ 81827 w 1286093"/>
                <a:gd name="connsiteY2" fmla="*/ 1084664 h 1168571"/>
                <a:gd name="connsiteX3" fmla="*/ 93761 w 1286093"/>
                <a:gd name="connsiteY3" fmla="*/ 1153365 h 1168571"/>
                <a:gd name="connsiteX4" fmla="*/ 437970 w 1286093"/>
                <a:gd name="connsiteY4" fmla="*/ 1136083 h 1168571"/>
                <a:gd name="connsiteX5" fmla="*/ 480071 w 1286093"/>
                <a:gd name="connsiteY5" fmla="*/ 1145171 h 1168571"/>
                <a:gd name="connsiteX6" fmla="*/ 583583 w 1286093"/>
                <a:gd name="connsiteY6" fmla="*/ 183772 h 1168571"/>
                <a:gd name="connsiteX7" fmla="*/ 1286093 w 1286093"/>
                <a:gd name="connsiteY7" fmla="*/ 1835 h 1168571"/>
                <a:gd name="connsiteX0" fmla="*/ 554818 w 1224392"/>
                <a:gd name="connsiteY0" fmla="*/ 111659 h 1168571"/>
                <a:gd name="connsiteX1" fmla="*/ 238 w 1224392"/>
                <a:gd name="connsiteY1" fmla="*/ 346144 h 1168571"/>
                <a:gd name="connsiteX2" fmla="*/ 20126 w 1224392"/>
                <a:gd name="connsiteY2" fmla="*/ 1084664 h 1168571"/>
                <a:gd name="connsiteX3" fmla="*/ 32060 w 1224392"/>
                <a:gd name="connsiteY3" fmla="*/ 1153365 h 1168571"/>
                <a:gd name="connsiteX4" fmla="*/ 376269 w 1224392"/>
                <a:gd name="connsiteY4" fmla="*/ 1136083 h 1168571"/>
                <a:gd name="connsiteX5" fmla="*/ 418370 w 1224392"/>
                <a:gd name="connsiteY5" fmla="*/ 1145171 h 1168571"/>
                <a:gd name="connsiteX6" fmla="*/ 521882 w 1224392"/>
                <a:gd name="connsiteY6" fmla="*/ 183772 h 1168571"/>
                <a:gd name="connsiteX7" fmla="*/ 1224392 w 1224392"/>
                <a:gd name="connsiteY7" fmla="*/ 1835 h 1168571"/>
                <a:gd name="connsiteX0" fmla="*/ 570721 w 1240295"/>
                <a:gd name="connsiteY0" fmla="*/ 111659 h 1168571"/>
                <a:gd name="connsiteX1" fmla="*/ 231 w 1240295"/>
                <a:gd name="connsiteY1" fmla="*/ 256834 h 1168571"/>
                <a:gd name="connsiteX2" fmla="*/ 36029 w 1240295"/>
                <a:gd name="connsiteY2" fmla="*/ 1084664 h 1168571"/>
                <a:gd name="connsiteX3" fmla="*/ 47963 w 1240295"/>
                <a:gd name="connsiteY3" fmla="*/ 1153365 h 1168571"/>
                <a:gd name="connsiteX4" fmla="*/ 392172 w 1240295"/>
                <a:gd name="connsiteY4" fmla="*/ 1136083 h 1168571"/>
                <a:gd name="connsiteX5" fmla="*/ 434273 w 1240295"/>
                <a:gd name="connsiteY5" fmla="*/ 1145171 h 1168571"/>
                <a:gd name="connsiteX6" fmla="*/ 537785 w 1240295"/>
                <a:gd name="connsiteY6" fmla="*/ 183772 h 1168571"/>
                <a:gd name="connsiteX7" fmla="*/ 1240295 w 1240295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9006 w 1278580"/>
                <a:gd name="connsiteY0" fmla="*/ 111659 h 1168571"/>
                <a:gd name="connsiteX1" fmla="*/ 30560 w 1278580"/>
                <a:gd name="connsiteY1" fmla="*/ 263704 h 1168571"/>
                <a:gd name="connsiteX2" fmla="*/ 74314 w 1278580"/>
                <a:gd name="connsiteY2" fmla="*/ 1084664 h 1168571"/>
                <a:gd name="connsiteX3" fmla="*/ 86248 w 1278580"/>
                <a:gd name="connsiteY3" fmla="*/ 1153365 h 1168571"/>
                <a:gd name="connsiteX4" fmla="*/ 430457 w 1278580"/>
                <a:gd name="connsiteY4" fmla="*/ 1136083 h 1168571"/>
                <a:gd name="connsiteX5" fmla="*/ 472558 w 1278580"/>
                <a:gd name="connsiteY5" fmla="*/ 1145171 h 1168571"/>
                <a:gd name="connsiteX6" fmla="*/ 576070 w 1278580"/>
                <a:gd name="connsiteY6" fmla="*/ 183772 h 1168571"/>
                <a:gd name="connsiteX7" fmla="*/ 1278580 w 1278580"/>
                <a:gd name="connsiteY7" fmla="*/ 1835 h 1168571"/>
                <a:gd name="connsiteX0" fmla="*/ 602018 w 1271592"/>
                <a:gd name="connsiteY0" fmla="*/ 111659 h 1168571"/>
                <a:gd name="connsiteX1" fmla="*/ 23572 w 1271592"/>
                <a:gd name="connsiteY1" fmla="*/ 263704 h 1168571"/>
                <a:gd name="connsiteX2" fmla="*/ 67326 w 1271592"/>
                <a:gd name="connsiteY2" fmla="*/ 1084664 h 1168571"/>
                <a:gd name="connsiteX3" fmla="*/ 79260 w 1271592"/>
                <a:gd name="connsiteY3" fmla="*/ 1153365 h 1168571"/>
                <a:gd name="connsiteX4" fmla="*/ 423469 w 1271592"/>
                <a:gd name="connsiteY4" fmla="*/ 1136083 h 1168571"/>
                <a:gd name="connsiteX5" fmla="*/ 465570 w 1271592"/>
                <a:gd name="connsiteY5" fmla="*/ 1145171 h 1168571"/>
                <a:gd name="connsiteX6" fmla="*/ 569082 w 1271592"/>
                <a:gd name="connsiteY6" fmla="*/ 183772 h 1168571"/>
                <a:gd name="connsiteX7" fmla="*/ 1271592 w 1271592"/>
                <a:gd name="connsiteY7" fmla="*/ 1835 h 1168571"/>
                <a:gd name="connsiteX0" fmla="*/ 626012 w 1295586"/>
                <a:gd name="connsiteY0" fmla="*/ 111659 h 1168571"/>
                <a:gd name="connsiteX1" fmla="*/ 43590 w 1295586"/>
                <a:gd name="connsiteY1" fmla="*/ 170961 h 1168571"/>
                <a:gd name="connsiteX2" fmla="*/ 47566 w 1295586"/>
                <a:gd name="connsiteY2" fmla="*/ 263704 h 1168571"/>
                <a:gd name="connsiteX3" fmla="*/ 91320 w 1295586"/>
                <a:gd name="connsiteY3" fmla="*/ 1084664 h 1168571"/>
                <a:gd name="connsiteX4" fmla="*/ 103254 w 1295586"/>
                <a:gd name="connsiteY4" fmla="*/ 1153365 h 1168571"/>
                <a:gd name="connsiteX5" fmla="*/ 447463 w 1295586"/>
                <a:gd name="connsiteY5" fmla="*/ 1136083 h 1168571"/>
                <a:gd name="connsiteX6" fmla="*/ 489564 w 1295586"/>
                <a:gd name="connsiteY6" fmla="*/ 1145171 h 1168571"/>
                <a:gd name="connsiteX7" fmla="*/ 593076 w 1295586"/>
                <a:gd name="connsiteY7" fmla="*/ 183772 h 1168571"/>
                <a:gd name="connsiteX8" fmla="*/ 1295586 w 1295586"/>
                <a:gd name="connsiteY8" fmla="*/ 1835 h 1168571"/>
                <a:gd name="connsiteX0" fmla="*/ 580854 w 1250428"/>
                <a:gd name="connsiteY0" fmla="*/ 111659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696521 w 1321086"/>
                <a:gd name="connsiteY0" fmla="*/ 115546 h 1168571"/>
                <a:gd name="connsiteX1" fmla="*/ 1995 w 1321086"/>
                <a:gd name="connsiteY1" fmla="*/ 133266 h 1168571"/>
                <a:gd name="connsiteX2" fmla="*/ 73066 w 1321086"/>
                <a:gd name="connsiteY2" fmla="*/ 263704 h 1168571"/>
                <a:gd name="connsiteX3" fmla="*/ 116820 w 1321086"/>
                <a:gd name="connsiteY3" fmla="*/ 1084664 h 1168571"/>
                <a:gd name="connsiteX4" fmla="*/ 128754 w 1321086"/>
                <a:gd name="connsiteY4" fmla="*/ 1153365 h 1168571"/>
                <a:gd name="connsiteX5" fmla="*/ 472963 w 1321086"/>
                <a:gd name="connsiteY5" fmla="*/ 1136083 h 1168571"/>
                <a:gd name="connsiteX6" fmla="*/ 515064 w 1321086"/>
                <a:gd name="connsiteY6" fmla="*/ 1145171 h 1168571"/>
                <a:gd name="connsiteX7" fmla="*/ 618576 w 1321086"/>
                <a:gd name="connsiteY7" fmla="*/ 183772 h 1168571"/>
                <a:gd name="connsiteX8" fmla="*/ 1321086 w 1321086"/>
                <a:gd name="connsiteY8" fmla="*/ 1835 h 1168571"/>
                <a:gd name="connsiteX0" fmla="*/ 698998 w 1323563"/>
                <a:gd name="connsiteY0" fmla="*/ 115546 h 1168571"/>
                <a:gd name="connsiteX1" fmla="*/ 4472 w 1323563"/>
                <a:gd name="connsiteY1" fmla="*/ 133266 h 1168571"/>
                <a:gd name="connsiteX2" fmla="*/ 75543 w 1323563"/>
                <a:gd name="connsiteY2" fmla="*/ 263704 h 1168571"/>
                <a:gd name="connsiteX3" fmla="*/ 119297 w 1323563"/>
                <a:gd name="connsiteY3" fmla="*/ 1084664 h 1168571"/>
                <a:gd name="connsiteX4" fmla="*/ 131231 w 1323563"/>
                <a:gd name="connsiteY4" fmla="*/ 1153365 h 1168571"/>
                <a:gd name="connsiteX5" fmla="*/ 475440 w 1323563"/>
                <a:gd name="connsiteY5" fmla="*/ 1136083 h 1168571"/>
                <a:gd name="connsiteX6" fmla="*/ 517541 w 1323563"/>
                <a:gd name="connsiteY6" fmla="*/ 1145171 h 1168571"/>
                <a:gd name="connsiteX7" fmla="*/ 621053 w 1323563"/>
                <a:gd name="connsiteY7" fmla="*/ 183772 h 1168571"/>
                <a:gd name="connsiteX8" fmla="*/ 1323563 w 1323563"/>
                <a:gd name="connsiteY8" fmla="*/ 1835 h 1168571"/>
                <a:gd name="connsiteX0" fmla="*/ 698998 w 698998"/>
                <a:gd name="connsiteY0" fmla="*/ 0 h 1053025"/>
                <a:gd name="connsiteX1" fmla="*/ 4472 w 698998"/>
                <a:gd name="connsiteY1" fmla="*/ 17720 h 1053025"/>
                <a:gd name="connsiteX2" fmla="*/ 75543 w 698998"/>
                <a:gd name="connsiteY2" fmla="*/ 148158 h 1053025"/>
                <a:gd name="connsiteX3" fmla="*/ 119297 w 698998"/>
                <a:gd name="connsiteY3" fmla="*/ 969118 h 1053025"/>
                <a:gd name="connsiteX4" fmla="*/ 131231 w 698998"/>
                <a:gd name="connsiteY4" fmla="*/ 1037819 h 1053025"/>
                <a:gd name="connsiteX5" fmla="*/ 475440 w 698998"/>
                <a:gd name="connsiteY5" fmla="*/ 1020537 h 1053025"/>
                <a:gd name="connsiteX6" fmla="*/ 517541 w 698998"/>
                <a:gd name="connsiteY6" fmla="*/ 1029625 h 1053025"/>
                <a:gd name="connsiteX7" fmla="*/ 621053 w 698998"/>
                <a:gd name="connsiteY7" fmla="*/ 68226 h 1053025"/>
                <a:gd name="connsiteX0" fmla="*/ 698998 w 698998"/>
                <a:gd name="connsiteY0" fmla="*/ 0 h 1112659"/>
                <a:gd name="connsiteX1" fmla="*/ 4472 w 698998"/>
                <a:gd name="connsiteY1" fmla="*/ 17720 h 1112659"/>
                <a:gd name="connsiteX2" fmla="*/ 75543 w 698998"/>
                <a:gd name="connsiteY2" fmla="*/ 148158 h 1112659"/>
                <a:gd name="connsiteX3" fmla="*/ 119297 w 698998"/>
                <a:gd name="connsiteY3" fmla="*/ 969118 h 1112659"/>
                <a:gd name="connsiteX4" fmla="*/ 131231 w 698998"/>
                <a:gd name="connsiteY4" fmla="*/ 1037819 h 1112659"/>
                <a:gd name="connsiteX5" fmla="*/ 533087 w 698998"/>
                <a:gd name="connsiteY5" fmla="*/ 1111808 h 1112659"/>
                <a:gd name="connsiteX6" fmla="*/ 517541 w 698998"/>
                <a:gd name="connsiteY6" fmla="*/ 1029625 h 1112659"/>
                <a:gd name="connsiteX7" fmla="*/ 621053 w 698998"/>
                <a:gd name="connsiteY7" fmla="*/ 68226 h 1112659"/>
                <a:gd name="connsiteX0" fmla="*/ 698998 w 698998"/>
                <a:gd name="connsiteY0" fmla="*/ 0 h 1120792"/>
                <a:gd name="connsiteX1" fmla="*/ 4472 w 698998"/>
                <a:gd name="connsiteY1" fmla="*/ 17720 h 1120792"/>
                <a:gd name="connsiteX2" fmla="*/ 75543 w 698998"/>
                <a:gd name="connsiteY2" fmla="*/ 148158 h 1120792"/>
                <a:gd name="connsiteX3" fmla="*/ 119297 w 698998"/>
                <a:gd name="connsiteY3" fmla="*/ 969118 h 1120792"/>
                <a:gd name="connsiteX4" fmla="*/ 116819 w 698998"/>
                <a:gd name="connsiteY4" fmla="*/ 1120792 h 1120792"/>
                <a:gd name="connsiteX5" fmla="*/ 533087 w 698998"/>
                <a:gd name="connsiteY5" fmla="*/ 1111808 h 1120792"/>
                <a:gd name="connsiteX6" fmla="*/ 517541 w 698998"/>
                <a:gd name="connsiteY6" fmla="*/ 1029625 h 1120792"/>
                <a:gd name="connsiteX7" fmla="*/ 621053 w 698998"/>
                <a:gd name="connsiteY7" fmla="*/ 68226 h 1120792"/>
                <a:gd name="connsiteX0" fmla="*/ 698998 w 698998"/>
                <a:gd name="connsiteY0" fmla="*/ 0 h 1122057"/>
                <a:gd name="connsiteX1" fmla="*/ 4472 w 698998"/>
                <a:gd name="connsiteY1" fmla="*/ 17720 h 1122057"/>
                <a:gd name="connsiteX2" fmla="*/ 75543 w 698998"/>
                <a:gd name="connsiteY2" fmla="*/ 148158 h 1122057"/>
                <a:gd name="connsiteX3" fmla="*/ 119297 w 698998"/>
                <a:gd name="connsiteY3" fmla="*/ 969118 h 1122057"/>
                <a:gd name="connsiteX4" fmla="*/ 116819 w 698998"/>
                <a:gd name="connsiteY4" fmla="*/ 1120792 h 1122057"/>
                <a:gd name="connsiteX5" fmla="*/ 533087 w 698998"/>
                <a:gd name="connsiteY5" fmla="*/ 1111808 h 1122057"/>
                <a:gd name="connsiteX6" fmla="*/ 517541 w 698998"/>
                <a:gd name="connsiteY6" fmla="*/ 1029625 h 1122057"/>
                <a:gd name="connsiteX7" fmla="*/ 621053 w 698998"/>
                <a:gd name="connsiteY7" fmla="*/ 68226 h 1122057"/>
                <a:gd name="connsiteX0" fmla="*/ 698998 w 698998"/>
                <a:gd name="connsiteY0" fmla="*/ 0 h 1123075"/>
                <a:gd name="connsiteX1" fmla="*/ 4472 w 698998"/>
                <a:gd name="connsiteY1" fmla="*/ 17720 h 1123075"/>
                <a:gd name="connsiteX2" fmla="*/ 75543 w 698998"/>
                <a:gd name="connsiteY2" fmla="*/ 148158 h 1123075"/>
                <a:gd name="connsiteX3" fmla="*/ 119297 w 698998"/>
                <a:gd name="connsiteY3" fmla="*/ 969118 h 1123075"/>
                <a:gd name="connsiteX4" fmla="*/ 116819 w 698998"/>
                <a:gd name="connsiteY4" fmla="*/ 1120792 h 1123075"/>
                <a:gd name="connsiteX5" fmla="*/ 533087 w 698998"/>
                <a:gd name="connsiteY5" fmla="*/ 1111808 h 1123075"/>
                <a:gd name="connsiteX6" fmla="*/ 517541 w 698998"/>
                <a:gd name="connsiteY6" fmla="*/ 1029625 h 1123075"/>
                <a:gd name="connsiteX7" fmla="*/ 621053 w 698998"/>
                <a:gd name="connsiteY7" fmla="*/ 68226 h 1123075"/>
                <a:gd name="connsiteX0" fmla="*/ 698998 w 698998"/>
                <a:gd name="connsiteY0" fmla="*/ 0 h 1129112"/>
                <a:gd name="connsiteX1" fmla="*/ 4472 w 698998"/>
                <a:gd name="connsiteY1" fmla="*/ 17720 h 1129112"/>
                <a:gd name="connsiteX2" fmla="*/ 75543 w 698998"/>
                <a:gd name="connsiteY2" fmla="*/ 148158 h 1129112"/>
                <a:gd name="connsiteX3" fmla="*/ 119297 w 698998"/>
                <a:gd name="connsiteY3" fmla="*/ 969118 h 1129112"/>
                <a:gd name="connsiteX4" fmla="*/ 116819 w 698998"/>
                <a:gd name="connsiteY4" fmla="*/ 1120792 h 1129112"/>
                <a:gd name="connsiteX5" fmla="*/ 518675 w 698998"/>
                <a:gd name="connsiteY5" fmla="*/ 1128403 h 1129112"/>
                <a:gd name="connsiteX6" fmla="*/ 517541 w 698998"/>
                <a:gd name="connsiteY6" fmla="*/ 1029625 h 1129112"/>
                <a:gd name="connsiteX7" fmla="*/ 621053 w 698998"/>
                <a:gd name="connsiteY7" fmla="*/ 68226 h 1129112"/>
                <a:gd name="connsiteX0" fmla="*/ 698998 w 698998"/>
                <a:gd name="connsiteY0" fmla="*/ 0 h 1123533"/>
                <a:gd name="connsiteX1" fmla="*/ 4472 w 698998"/>
                <a:gd name="connsiteY1" fmla="*/ 17720 h 1123533"/>
                <a:gd name="connsiteX2" fmla="*/ 75543 w 698998"/>
                <a:gd name="connsiteY2" fmla="*/ 148158 h 1123533"/>
                <a:gd name="connsiteX3" fmla="*/ 119297 w 698998"/>
                <a:gd name="connsiteY3" fmla="*/ 969118 h 1123533"/>
                <a:gd name="connsiteX4" fmla="*/ 116819 w 698998"/>
                <a:gd name="connsiteY4" fmla="*/ 1120792 h 1123533"/>
                <a:gd name="connsiteX5" fmla="*/ 518675 w 698998"/>
                <a:gd name="connsiteY5" fmla="*/ 1115957 h 1123533"/>
                <a:gd name="connsiteX6" fmla="*/ 517541 w 698998"/>
                <a:gd name="connsiteY6" fmla="*/ 1029625 h 1123533"/>
                <a:gd name="connsiteX7" fmla="*/ 621053 w 698998"/>
                <a:gd name="connsiteY7" fmla="*/ 68226 h 1123533"/>
                <a:gd name="connsiteX0" fmla="*/ 698998 w 698998"/>
                <a:gd name="connsiteY0" fmla="*/ 0 h 1359247"/>
                <a:gd name="connsiteX1" fmla="*/ 4472 w 698998"/>
                <a:gd name="connsiteY1" fmla="*/ 17720 h 1359247"/>
                <a:gd name="connsiteX2" fmla="*/ 75543 w 698998"/>
                <a:gd name="connsiteY2" fmla="*/ 148158 h 1359247"/>
                <a:gd name="connsiteX3" fmla="*/ 119297 w 698998"/>
                <a:gd name="connsiteY3" fmla="*/ 969118 h 1359247"/>
                <a:gd name="connsiteX4" fmla="*/ 116819 w 698998"/>
                <a:gd name="connsiteY4" fmla="*/ 1120792 h 1359247"/>
                <a:gd name="connsiteX5" fmla="*/ 337726 w 698998"/>
                <a:gd name="connsiteY5" fmla="*/ 1359246 h 1359247"/>
                <a:gd name="connsiteX6" fmla="*/ 518675 w 698998"/>
                <a:gd name="connsiteY6" fmla="*/ 1115957 h 1359247"/>
                <a:gd name="connsiteX7" fmla="*/ 517541 w 698998"/>
                <a:gd name="connsiteY7" fmla="*/ 1029625 h 1359247"/>
                <a:gd name="connsiteX8" fmla="*/ 621053 w 698998"/>
                <a:gd name="connsiteY8" fmla="*/ 68226 h 1359247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02654 w 698998"/>
                <a:gd name="connsiteY6" fmla="*/ 1057909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595905 w 698998"/>
                <a:gd name="connsiteY7" fmla="*/ 56964 h 1359246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332081 w 698998"/>
                <a:gd name="connsiteY5" fmla="*/ 1423066 h 1428679"/>
                <a:gd name="connsiteX6" fmla="*/ 491135 w 698998"/>
                <a:gd name="connsiteY6" fmla="*/ 1341974 h 1428679"/>
                <a:gd name="connsiteX7" fmla="*/ 416602 w 698998"/>
                <a:gd name="connsiteY7" fmla="*/ 685667 h 1428679"/>
                <a:gd name="connsiteX8" fmla="*/ 595905 w 698998"/>
                <a:gd name="connsiteY8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16298 w 698998"/>
                <a:gd name="connsiteY3" fmla="*/ 95034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07318 w 698998"/>
                <a:gd name="connsiteY3" fmla="*/ 482284 h 1428679"/>
                <a:gd name="connsiteX4" fmla="*/ 216298 w 698998"/>
                <a:gd name="connsiteY4" fmla="*/ 950348 h 1428679"/>
                <a:gd name="connsiteX5" fmla="*/ 109634 w 698998"/>
                <a:gd name="connsiteY5" fmla="*/ 1383579 h 1428679"/>
                <a:gd name="connsiteX6" fmla="*/ 200133 w 698998"/>
                <a:gd name="connsiteY6" fmla="*/ 1379514 h 1428679"/>
                <a:gd name="connsiteX7" fmla="*/ 332081 w 698998"/>
                <a:gd name="connsiteY7" fmla="*/ 1423066 h 1428679"/>
                <a:gd name="connsiteX8" fmla="*/ 491135 w 698998"/>
                <a:gd name="connsiteY8" fmla="*/ 1341974 h 1428679"/>
                <a:gd name="connsiteX9" fmla="*/ 416602 w 698998"/>
                <a:gd name="connsiteY9" fmla="*/ 685667 h 1428679"/>
                <a:gd name="connsiteX10" fmla="*/ 595905 w 698998"/>
                <a:gd name="connsiteY10" fmla="*/ 56964 h 1428679"/>
                <a:gd name="connsiteX0" fmla="*/ 697515 w 697515"/>
                <a:gd name="connsiteY0" fmla="*/ 0 h 1428679"/>
                <a:gd name="connsiteX1" fmla="*/ 2989 w 697515"/>
                <a:gd name="connsiteY1" fmla="*/ 17720 h 1428679"/>
                <a:gd name="connsiteX2" fmla="*/ 95616 w 697515"/>
                <a:gd name="connsiteY2" fmla="*/ 121879 h 1428679"/>
                <a:gd name="connsiteX3" fmla="*/ 205835 w 697515"/>
                <a:gd name="connsiteY3" fmla="*/ 482284 h 1428679"/>
                <a:gd name="connsiteX4" fmla="*/ 214815 w 697515"/>
                <a:gd name="connsiteY4" fmla="*/ 950348 h 1428679"/>
                <a:gd name="connsiteX5" fmla="*/ 108151 w 697515"/>
                <a:gd name="connsiteY5" fmla="*/ 1383579 h 1428679"/>
                <a:gd name="connsiteX6" fmla="*/ 198650 w 697515"/>
                <a:gd name="connsiteY6" fmla="*/ 1379514 h 1428679"/>
                <a:gd name="connsiteX7" fmla="*/ 330598 w 697515"/>
                <a:gd name="connsiteY7" fmla="*/ 1423066 h 1428679"/>
                <a:gd name="connsiteX8" fmla="*/ 489652 w 697515"/>
                <a:gd name="connsiteY8" fmla="*/ 1341974 h 1428679"/>
                <a:gd name="connsiteX9" fmla="*/ 415119 w 697515"/>
                <a:gd name="connsiteY9" fmla="*/ 685667 h 1428679"/>
                <a:gd name="connsiteX10" fmla="*/ 594422 w 697515"/>
                <a:gd name="connsiteY10" fmla="*/ 56964 h 1428679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12190 w 697515"/>
                <a:gd name="connsiteY8" fmla="*/ 971944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12190 w 697515"/>
                <a:gd name="connsiteY8" fmla="*/ 971944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7392"/>
                <a:gd name="connsiteX1" fmla="*/ 2989 w 697515"/>
                <a:gd name="connsiteY1" fmla="*/ 17720 h 1427392"/>
                <a:gd name="connsiteX2" fmla="*/ 95616 w 697515"/>
                <a:gd name="connsiteY2" fmla="*/ 121879 h 1427392"/>
                <a:gd name="connsiteX3" fmla="*/ 205835 w 697515"/>
                <a:gd name="connsiteY3" fmla="*/ 482284 h 1427392"/>
                <a:gd name="connsiteX4" fmla="*/ 214815 w 697515"/>
                <a:gd name="connsiteY4" fmla="*/ 950348 h 1427392"/>
                <a:gd name="connsiteX5" fmla="*/ 108151 w 697515"/>
                <a:gd name="connsiteY5" fmla="*/ 1383579 h 1427392"/>
                <a:gd name="connsiteX6" fmla="*/ 198650 w 697515"/>
                <a:gd name="connsiteY6" fmla="*/ 1379514 h 1427392"/>
                <a:gd name="connsiteX7" fmla="*/ 313998 w 697515"/>
                <a:gd name="connsiteY7" fmla="*/ 960530 h 1427392"/>
                <a:gd name="connsiteX8" fmla="*/ 412190 w 697515"/>
                <a:gd name="connsiteY8" fmla="*/ 971944 h 1427392"/>
                <a:gd name="connsiteX9" fmla="*/ 415119 w 697515"/>
                <a:gd name="connsiteY9" fmla="*/ 685667 h 1427392"/>
                <a:gd name="connsiteX10" fmla="*/ 594422 w 697515"/>
                <a:gd name="connsiteY10" fmla="*/ 56964 h 1427392"/>
                <a:gd name="connsiteX0" fmla="*/ 697515 w 697515"/>
                <a:gd name="connsiteY0" fmla="*/ 0 h 1427392"/>
                <a:gd name="connsiteX1" fmla="*/ 2989 w 697515"/>
                <a:gd name="connsiteY1" fmla="*/ 17720 h 1427392"/>
                <a:gd name="connsiteX2" fmla="*/ 95616 w 697515"/>
                <a:gd name="connsiteY2" fmla="*/ 121879 h 1427392"/>
                <a:gd name="connsiteX3" fmla="*/ 205835 w 697515"/>
                <a:gd name="connsiteY3" fmla="*/ 482284 h 1427392"/>
                <a:gd name="connsiteX4" fmla="*/ 214815 w 697515"/>
                <a:gd name="connsiteY4" fmla="*/ 950348 h 1427392"/>
                <a:gd name="connsiteX5" fmla="*/ 108151 w 697515"/>
                <a:gd name="connsiteY5" fmla="*/ 1383579 h 1427392"/>
                <a:gd name="connsiteX6" fmla="*/ 198650 w 697515"/>
                <a:gd name="connsiteY6" fmla="*/ 1379514 h 1427392"/>
                <a:gd name="connsiteX7" fmla="*/ 313998 w 697515"/>
                <a:gd name="connsiteY7" fmla="*/ 960530 h 1427392"/>
                <a:gd name="connsiteX8" fmla="*/ 412190 w 697515"/>
                <a:gd name="connsiteY8" fmla="*/ 971944 h 1427392"/>
                <a:gd name="connsiteX9" fmla="*/ 415119 w 697515"/>
                <a:gd name="connsiteY9" fmla="*/ 685667 h 1427392"/>
                <a:gd name="connsiteX10" fmla="*/ 594422 w 697515"/>
                <a:gd name="connsiteY10" fmla="*/ 56964 h 1427392"/>
                <a:gd name="connsiteX0" fmla="*/ 697515 w 697515"/>
                <a:gd name="connsiteY0" fmla="*/ 0 h 1387552"/>
                <a:gd name="connsiteX1" fmla="*/ 2989 w 697515"/>
                <a:gd name="connsiteY1" fmla="*/ 17720 h 1387552"/>
                <a:gd name="connsiteX2" fmla="*/ 95616 w 697515"/>
                <a:gd name="connsiteY2" fmla="*/ 121879 h 1387552"/>
                <a:gd name="connsiteX3" fmla="*/ 205835 w 697515"/>
                <a:gd name="connsiteY3" fmla="*/ 482284 h 1387552"/>
                <a:gd name="connsiteX4" fmla="*/ 214815 w 697515"/>
                <a:gd name="connsiteY4" fmla="*/ 950348 h 1387552"/>
                <a:gd name="connsiteX5" fmla="*/ 108151 w 697515"/>
                <a:gd name="connsiteY5" fmla="*/ 1383579 h 1387552"/>
                <a:gd name="connsiteX6" fmla="*/ 281644 w 697515"/>
                <a:gd name="connsiteY6" fmla="*/ 899633 h 1387552"/>
                <a:gd name="connsiteX7" fmla="*/ 313998 w 697515"/>
                <a:gd name="connsiteY7" fmla="*/ 960530 h 1387552"/>
                <a:gd name="connsiteX8" fmla="*/ 412190 w 697515"/>
                <a:gd name="connsiteY8" fmla="*/ 971944 h 1387552"/>
                <a:gd name="connsiteX9" fmla="*/ 415119 w 697515"/>
                <a:gd name="connsiteY9" fmla="*/ 685667 h 1387552"/>
                <a:gd name="connsiteX10" fmla="*/ 594422 w 697515"/>
                <a:gd name="connsiteY10" fmla="*/ 56964 h 1387552"/>
                <a:gd name="connsiteX0" fmla="*/ 697515 w 697515"/>
                <a:gd name="connsiteY0" fmla="*/ 0 h 1383585"/>
                <a:gd name="connsiteX1" fmla="*/ 2989 w 697515"/>
                <a:gd name="connsiteY1" fmla="*/ 17720 h 1383585"/>
                <a:gd name="connsiteX2" fmla="*/ 95616 w 697515"/>
                <a:gd name="connsiteY2" fmla="*/ 121879 h 1383585"/>
                <a:gd name="connsiteX3" fmla="*/ 205835 w 697515"/>
                <a:gd name="connsiteY3" fmla="*/ 482284 h 1383585"/>
                <a:gd name="connsiteX4" fmla="*/ 214815 w 697515"/>
                <a:gd name="connsiteY4" fmla="*/ 950348 h 1383585"/>
                <a:gd name="connsiteX5" fmla="*/ 108151 w 697515"/>
                <a:gd name="connsiteY5" fmla="*/ 1383579 h 1383585"/>
                <a:gd name="connsiteX6" fmla="*/ 313998 w 697515"/>
                <a:gd name="connsiteY6" fmla="*/ 960530 h 1383585"/>
                <a:gd name="connsiteX7" fmla="*/ 412190 w 697515"/>
                <a:gd name="connsiteY7" fmla="*/ 971944 h 1383585"/>
                <a:gd name="connsiteX8" fmla="*/ 415119 w 697515"/>
                <a:gd name="connsiteY8" fmla="*/ 685667 h 1383585"/>
                <a:gd name="connsiteX9" fmla="*/ 594422 w 697515"/>
                <a:gd name="connsiteY9" fmla="*/ 56964 h 1383585"/>
                <a:gd name="connsiteX0" fmla="*/ 697515 w 697515"/>
                <a:gd name="connsiteY0" fmla="*/ 0 h 987724"/>
                <a:gd name="connsiteX1" fmla="*/ 2989 w 697515"/>
                <a:gd name="connsiteY1" fmla="*/ 17720 h 987724"/>
                <a:gd name="connsiteX2" fmla="*/ 95616 w 697515"/>
                <a:gd name="connsiteY2" fmla="*/ 121879 h 987724"/>
                <a:gd name="connsiteX3" fmla="*/ 205835 w 697515"/>
                <a:gd name="connsiteY3" fmla="*/ 482284 h 987724"/>
                <a:gd name="connsiteX4" fmla="*/ 214815 w 697515"/>
                <a:gd name="connsiteY4" fmla="*/ 950348 h 987724"/>
                <a:gd name="connsiteX5" fmla="*/ 313998 w 697515"/>
                <a:gd name="connsiteY5" fmla="*/ 960530 h 987724"/>
                <a:gd name="connsiteX6" fmla="*/ 412190 w 697515"/>
                <a:gd name="connsiteY6" fmla="*/ 971944 h 987724"/>
                <a:gd name="connsiteX7" fmla="*/ 415119 w 697515"/>
                <a:gd name="connsiteY7" fmla="*/ 685667 h 987724"/>
                <a:gd name="connsiteX8" fmla="*/ 594422 w 697515"/>
                <a:gd name="connsiteY8" fmla="*/ 56964 h 987724"/>
                <a:gd name="connsiteX0" fmla="*/ 697515 w 697515"/>
                <a:gd name="connsiteY0" fmla="*/ 0 h 971944"/>
                <a:gd name="connsiteX1" fmla="*/ 2989 w 697515"/>
                <a:gd name="connsiteY1" fmla="*/ 17720 h 971944"/>
                <a:gd name="connsiteX2" fmla="*/ 95616 w 697515"/>
                <a:gd name="connsiteY2" fmla="*/ 121879 h 971944"/>
                <a:gd name="connsiteX3" fmla="*/ 205835 w 697515"/>
                <a:gd name="connsiteY3" fmla="*/ 482284 h 971944"/>
                <a:gd name="connsiteX4" fmla="*/ 214815 w 697515"/>
                <a:gd name="connsiteY4" fmla="*/ 950348 h 971944"/>
                <a:gd name="connsiteX5" fmla="*/ 313998 w 697515"/>
                <a:gd name="connsiteY5" fmla="*/ 960530 h 971944"/>
                <a:gd name="connsiteX6" fmla="*/ 412190 w 697515"/>
                <a:gd name="connsiteY6" fmla="*/ 971944 h 971944"/>
                <a:gd name="connsiteX7" fmla="*/ 415119 w 697515"/>
                <a:gd name="connsiteY7" fmla="*/ 685667 h 971944"/>
                <a:gd name="connsiteX8" fmla="*/ 594422 w 697515"/>
                <a:gd name="connsiteY8" fmla="*/ 56964 h 971944"/>
                <a:gd name="connsiteX0" fmla="*/ 697515 w 697515"/>
                <a:gd name="connsiteY0" fmla="*/ 0 h 971944"/>
                <a:gd name="connsiteX1" fmla="*/ 2989 w 697515"/>
                <a:gd name="connsiteY1" fmla="*/ 17720 h 971944"/>
                <a:gd name="connsiteX2" fmla="*/ 95616 w 697515"/>
                <a:gd name="connsiteY2" fmla="*/ 121879 h 971944"/>
                <a:gd name="connsiteX3" fmla="*/ 205835 w 697515"/>
                <a:gd name="connsiteY3" fmla="*/ 482284 h 971944"/>
                <a:gd name="connsiteX4" fmla="*/ 214815 w 697515"/>
                <a:gd name="connsiteY4" fmla="*/ 950348 h 971944"/>
                <a:gd name="connsiteX5" fmla="*/ 319531 w 697515"/>
                <a:gd name="connsiteY5" fmla="*/ 948967 h 971944"/>
                <a:gd name="connsiteX6" fmla="*/ 412190 w 697515"/>
                <a:gd name="connsiteY6" fmla="*/ 971944 h 971944"/>
                <a:gd name="connsiteX7" fmla="*/ 415119 w 697515"/>
                <a:gd name="connsiteY7" fmla="*/ 685667 h 971944"/>
                <a:gd name="connsiteX8" fmla="*/ 594422 w 697515"/>
                <a:gd name="connsiteY8" fmla="*/ 56964 h 97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515" h="971944">
                  <a:moveTo>
                    <a:pt x="697515" y="0"/>
                  </a:moveTo>
                  <a:cubicBezTo>
                    <a:pt x="573440" y="68189"/>
                    <a:pt x="202918" y="54571"/>
                    <a:pt x="2989" y="17720"/>
                  </a:cubicBezTo>
                  <a:cubicBezTo>
                    <a:pt x="-12403" y="62496"/>
                    <a:pt x="33650" y="-30405"/>
                    <a:pt x="95616" y="121879"/>
                  </a:cubicBezTo>
                  <a:cubicBezTo>
                    <a:pt x="120442" y="200557"/>
                    <a:pt x="182376" y="348586"/>
                    <a:pt x="205835" y="482284"/>
                  </a:cubicBezTo>
                  <a:cubicBezTo>
                    <a:pt x="229294" y="615982"/>
                    <a:pt x="222114" y="801384"/>
                    <a:pt x="214815" y="950348"/>
                  </a:cubicBezTo>
                  <a:cubicBezTo>
                    <a:pt x="282640" y="914422"/>
                    <a:pt x="286635" y="945368"/>
                    <a:pt x="319531" y="948967"/>
                  </a:cubicBezTo>
                  <a:cubicBezTo>
                    <a:pt x="370540" y="952669"/>
                    <a:pt x="296713" y="922318"/>
                    <a:pt x="412190" y="971944"/>
                  </a:cubicBezTo>
                  <a:cubicBezTo>
                    <a:pt x="409898" y="812905"/>
                    <a:pt x="386281" y="866674"/>
                    <a:pt x="415119" y="685667"/>
                  </a:cubicBezTo>
                  <a:cubicBezTo>
                    <a:pt x="452382" y="371591"/>
                    <a:pt x="463594" y="223281"/>
                    <a:pt x="594422" y="56964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Forme libre 43"/>
            <p:cNvSpPr/>
            <p:nvPr/>
          </p:nvSpPr>
          <p:spPr>
            <a:xfrm flipH="1">
              <a:off x="1080626" y="2179669"/>
              <a:ext cx="235644" cy="811746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10854 w 149809"/>
                <a:gd name="connsiteY0" fmla="*/ 1060400 h 1060400"/>
                <a:gd name="connsiteX1" fmla="*/ 149809 w 149809"/>
                <a:gd name="connsiteY1" fmla="*/ 0 h 1060400"/>
                <a:gd name="connsiteX0" fmla="*/ 0 w 261103"/>
                <a:gd name="connsiteY0" fmla="*/ 786351 h 786351"/>
                <a:gd name="connsiteX1" fmla="*/ 261103 w 261103"/>
                <a:gd name="connsiteY1" fmla="*/ 0 h 786351"/>
                <a:gd name="connsiteX0" fmla="*/ 0 w 266636"/>
                <a:gd name="connsiteY0" fmla="*/ 959802 h 959802"/>
                <a:gd name="connsiteX1" fmla="*/ 266636 w 266636"/>
                <a:gd name="connsiteY1" fmla="*/ 0 h 95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36" h="959802">
                  <a:moveTo>
                    <a:pt x="0" y="959802"/>
                  </a:moveTo>
                  <a:cubicBezTo>
                    <a:pt x="3614" y="760670"/>
                    <a:pt x="53824" y="134869"/>
                    <a:pt x="266636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1465675" y="2174633"/>
              <a:ext cx="228650" cy="813275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9127 w 152887"/>
                <a:gd name="connsiteY0" fmla="*/ 1143373 h 1143373"/>
                <a:gd name="connsiteX1" fmla="*/ 152887 w 152887"/>
                <a:gd name="connsiteY1" fmla="*/ 0 h 1143373"/>
                <a:gd name="connsiteX0" fmla="*/ 0 w 258723"/>
                <a:gd name="connsiteY0" fmla="*/ 805504 h 805504"/>
                <a:gd name="connsiteX1" fmla="*/ 258723 w 258723"/>
                <a:gd name="connsiteY1" fmla="*/ 0 h 805504"/>
                <a:gd name="connsiteX0" fmla="*/ 0 w 258723"/>
                <a:gd name="connsiteY0" fmla="*/ 961611 h 961611"/>
                <a:gd name="connsiteX1" fmla="*/ 258723 w 258723"/>
                <a:gd name="connsiteY1" fmla="*/ 0 h 96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723" h="961611">
                  <a:moveTo>
                    <a:pt x="0" y="961611"/>
                  </a:moveTo>
                  <a:cubicBezTo>
                    <a:pt x="3614" y="762479"/>
                    <a:pt x="45911" y="134869"/>
                    <a:pt x="25872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1401607" y="2119038"/>
              <a:ext cx="15545" cy="84901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10506 w 102130"/>
                <a:gd name="connsiteY0" fmla="*/ 1820461 h 1820461"/>
                <a:gd name="connsiteX1" fmla="*/ 3309 w 102130"/>
                <a:gd name="connsiteY1" fmla="*/ 946960 h 1820461"/>
                <a:gd name="connsiteX2" fmla="*/ 9365 w 102130"/>
                <a:gd name="connsiteY2" fmla="*/ 384313 h 1820461"/>
                <a:gd name="connsiteX3" fmla="*/ 102130 w 102130"/>
                <a:gd name="connsiteY3" fmla="*/ 0 h 1820461"/>
                <a:gd name="connsiteX0" fmla="*/ 10506 w 10506"/>
                <a:gd name="connsiteY0" fmla="*/ 1436148 h 1436148"/>
                <a:gd name="connsiteX1" fmla="*/ 3309 w 10506"/>
                <a:gd name="connsiteY1" fmla="*/ 562647 h 1436148"/>
                <a:gd name="connsiteX2" fmla="*/ 9365 w 10506"/>
                <a:gd name="connsiteY2" fmla="*/ 0 h 1436148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16515 w 37785"/>
                <a:gd name="connsiteY0" fmla="*/ 1651301 h 1651301"/>
                <a:gd name="connsiteX1" fmla="*/ 9318 w 37785"/>
                <a:gd name="connsiteY1" fmla="*/ 777800 h 1651301"/>
                <a:gd name="connsiteX2" fmla="*/ 37785 w 37785"/>
                <a:gd name="connsiteY2" fmla="*/ 0 h 1651301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8921 w 38392"/>
                <a:gd name="connsiteY0" fmla="*/ 1667703 h 1667703"/>
                <a:gd name="connsiteX1" fmla="*/ 1724 w 38392"/>
                <a:gd name="connsiteY1" fmla="*/ 794202 h 1667703"/>
                <a:gd name="connsiteX2" fmla="*/ 38392 w 38392"/>
                <a:gd name="connsiteY2" fmla="*/ 0 h 1667703"/>
                <a:gd name="connsiteX0" fmla="*/ 10865 w 40336"/>
                <a:gd name="connsiteY0" fmla="*/ 1667703 h 1667703"/>
                <a:gd name="connsiteX1" fmla="*/ 2109 w 40336"/>
                <a:gd name="connsiteY1" fmla="*/ 1536708 h 1667703"/>
                <a:gd name="connsiteX2" fmla="*/ 3668 w 40336"/>
                <a:gd name="connsiteY2" fmla="*/ 794202 h 1667703"/>
                <a:gd name="connsiteX3" fmla="*/ 40336 w 40336"/>
                <a:gd name="connsiteY3" fmla="*/ 0 h 1667703"/>
                <a:gd name="connsiteX0" fmla="*/ 208 w 42520"/>
                <a:gd name="connsiteY0" fmla="*/ 2219895 h 2219895"/>
                <a:gd name="connsiteX1" fmla="*/ 4293 w 42520"/>
                <a:gd name="connsiteY1" fmla="*/ 1536708 h 2219895"/>
                <a:gd name="connsiteX2" fmla="*/ 5852 w 42520"/>
                <a:gd name="connsiteY2" fmla="*/ 794202 h 2219895"/>
                <a:gd name="connsiteX3" fmla="*/ 42520 w 42520"/>
                <a:gd name="connsiteY3" fmla="*/ 0 h 2219895"/>
                <a:gd name="connsiteX0" fmla="*/ 30128 w 40336"/>
                <a:gd name="connsiteY0" fmla="*/ 2213474 h 2213474"/>
                <a:gd name="connsiteX1" fmla="*/ 2109 w 40336"/>
                <a:gd name="connsiteY1" fmla="*/ 1536708 h 2213474"/>
                <a:gd name="connsiteX2" fmla="*/ 3668 w 40336"/>
                <a:gd name="connsiteY2" fmla="*/ 794202 h 2213474"/>
                <a:gd name="connsiteX3" fmla="*/ 40336 w 40336"/>
                <a:gd name="connsiteY3" fmla="*/ 0 h 2213474"/>
                <a:gd name="connsiteX0" fmla="*/ 31140 w 42521"/>
                <a:gd name="connsiteY0" fmla="*/ 2213474 h 2236828"/>
                <a:gd name="connsiteX1" fmla="*/ 41647 w 42521"/>
                <a:gd name="connsiteY1" fmla="*/ 2178792 h 2236828"/>
                <a:gd name="connsiteX2" fmla="*/ 3121 w 42521"/>
                <a:gd name="connsiteY2" fmla="*/ 1536708 h 2236828"/>
                <a:gd name="connsiteX3" fmla="*/ 4680 w 42521"/>
                <a:gd name="connsiteY3" fmla="*/ 794202 h 2236828"/>
                <a:gd name="connsiteX4" fmla="*/ 41348 w 42521"/>
                <a:gd name="connsiteY4" fmla="*/ 0 h 2236828"/>
                <a:gd name="connsiteX0" fmla="*/ 31141 w 66731"/>
                <a:gd name="connsiteY0" fmla="*/ 2213474 h 2236829"/>
                <a:gd name="connsiteX1" fmla="*/ 41648 w 66731"/>
                <a:gd name="connsiteY1" fmla="*/ 2178792 h 2236829"/>
                <a:gd name="connsiteX2" fmla="*/ 3122 w 66731"/>
                <a:gd name="connsiteY2" fmla="*/ 1536708 h 2236829"/>
                <a:gd name="connsiteX3" fmla="*/ 4681 w 66731"/>
                <a:gd name="connsiteY3" fmla="*/ 794202 h 2236829"/>
                <a:gd name="connsiteX4" fmla="*/ 41349 w 66731"/>
                <a:gd name="connsiteY4" fmla="*/ 0 h 2236829"/>
                <a:gd name="connsiteX0" fmla="*/ 2 w 74117"/>
                <a:gd name="connsiteY0" fmla="*/ 2226317 h 2241717"/>
                <a:gd name="connsiteX1" fmla="*/ 49035 w 74117"/>
                <a:gd name="connsiteY1" fmla="*/ 2178792 h 2241717"/>
                <a:gd name="connsiteX2" fmla="*/ 10509 w 74117"/>
                <a:gd name="connsiteY2" fmla="*/ 1536708 h 2241717"/>
                <a:gd name="connsiteX3" fmla="*/ 12068 w 74117"/>
                <a:gd name="connsiteY3" fmla="*/ 794202 h 2241717"/>
                <a:gd name="connsiteX4" fmla="*/ 48736 w 74117"/>
                <a:gd name="connsiteY4" fmla="*/ 0 h 2241717"/>
                <a:gd name="connsiteX0" fmla="*/ 41649 w 66731"/>
                <a:gd name="connsiteY0" fmla="*/ 2178792 h 2178792"/>
                <a:gd name="connsiteX1" fmla="*/ 3123 w 66731"/>
                <a:gd name="connsiteY1" fmla="*/ 1536708 h 2178792"/>
                <a:gd name="connsiteX2" fmla="*/ 4682 w 66731"/>
                <a:gd name="connsiteY2" fmla="*/ 794202 h 2178792"/>
                <a:gd name="connsiteX3" fmla="*/ 41350 w 66731"/>
                <a:gd name="connsiteY3" fmla="*/ 0 h 2178792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10966 w 23510"/>
                <a:gd name="connsiteY0" fmla="*/ 1549549 h 1549549"/>
                <a:gd name="connsiteX1" fmla="*/ 6105 w 23510"/>
                <a:gd name="connsiteY1" fmla="*/ 800623 h 1549549"/>
                <a:gd name="connsiteX2" fmla="*/ 23510 w 23510"/>
                <a:gd name="connsiteY2" fmla="*/ 0 h 1549549"/>
                <a:gd name="connsiteX0" fmla="*/ 10966 w 23510"/>
                <a:gd name="connsiteY0" fmla="*/ 1410105 h 1410105"/>
                <a:gd name="connsiteX1" fmla="*/ 6105 w 23510"/>
                <a:gd name="connsiteY1" fmla="*/ 800623 h 1410105"/>
                <a:gd name="connsiteX2" fmla="*/ 23510 w 23510"/>
                <a:gd name="connsiteY2" fmla="*/ 0 h 1410105"/>
                <a:gd name="connsiteX0" fmla="*/ 3571 w 23510"/>
                <a:gd name="connsiteY0" fmla="*/ 1589071 h 1589071"/>
                <a:gd name="connsiteX1" fmla="*/ 6105 w 23510"/>
                <a:gd name="connsiteY1" fmla="*/ 800623 h 1589071"/>
                <a:gd name="connsiteX2" fmla="*/ 23510 w 23510"/>
                <a:gd name="connsiteY2" fmla="*/ 0 h 1589071"/>
                <a:gd name="connsiteX0" fmla="*/ 25756 w 25756"/>
                <a:gd name="connsiteY0" fmla="*/ 1606968 h 1606968"/>
                <a:gd name="connsiteX1" fmla="*/ 6105 w 25756"/>
                <a:gd name="connsiteY1" fmla="*/ 800623 h 1606968"/>
                <a:gd name="connsiteX2" fmla="*/ 23510 w 25756"/>
                <a:gd name="connsiteY2" fmla="*/ 0 h 1606968"/>
                <a:gd name="connsiteX0" fmla="*/ 16948 w 23510"/>
                <a:gd name="connsiteY0" fmla="*/ 1553677 h 1553677"/>
                <a:gd name="connsiteX1" fmla="*/ 6105 w 23510"/>
                <a:gd name="connsiteY1" fmla="*/ 800623 h 1553677"/>
                <a:gd name="connsiteX2" fmla="*/ 23510 w 23510"/>
                <a:gd name="connsiteY2" fmla="*/ 0 h 155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0" h="1553677">
                  <a:moveTo>
                    <a:pt x="16948" y="1553677"/>
                  </a:moveTo>
                  <a:cubicBezTo>
                    <a:pt x="12927" y="1327193"/>
                    <a:pt x="-266" y="1056741"/>
                    <a:pt x="6105" y="800623"/>
                  </a:cubicBezTo>
                  <a:cubicBezTo>
                    <a:pt x="11017" y="522673"/>
                    <a:pt x="-19854" y="180238"/>
                    <a:pt x="2351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orme libre 46"/>
            <p:cNvSpPr/>
            <p:nvPr/>
          </p:nvSpPr>
          <p:spPr>
            <a:xfrm>
              <a:off x="1312937" y="2214143"/>
              <a:ext cx="73162" cy="869275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270005 w 270005"/>
                <a:gd name="connsiteY0" fmla="*/ 1655534 h 1655534"/>
                <a:gd name="connsiteX1" fmla="*/ 256753 w 270005"/>
                <a:gd name="connsiteY1" fmla="*/ 715156 h 1655534"/>
                <a:gd name="connsiteX2" fmla="*/ 244755 w 270005"/>
                <a:gd name="connsiteY2" fmla="*/ 140704 h 1655534"/>
                <a:gd name="connsiteX3" fmla="*/ 174672 w 270005"/>
                <a:gd name="connsiteY3" fmla="*/ 8897 h 1655534"/>
                <a:gd name="connsiteX4" fmla="*/ 0 w 270005"/>
                <a:gd name="connsiteY4" fmla="*/ 43861 h 1655534"/>
                <a:gd name="connsiteX0" fmla="*/ 95333 w 95333"/>
                <a:gd name="connsiteY0" fmla="*/ 1646637 h 1646637"/>
                <a:gd name="connsiteX1" fmla="*/ 82081 w 95333"/>
                <a:gd name="connsiteY1" fmla="*/ 706259 h 1646637"/>
                <a:gd name="connsiteX2" fmla="*/ 70083 w 95333"/>
                <a:gd name="connsiteY2" fmla="*/ 131807 h 1646637"/>
                <a:gd name="connsiteX3" fmla="*/ 0 w 95333"/>
                <a:gd name="connsiteY3" fmla="*/ 0 h 1646637"/>
                <a:gd name="connsiteX0" fmla="*/ 95333 w 95333"/>
                <a:gd name="connsiteY0" fmla="*/ 1646637 h 1646637"/>
                <a:gd name="connsiteX1" fmla="*/ 93706 w 95333"/>
                <a:gd name="connsiteY1" fmla="*/ 1529608 h 1646637"/>
                <a:gd name="connsiteX2" fmla="*/ 82081 w 95333"/>
                <a:gd name="connsiteY2" fmla="*/ 706259 h 1646637"/>
                <a:gd name="connsiteX3" fmla="*/ 70083 w 95333"/>
                <a:gd name="connsiteY3" fmla="*/ 131807 h 1646637"/>
                <a:gd name="connsiteX4" fmla="*/ 0 w 95333"/>
                <a:gd name="connsiteY4" fmla="*/ 0 h 1646637"/>
                <a:gd name="connsiteX0" fmla="*/ 95333 w 95333"/>
                <a:gd name="connsiteY0" fmla="*/ 2025465 h 2025465"/>
                <a:gd name="connsiteX1" fmla="*/ 93706 w 95333"/>
                <a:gd name="connsiteY1" fmla="*/ 1529608 h 2025465"/>
                <a:gd name="connsiteX2" fmla="*/ 82081 w 95333"/>
                <a:gd name="connsiteY2" fmla="*/ 706259 h 2025465"/>
                <a:gd name="connsiteX3" fmla="*/ 70083 w 95333"/>
                <a:gd name="connsiteY3" fmla="*/ 131807 h 2025465"/>
                <a:gd name="connsiteX4" fmla="*/ 0 w 95333"/>
                <a:gd name="connsiteY4" fmla="*/ 0 h 2025465"/>
                <a:gd name="connsiteX0" fmla="*/ 101754 w 101754"/>
                <a:gd name="connsiteY0" fmla="*/ 1967677 h 1967677"/>
                <a:gd name="connsiteX1" fmla="*/ 93706 w 101754"/>
                <a:gd name="connsiteY1" fmla="*/ 1529608 h 1967677"/>
                <a:gd name="connsiteX2" fmla="*/ 82081 w 101754"/>
                <a:gd name="connsiteY2" fmla="*/ 706259 h 1967677"/>
                <a:gd name="connsiteX3" fmla="*/ 70083 w 101754"/>
                <a:gd name="connsiteY3" fmla="*/ 131807 h 1967677"/>
                <a:gd name="connsiteX4" fmla="*/ 0 w 101754"/>
                <a:gd name="connsiteY4" fmla="*/ 0 h 1967677"/>
                <a:gd name="connsiteX0" fmla="*/ 50386 w 93783"/>
                <a:gd name="connsiteY0" fmla="*/ 1916311 h 1916311"/>
                <a:gd name="connsiteX1" fmla="*/ 93706 w 93783"/>
                <a:gd name="connsiteY1" fmla="*/ 1529608 h 1916311"/>
                <a:gd name="connsiteX2" fmla="*/ 82081 w 93783"/>
                <a:gd name="connsiteY2" fmla="*/ 706259 h 1916311"/>
                <a:gd name="connsiteX3" fmla="*/ 70083 w 93783"/>
                <a:gd name="connsiteY3" fmla="*/ 131807 h 1916311"/>
                <a:gd name="connsiteX4" fmla="*/ 0 w 93783"/>
                <a:gd name="connsiteY4" fmla="*/ 0 h 1916311"/>
                <a:gd name="connsiteX0" fmla="*/ 108174 w 108174"/>
                <a:gd name="connsiteY0" fmla="*/ 2038306 h 2038306"/>
                <a:gd name="connsiteX1" fmla="*/ 93706 w 108174"/>
                <a:gd name="connsiteY1" fmla="*/ 1529608 h 2038306"/>
                <a:gd name="connsiteX2" fmla="*/ 82081 w 108174"/>
                <a:gd name="connsiteY2" fmla="*/ 706259 h 2038306"/>
                <a:gd name="connsiteX3" fmla="*/ 70083 w 108174"/>
                <a:gd name="connsiteY3" fmla="*/ 131807 h 2038306"/>
                <a:gd name="connsiteX4" fmla="*/ 0 w 108174"/>
                <a:gd name="connsiteY4" fmla="*/ 0 h 2038306"/>
                <a:gd name="connsiteX0" fmla="*/ 50386 w 93783"/>
                <a:gd name="connsiteY0" fmla="*/ 1954835 h 1954835"/>
                <a:gd name="connsiteX1" fmla="*/ 93706 w 93783"/>
                <a:gd name="connsiteY1" fmla="*/ 1529608 h 1954835"/>
                <a:gd name="connsiteX2" fmla="*/ 82081 w 93783"/>
                <a:gd name="connsiteY2" fmla="*/ 706259 h 1954835"/>
                <a:gd name="connsiteX3" fmla="*/ 70083 w 93783"/>
                <a:gd name="connsiteY3" fmla="*/ 131807 h 1954835"/>
                <a:gd name="connsiteX4" fmla="*/ 0 w 93783"/>
                <a:gd name="connsiteY4" fmla="*/ 0 h 1954835"/>
                <a:gd name="connsiteX0" fmla="*/ 50386 w 93756"/>
                <a:gd name="connsiteY0" fmla="*/ 1954835 h 1954835"/>
                <a:gd name="connsiteX1" fmla="*/ 93706 w 93756"/>
                <a:gd name="connsiteY1" fmla="*/ 1529608 h 1954835"/>
                <a:gd name="connsiteX2" fmla="*/ 82081 w 93756"/>
                <a:gd name="connsiteY2" fmla="*/ 706259 h 1954835"/>
                <a:gd name="connsiteX3" fmla="*/ 70083 w 93756"/>
                <a:gd name="connsiteY3" fmla="*/ 131807 h 1954835"/>
                <a:gd name="connsiteX4" fmla="*/ 0 w 93756"/>
                <a:gd name="connsiteY4" fmla="*/ 0 h 1954835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74442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74442 w 82116"/>
                <a:gd name="connsiteY0" fmla="*/ 1529608 h 1529609"/>
                <a:gd name="connsiteX1" fmla="*/ 82081 w 82116"/>
                <a:gd name="connsiteY1" fmla="*/ 706259 h 1529609"/>
                <a:gd name="connsiteX2" fmla="*/ 70083 w 82116"/>
                <a:gd name="connsiteY2" fmla="*/ 131807 h 1529609"/>
                <a:gd name="connsiteX3" fmla="*/ 0 w 82116"/>
                <a:gd name="connsiteY3" fmla="*/ 0 h 1529609"/>
                <a:gd name="connsiteX0" fmla="*/ 88848 w 88848"/>
                <a:gd name="connsiteY0" fmla="*/ 1256529 h 1256529"/>
                <a:gd name="connsiteX1" fmla="*/ 82081 w 88848"/>
                <a:gd name="connsiteY1" fmla="*/ 706259 h 1256529"/>
                <a:gd name="connsiteX2" fmla="*/ 70083 w 88848"/>
                <a:gd name="connsiteY2" fmla="*/ 131807 h 1256529"/>
                <a:gd name="connsiteX3" fmla="*/ 0 w 88848"/>
                <a:gd name="connsiteY3" fmla="*/ 0 h 1256529"/>
                <a:gd name="connsiteX0" fmla="*/ 103253 w 103253"/>
                <a:gd name="connsiteY0" fmla="*/ 1250719 h 1250719"/>
                <a:gd name="connsiteX1" fmla="*/ 82081 w 103253"/>
                <a:gd name="connsiteY1" fmla="*/ 706259 h 1250719"/>
                <a:gd name="connsiteX2" fmla="*/ 70083 w 103253"/>
                <a:gd name="connsiteY2" fmla="*/ 131807 h 1250719"/>
                <a:gd name="connsiteX3" fmla="*/ 0 w 103253"/>
                <a:gd name="connsiteY3" fmla="*/ 0 h 1250719"/>
                <a:gd name="connsiteX0" fmla="*/ 110649 w 110649"/>
                <a:gd name="connsiteY0" fmla="*/ 1590755 h 1590755"/>
                <a:gd name="connsiteX1" fmla="*/ 82081 w 110649"/>
                <a:gd name="connsiteY1" fmla="*/ 706259 h 1590755"/>
                <a:gd name="connsiteX2" fmla="*/ 70083 w 110649"/>
                <a:gd name="connsiteY2" fmla="*/ 131807 h 1590755"/>
                <a:gd name="connsiteX3" fmla="*/ 0 w 110649"/>
                <a:gd name="connsiteY3" fmla="*/ 0 h 159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49" h="1590755">
                  <a:moveTo>
                    <a:pt x="110649" y="1590755"/>
                  </a:moveTo>
                  <a:cubicBezTo>
                    <a:pt x="108440" y="1434025"/>
                    <a:pt x="82808" y="939226"/>
                    <a:pt x="82081" y="706259"/>
                  </a:cubicBezTo>
                  <a:cubicBezTo>
                    <a:pt x="81355" y="473292"/>
                    <a:pt x="83763" y="249517"/>
                    <a:pt x="70083" y="131807"/>
                  </a:cubicBezTo>
                  <a:cubicBezTo>
                    <a:pt x="56403" y="14097"/>
                    <a:pt x="40792" y="22196"/>
                    <a:pt x="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Parallélogramme 47"/>
            <p:cNvSpPr/>
            <p:nvPr/>
          </p:nvSpPr>
          <p:spPr>
            <a:xfrm>
              <a:off x="319999" y="1881857"/>
              <a:ext cx="2102711" cy="454337"/>
            </a:xfrm>
            <a:prstGeom prst="parallelogram">
              <a:avLst>
                <a:gd name="adj" fmla="val 5903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 rot="16200000">
              <a:off x="1347712" y="1863836"/>
              <a:ext cx="81173" cy="618964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1694495" y="2060270"/>
              <a:ext cx="595352" cy="11304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661" h="133667">
                  <a:moveTo>
                    <a:pt x="0" y="133667"/>
                  </a:moveTo>
                  <a:cubicBezTo>
                    <a:pt x="166545" y="-8354"/>
                    <a:pt x="572061" y="-2676"/>
                    <a:pt x="673661" y="1557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1063499" y="2211127"/>
              <a:ext cx="247869" cy="12352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448105 w 448105"/>
                <a:gd name="connsiteY0" fmla="*/ 715156 h 715156"/>
                <a:gd name="connsiteX1" fmla="*/ 436107 w 448105"/>
                <a:gd name="connsiteY1" fmla="*/ 140704 h 715156"/>
                <a:gd name="connsiteX2" fmla="*/ 366024 w 448105"/>
                <a:gd name="connsiteY2" fmla="*/ 8897 h 715156"/>
                <a:gd name="connsiteX3" fmla="*/ 191352 w 448105"/>
                <a:gd name="connsiteY3" fmla="*/ 43861 h 715156"/>
                <a:gd name="connsiteX4" fmla="*/ 0 w 448105"/>
                <a:gd name="connsiteY4" fmla="*/ 218627 h 715156"/>
                <a:gd name="connsiteX0" fmla="*/ 436107 w 436107"/>
                <a:gd name="connsiteY0" fmla="*/ 140704 h 218627"/>
                <a:gd name="connsiteX1" fmla="*/ 366024 w 436107"/>
                <a:gd name="connsiteY1" fmla="*/ 8897 h 218627"/>
                <a:gd name="connsiteX2" fmla="*/ 191352 w 436107"/>
                <a:gd name="connsiteY2" fmla="*/ 43861 h 218627"/>
                <a:gd name="connsiteX3" fmla="*/ 0 w 436107"/>
                <a:gd name="connsiteY3" fmla="*/ 218627 h 218627"/>
                <a:gd name="connsiteX0" fmla="*/ 366024 w 366024"/>
                <a:gd name="connsiteY0" fmla="*/ 8897 h 218627"/>
                <a:gd name="connsiteX1" fmla="*/ 191352 w 366024"/>
                <a:gd name="connsiteY1" fmla="*/ 43861 h 218627"/>
                <a:gd name="connsiteX2" fmla="*/ 0 w 366024"/>
                <a:gd name="connsiteY2" fmla="*/ 218627 h 218627"/>
                <a:gd name="connsiteX0" fmla="*/ 374651 w 374651"/>
                <a:gd name="connsiteY0" fmla="*/ 8897 h 218627"/>
                <a:gd name="connsiteX1" fmla="*/ 191352 w 374651"/>
                <a:gd name="connsiteY1" fmla="*/ 43861 h 218627"/>
                <a:gd name="connsiteX2" fmla="*/ 0 w 374651"/>
                <a:gd name="connsiteY2" fmla="*/ 218627 h 218627"/>
                <a:gd name="connsiteX0" fmla="*/ 366025 w 366025"/>
                <a:gd name="connsiteY0" fmla="*/ 8897 h 218627"/>
                <a:gd name="connsiteX1" fmla="*/ 191352 w 366025"/>
                <a:gd name="connsiteY1" fmla="*/ 43861 h 218627"/>
                <a:gd name="connsiteX2" fmla="*/ 0 w 366025"/>
                <a:gd name="connsiteY2" fmla="*/ 218627 h 218627"/>
                <a:gd name="connsiteX0" fmla="*/ 357399 w 357399"/>
                <a:gd name="connsiteY0" fmla="*/ 7682 h 226038"/>
                <a:gd name="connsiteX1" fmla="*/ 191352 w 357399"/>
                <a:gd name="connsiteY1" fmla="*/ 51272 h 226038"/>
                <a:gd name="connsiteX2" fmla="*/ 0 w 357399"/>
                <a:gd name="connsiteY2" fmla="*/ 226038 h 226038"/>
                <a:gd name="connsiteX0" fmla="*/ 374872 w 374872"/>
                <a:gd name="connsiteY0" fmla="*/ 7682 h 226038"/>
                <a:gd name="connsiteX1" fmla="*/ 191352 w 374872"/>
                <a:gd name="connsiteY1" fmla="*/ 51272 h 226038"/>
                <a:gd name="connsiteX2" fmla="*/ 0 w 374872"/>
                <a:gd name="connsiteY2" fmla="*/ 226038 h 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72" h="226038">
                  <a:moveTo>
                    <a:pt x="374872" y="7682"/>
                  </a:moveTo>
                  <a:cubicBezTo>
                    <a:pt x="334080" y="-14514"/>
                    <a:pt x="253831" y="14879"/>
                    <a:pt x="191352" y="51272"/>
                  </a:cubicBezTo>
                  <a:cubicBezTo>
                    <a:pt x="128873" y="87665"/>
                    <a:pt x="0" y="226038"/>
                    <a:pt x="0" y="226038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1411043" y="1883939"/>
              <a:ext cx="200852" cy="24617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3309 w 349006"/>
                <a:gd name="connsiteY0" fmla="*/ 1234734 h 1234734"/>
                <a:gd name="connsiteX1" fmla="*/ 9365 w 349006"/>
                <a:gd name="connsiteY1" fmla="*/ 672087 h 1234734"/>
                <a:gd name="connsiteX2" fmla="*/ 102130 w 349006"/>
                <a:gd name="connsiteY2" fmla="*/ 287774 h 1234734"/>
                <a:gd name="connsiteX3" fmla="*/ 349006 w 349006"/>
                <a:gd name="connsiteY3" fmla="*/ 0 h 1234734"/>
                <a:gd name="connsiteX0" fmla="*/ 0 w 339641"/>
                <a:gd name="connsiteY0" fmla="*/ 672087 h 672087"/>
                <a:gd name="connsiteX1" fmla="*/ 92765 w 339641"/>
                <a:gd name="connsiteY1" fmla="*/ 287774 h 672087"/>
                <a:gd name="connsiteX2" fmla="*/ 339641 w 339641"/>
                <a:gd name="connsiteY2" fmla="*/ 0 h 6720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765"/>
                <a:gd name="connsiteY0" fmla="*/ 450493 h 450493"/>
                <a:gd name="connsiteX1" fmla="*/ 303641 w 303765"/>
                <a:gd name="connsiteY1" fmla="*/ 1606 h 4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765" h="450493">
                  <a:moveTo>
                    <a:pt x="0" y="450493"/>
                  </a:moveTo>
                  <a:cubicBezTo>
                    <a:pt x="69838" y="161912"/>
                    <a:pt x="310003" y="-19095"/>
                    <a:pt x="303641" y="160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 flipH="1">
              <a:off x="510025" y="2070416"/>
              <a:ext cx="568239" cy="111012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42982"/>
                <a:gd name="connsiteY0" fmla="*/ 131259 h 131259"/>
                <a:gd name="connsiteX1" fmla="*/ 642982 w 642982"/>
                <a:gd name="connsiteY1" fmla="*/ 1799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982" h="131259">
                  <a:moveTo>
                    <a:pt x="0" y="131259"/>
                  </a:moveTo>
                  <a:cubicBezTo>
                    <a:pt x="166545" y="-10762"/>
                    <a:pt x="541382" y="-2434"/>
                    <a:pt x="642982" y="1799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ZoneTexte 99"/>
              <p:cNvSpPr txBox="1"/>
              <p:nvPr/>
            </p:nvSpPr>
            <p:spPr>
              <a:xfrm>
                <a:off x="527185" y="2260540"/>
                <a:ext cx="8207631" cy="1210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600" i="1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11</m:t>
                          </m:r>
                        </m:sub>
                        <m:sup>
                          <m:r>
                            <a:rPr lang="fr-FR" sz="16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6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fr-FR" sz="1600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i="1" smtClean="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f>
                            <m:f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600" i="1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s-I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ℓ</m:t>
                                  </m:r>
                                </m:num>
                                <m:den>
                                  <m:r>
                                    <a:rPr lang="fr-FR" sz="1600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fr-FR" sz="16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𝑑𝑠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600" b="0" i="1" smtClean="0">
                          <a:latin typeface="Cambria Math" charset="0"/>
                        </a:rPr>
                        <m:t>                                                           </m:t>
                      </m:r>
                    </m:oMath>
                  </m:oMathPara>
                </a14:m>
                <a:endParaRPr lang="fr-FR" sz="160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+ 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f>
                            <m:f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6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𝐻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is-IS" sz="16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fr-FR" sz="16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600" b="0" i="1" smtClean="0">
                                              <a:latin typeface="Cambria Math" charset="0"/>
                                            </a:rPr>
                                            <m:t>ℓ</m:t>
                                          </m:r>
                                        </m:num>
                                        <m:den>
                                          <m:r>
                                            <a:rPr lang="fr-FR" sz="1600" i="1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r>
                                <a:rPr lang="fr-FR" sz="16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16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600">
                                  <a:latin typeface="Cambria Math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i="1">
                              <a:latin typeface="Cambria Math" charset="0"/>
                            </a:rPr>
                            <m:t>𝜃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 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600" i="1">
                          <a:latin typeface="Cambria Math" charset="0"/>
                        </a:rPr>
                        <m:t>,</m:t>
                      </m:r>
                      <m:r>
                        <a:rPr lang="fr-FR" sz="1600" b="0" i="1" smtClean="0">
                          <a:latin typeface="Cambria Math" charset="0"/>
                        </a:rPr>
                        <m:t>        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fr-FR" sz="1600" b="0" i="1" smtClean="0">
                          <a:latin typeface="Cambria Math" charset="0"/>
                        </a:rPr>
                        <m:t>=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𝑑𝐴</m:t>
                      </m:r>
                      <m:r>
                        <a:rPr lang="fr-FR" sz="1600" b="0" i="1" smtClean="0">
                          <a:latin typeface="Cambria Math" charset="0"/>
                        </a:rPr>
                        <m:t>∧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𝑑𝑡</m:t>
                      </m:r>
                      <m:r>
                        <a:rPr lang="fr-FR" sz="1600" b="0" i="1" smtClean="0">
                          <a:latin typeface="Cambria Math" charset="0"/>
                        </a:rPr>
                        <m:t>∧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fr-FR" sz="1600" b="0" i="1" smtClean="0">
                          <a:latin typeface="Cambria Math" charset="0"/>
                        </a:rPr>
                        <m:t>∧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100" name="ZoneText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85" y="2260540"/>
                <a:ext cx="8207631" cy="12102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er 108"/>
          <p:cNvGrpSpPr/>
          <p:nvPr/>
        </p:nvGrpSpPr>
        <p:grpSpPr>
          <a:xfrm>
            <a:off x="4763792" y="4478215"/>
            <a:ext cx="4276495" cy="1995205"/>
            <a:chOff x="6160294" y="4065728"/>
            <a:chExt cx="5620537" cy="2372164"/>
          </a:xfrm>
        </p:grpSpPr>
        <p:sp>
          <p:nvSpPr>
            <p:cNvPr id="185" name="Rectangle à coins arrondis 184"/>
            <p:cNvSpPr/>
            <p:nvPr/>
          </p:nvSpPr>
          <p:spPr>
            <a:xfrm>
              <a:off x="7329984" y="4065728"/>
              <a:ext cx="3117169" cy="2369735"/>
            </a:xfrm>
            <a:prstGeom prst="roundRect">
              <a:avLst>
                <a:gd name="adj" fmla="val 21182"/>
              </a:avLst>
            </a:prstGeom>
            <a:solidFill>
              <a:schemeClr val="bg1"/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6" name="Rectangle à coins arrondis 17"/>
            <p:cNvSpPr/>
            <p:nvPr/>
          </p:nvSpPr>
          <p:spPr>
            <a:xfrm>
              <a:off x="6160294" y="4068157"/>
              <a:ext cx="5620537" cy="2369735"/>
            </a:xfrm>
            <a:custGeom>
              <a:avLst/>
              <a:gdLst>
                <a:gd name="connsiteX0" fmla="*/ 0 w 3012885"/>
                <a:gd name="connsiteY0" fmla="*/ 501957 h 2369735"/>
                <a:gd name="connsiteX1" fmla="*/ 501957 w 3012885"/>
                <a:gd name="connsiteY1" fmla="*/ 0 h 2369735"/>
                <a:gd name="connsiteX2" fmla="*/ 2510928 w 3012885"/>
                <a:gd name="connsiteY2" fmla="*/ 0 h 2369735"/>
                <a:gd name="connsiteX3" fmla="*/ 3012885 w 3012885"/>
                <a:gd name="connsiteY3" fmla="*/ 501957 h 2369735"/>
                <a:gd name="connsiteX4" fmla="*/ 3012885 w 3012885"/>
                <a:gd name="connsiteY4" fmla="*/ 1867778 h 2369735"/>
                <a:gd name="connsiteX5" fmla="*/ 2510928 w 3012885"/>
                <a:gd name="connsiteY5" fmla="*/ 2369735 h 2369735"/>
                <a:gd name="connsiteX6" fmla="*/ 501957 w 3012885"/>
                <a:gd name="connsiteY6" fmla="*/ 2369735 h 2369735"/>
                <a:gd name="connsiteX7" fmla="*/ 0 w 3012885"/>
                <a:gd name="connsiteY7" fmla="*/ 1867778 h 2369735"/>
                <a:gd name="connsiteX8" fmla="*/ 0 w 3012885"/>
                <a:gd name="connsiteY8" fmla="*/ 501957 h 2369735"/>
                <a:gd name="connsiteX0" fmla="*/ 6603 w 3019488"/>
                <a:gd name="connsiteY0" fmla="*/ 501957 h 2369735"/>
                <a:gd name="connsiteX1" fmla="*/ 508560 w 3019488"/>
                <a:gd name="connsiteY1" fmla="*/ 0 h 2369735"/>
                <a:gd name="connsiteX2" fmla="*/ 2517531 w 3019488"/>
                <a:gd name="connsiteY2" fmla="*/ 0 h 2369735"/>
                <a:gd name="connsiteX3" fmla="*/ 3019488 w 3019488"/>
                <a:gd name="connsiteY3" fmla="*/ 501957 h 2369735"/>
                <a:gd name="connsiteX4" fmla="*/ 3019488 w 3019488"/>
                <a:gd name="connsiteY4" fmla="*/ 1867778 h 2369735"/>
                <a:gd name="connsiteX5" fmla="*/ 2517531 w 3019488"/>
                <a:gd name="connsiteY5" fmla="*/ 2369735 h 2369735"/>
                <a:gd name="connsiteX6" fmla="*/ 508560 w 3019488"/>
                <a:gd name="connsiteY6" fmla="*/ 2369735 h 2369735"/>
                <a:gd name="connsiteX7" fmla="*/ 6603 w 3019488"/>
                <a:gd name="connsiteY7" fmla="*/ 1867778 h 2369735"/>
                <a:gd name="connsiteX8" fmla="*/ 0 w 3019488"/>
                <a:gd name="connsiteY8" fmla="*/ 1009634 h 2369735"/>
                <a:gd name="connsiteX9" fmla="*/ 6603 w 3019488"/>
                <a:gd name="connsiteY9" fmla="*/ 501957 h 2369735"/>
                <a:gd name="connsiteX0" fmla="*/ 11175 w 3024060"/>
                <a:gd name="connsiteY0" fmla="*/ 501957 h 2369735"/>
                <a:gd name="connsiteX1" fmla="*/ 513132 w 3024060"/>
                <a:gd name="connsiteY1" fmla="*/ 0 h 2369735"/>
                <a:gd name="connsiteX2" fmla="*/ 2522103 w 3024060"/>
                <a:gd name="connsiteY2" fmla="*/ 0 h 2369735"/>
                <a:gd name="connsiteX3" fmla="*/ 3024060 w 3024060"/>
                <a:gd name="connsiteY3" fmla="*/ 501957 h 2369735"/>
                <a:gd name="connsiteX4" fmla="*/ 3024060 w 3024060"/>
                <a:gd name="connsiteY4" fmla="*/ 1867778 h 2369735"/>
                <a:gd name="connsiteX5" fmla="*/ 2522103 w 3024060"/>
                <a:gd name="connsiteY5" fmla="*/ 2369735 h 2369735"/>
                <a:gd name="connsiteX6" fmla="*/ 513132 w 3024060"/>
                <a:gd name="connsiteY6" fmla="*/ 2369735 h 2369735"/>
                <a:gd name="connsiteX7" fmla="*/ 11175 w 3024060"/>
                <a:gd name="connsiteY7" fmla="*/ 1867778 h 2369735"/>
                <a:gd name="connsiteX8" fmla="*/ 0 w 3024060"/>
                <a:gd name="connsiteY8" fmla="*/ 1283954 h 2369735"/>
                <a:gd name="connsiteX9" fmla="*/ 4572 w 3024060"/>
                <a:gd name="connsiteY9" fmla="*/ 1009634 h 2369735"/>
                <a:gd name="connsiteX10" fmla="*/ 11175 w 3024060"/>
                <a:gd name="connsiteY10" fmla="*/ 501957 h 2369735"/>
                <a:gd name="connsiteX0" fmla="*/ 838707 w 3851592"/>
                <a:gd name="connsiteY0" fmla="*/ 501957 h 2369735"/>
                <a:gd name="connsiteX1" fmla="*/ 1340664 w 3851592"/>
                <a:gd name="connsiteY1" fmla="*/ 0 h 2369735"/>
                <a:gd name="connsiteX2" fmla="*/ 3349635 w 3851592"/>
                <a:gd name="connsiteY2" fmla="*/ 0 h 2369735"/>
                <a:gd name="connsiteX3" fmla="*/ 3851592 w 3851592"/>
                <a:gd name="connsiteY3" fmla="*/ 501957 h 2369735"/>
                <a:gd name="connsiteX4" fmla="*/ 3851592 w 3851592"/>
                <a:gd name="connsiteY4" fmla="*/ 1867778 h 2369735"/>
                <a:gd name="connsiteX5" fmla="*/ 3349635 w 3851592"/>
                <a:gd name="connsiteY5" fmla="*/ 2369735 h 2369735"/>
                <a:gd name="connsiteX6" fmla="*/ 1340664 w 3851592"/>
                <a:gd name="connsiteY6" fmla="*/ 2369735 h 2369735"/>
                <a:gd name="connsiteX7" fmla="*/ 838707 w 3851592"/>
                <a:gd name="connsiteY7" fmla="*/ 1867778 h 2369735"/>
                <a:gd name="connsiteX8" fmla="*/ 0 w 3851592"/>
                <a:gd name="connsiteY8" fmla="*/ 1421114 h 2369735"/>
                <a:gd name="connsiteX9" fmla="*/ 832104 w 3851592"/>
                <a:gd name="connsiteY9" fmla="*/ 1009634 h 2369735"/>
                <a:gd name="connsiteX10" fmla="*/ 838707 w 3851592"/>
                <a:gd name="connsiteY10" fmla="*/ 501957 h 2369735"/>
                <a:gd name="connsiteX0" fmla="*/ 838707 w 3851592"/>
                <a:gd name="connsiteY0" fmla="*/ 501957 h 2369735"/>
                <a:gd name="connsiteX1" fmla="*/ 1340664 w 3851592"/>
                <a:gd name="connsiteY1" fmla="*/ 0 h 2369735"/>
                <a:gd name="connsiteX2" fmla="*/ 3349635 w 3851592"/>
                <a:gd name="connsiteY2" fmla="*/ 0 h 2369735"/>
                <a:gd name="connsiteX3" fmla="*/ 3851592 w 3851592"/>
                <a:gd name="connsiteY3" fmla="*/ 501957 h 2369735"/>
                <a:gd name="connsiteX4" fmla="*/ 3851592 w 3851592"/>
                <a:gd name="connsiteY4" fmla="*/ 1867778 h 2369735"/>
                <a:gd name="connsiteX5" fmla="*/ 3349635 w 3851592"/>
                <a:gd name="connsiteY5" fmla="*/ 2369735 h 2369735"/>
                <a:gd name="connsiteX6" fmla="*/ 1340664 w 3851592"/>
                <a:gd name="connsiteY6" fmla="*/ 2369735 h 2369735"/>
                <a:gd name="connsiteX7" fmla="*/ 838707 w 3851592"/>
                <a:gd name="connsiteY7" fmla="*/ 1867778 h 2369735"/>
                <a:gd name="connsiteX8" fmla="*/ 772668 w 3851592"/>
                <a:gd name="connsiteY8" fmla="*/ 1837166 h 2369735"/>
                <a:gd name="connsiteX9" fmla="*/ 0 w 3851592"/>
                <a:gd name="connsiteY9" fmla="*/ 1421114 h 2369735"/>
                <a:gd name="connsiteX10" fmla="*/ 832104 w 3851592"/>
                <a:gd name="connsiteY10" fmla="*/ 1009634 h 2369735"/>
                <a:gd name="connsiteX11" fmla="*/ 838707 w 3851592"/>
                <a:gd name="connsiteY11" fmla="*/ 501957 h 2369735"/>
                <a:gd name="connsiteX0" fmla="*/ 838707 w 3851592"/>
                <a:gd name="connsiteY0" fmla="*/ 501957 h 2369735"/>
                <a:gd name="connsiteX1" fmla="*/ 1340664 w 3851592"/>
                <a:gd name="connsiteY1" fmla="*/ 0 h 2369735"/>
                <a:gd name="connsiteX2" fmla="*/ 3349635 w 3851592"/>
                <a:gd name="connsiteY2" fmla="*/ 0 h 2369735"/>
                <a:gd name="connsiteX3" fmla="*/ 3851592 w 3851592"/>
                <a:gd name="connsiteY3" fmla="*/ 501957 h 2369735"/>
                <a:gd name="connsiteX4" fmla="*/ 3851592 w 3851592"/>
                <a:gd name="connsiteY4" fmla="*/ 1867778 h 2369735"/>
                <a:gd name="connsiteX5" fmla="*/ 3349635 w 3851592"/>
                <a:gd name="connsiteY5" fmla="*/ 2369735 h 2369735"/>
                <a:gd name="connsiteX6" fmla="*/ 1340664 w 3851592"/>
                <a:gd name="connsiteY6" fmla="*/ 2369735 h 2369735"/>
                <a:gd name="connsiteX7" fmla="*/ 838707 w 3851592"/>
                <a:gd name="connsiteY7" fmla="*/ 1867778 h 2369735"/>
                <a:gd name="connsiteX8" fmla="*/ 822960 w 3851592"/>
                <a:gd name="connsiteY8" fmla="*/ 1832594 h 2369735"/>
                <a:gd name="connsiteX9" fmla="*/ 0 w 3851592"/>
                <a:gd name="connsiteY9" fmla="*/ 1421114 h 2369735"/>
                <a:gd name="connsiteX10" fmla="*/ 832104 w 3851592"/>
                <a:gd name="connsiteY10" fmla="*/ 1009634 h 2369735"/>
                <a:gd name="connsiteX11" fmla="*/ 838707 w 3851592"/>
                <a:gd name="connsiteY11" fmla="*/ 501957 h 2369735"/>
                <a:gd name="connsiteX0" fmla="*/ 838707 w 3851592"/>
                <a:gd name="connsiteY0" fmla="*/ 501957 h 2369735"/>
                <a:gd name="connsiteX1" fmla="*/ 1340664 w 3851592"/>
                <a:gd name="connsiteY1" fmla="*/ 0 h 2369735"/>
                <a:gd name="connsiteX2" fmla="*/ 3349635 w 3851592"/>
                <a:gd name="connsiteY2" fmla="*/ 0 h 2369735"/>
                <a:gd name="connsiteX3" fmla="*/ 3851592 w 3851592"/>
                <a:gd name="connsiteY3" fmla="*/ 501957 h 2369735"/>
                <a:gd name="connsiteX4" fmla="*/ 3851592 w 3851592"/>
                <a:gd name="connsiteY4" fmla="*/ 1867778 h 2369735"/>
                <a:gd name="connsiteX5" fmla="*/ 3349635 w 3851592"/>
                <a:gd name="connsiteY5" fmla="*/ 2369735 h 2369735"/>
                <a:gd name="connsiteX6" fmla="*/ 1340664 w 3851592"/>
                <a:gd name="connsiteY6" fmla="*/ 2369735 h 2369735"/>
                <a:gd name="connsiteX7" fmla="*/ 838707 w 3851592"/>
                <a:gd name="connsiteY7" fmla="*/ 1867778 h 2369735"/>
                <a:gd name="connsiteX8" fmla="*/ 832104 w 3851592"/>
                <a:gd name="connsiteY8" fmla="*/ 1818878 h 2369735"/>
                <a:gd name="connsiteX9" fmla="*/ 0 w 3851592"/>
                <a:gd name="connsiteY9" fmla="*/ 1421114 h 2369735"/>
                <a:gd name="connsiteX10" fmla="*/ 832104 w 3851592"/>
                <a:gd name="connsiteY10" fmla="*/ 1009634 h 2369735"/>
                <a:gd name="connsiteX11" fmla="*/ 838707 w 3851592"/>
                <a:gd name="connsiteY11" fmla="*/ 501957 h 2369735"/>
                <a:gd name="connsiteX0" fmla="*/ 852423 w 3865308"/>
                <a:gd name="connsiteY0" fmla="*/ 501957 h 2369735"/>
                <a:gd name="connsiteX1" fmla="*/ 1354380 w 3865308"/>
                <a:gd name="connsiteY1" fmla="*/ 0 h 2369735"/>
                <a:gd name="connsiteX2" fmla="*/ 3363351 w 3865308"/>
                <a:gd name="connsiteY2" fmla="*/ 0 h 2369735"/>
                <a:gd name="connsiteX3" fmla="*/ 3865308 w 3865308"/>
                <a:gd name="connsiteY3" fmla="*/ 501957 h 2369735"/>
                <a:gd name="connsiteX4" fmla="*/ 3865308 w 3865308"/>
                <a:gd name="connsiteY4" fmla="*/ 1867778 h 2369735"/>
                <a:gd name="connsiteX5" fmla="*/ 3363351 w 3865308"/>
                <a:gd name="connsiteY5" fmla="*/ 2369735 h 2369735"/>
                <a:gd name="connsiteX6" fmla="*/ 1354380 w 3865308"/>
                <a:gd name="connsiteY6" fmla="*/ 2369735 h 2369735"/>
                <a:gd name="connsiteX7" fmla="*/ 852423 w 3865308"/>
                <a:gd name="connsiteY7" fmla="*/ 1867778 h 2369735"/>
                <a:gd name="connsiteX8" fmla="*/ 845820 w 3865308"/>
                <a:gd name="connsiteY8" fmla="*/ 1818878 h 2369735"/>
                <a:gd name="connsiteX9" fmla="*/ 0 w 3865308"/>
                <a:gd name="connsiteY9" fmla="*/ 1421114 h 2369735"/>
                <a:gd name="connsiteX10" fmla="*/ 845820 w 3865308"/>
                <a:gd name="connsiteY10" fmla="*/ 1009634 h 2369735"/>
                <a:gd name="connsiteX11" fmla="*/ 852423 w 3865308"/>
                <a:gd name="connsiteY11" fmla="*/ 501957 h 2369735"/>
                <a:gd name="connsiteX0" fmla="*/ 852423 w 3865308"/>
                <a:gd name="connsiteY0" fmla="*/ 501957 h 2369735"/>
                <a:gd name="connsiteX1" fmla="*/ 1354380 w 3865308"/>
                <a:gd name="connsiteY1" fmla="*/ 0 h 2369735"/>
                <a:gd name="connsiteX2" fmla="*/ 3363351 w 3865308"/>
                <a:gd name="connsiteY2" fmla="*/ 0 h 2369735"/>
                <a:gd name="connsiteX3" fmla="*/ 3865308 w 3865308"/>
                <a:gd name="connsiteY3" fmla="*/ 501957 h 2369735"/>
                <a:gd name="connsiteX4" fmla="*/ 3865308 w 3865308"/>
                <a:gd name="connsiteY4" fmla="*/ 1867778 h 2369735"/>
                <a:gd name="connsiteX5" fmla="*/ 3363351 w 3865308"/>
                <a:gd name="connsiteY5" fmla="*/ 2369735 h 2369735"/>
                <a:gd name="connsiteX6" fmla="*/ 1354380 w 3865308"/>
                <a:gd name="connsiteY6" fmla="*/ 2369735 h 2369735"/>
                <a:gd name="connsiteX7" fmla="*/ 852423 w 3865308"/>
                <a:gd name="connsiteY7" fmla="*/ 1867778 h 2369735"/>
                <a:gd name="connsiteX8" fmla="*/ 845820 w 3865308"/>
                <a:gd name="connsiteY8" fmla="*/ 1818878 h 2369735"/>
                <a:gd name="connsiteX9" fmla="*/ 0 w 3865308"/>
                <a:gd name="connsiteY9" fmla="*/ 1421114 h 2369735"/>
                <a:gd name="connsiteX10" fmla="*/ 845820 w 3865308"/>
                <a:gd name="connsiteY10" fmla="*/ 1009634 h 2369735"/>
                <a:gd name="connsiteX11" fmla="*/ 852423 w 3865308"/>
                <a:gd name="connsiteY11" fmla="*/ 501957 h 2369735"/>
                <a:gd name="connsiteX0" fmla="*/ 852423 w 3865308"/>
                <a:gd name="connsiteY0" fmla="*/ 501957 h 2369735"/>
                <a:gd name="connsiteX1" fmla="*/ 1354380 w 3865308"/>
                <a:gd name="connsiteY1" fmla="*/ 0 h 2369735"/>
                <a:gd name="connsiteX2" fmla="*/ 3363351 w 3865308"/>
                <a:gd name="connsiteY2" fmla="*/ 0 h 2369735"/>
                <a:gd name="connsiteX3" fmla="*/ 3865308 w 3865308"/>
                <a:gd name="connsiteY3" fmla="*/ 501957 h 2369735"/>
                <a:gd name="connsiteX4" fmla="*/ 3865308 w 3865308"/>
                <a:gd name="connsiteY4" fmla="*/ 1867778 h 2369735"/>
                <a:gd name="connsiteX5" fmla="*/ 3363351 w 3865308"/>
                <a:gd name="connsiteY5" fmla="*/ 2369735 h 2369735"/>
                <a:gd name="connsiteX6" fmla="*/ 1354380 w 3865308"/>
                <a:gd name="connsiteY6" fmla="*/ 2369735 h 2369735"/>
                <a:gd name="connsiteX7" fmla="*/ 852423 w 3865308"/>
                <a:gd name="connsiteY7" fmla="*/ 1867778 h 2369735"/>
                <a:gd name="connsiteX8" fmla="*/ 845820 w 3865308"/>
                <a:gd name="connsiteY8" fmla="*/ 1818878 h 2369735"/>
                <a:gd name="connsiteX9" fmla="*/ 0 w 3865308"/>
                <a:gd name="connsiteY9" fmla="*/ 1421114 h 2369735"/>
                <a:gd name="connsiteX10" fmla="*/ 845820 w 3865308"/>
                <a:gd name="connsiteY10" fmla="*/ 1009634 h 2369735"/>
                <a:gd name="connsiteX11" fmla="*/ 852423 w 3865308"/>
                <a:gd name="connsiteY11" fmla="*/ 501957 h 2369735"/>
                <a:gd name="connsiteX0" fmla="*/ 852423 w 3865308"/>
                <a:gd name="connsiteY0" fmla="*/ 501957 h 2369735"/>
                <a:gd name="connsiteX1" fmla="*/ 1354380 w 3865308"/>
                <a:gd name="connsiteY1" fmla="*/ 0 h 2369735"/>
                <a:gd name="connsiteX2" fmla="*/ 3363351 w 3865308"/>
                <a:gd name="connsiteY2" fmla="*/ 0 h 2369735"/>
                <a:gd name="connsiteX3" fmla="*/ 3865308 w 3865308"/>
                <a:gd name="connsiteY3" fmla="*/ 501957 h 2369735"/>
                <a:gd name="connsiteX4" fmla="*/ 3865308 w 3865308"/>
                <a:gd name="connsiteY4" fmla="*/ 1867778 h 2369735"/>
                <a:gd name="connsiteX5" fmla="*/ 3363351 w 3865308"/>
                <a:gd name="connsiteY5" fmla="*/ 2369735 h 2369735"/>
                <a:gd name="connsiteX6" fmla="*/ 1354380 w 3865308"/>
                <a:gd name="connsiteY6" fmla="*/ 2369735 h 2369735"/>
                <a:gd name="connsiteX7" fmla="*/ 852423 w 3865308"/>
                <a:gd name="connsiteY7" fmla="*/ 1867778 h 2369735"/>
                <a:gd name="connsiteX8" fmla="*/ 845820 w 3865308"/>
                <a:gd name="connsiteY8" fmla="*/ 1818878 h 2369735"/>
                <a:gd name="connsiteX9" fmla="*/ 0 w 3865308"/>
                <a:gd name="connsiteY9" fmla="*/ 1421114 h 2369735"/>
                <a:gd name="connsiteX10" fmla="*/ 845820 w 3865308"/>
                <a:gd name="connsiteY10" fmla="*/ 1009634 h 2369735"/>
                <a:gd name="connsiteX11" fmla="*/ 852423 w 3865308"/>
                <a:gd name="connsiteY11" fmla="*/ 501957 h 2369735"/>
                <a:gd name="connsiteX0" fmla="*/ 852423 w 3865308"/>
                <a:gd name="connsiteY0" fmla="*/ 501957 h 2369735"/>
                <a:gd name="connsiteX1" fmla="*/ 1354380 w 3865308"/>
                <a:gd name="connsiteY1" fmla="*/ 0 h 2369735"/>
                <a:gd name="connsiteX2" fmla="*/ 3363351 w 3865308"/>
                <a:gd name="connsiteY2" fmla="*/ 0 h 2369735"/>
                <a:gd name="connsiteX3" fmla="*/ 3865308 w 3865308"/>
                <a:gd name="connsiteY3" fmla="*/ 501957 h 2369735"/>
                <a:gd name="connsiteX4" fmla="*/ 3865308 w 3865308"/>
                <a:gd name="connsiteY4" fmla="*/ 1867778 h 2369735"/>
                <a:gd name="connsiteX5" fmla="*/ 3363351 w 3865308"/>
                <a:gd name="connsiteY5" fmla="*/ 2369735 h 2369735"/>
                <a:gd name="connsiteX6" fmla="*/ 1354380 w 3865308"/>
                <a:gd name="connsiteY6" fmla="*/ 2369735 h 2369735"/>
                <a:gd name="connsiteX7" fmla="*/ 852423 w 3865308"/>
                <a:gd name="connsiteY7" fmla="*/ 1867778 h 2369735"/>
                <a:gd name="connsiteX8" fmla="*/ 845820 w 3865308"/>
                <a:gd name="connsiteY8" fmla="*/ 1818878 h 2369735"/>
                <a:gd name="connsiteX9" fmla="*/ 0 w 3865308"/>
                <a:gd name="connsiteY9" fmla="*/ 1421114 h 2369735"/>
                <a:gd name="connsiteX10" fmla="*/ 845820 w 3865308"/>
                <a:gd name="connsiteY10" fmla="*/ 1009634 h 2369735"/>
                <a:gd name="connsiteX11" fmla="*/ 852423 w 3865308"/>
                <a:gd name="connsiteY11" fmla="*/ 501957 h 2369735"/>
                <a:gd name="connsiteX0" fmla="*/ 808880 w 3821765"/>
                <a:gd name="connsiteY0" fmla="*/ 501957 h 2369735"/>
                <a:gd name="connsiteX1" fmla="*/ 1310837 w 3821765"/>
                <a:gd name="connsiteY1" fmla="*/ 0 h 2369735"/>
                <a:gd name="connsiteX2" fmla="*/ 3319808 w 3821765"/>
                <a:gd name="connsiteY2" fmla="*/ 0 h 2369735"/>
                <a:gd name="connsiteX3" fmla="*/ 3821765 w 3821765"/>
                <a:gd name="connsiteY3" fmla="*/ 501957 h 2369735"/>
                <a:gd name="connsiteX4" fmla="*/ 3821765 w 3821765"/>
                <a:gd name="connsiteY4" fmla="*/ 1867778 h 2369735"/>
                <a:gd name="connsiteX5" fmla="*/ 3319808 w 3821765"/>
                <a:gd name="connsiteY5" fmla="*/ 2369735 h 2369735"/>
                <a:gd name="connsiteX6" fmla="*/ 1310837 w 3821765"/>
                <a:gd name="connsiteY6" fmla="*/ 2369735 h 2369735"/>
                <a:gd name="connsiteX7" fmla="*/ 808880 w 3821765"/>
                <a:gd name="connsiteY7" fmla="*/ 1867778 h 2369735"/>
                <a:gd name="connsiteX8" fmla="*/ 802277 w 3821765"/>
                <a:gd name="connsiteY8" fmla="*/ 1818878 h 2369735"/>
                <a:gd name="connsiteX9" fmla="*/ 0 w 3821765"/>
                <a:gd name="connsiteY9" fmla="*/ 1421114 h 2369735"/>
                <a:gd name="connsiteX10" fmla="*/ 802277 w 3821765"/>
                <a:gd name="connsiteY10" fmla="*/ 1009634 h 2369735"/>
                <a:gd name="connsiteX11" fmla="*/ 808880 w 3821765"/>
                <a:gd name="connsiteY11" fmla="*/ 501957 h 2369735"/>
                <a:gd name="connsiteX0" fmla="*/ 730157 w 3743042"/>
                <a:gd name="connsiteY0" fmla="*/ 501957 h 2369735"/>
                <a:gd name="connsiteX1" fmla="*/ 1232114 w 3743042"/>
                <a:gd name="connsiteY1" fmla="*/ 0 h 2369735"/>
                <a:gd name="connsiteX2" fmla="*/ 3241085 w 3743042"/>
                <a:gd name="connsiteY2" fmla="*/ 0 h 2369735"/>
                <a:gd name="connsiteX3" fmla="*/ 3743042 w 3743042"/>
                <a:gd name="connsiteY3" fmla="*/ 501957 h 2369735"/>
                <a:gd name="connsiteX4" fmla="*/ 3743042 w 3743042"/>
                <a:gd name="connsiteY4" fmla="*/ 1867778 h 2369735"/>
                <a:gd name="connsiteX5" fmla="*/ 3241085 w 3743042"/>
                <a:gd name="connsiteY5" fmla="*/ 2369735 h 2369735"/>
                <a:gd name="connsiteX6" fmla="*/ 1232114 w 3743042"/>
                <a:gd name="connsiteY6" fmla="*/ 2369735 h 2369735"/>
                <a:gd name="connsiteX7" fmla="*/ 730157 w 3743042"/>
                <a:gd name="connsiteY7" fmla="*/ 1867778 h 2369735"/>
                <a:gd name="connsiteX8" fmla="*/ 723554 w 3743042"/>
                <a:gd name="connsiteY8" fmla="*/ 1818878 h 2369735"/>
                <a:gd name="connsiteX9" fmla="*/ 0 w 3743042"/>
                <a:gd name="connsiteY9" fmla="*/ 1421114 h 2369735"/>
                <a:gd name="connsiteX10" fmla="*/ 723554 w 3743042"/>
                <a:gd name="connsiteY10" fmla="*/ 1009634 h 2369735"/>
                <a:gd name="connsiteX11" fmla="*/ 730157 w 3743042"/>
                <a:gd name="connsiteY11" fmla="*/ 501957 h 2369735"/>
                <a:gd name="connsiteX0" fmla="*/ 730157 w 3743042"/>
                <a:gd name="connsiteY0" fmla="*/ 501957 h 2369735"/>
                <a:gd name="connsiteX1" fmla="*/ 1232114 w 3743042"/>
                <a:gd name="connsiteY1" fmla="*/ 0 h 2369735"/>
                <a:gd name="connsiteX2" fmla="*/ 3241085 w 3743042"/>
                <a:gd name="connsiteY2" fmla="*/ 0 h 2369735"/>
                <a:gd name="connsiteX3" fmla="*/ 3743042 w 3743042"/>
                <a:gd name="connsiteY3" fmla="*/ 501957 h 2369735"/>
                <a:gd name="connsiteX4" fmla="*/ 3743042 w 3743042"/>
                <a:gd name="connsiteY4" fmla="*/ 1867778 h 2369735"/>
                <a:gd name="connsiteX5" fmla="*/ 3241085 w 3743042"/>
                <a:gd name="connsiteY5" fmla="*/ 2369735 h 2369735"/>
                <a:gd name="connsiteX6" fmla="*/ 1232114 w 3743042"/>
                <a:gd name="connsiteY6" fmla="*/ 2369735 h 2369735"/>
                <a:gd name="connsiteX7" fmla="*/ 730157 w 3743042"/>
                <a:gd name="connsiteY7" fmla="*/ 1867778 h 2369735"/>
                <a:gd name="connsiteX8" fmla="*/ 723554 w 3743042"/>
                <a:gd name="connsiteY8" fmla="*/ 1818878 h 2369735"/>
                <a:gd name="connsiteX9" fmla="*/ 0 w 3743042"/>
                <a:gd name="connsiteY9" fmla="*/ 1421114 h 2369735"/>
                <a:gd name="connsiteX10" fmla="*/ 723554 w 3743042"/>
                <a:gd name="connsiteY10" fmla="*/ 1009634 h 2369735"/>
                <a:gd name="connsiteX11" fmla="*/ 730157 w 3743042"/>
                <a:gd name="connsiteY11" fmla="*/ 501957 h 2369735"/>
                <a:gd name="connsiteX0" fmla="*/ 730157 w 3743042"/>
                <a:gd name="connsiteY0" fmla="*/ 501957 h 2369735"/>
                <a:gd name="connsiteX1" fmla="*/ 1232114 w 3743042"/>
                <a:gd name="connsiteY1" fmla="*/ 0 h 2369735"/>
                <a:gd name="connsiteX2" fmla="*/ 3241085 w 3743042"/>
                <a:gd name="connsiteY2" fmla="*/ 0 h 2369735"/>
                <a:gd name="connsiteX3" fmla="*/ 3743042 w 3743042"/>
                <a:gd name="connsiteY3" fmla="*/ 501957 h 2369735"/>
                <a:gd name="connsiteX4" fmla="*/ 3743042 w 3743042"/>
                <a:gd name="connsiteY4" fmla="*/ 1867778 h 2369735"/>
                <a:gd name="connsiteX5" fmla="*/ 3241085 w 3743042"/>
                <a:gd name="connsiteY5" fmla="*/ 2369735 h 2369735"/>
                <a:gd name="connsiteX6" fmla="*/ 1232114 w 3743042"/>
                <a:gd name="connsiteY6" fmla="*/ 2369735 h 2369735"/>
                <a:gd name="connsiteX7" fmla="*/ 730157 w 3743042"/>
                <a:gd name="connsiteY7" fmla="*/ 1867778 h 2369735"/>
                <a:gd name="connsiteX8" fmla="*/ 723554 w 3743042"/>
                <a:gd name="connsiteY8" fmla="*/ 1818878 h 2369735"/>
                <a:gd name="connsiteX9" fmla="*/ 0 w 3743042"/>
                <a:gd name="connsiteY9" fmla="*/ 1421114 h 2369735"/>
                <a:gd name="connsiteX10" fmla="*/ 723554 w 3743042"/>
                <a:gd name="connsiteY10" fmla="*/ 1009634 h 2369735"/>
                <a:gd name="connsiteX11" fmla="*/ 730157 w 3743042"/>
                <a:gd name="connsiteY11" fmla="*/ 501957 h 2369735"/>
                <a:gd name="connsiteX0" fmla="*/ 567004 w 3579889"/>
                <a:gd name="connsiteY0" fmla="*/ 501957 h 2369735"/>
                <a:gd name="connsiteX1" fmla="*/ 1068961 w 3579889"/>
                <a:gd name="connsiteY1" fmla="*/ 0 h 2369735"/>
                <a:gd name="connsiteX2" fmla="*/ 3077932 w 3579889"/>
                <a:gd name="connsiteY2" fmla="*/ 0 h 2369735"/>
                <a:gd name="connsiteX3" fmla="*/ 3579889 w 3579889"/>
                <a:gd name="connsiteY3" fmla="*/ 501957 h 2369735"/>
                <a:gd name="connsiteX4" fmla="*/ 3579889 w 3579889"/>
                <a:gd name="connsiteY4" fmla="*/ 1867778 h 2369735"/>
                <a:gd name="connsiteX5" fmla="*/ 3077932 w 3579889"/>
                <a:gd name="connsiteY5" fmla="*/ 2369735 h 2369735"/>
                <a:gd name="connsiteX6" fmla="*/ 1068961 w 3579889"/>
                <a:gd name="connsiteY6" fmla="*/ 2369735 h 2369735"/>
                <a:gd name="connsiteX7" fmla="*/ 567004 w 3579889"/>
                <a:gd name="connsiteY7" fmla="*/ 1867778 h 2369735"/>
                <a:gd name="connsiteX8" fmla="*/ 560401 w 3579889"/>
                <a:gd name="connsiteY8" fmla="*/ 1818878 h 2369735"/>
                <a:gd name="connsiteX9" fmla="*/ 0 w 3579889"/>
                <a:gd name="connsiteY9" fmla="*/ 1411376 h 2369735"/>
                <a:gd name="connsiteX10" fmla="*/ 560401 w 3579889"/>
                <a:gd name="connsiteY10" fmla="*/ 1009634 h 2369735"/>
                <a:gd name="connsiteX11" fmla="*/ 567004 w 3579889"/>
                <a:gd name="connsiteY11" fmla="*/ 501957 h 2369735"/>
                <a:gd name="connsiteX0" fmla="*/ 567004 w 3579889"/>
                <a:gd name="connsiteY0" fmla="*/ 501957 h 2369735"/>
                <a:gd name="connsiteX1" fmla="*/ 1068961 w 3579889"/>
                <a:gd name="connsiteY1" fmla="*/ 0 h 2369735"/>
                <a:gd name="connsiteX2" fmla="*/ 3077932 w 3579889"/>
                <a:gd name="connsiteY2" fmla="*/ 0 h 2369735"/>
                <a:gd name="connsiteX3" fmla="*/ 3579889 w 3579889"/>
                <a:gd name="connsiteY3" fmla="*/ 501957 h 2369735"/>
                <a:gd name="connsiteX4" fmla="*/ 3579889 w 3579889"/>
                <a:gd name="connsiteY4" fmla="*/ 1867778 h 2369735"/>
                <a:gd name="connsiteX5" fmla="*/ 3077932 w 3579889"/>
                <a:gd name="connsiteY5" fmla="*/ 2369735 h 2369735"/>
                <a:gd name="connsiteX6" fmla="*/ 1068961 w 3579889"/>
                <a:gd name="connsiteY6" fmla="*/ 2369735 h 2369735"/>
                <a:gd name="connsiteX7" fmla="*/ 567004 w 3579889"/>
                <a:gd name="connsiteY7" fmla="*/ 1867778 h 2369735"/>
                <a:gd name="connsiteX8" fmla="*/ 593993 w 3579889"/>
                <a:gd name="connsiteY8" fmla="*/ 2230033 h 2369735"/>
                <a:gd name="connsiteX9" fmla="*/ 0 w 3579889"/>
                <a:gd name="connsiteY9" fmla="*/ 1411376 h 2369735"/>
                <a:gd name="connsiteX10" fmla="*/ 560401 w 3579889"/>
                <a:gd name="connsiteY10" fmla="*/ 1009634 h 2369735"/>
                <a:gd name="connsiteX11" fmla="*/ 567004 w 3579889"/>
                <a:gd name="connsiteY11" fmla="*/ 501957 h 2369735"/>
                <a:gd name="connsiteX0" fmla="*/ 617393 w 3630278"/>
                <a:gd name="connsiteY0" fmla="*/ 501957 h 2369735"/>
                <a:gd name="connsiteX1" fmla="*/ 1119350 w 3630278"/>
                <a:gd name="connsiteY1" fmla="*/ 0 h 2369735"/>
                <a:gd name="connsiteX2" fmla="*/ 3128321 w 3630278"/>
                <a:gd name="connsiteY2" fmla="*/ 0 h 2369735"/>
                <a:gd name="connsiteX3" fmla="*/ 3630278 w 3630278"/>
                <a:gd name="connsiteY3" fmla="*/ 501957 h 2369735"/>
                <a:gd name="connsiteX4" fmla="*/ 3630278 w 3630278"/>
                <a:gd name="connsiteY4" fmla="*/ 1867778 h 2369735"/>
                <a:gd name="connsiteX5" fmla="*/ 3128321 w 3630278"/>
                <a:gd name="connsiteY5" fmla="*/ 2369735 h 2369735"/>
                <a:gd name="connsiteX6" fmla="*/ 1119350 w 3630278"/>
                <a:gd name="connsiteY6" fmla="*/ 2369735 h 2369735"/>
                <a:gd name="connsiteX7" fmla="*/ 617393 w 3630278"/>
                <a:gd name="connsiteY7" fmla="*/ 1867778 h 2369735"/>
                <a:gd name="connsiteX8" fmla="*/ 644382 w 3630278"/>
                <a:gd name="connsiteY8" fmla="*/ 2230033 h 2369735"/>
                <a:gd name="connsiteX9" fmla="*/ 0 w 3630278"/>
                <a:gd name="connsiteY9" fmla="*/ 1972951 h 2369735"/>
                <a:gd name="connsiteX10" fmla="*/ 610790 w 3630278"/>
                <a:gd name="connsiteY10" fmla="*/ 1009634 h 2369735"/>
                <a:gd name="connsiteX11" fmla="*/ 617393 w 3630278"/>
                <a:gd name="connsiteY11" fmla="*/ 501957 h 2369735"/>
                <a:gd name="connsiteX0" fmla="*/ 617393 w 3630278"/>
                <a:gd name="connsiteY0" fmla="*/ 501957 h 2369735"/>
                <a:gd name="connsiteX1" fmla="*/ 1119350 w 3630278"/>
                <a:gd name="connsiteY1" fmla="*/ 0 h 2369735"/>
                <a:gd name="connsiteX2" fmla="*/ 3128321 w 3630278"/>
                <a:gd name="connsiteY2" fmla="*/ 0 h 2369735"/>
                <a:gd name="connsiteX3" fmla="*/ 3630278 w 3630278"/>
                <a:gd name="connsiteY3" fmla="*/ 501957 h 2369735"/>
                <a:gd name="connsiteX4" fmla="*/ 3630278 w 3630278"/>
                <a:gd name="connsiteY4" fmla="*/ 1867778 h 2369735"/>
                <a:gd name="connsiteX5" fmla="*/ 3128321 w 3630278"/>
                <a:gd name="connsiteY5" fmla="*/ 2369735 h 2369735"/>
                <a:gd name="connsiteX6" fmla="*/ 1119350 w 3630278"/>
                <a:gd name="connsiteY6" fmla="*/ 2369735 h 2369735"/>
                <a:gd name="connsiteX7" fmla="*/ 617393 w 3630278"/>
                <a:gd name="connsiteY7" fmla="*/ 1867778 h 2369735"/>
                <a:gd name="connsiteX8" fmla="*/ 644382 w 3630278"/>
                <a:gd name="connsiteY8" fmla="*/ 2230033 h 2369735"/>
                <a:gd name="connsiteX9" fmla="*/ 0 w 3630278"/>
                <a:gd name="connsiteY9" fmla="*/ 1972951 h 2369735"/>
                <a:gd name="connsiteX10" fmla="*/ 602391 w 3630278"/>
                <a:gd name="connsiteY10" fmla="*/ 1541124 h 2369735"/>
                <a:gd name="connsiteX11" fmla="*/ 617393 w 3630278"/>
                <a:gd name="connsiteY11" fmla="*/ 501957 h 2369735"/>
                <a:gd name="connsiteX0" fmla="*/ 617393 w 3630278"/>
                <a:gd name="connsiteY0" fmla="*/ 501957 h 2369735"/>
                <a:gd name="connsiteX1" fmla="*/ 1119350 w 3630278"/>
                <a:gd name="connsiteY1" fmla="*/ 0 h 2369735"/>
                <a:gd name="connsiteX2" fmla="*/ 3128321 w 3630278"/>
                <a:gd name="connsiteY2" fmla="*/ 0 h 2369735"/>
                <a:gd name="connsiteX3" fmla="*/ 3630278 w 3630278"/>
                <a:gd name="connsiteY3" fmla="*/ 501957 h 2369735"/>
                <a:gd name="connsiteX4" fmla="*/ 3630278 w 3630278"/>
                <a:gd name="connsiteY4" fmla="*/ 1867778 h 2369735"/>
                <a:gd name="connsiteX5" fmla="*/ 3128321 w 3630278"/>
                <a:gd name="connsiteY5" fmla="*/ 2369735 h 2369735"/>
                <a:gd name="connsiteX6" fmla="*/ 1119350 w 3630278"/>
                <a:gd name="connsiteY6" fmla="*/ 2369735 h 2369735"/>
                <a:gd name="connsiteX7" fmla="*/ 650986 w 3630278"/>
                <a:gd name="connsiteY7" fmla="*/ 2058313 h 2369735"/>
                <a:gd name="connsiteX8" fmla="*/ 644382 w 3630278"/>
                <a:gd name="connsiteY8" fmla="*/ 2230033 h 2369735"/>
                <a:gd name="connsiteX9" fmla="*/ 0 w 3630278"/>
                <a:gd name="connsiteY9" fmla="*/ 1972951 h 2369735"/>
                <a:gd name="connsiteX10" fmla="*/ 602391 w 3630278"/>
                <a:gd name="connsiteY10" fmla="*/ 1541124 h 2369735"/>
                <a:gd name="connsiteX11" fmla="*/ 617393 w 3630278"/>
                <a:gd name="connsiteY11" fmla="*/ 501957 h 2369735"/>
                <a:gd name="connsiteX0" fmla="*/ 982446 w 3995331"/>
                <a:gd name="connsiteY0" fmla="*/ 501957 h 2369735"/>
                <a:gd name="connsiteX1" fmla="*/ 1484403 w 3995331"/>
                <a:gd name="connsiteY1" fmla="*/ 0 h 2369735"/>
                <a:gd name="connsiteX2" fmla="*/ 3493374 w 3995331"/>
                <a:gd name="connsiteY2" fmla="*/ 0 h 2369735"/>
                <a:gd name="connsiteX3" fmla="*/ 3995331 w 3995331"/>
                <a:gd name="connsiteY3" fmla="*/ 501957 h 2369735"/>
                <a:gd name="connsiteX4" fmla="*/ 3995331 w 3995331"/>
                <a:gd name="connsiteY4" fmla="*/ 1867778 h 2369735"/>
                <a:gd name="connsiteX5" fmla="*/ 3493374 w 3995331"/>
                <a:gd name="connsiteY5" fmla="*/ 2369735 h 2369735"/>
                <a:gd name="connsiteX6" fmla="*/ 1484403 w 3995331"/>
                <a:gd name="connsiteY6" fmla="*/ 2369735 h 2369735"/>
                <a:gd name="connsiteX7" fmla="*/ 1016039 w 3995331"/>
                <a:gd name="connsiteY7" fmla="*/ 2058313 h 2369735"/>
                <a:gd name="connsiteX8" fmla="*/ 1009435 w 3995331"/>
                <a:gd name="connsiteY8" fmla="*/ 2230033 h 2369735"/>
                <a:gd name="connsiteX9" fmla="*/ 0 w 3995331"/>
                <a:gd name="connsiteY9" fmla="*/ 1985772 h 2369735"/>
                <a:gd name="connsiteX10" fmla="*/ 967444 w 3995331"/>
                <a:gd name="connsiteY10" fmla="*/ 1541124 h 2369735"/>
                <a:gd name="connsiteX11" fmla="*/ 982446 w 3995331"/>
                <a:gd name="connsiteY11" fmla="*/ 501957 h 2369735"/>
                <a:gd name="connsiteX0" fmla="*/ 885814 w 3898699"/>
                <a:gd name="connsiteY0" fmla="*/ 501957 h 2369735"/>
                <a:gd name="connsiteX1" fmla="*/ 1387771 w 3898699"/>
                <a:gd name="connsiteY1" fmla="*/ 0 h 2369735"/>
                <a:gd name="connsiteX2" fmla="*/ 3396742 w 3898699"/>
                <a:gd name="connsiteY2" fmla="*/ 0 h 2369735"/>
                <a:gd name="connsiteX3" fmla="*/ 3898699 w 3898699"/>
                <a:gd name="connsiteY3" fmla="*/ 501957 h 2369735"/>
                <a:gd name="connsiteX4" fmla="*/ 3898699 w 3898699"/>
                <a:gd name="connsiteY4" fmla="*/ 1867778 h 2369735"/>
                <a:gd name="connsiteX5" fmla="*/ 3396742 w 3898699"/>
                <a:gd name="connsiteY5" fmla="*/ 2369735 h 2369735"/>
                <a:gd name="connsiteX6" fmla="*/ 1387771 w 3898699"/>
                <a:gd name="connsiteY6" fmla="*/ 2369735 h 2369735"/>
                <a:gd name="connsiteX7" fmla="*/ 919407 w 3898699"/>
                <a:gd name="connsiteY7" fmla="*/ 2058313 h 2369735"/>
                <a:gd name="connsiteX8" fmla="*/ 912803 w 3898699"/>
                <a:gd name="connsiteY8" fmla="*/ 2230033 h 2369735"/>
                <a:gd name="connsiteX9" fmla="*/ 0 w 3898699"/>
                <a:gd name="connsiteY9" fmla="*/ 1998593 h 2369735"/>
                <a:gd name="connsiteX10" fmla="*/ 870812 w 3898699"/>
                <a:gd name="connsiteY10" fmla="*/ 1541124 h 2369735"/>
                <a:gd name="connsiteX11" fmla="*/ 885814 w 3898699"/>
                <a:gd name="connsiteY11" fmla="*/ 501957 h 2369735"/>
                <a:gd name="connsiteX0" fmla="*/ 885814 w 3898699"/>
                <a:gd name="connsiteY0" fmla="*/ 501957 h 2369735"/>
                <a:gd name="connsiteX1" fmla="*/ 1387771 w 3898699"/>
                <a:gd name="connsiteY1" fmla="*/ 0 h 2369735"/>
                <a:gd name="connsiteX2" fmla="*/ 3396742 w 3898699"/>
                <a:gd name="connsiteY2" fmla="*/ 0 h 2369735"/>
                <a:gd name="connsiteX3" fmla="*/ 3898699 w 3898699"/>
                <a:gd name="connsiteY3" fmla="*/ 501957 h 2369735"/>
                <a:gd name="connsiteX4" fmla="*/ 3898699 w 3898699"/>
                <a:gd name="connsiteY4" fmla="*/ 1867778 h 2369735"/>
                <a:gd name="connsiteX5" fmla="*/ 3396742 w 3898699"/>
                <a:gd name="connsiteY5" fmla="*/ 2369735 h 2369735"/>
                <a:gd name="connsiteX6" fmla="*/ 1387771 w 3898699"/>
                <a:gd name="connsiteY6" fmla="*/ 2369735 h 2369735"/>
                <a:gd name="connsiteX7" fmla="*/ 919407 w 3898699"/>
                <a:gd name="connsiteY7" fmla="*/ 2058313 h 2369735"/>
                <a:gd name="connsiteX8" fmla="*/ 912803 w 3898699"/>
                <a:gd name="connsiteY8" fmla="*/ 2230033 h 2369735"/>
                <a:gd name="connsiteX9" fmla="*/ 0 w 3898699"/>
                <a:gd name="connsiteY9" fmla="*/ 1998593 h 2369735"/>
                <a:gd name="connsiteX10" fmla="*/ 870812 w 3898699"/>
                <a:gd name="connsiteY10" fmla="*/ 1541124 h 2369735"/>
                <a:gd name="connsiteX11" fmla="*/ 885814 w 3898699"/>
                <a:gd name="connsiteY11" fmla="*/ 501957 h 2369735"/>
                <a:gd name="connsiteX0" fmla="*/ 954062 w 3966947"/>
                <a:gd name="connsiteY0" fmla="*/ 501957 h 2369735"/>
                <a:gd name="connsiteX1" fmla="*/ 1456019 w 3966947"/>
                <a:gd name="connsiteY1" fmla="*/ 0 h 2369735"/>
                <a:gd name="connsiteX2" fmla="*/ 3464990 w 3966947"/>
                <a:gd name="connsiteY2" fmla="*/ 0 h 2369735"/>
                <a:gd name="connsiteX3" fmla="*/ 3966947 w 3966947"/>
                <a:gd name="connsiteY3" fmla="*/ 501957 h 2369735"/>
                <a:gd name="connsiteX4" fmla="*/ 3966947 w 3966947"/>
                <a:gd name="connsiteY4" fmla="*/ 1867778 h 2369735"/>
                <a:gd name="connsiteX5" fmla="*/ 3464990 w 3966947"/>
                <a:gd name="connsiteY5" fmla="*/ 2369735 h 2369735"/>
                <a:gd name="connsiteX6" fmla="*/ 1456019 w 3966947"/>
                <a:gd name="connsiteY6" fmla="*/ 2369735 h 2369735"/>
                <a:gd name="connsiteX7" fmla="*/ 987655 w 3966947"/>
                <a:gd name="connsiteY7" fmla="*/ 2058313 h 2369735"/>
                <a:gd name="connsiteX8" fmla="*/ 981051 w 3966947"/>
                <a:gd name="connsiteY8" fmla="*/ 2230033 h 2369735"/>
                <a:gd name="connsiteX9" fmla="*/ 0 w 3966947"/>
                <a:gd name="connsiteY9" fmla="*/ 2184864 h 2369735"/>
                <a:gd name="connsiteX10" fmla="*/ 939060 w 3966947"/>
                <a:gd name="connsiteY10" fmla="*/ 1541124 h 2369735"/>
                <a:gd name="connsiteX11" fmla="*/ 954062 w 3966947"/>
                <a:gd name="connsiteY11" fmla="*/ 501957 h 2369735"/>
                <a:gd name="connsiteX0" fmla="*/ 954062 w 3966947"/>
                <a:gd name="connsiteY0" fmla="*/ 501957 h 2369735"/>
                <a:gd name="connsiteX1" fmla="*/ 1456019 w 3966947"/>
                <a:gd name="connsiteY1" fmla="*/ 0 h 2369735"/>
                <a:gd name="connsiteX2" fmla="*/ 3464990 w 3966947"/>
                <a:gd name="connsiteY2" fmla="*/ 0 h 2369735"/>
                <a:gd name="connsiteX3" fmla="*/ 3966947 w 3966947"/>
                <a:gd name="connsiteY3" fmla="*/ 501957 h 2369735"/>
                <a:gd name="connsiteX4" fmla="*/ 3966947 w 3966947"/>
                <a:gd name="connsiteY4" fmla="*/ 1867778 h 2369735"/>
                <a:gd name="connsiteX5" fmla="*/ 3464990 w 3966947"/>
                <a:gd name="connsiteY5" fmla="*/ 2369735 h 2369735"/>
                <a:gd name="connsiteX6" fmla="*/ 1456019 w 3966947"/>
                <a:gd name="connsiteY6" fmla="*/ 2369735 h 2369735"/>
                <a:gd name="connsiteX7" fmla="*/ 987655 w 3966947"/>
                <a:gd name="connsiteY7" fmla="*/ 2058313 h 2369735"/>
                <a:gd name="connsiteX8" fmla="*/ 1146794 w 3966947"/>
                <a:gd name="connsiteY8" fmla="*/ 2323168 h 2369735"/>
                <a:gd name="connsiteX9" fmla="*/ 0 w 3966947"/>
                <a:gd name="connsiteY9" fmla="*/ 2184864 h 2369735"/>
                <a:gd name="connsiteX10" fmla="*/ 939060 w 3966947"/>
                <a:gd name="connsiteY10" fmla="*/ 1541124 h 2369735"/>
                <a:gd name="connsiteX11" fmla="*/ 954062 w 3966947"/>
                <a:gd name="connsiteY11" fmla="*/ 501957 h 2369735"/>
                <a:gd name="connsiteX0" fmla="*/ 954062 w 3966947"/>
                <a:gd name="connsiteY0" fmla="*/ 501957 h 2369735"/>
                <a:gd name="connsiteX1" fmla="*/ 1456019 w 3966947"/>
                <a:gd name="connsiteY1" fmla="*/ 0 h 2369735"/>
                <a:gd name="connsiteX2" fmla="*/ 3464990 w 3966947"/>
                <a:gd name="connsiteY2" fmla="*/ 0 h 2369735"/>
                <a:gd name="connsiteX3" fmla="*/ 3966947 w 3966947"/>
                <a:gd name="connsiteY3" fmla="*/ 501957 h 2369735"/>
                <a:gd name="connsiteX4" fmla="*/ 3966947 w 3966947"/>
                <a:gd name="connsiteY4" fmla="*/ 1867778 h 2369735"/>
                <a:gd name="connsiteX5" fmla="*/ 3464990 w 3966947"/>
                <a:gd name="connsiteY5" fmla="*/ 2369735 h 2369735"/>
                <a:gd name="connsiteX6" fmla="*/ 1456019 w 3966947"/>
                <a:gd name="connsiteY6" fmla="*/ 2369735 h 2369735"/>
                <a:gd name="connsiteX7" fmla="*/ 1146794 w 3966947"/>
                <a:gd name="connsiteY7" fmla="*/ 2323168 h 2369735"/>
                <a:gd name="connsiteX8" fmla="*/ 0 w 3966947"/>
                <a:gd name="connsiteY8" fmla="*/ 2184864 h 2369735"/>
                <a:gd name="connsiteX9" fmla="*/ 939060 w 3966947"/>
                <a:gd name="connsiteY9" fmla="*/ 1541124 h 2369735"/>
                <a:gd name="connsiteX10" fmla="*/ 954062 w 3966947"/>
                <a:gd name="connsiteY10" fmla="*/ 501957 h 2369735"/>
                <a:gd name="connsiteX0" fmla="*/ 954062 w 3966947"/>
                <a:gd name="connsiteY0" fmla="*/ 501957 h 2369735"/>
                <a:gd name="connsiteX1" fmla="*/ 1456019 w 3966947"/>
                <a:gd name="connsiteY1" fmla="*/ 0 h 2369735"/>
                <a:gd name="connsiteX2" fmla="*/ 3464990 w 3966947"/>
                <a:gd name="connsiteY2" fmla="*/ 0 h 2369735"/>
                <a:gd name="connsiteX3" fmla="*/ 3966947 w 3966947"/>
                <a:gd name="connsiteY3" fmla="*/ 501957 h 2369735"/>
                <a:gd name="connsiteX4" fmla="*/ 3966947 w 3966947"/>
                <a:gd name="connsiteY4" fmla="*/ 1867778 h 2369735"/>
                <a:gd name="connsiteX5" fmla="*/ 3464990 w 3966947"/>
                <a:gd name="connsiteY5" fmla="*/ 2369735 h 2369735"/>
                <a:gd name="connsiteX6" fmla="*/ 1456019 w 3966947"/>
                <a:gd name="connsiteY6" fmla="*/ 2369735 h 2369735"/>
                <a:gd name="connsiteX7" fmla="*/ 1146794 w 3966947"/>
                <a:gd name="connsiteY7" fmla="*/ 2323168 h 2369735"/>
                <a:gd name="connsiteX8" fmla="*/ 0 w 3966947"/>
                <a:gd name="connsiteY8" fmla="*/ 2219789 h 2369735"/>
                <a:gd name="connsiteX9" fmla="*/ 939060 w 3966947"/>
                <a:gd name="connsiteY9" fmla="*/ 1541124 h 2369735"/>
                <a:gd name="connsiteX10" fmla="*/ 954062 w 3966947"/>
                <a:gd name="connsiteY10" fmla="*/ 501957 h 2369735"/>
                <a:gd name="connsiteX0" fmla="*/ 954062 w 3966947"/>
                <a:gd name="connsiteY0" fmla="*/ 501957 h 2369735"/>
                <a:gd name="connsiteX1" fmla="*/ 1456019 w 3966947"/>
                <a:gd name="connsiteY1" fmla="*/ 0 h 2369735"/>
                <a:gd name="connsiteX2" fmla="*/ 3464990 w 3966947"/>
                <a:gd name="connsiteY2" fmla="*/ 0 h 2369735"/>
                <a:gd name="connsiteX3" fmla="*/ 3966947 w 3966947"/>
                <a:gd name="connsiteY3" fmla="*/ 501957 h 2369735"/>
                <a:gd name="connsiteX4" fmla="*/ 3966947 w 3966947"/>
                <a:gd name="connsiteY4" fmla="*/ 1867778 h 2369735"/>
                <a:gd name="connsiteX5" fmla="*/ 3464990 w 3966947"/>
                <a:gd name="connsiteY5" fmla="*/ 2369735 h 2369735"/>
                <a:gd name="connsiteX6" fmla="*/ 1456019 w 3966947"/>
                <a:gd name="connsiteY6" fmla="*/ 2369735 h 2369735"/>
                <a:gd name="connsiteX7" fmla="*/ 1146794 w 3966947"/>
                <a:gd name="connsiteY7" fmla="*/ 2323168 h 2369735"/>
                <a:gd name="connsiteX8" fmla="*/ 0 w 3966947"/>
                <a:gd name="connsiteY8" fmla="*/ 2219789 h 2369735"/>
                <a:gd name="connsiteX9" fmla="*/ 939060 w 3966947"/>
                <a:gd name="connsiteY9" fmla="*/ 1541124 h 2369735"/>
                <a:gd name="connsiteX10" fmla="*/ 954062 w 3966947"/>
                <a:gd name="connsiteY10" fmla="*/ 501957 h 2369735"/>
                <a:gd name="connsiteX0" fmla="*/ 954062 w 3966947"/>
                <a:gd name="connsiteY0" fmla="*/ 501957 h 2369735"/>
                <a:gd name="connsiteX1" fmla="*/ 1456019 w 3966947"/>
                <a:gd name="connsiteY1" fmla="*/ 0 h 2369735"/>
                <a:gd name="connsiteX2" fmla="*/ 3464990 w 3966947"/>
                <a:gd name="connsiteY2" fmla="*/ 0 h 2369735"/>
                <a:gd name="connsiteX3" fmla="*/ 3966947 w 3966947"/>
                <a:gd name="connsiteY3" fmla="*/ 501957 h 2369735"/>
                <a:gd name="connsiteX4" fmla="*/ 3966947 w 3966947"/>
                <a:gd name="connsiteY4" fmla="*/ 1867778 h 2369735"/>
                <a:gd name="connsiteX5" fmla="*/ 3464990 w 3966947"/>
                <a:gd name="connsiteY5" fmla="*/ 2369735 h 2369735"/>
                <a:gd name="connsiteX6" fmla="*/ 1456019 w 3966947"/>
                <a:gd name="connsiteY6" fmla="*/ 2369735 h 2369735"/>
                <a:gd name="connsiteX7" fmla="*/ 1146794 w 3966947"/>
                <a:gd name="connsiteY7" fmla="*/ 2323168 h 2369735"/>
                <a:gd name="connsiteX8" fmla="*/ 0 w 3966947"/>
                <a:gd name="connsiteY8" fmla="*/ 2219789 h 2369735"/>
                <a:gd name="connsiteX9" fmla="*/ 939060 w 3966947"/>
                <a:gd name="connsiteY9" fmla="*/ 1541124 h 2369735"/>
                <a:gd name="connsiteX10" fmla="*/ 954062 w 3966947"/>
                <a:gd name="connsiteY10" fmla="*/ 501957 h 236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6947" h="2369735">
                  <a:moveTo>
                    <a:pt x="954062" y="501957"/>
                  </a:moveTo>
                  <a:cubicBezTo>
                    <a:pt x="954062" y="224734"/>
                    <a:pt x="1178796" y="0"/>
                    <a:pt x="1456019" y="0"/>
                  </a:cubicBezTo>
                  <a:lnTo>
                    <a:pt x="3464990" y="0"/>
                  </a:lnTo>
                  <a:cubicBezTo>
                    <a:pt x="3742213" y="0"/>
                    <a:pt x="3966947" y="224734"/>
                    <a:pt x="3966947" y="501957"/>
                  </a:cubicBezTo>
                  <a:lnTo>
                    <a:pt x="3966947" y="1867778"/>
                  </a:lnTo>
                  <a:cubicBezTo>
                    <a:pt x="3966947" y="2145001"/>
                    <a:pt x="3742213" y="2369735"/>
                    <a:pt x="3464990" y="2369735"/>
                  </a:cubicBezTo>
                  <a:lnTo>
                    <a:pt x="1456019" y="2369735"/>
                  </a:lnTo>
                  <a:cubicBezTo>
                    <a:pt x="1069653" y="2361974"/>
                    <a:pt x="1389464" y="2353980"/>
                    <a:pt x="1146794" y="2323168"/>
                  </a:cubicBezTo>
                  <a:cubicBezTo>
                    <a:pt x="960866" y="2245444"/>
                    <a:pt x="557859" y="2263778"/>
                    <a:pt x="0" y="2219789"/>
                  </a:cubicBezTo>
                  <a:cubicBezTo>
                    <a:pt x="571415" y="2147232"/>
                    <a:pt x="895694" y="1876530"/>
                    <a:pt x="939060" y="1541124"/>
                  </a:cubicBezTo>
                  <a:lnTo>
                    <a:pt x="954062" y="50195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41275"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110" name="ZoneTexte 109"/>
          <p:cNvSpPr txBox="1"/>
          <p:nvPr/>
        </p:nvSpPr>
        <p:spPr>
          <a:xfrm>
            <a:off x="6069481" y="6101414"/>
            <a:ext cx="6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Sphere</a:t>
            </a:r>
            <a:endParaRPr lang="fr-FR" sz="1400" baseline="30000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7132686" y="610554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fr-FR" sz="1400" baseline="-25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fr-FR" sz="1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-circle</a:t>
            </a:r>
            <a:endParaRPr lang="fr-FR" sz="1400" baseline="30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" name="ZoneTexte 117"/>
          <p:cNvSpPr txBox="1"/>
          <p:nvPr/>
        </p:nvSpPr>
        <p:spPr>
          <a:xfrm flipH="1">
            <a:off x="8019280" y="609802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fr-FR" sz="1400" baseline="-25000" dirty="0" smtClean="0">
                <a:solidFill>
                  <a:schemeClr val="accent3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-circle</a:t>
            </a:r>
            <a:endParaRPr lang="fr-FR" sz="1400" baseline="30000" dirty="0">
              <a:solidFill>
                <a:schemeClr val="accent3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12" name="Connecteur droit avec flèche 111"/>
          <p:cNvCxnSpPr/>
          <p:nvPr/>
        </p:nvCxnSpPr>
        <p:spPr>
          <a:xfrm flipH="1" flipV="1">
            <a:off x="6411821" y="4633151"/>
            <a:ext cx="0" cy="15007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 flipH="1" flipV="1">
            <a:off x="7548594" y="4634146"/>
            <a:ext cx="0" cy="15007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 flipV="1">
            <a:off x="8429381" y="4639348"/>
            <a:ext cx="0" cy="15007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122"/>
          <p:cNvSpPr txBox="1"/>
          <p:nvPr/>
        </p:nvSpPr>
        <p:spPr>
          <a:xfrm rot="16200000">
            <a:off x="7080054" y="502915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p:grpSp>
        <p:nvGrpSpPr>
          <p:cNvPr id="128" name="Grouper 127"/>
          <p:cNvGrpSpPr/>
          <p:nvPr/>
        </p:nvGrpSpPr>
        <p:grpSpPr>
          <a:xfrm>
            <a:off x="8249359" y="5102471"/>
            <a:ext cx="360040" cy="553181"/>
            <a:chOff x="7081286" y="2606861"/>
            <a:chExt cx="620464" cy="705916"/>
          </a:xfrm>
        </p:grpSpPr>
        <p:sp>
          <p:nvSpPr>
            <p:cNvPr id="174" name="Forme libre 173"/>
            <p:cNvSpPr/>
            <p:nvPr/>
          </p:nvSpPr>
          <p:spPr>
            <a:xfrm>
              <a:off x="7099058" y="2878577"/>
              <a:ext cx="593964" cy="67577"/>
            </a:xfrm>
            <a:custGeom>
              <a:avLst/>
              <a:gdLst>
                <a:gd name="connsiteX0" fmla="*/ 0 w 1327709"/>
                <a:gd name="connsiteY0" fmla="*/ 120854 h 142800"/>
                <a:gd name="connsiteX1" fmla="*/ 676656 w 1327709"/>
                <a:gd name="connsiteY1" fmla="*/ 153 h 142800"/>
                <a:gd name="connsiteX2" fmla="*/ 1327709 w 1327709"/>
                <a:gd name="connsiteY2" fmla="*/ 142800 h 142800"/>
                <a:gd name="connsiteX0" fmla="*/ 0 w 1327709"/>
                <a:gd name="connsiteY0" fmla="*/ 124503 h 146449"/>
                <a:gd name="connsiteX1" fmla="*/ 654710 w 1327709"/>
                <a:gd name="connsiteY1" fmla="*/ 145 h 146449"/>
                <a:gd name="connsiteX2" fmla="*/ 1327709 w 1327709"/>
                <a:gd name="connsiteY2" fmla="*/ 146449 h 146449"/>
                <a:gd name="connsiteX0" fmla="*/ 0 w 1327709"/>
                <a:gd name="connsiteY0" fmla="*/ 124358 h 146304"/>
                <a:gd name="connsiteX1" fmla="*/ 654710 w 1327709"/>
                <a:gd name="connsiteY1" fmla="*/ 0 h 146304"/>
                <a:gd name="connsiteX2" fmla="*/ 1327709 w 1327709"/>
                <a:gd name="connsiteY2" fmla="*/ 146304 h 146304"/>
                <a:gd name="connsiteX0" fmla="*/ 0 w 1327709"/>
                <a:gd name="connsiteY0" fmla="*/ 124889 h 146835"/>
                <a:gd name="connsiteX1" fmla="*/ 654710 w 1327709"/>
                <a:gd name="connsiteY1" fmla="*/ 531 h 146835"/>
                <a:gd name="connsiteX2" fmla="*/ 1327709 w 1327709"/>
                <a:gd name="connsiteY2" fmla="*/ 146835 h 146835"/>
                <a:gd name="connsiteX0" fmla="*/ 0 w 1327709"/>
                <a:gd name="connsiteY0" fmla="*/ 124889 h 146835"/>
                <a:gd name="connsiteX1" fmla="*/ 654710 w 1327709"/>
                <a:gd name="connsiteY1" fmla="*/ 531 h 146835"/>
                <a:gd name="connsiteX2" fmla="*/ 1327709 w 1327709"/>
                <a:gd name="connsiteY2" fmla="*/ 146835 h 146835"/>
                <a:gd name="connsiteX0" fmla="*/ 0 w 1320394"/>
                <a:gd name="connsiteY0" fmla="*/ 124504 h 146450"/>
                <a:gd name="connsiteX1" fmla="*/ 654710 w 1320394"/>
                <a:gd name="connsiteY1" fmla="*/ 146 h 146450"/>
                <a:gd name="connsiteX2" fmla="*/ 1320394 w 1320394"/>
                <a:gd name="connsiteY2" fmla="*/ 146450 h 146450"/>
                <a:gd name="connsiteX0" fmla="*/ 0 w 1320394"/>
                <a:gd name="connsiteY0" fmla="*/ 124504 h 146450"/>
                <a:gd name="connsiteX1" fmla="*/ 654710 w 1320394"/>
                <a:gd name="connsiteY1" fmla="*/ 146 h 146450"/>
                <a:gd name="connsiteX2" fmla="*/ 1320394 w 1320394"/>
                <a:gd name="connsiteY2" fmla="*/ 146450 h 146450"/>
                <a:gd name="connsiteX0" fmla="*/ 0 w 1320394"/>
                <a:gd name="connsiteY0" fmla="*/ 124542 h 146488"/>
                <a:gd name="connsiteX1" fmla="*/ 654710 w 1320394"/>
                <a:gd name="connsiteY1" fmla="*/ 184 h 146488"/>
                <a:gd name="connsiteX2" fmla="*/ 1320394 w 1320394"/>
                <a:gd name="connsiteY2" fmla="*/ 146488 h 146488"/>
                <a:gd name="connsiteX0" fmla="*/ 0 w 1320394"/>
                <a:gd name="connsiteY0" fmla="*/ 109027 h 130973"/>
                <a:gd name="connsiteX1" fmla="*/ 654710 w 1320394"/>
                <a:gd name="connsiteY1" fmla="*/ 256 h 130973"/>
                <a:gd name="connsiteX2" fmla="*/ 1320394 w 1320394"/>
                <a:gd name="connsiteY2" fmla="*/ 130973 h 13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0394" h="130973">
                  <a:moveTo>
                    <a:pt x="0" y="109027"/>
                  </a:moveTo>
                  <a:cubicBezTo>
                    <a:pt x="106984" y="32216"/>
                    <a:pt x="434644" y="-3402"/>
                    <a:pt x="654710" y="256"/>
                  </a:cubicBezTo>
                  <a:cubicBezTo>
                    <a:pt x="874776" y="3914"/>
                    <a:pt x="1314299" y="81595"/>
                    <a:pt x="1320394" y="130973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7086301" y="2606861"/>
              <a:ext cx="615447" cy="70591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  <a:alpha val="49000"/>
                  </a:schemeClr>
                </a:gs>
                <a:gs pos="73000">
                  <a:schemeClr val="accent3">
                    <a:lumMod val="40000"/>
                    <a:lumOff val="60000"/>
                    <a:alpha val="48000"/>
                  </a:schemeClr>
                </a:gs>
                <a:gs pos="83000">
                  <a:schemeClr val="accent3">
                    <a:lumMod val="40000"/>
                    <a:lumOff val="60000"/>
                    <a:alpha val="49000"/>
                  </a:schemeClr>
                </a:gs>
                <a:gs pos="100000">
                  <a:schemeClr val="accent3">
                    <a:lumMod val="20000"/>
                    <a:lumOff val="80000"/>
                    <a:alpha val="48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Ellipse 175"/>
            <p:cNvSpPr/>
            <p:nvPr/>
          </p:nvSpPr>
          <p:spPr>
            <a:xfrm rot="16200000">
              <a:off x="7313870" y="2661227"/>
              <a:ext cx="155295" cy="620464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  <a:alpha val="47000"/>
                  </a:schemeClr>
                </a:gs>
                <a:gs pos="74000">
                  <a:schemeClr val="accent3">
                    <a:lumMod val="40000"/>
                    <a:lumOff val="60000"/>
                    <a:alpha val="48000"/>
                  </a:schemeClr>
                </a:gs>
                <a:gs pos="83000">
                  <a:schemeClr val="accent3">
                    <a:lumMod val="40000"/>
                    <a:lumOff val="60000"/>
                    <a:alpha val="47000"/>
                  </a:schemeClr>
                </a:gs>
                <a:gs pos="100000">
                  <a:schemeClr val="accent3">
                    <a:lumMod val="20000"/>
                    <a:lumOff val="80000"/>
                    <a:alpha val="47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7" name="Ellipse 104"/>
            <p:cNvSpPr/>
            <p:nvPr/>
          </p:nvSpPr>
          <p:spPr>
            <a:xfrm rot="16200000">
              <a:off x="7343343" y="2688885"/>
              <a:ext cx="97508" cy="612046"/>
            </a:xfrm>
            <a:custGeom>
              <a:avLst/>
              <a:gdLst>
                <a:gd name="connsiteX0" fmla="*/ 0 w 346099"/>
                <a:gd name="connsiteY0" fmla="*/ 689652 h 1379304"/>
                <a:gd name="connsiteX1" fmla="*/ 173050 w 346099"/>
                <a:gd name="connsiteY1" fmla="*/ 0 h 1379304"/>
                <a:gd name="connsiteX2" fmla="*/ 346100 w 346099"/>
                <a:gd name="connsiteY2" fmla="*/ 689652 h 1379304"/>
                <a:gd name="connsiteX3" fmla="*/ 173050 w 346099"/>
                <a:gd name="connsiteY3" fmla="*/ 1379304 h 1379304"/>
                <a:gd name="connsiteX4" fmla="*/ 0 w 346099"/>
                <a:gd name="connsiteY4" fmla="*/ 689652 h 1379304"/>
                <a:gd name="connsiteX0" fmla="*/ 0 w 194681"/>
                <a:gd name="connsiteY0" fmla="*/ 708822 h 1417644"/>
                <a:gd name="connsiteX1" fmla="*/ 173050 w 194681"/>
                <a:gd name="connsiteY1" fmla="*/ 19170 h 1417644"/>
                <a:gd name="connsiteX2" fmla="*/ 173050 w 194681"/>
                <a:gd name="connsiteY2" fmla="*/ 1398474 h 1417644"/>
                <a:gd name="connsiteX3" fmla="*/ 0 w 194681"/>
                <a:gd name="connsiteY3" fmla="*/ 708822 h 1417644"/>
                <a:gd name="connsiteX0" fmla="*/ 173050 w 264490"/>
                <a:gd name="connsiteY0" fmla="*/ 1341993 h 1361163"/>
                <a:gd name="connsiteX1" fmla="*/ 0 w 264490"/>
                <a:gd name="connsiteY1" fmla="*/ 652341 h 1361163"/>
                <a:gd name="connsiteX2" fmla="*/ 264490 w 264490"/>
                <a:gd name="connsiteY2" fmla="*/ 54129 h 1361163"/>
                <a:gd name="connsiteX0" fmla="*/ 173283 w 215147"/>
                <a:gd name="connsiteY0" fmla="*/ 1388846 h 1403765"/>
                <a:gd name="connsiteX1" fmla="*/ 233 w 215147"/>
                <a:gd name="connsiteY1" fmla="*/ 699194 h 1403765"/>
                <a:gd name="connsiteX2" fmla="*/ 215147 w 215147"/>
                <a:gd name="connsiteY2" fmla="*/ 40391 h 1403765"/>
                <a:gd name="connsiteX0" fmla="*/ 173283 w 215147"/>
                <a:gd name="connsiteY0" fmla="*/ 1362501 h 1377322"/>
                <a:gd name="connsiteX1" fmla="*/ 233 w 215147"/>
                <a:gd name="connsiteY1" fmla="*/ 672849 h 1377322"/>
                <a:gd name="connsiteX2" fmla="*/ 215147 w 215147"/>
                <a:gd name="connsiteY2" fmla="*/ 41588 h 1377322"/>
                <a:gd name="connsiteX0" fmla="*/ 180589 w 222453"/>
                <a:gd name="connsiteY0" fmla="*/ 1363091 h 1377675"/>
                <a:gd name="connsiteX1" fmla="*/ 223 w 222453"/>
                <a:gd name="connsiteY1" fmla="*/ 662470 h 1377675"/>
                <a:gd name="connsiteX2" fmla="*/ 222453 w 222453"/>
                <a:gd name="connsiteY2" fmla="*/ 42178 h 1377675"/>
                <a:gd name="connsiteX0" fmla="*/ 180866 w 222730"/>
                <a:gd name="connsiteY0" fmla="*/ 1369799 h 1387131"/>
                <a:gd name="connsiteX1" fmla="*/ 500 w 222730"/>
                <a:gd name="connsiteY1" fmla="*/ 669178 h 1387131"/>
                <a:gd name="connsiteX2" fmla="*/ 222730 w 222730"/>
                <a:gd name="connsiteY2" fmla="*/ 48886 h 1387131"/>
                <a:gd name="connsiteX0" fmla="*/ 181200 w 223064"/>
                <a:gd name="connsiteY0" fmla="*/ 1369799 h 1393829"/>
                <a:gd name="connsiteX1" fmla="*/ 834 w 223064"/>
                <a:gd name="connsiteY1" fmla="*/ 669178 h 1393829"/>
                <a:gd name="connsiteX2" fmla="*/ 223064 w 223064"/>
                <a:gd name="connsiteY2" fmla="*/ 48886 h 1393829"/>
                <a:gd name="connsiteX0" fmla="*/ 187930 w 222479"/>
                <a:gd name="connsiteY0" fmla="*/ 1359407 h 1379972"/>
                <a:gd name="connsiteX1" fmla="*/ 249 w 222479"/>
                <a:gd name="connsiteY1" fmla="*/ 662440 h 1379972"/>
                <a:gd name="connsiteX2" fmla="*/ 222479 w 222479"/>
                <a:gd name="connsiteY2" fmla="*/ 42148 h 1379972"/>
                <a:gd name="connsiteX0" fmla="*/ 187997 w 222546"/>
                <a:gd name="connsiteY0" fmla="*/ 1359407 h 1371739"/>
                <a:gd name="connsiteX1" fmla="*/ 316 w 222546"/>
                <a:gd name="connsiteY1" fmla="*/ 662440 h 1371739"/>
                <a:gd name="connsiteX2" fmla="*/ 222546 w 222546"/>
                <a:gd name="connsiteY2" fmla="*/ 42148 h 1371739"/>
                <a:gd name="connsiteX0" fmla="*/ 187699 w 222248"/>
                <a:gd name="connsiteY0" fmla="*/ 1362000 h 1375250"/>
                <a:gd name="connsiteX1" fmla="*/ 18 w 222248"/>
                <a:gd name="connsiteY1" fmla="*/ 665033 h 1375250"/>
                <a:gd name="connsiteX2" fmla="*/ 222248 w 222248"/>
                <a:gd name="connsiteY2" fmla="*/ 44741 h 1375250"/>
                <a:gd name="connsiteX0" fmla="*/ 187835 w 211411"/>
                <a:gd name="connsiteY0" fmla="*/ 1359407 h 1371739"/>
                <a:gd name="connsiteX1" fmla="*/ 154 w 211411"/>
                <a:gd name="connsiteY1" fmla="*/ 662440 h 1371739"/>
                <a:gd name="connsiteX2" fmla="*/ 211411 w 211411"/>
                <a:gd name="connsiteY2" fmla="*/ 42148 h 1371739"/>
                <a:gd name="connsiteX0" fmla="*/ 187683 w 187683"/>
                <a:gd name="connsiteY0" fmla="*/ 1369325 h 1381688"/>
                <a:gd name="connsiteX1" fmla="*/ 2 w 187683"/>
                <a:gd name="connsiteY1" fmla="*/ 672358 h 1381688"/>
                <a:gd name="connsiteX2" fmla="*/ 185282 w 187683"/>
                <a:gd name="connsiteY2" fmla="*/ 41675 h 1381688"/>
                <a:gd name="connsiteX0" fmla="*/ 187683 w 187683"/>
                <a:gd name="connsiteY0" fmla="*/ 1362999 h 1375362"/>
                <a:gd name="connsiteX1" fmla="*/ 2 w 187683"/>
                <a:gd name="connsiteY1" fmla="*/ 666032 h 1375362"/>
                <a:gd name="connsiteX2" fmla="*/ 185282 w 187683"/>
                <a:gd name="connsiteY2" fmla="*/ 35349 h 1375362"/>
                <a:gd name="connsiteX0" fmla="*/ 187683 w 187683"/>
                <a:gd name="connsiteY0" fmla="*/ 1347211 h 1359574"/>
                <a:gd name="connsiteX1" fmla="*/ 2 w 187683"/>
                <a:gd name="connsiteY1" fmla="*/ 650244 h 1359574"/>
                <a:gd name="connsiteX2" fmla="*/ 185282 w 187683"/>
                <a:gd name="connsiteY2" fmla="*/ 19561 h 1359574"/>
                <a:gd name="connsiteX0" fmla="*/ 187683 w 187683"/>
                <a:gd name="connsiteY0" fmla="*/ 1355273 h 1367661"/>
                <a:gd name="connsiteX1" fmla="*/ 2 w 187683"/>
                <a:gd name="connsiteY1" fmla="*/ 658306 h 1367661"/>
                <a:gd name="connsiteX2" fmla="*/ 185282 w 187683"/>
                <a:gd name="connsiteY2" fmla="*/ 19351 h 1367661"/>
                <a:gd name="connsiteX0" fmla="*/ 187683 w 188680"/>
                <a:gd name="connsiteY0" fmla="*/ 1355273 h 1367661"/>
                <a:gd name="connsiteX1" fmla="*/ 2 w 188680"/>
                <a:gd name="connsiteY1" fmla="*/ 658306 h 1367661"/>
                <a:gd name="connsiteX2" fmla="*/ 188680 w 188680"/>
                <a:gd name="connsiteY2" fmla="*/ 19351 h 1367661"/>
                <a:gd name="connsiteX0" fmla="*/ 187683 w 188680"/>
                <a:gd name="connsiteY0" fmla="*/ 1338676 h 1351064"/>
                <a:gd name="connsiteX1" fmla="*/ 2 w 188680"/>
                <a:gd name="connsiteY1" fmla="*/ 641709 h 1351064"/>
                <a:gd name="connsiteX2" fmla="*/ 188680 w 188680"/>
                <a:gd name="connsiteY2" fmla="*/ 2754 h 1351064"/>
                <a:gd name="connsiteX0" fmla="*/ 187683 w 187683"/>
                <a:gd name="connsiteY0" fmla="*/ 1362631 h 1375019"/>
                <a:gd name="connsiteX1" fmla="*/ 2 w 187683"/>
                <a:gd name="connsiteY1" fmla="*/ 665664 h 1375019"/>
                <a:gd name="connsiteX2" fmla="*/ 168293 w 187683"/>
                <a:gd name="connsiteY2" fmla="*/ 2625 h 1375019"/>
                <a:gd name="connsiteX0" fmla="*/ 187683 w 187683"/>
                <a:gd name="connsiteY0" fmla="*/ 1355786 h 1368174"/>
                <a:gd name="connsiteX1" fmla="*/ 2 w 187683"/>
                <a:gd name="connsiteY1" fmla="*/ 658819 h 1368174"/>
                <a:gd name="connsiteX2" fmla="*/ 171690 w 187683"/>
                <a:gd name="connsiteY2" fmla="*/ 2661 h 136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683" h="1368174">
                  <a:moveTo>
                    <a:pt x="187683" y="1355786"/>
                  </a:moveTo>
                  <a:cubicBezTo>
                    <a:pt x="67401" y="1459761"/>
                    <a:pt x="402" y="881473"/>
                    <a:pt x="2" y="658819"/>
                  </a:cubicBezTo>
                  <a:cubicBezTo>
                    <a:pt x="-398" y="436165"/>
                    <a:pt x="55003" y="-39772"/>
                    <a:pt x="171690" y="2661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4" name="Grouper 133"/>
          <p:cNvGrpSpPr/>
          <p:nvPr/>
        </p:nvGrpSpPr>
        <p:grpSpPr>
          <a:xfrm>
            <a:off x="7380361" y="4570340"/>
            <a:ext cx="350493" cy="548216"/>
            <a:chOff x="3361094" y="1838653"/>
            <a:chExt cx="466506" cy="717751"/>
          </a:xfrm>
        </p:grpSpPr>
        <p:grpSp>
          <p:nvGrpSpPr>
            <p:cNvPr id="170" name="Grouper 169"/>
            <p:cNvGrpSpPr/>
            <p:nvPr/>
          </p:nvGrpSpPr>
          <p:grpSpPr>
            <a:xfrm>
              <a:off x="3365599" y="1838653"/>
              <a:ext cx="462001" cy="717751"/>
              <a:chOff x="3662233" y="2582393"/>
              <a:chExt cx="1604762" cy="2400332"/>
            </a:xfrm>
          </p:grpSpPr>
          <p:sp>
            <p:nvSpPr>
              <p:cNvPr id="172" name="Ellipse 124"/>
              <p:cNvSpPr/>
              <p:nvPr/>
            </p:nvSpPr>
            <p:spPr>
              <a:xfrm rot="16200000">
                <a:off x="3264448" y="2980178"/>
                <a:ext cx="2400332" cy="1604762"/>
              </a:xfrm>
              <a:custGeom>
                <a:avLst/>
                <a:gdLst>
                  <a:gd name="connsiteX0" fmla="*/ 0 w 1595238"/>
                  <a:gd name="connsiteY0" fmla="*/ 293688 h 587375"/>
                  <a:gd name="connsiteX1" fmla="*/ 797619 w 1595238"/>
                  <a:gd name="connsiteY1" fmla="*/ 0 h 587375"/>
                  <a:gd name="connsiteX2" fmla="*/ 1595238 w 1595238"/>
                  <a:gd name="connsiteY2" fmla="*/ 293688 h 587375"/>
                  <a:gd name="connsiteX3" fmla="*/ 797619 w 1595238"/>
                  <a:gd name="connsiteY3" fmla="*/ 587376 h 587375"/>
                  <a:gd name="connsiteX4" fmla="*/ 0 w 1595238"/>
                  <a:gd name="connsiteY4" fmla="*/ 293688 h 587375"/>
                  <a:gd name="connsiteX0" fmla="*/ 0 w 1675652"/>
                  <a:gd name="connsiteY0" fmla="*/ 293688 h 588068"/>
                  <a:gd name="connsiteX1" fmla="*/ 797619 w 1675652"/>
                  <a:gd name="connsiteY1" fmla="*/ 0 h 588068"/>
                  <a:gd name="connsiteX2" fmla="*/ 1595238 w 1675652"/>
                  <a:gd name="connsiteY2" fmla="*/ 293688 h 588068"/>
                  <a:gd name="connsiteX3" fmla="*/ 1557982 w 1675652"/>
                  <a:gd name="connsiteY3" fmla="*/ 372794 h 588068"/>
                  <a:gd name="connsiteX4" fmla="*/ 797619 w 1675652"/>
                  <a:gd name="connsiteY4" fmla="*/ 587376 h 588068"/>
                  <a:gd name="connsiteX5" fmla="*/ 0 w 1675652"/>
                  <a:gd name="connsiteY5" fmla="*/ 293688 h 588068"/>
                  <a:gd name="connsiteX0" fmla="*/ 0 w 2253974"/>
                  <a:gd name="connsiteY0" fmla="*/ 293688 h 619238"/>
                  <a:gd name="connsiteX1" fmla="*/ 797619 w 2253974"/>
                  <a:gd name="connsiteY1" fmla="*/ 0 h 619238"/>
                  <a:gd name="connsiteX2" fmla="*/ 1595238 w 2253974"/>
                  <a:gd name="connsiteY2" fmla="*/ 293688 h 619238"/>
                  <a:gd name="connsiteX3" fmla="*/ 2236077 w 2253974"/>
                  <a:gd name="connsiteY3" fmla="*/ 578277 h 619238"/>
                  <a:gd name="connsiteX4" fmla="*/ 797619 w 2253974"/>
                  <a:gd name="connsiteY4" fmla="*/ 587376 h 619238"/>
                  <a:gd name="connsiteX5" fmla="*/ 0 w 2253974"/>
                  <a:gd name="connsiteY5" fmla="*/ 293688 h 619238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587376"/>
                  <a:gd name="connsiteX1" fmla="*/ 797619 w 2253974"/>
                  <a:gd name="connsiteY1" fmla="*/ 0 h 587376"/>
                  <a:gd name="connsiteX2" fmla="*/ 1595238 w 2253974"/>
                  <a:gd name="connsiteY2" fmla="*/ 293688 h 587376"/>
                  <a:gd name="connsiteX3" fmla="*/ 2236077 w 2253974"/>
                  <a:gd name="connsiteY3" fmla="*/ 578277 h 587376"/>
                  <a:gd name="connsiteX4" fmla="*/ 797619 w 2253974"/>
                  <a:gd name="connsiteY4" fmla="*/ 587376 h 587376"/>
                  <a:gd name="connsiteX5" fmla="*/ 0 w 2253974"/>
                  <a:gd name="connsiteY5" fmla="*/ 293688 h 587376"/>
                  <a:gd name="connsiteX0" fmla="*/ 0 w 2342071"/>
                  <a:gd name="connsiteY0" fmla="*/ 323887 h 617575"/>
                  <a:gd name="connsiteX1" fmla="*/ 797619 w 2342071"/>
                  <a:gd name="connsiteY1" fmla="*/ 30199 h 617575"/>
                  <a:gd name="connsiteX2" fmla="*/ 2252784 w 2342071"/>
                  <a:gd name="connsiteY2" fmla="*/ 51622 h 617575"/>
                  <a:gd name="connsiteX3" fmla="*/ 2236077 w 2342071"/>
                  <a:gd name="connsiteY3" fmla="*/ 608476 h 617575"/>
                  <a:gd name="connsiteX4" fmla="*/ 797619 w 2342071"/>
                  <a:gd name="connsiteY4" fmla="*/ 617575 h 617575"/>
                  <a:gd name="connsiteX5" fmla="*/ 0 w 2342071"/>
                  <a:gd name="connsiteY5" fmla="*/ 323887 h 617575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21423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42071"/>
                  <a:gd name="connsiteY0" fmla="*/ 304239 h 597927"/>
                  <a:gd name="connsiteX1" fmla="*/ 797619 w 2342071"/>
                  <a:gd name="connsiteY1" fmla="*/ 10551 h 597927"/>
                  <a:gd name="connsiteX2" fmla="*/ 2252784 w 2342071"/>
                  <a:gd name="connsiteY2" fmla="*/ 16562 h 597927"/>
                  <a:gd name="connsiteX3" fmla="*/ 2236077 w 2342071"/>
                  <a:gd name="connsiteY3" fmla="*/ 588828 h 597927"/>
                  <a:gd name="connsiteX4" fmla="*/ 797619 w 2342071"/>
                  <a:gd name="connsiteY4" fmla="*/ 597927 h 597927"/>
                  <a:gd name="connsiteX5" fmla="*/ 0 w 2342071"/>
                  <a:gd name="connsiteY5" fmla="*/ 304239 h 597927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6011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31389"/>
                  <a:gd name="connsiteY0" fmla="*/ 293688 h 588551"/>
                  <a:gd name="connsiteX1" fmla="*/ 797619 w 2331389"/>
                  <a:gd name="connsiteY1" fmla="*/ 0 h 588551"/>
                  <a:gd name="connsiteX2" fmla="*/ 2252784 w 2331389"/>
                  <a:gd name="connsiteY2" fmla="*/ 6011 h 588551"/>
                  <a:gd name="connsiteX3" fmla="*/ 2210972 w 2331389"/>
                  <a:gd name="connsiteY3" fmla="*/ 588551 h 588551"/>
                  <a:gd name="connsiteX4" fmla="*/ 797619 w 2331389"/>
                  <a:gd name="connsiteY4" fmla="*/ 587376 h 588551"/>
                  <a:gd name="connsiteX5" fmla="*/ 0 w 2331389"/>
                  <a:gd name="connsiteY5" fmla="*/ 293688 h 588551"/>
                  <a:gd name="connsiteX0" fmla="*/ 0 w 2341704"/>
                  <a:gd name="connsiteY0" fmla="*/ 293688 h 588551"/>
                  <a:gd name="connsiteX1" fmla="*/ 797619 w 2341704"/>
                  <a:gd name="connsiteY1" fmla="*/ 0 h 588551"/>
                  <a:gd name="connsiteX2" fmla="*/ 2252784 w 2341704"/>
                  <a:gd name="connsiteY2" fmla="*/ 6011 h 588551"/>
                  <a:gd name="connsiteX3" fmla="*/ 2210972 w 2341704"/>
                  <a:gd name="connsiteY3" fmla="*/ 588551 h 588551"/>
                  <a:gd name="connsiteX4" fmla="*/ 797619 w 2341704"/>
                  <a:gd name="connsiteY4" fmla="*/ 587376 h 588551"/>
                  <a:gd name="connsiteX5" fmla="*/ 0 w 2341704"/>
                  <a:gd name="connsiteY5" fmla="*/ 293688 h 588551"/>
                  <a:gd name="connsiteX0" fmla="*/ 0 w 2250934"/>
                  <a:gd name="connsiteY0" fmla="*/ 293688 h 588551"/>
                  <a:gd name="connsiteX1" fmla="*/ 797619 w 2250934"/>
                  <a:gd name="connsiteY1" fmla="*/ 0 h 588551"/>
                  <a:gd name="connsiteX2" fmla="*/ 1861190 w 2250934"/>
                  <a:gd name="connsiteY2" fmla="*/ 158 h 588551"/>
                  <a:gd name="connsiteX3" fmla="*/ 2210972 w 2250934"/>
                  <a:gd name="connsiteY3" fmla="*/ 588551 h 588551"/>
                  <a:gd name="connsiteX4" fmla="*/ 797619 w 2250934"/>
                  <a:gd name="connsiteY4" fmla="*/ 587376 h 588551"/>
                  <a:gd name="connsiteX5" fmla="*/ 0 w 2250934"/>
                  <a:gd name="connsiteY5" fmla="*/ 293688 h 588551"/>
                  <a:gd name="connsiteX0" fmla="*/ 0 w 1911966"/>
                  <a:gd name="connsiteY0" fmla="*/ 293688 h 594405"/>
                  <a:gd name="connsiteX1" fmla="*/ 797619 w 1911966"/>
                  <a:gd name="connsiteY1" fmla="*/ 0 h 594405"/>
                  <a:gd name="connsiteX2" fmla="*/ 1861190 w 1911966"/>
                  <a:gd name="connsiteY2" fmla="*/ 158 h 594405"/>
                  <a:gd name="connsiteX3" fmla="*/ 1692687 w 1911966"/>
                  <a:gd name="connsiteY3" fmla="*/ 594405 h 594405"/>
                  <a:gd name="connsiteX4" fmla="*/ 797619 w 1911966"/>
                  <a:gd name="connsiteY4" fmla="*/ 587376 h 594405"/>
                  <a:gd name="connsiteX5" fmla="*/ 0 w 1911966"/>
                  <a:gd name="connsiteY5" fmla="*/ 293688 h 594405"/>
                  <a:gd name="connsiteX0" fmla="*/ 0 w 1817145"/>
                  <a:gd name="connsiteY0" fmla="*/ 293688 h 594405"/>
                  <a:gd name="connsiteX1" fmla="*/ 797619 w 1817145"/>
                  <a:gd name="connsiteY1" fmla="*/ 0 h 594405"/>
                  <a:gd name="connsiteX2" fmla="*/ 1722980 w 1817145"/>
                  <a:gd name="connsiteY2" fmla="*/ 158 h 594405"/>
                  <a:gd name="connsiteX3" fmla="*/ 1692687 w 1817145"/>
                  <a:gd name="connsiteY3" fmla="*/ 594405 h 594405"/>
                  <a:gd name="connsiteX4" fmla="*/ 797619 w 1817145"/>
                  <a:gd name="connsiteY4" fmla="*/ 587376 h 594405"/>
                  <a:gd name="connsiteX5" fmla="*/ 0 w 1817145"/>
                  <a:gd name="connsiteY5" fmla="*/ 293688 h 594405"/>
                  <a:gd name="connsiteX0" fmla="*/ 0 w 1817145"/>
                  <a:gd name="connsiteY0" fmla="*/ 298140 h 598857"/>
                  <a:gd name="connsiteX1" fmla="*/ 797619 w 1817145"/>
                  <a:gd name="connsiteY1" fmla="*/ 4452 h 598857"/>
                  <a:gd name="connsiteX2" fmla="*/ 1722980 w 1817145"/>
                  <a:gd name="connsiteY2" fmla="*/ 4610 h 598857"/>
                  <a:gd name="connsiteX3" fmla="*/ 1692687 w 1817145"/>
                  <a:gd name="connsiteY3" fmla="*/ 598857 h 598857"/>
                  <a:gd name="connsiteX4" fmla="*/ 797619 w 1817145"/>
                  <a:gd name="connsiteY4" fmla="*/ 591828 h 598857"/>
                  <a:gd name="connsiteX5" fmla="*/ 0 w 1817145"/>
                  <a:gd name="connsiteY5" fmla="*/ 298140 h 598857"/>
                  <a:gd name="connsiteX0" fmla="*/ 0 w 1817145"/>
                  <a:gd name="connsiteY0" fmla="*/ 293531 h 594248"/>
                  <a:gd name="connsiteX1" fmla="*/ 797618 w 1817145"/>
                  <a:gd name="connsiteY1" fmla="*/ 25191 h 594248"/>
                  <a:gd name="connsiteX2" fmla="*/ 1722980 w 1817145"/>
                  <a:gd name="connsiteY2" fmla="*/ 1 h 594248"/>
                  <a:gd name="connsiteX3" fmla="*/ 1692687 w 1817145"/>
                  <a:gd name="connsiteY3" fmla="*/ 594248 h 594248"/>
                  <a:gd name="connsiteX4" fmla="*/ 797619 w 1817145"/>
                  <a:gd name="connsiteY4" fmla="*/ 587219 h 594248"/>
                  <a:gd name="connsiteX5" fmla="*/ 0 w 1817145"/>
                  <a:gd name="connsiteY5" fmla="*/ 293531 h 594248"/>
                  <a:gd name="connsiteX0" fmla="*/ 0 w 1817145"/>
                  <a:gd name="connsiteY0" fmla="*/ 293531 h 594248"/>
                  <a:gd name="connsiteX1" fmla="*/ 797618 w 1817145"/>
                  <a:gd name="connsiteY1" fmla="*/ 25191 h 594248"/>
                  <a:gd name="connsiteX2" fmla="*/ 1722980 w 1817145"/>
                  <a:gd name="connsiteY2" fmla="*/ 1 h 594248"/>
                  <a:gd name="connsiteX3" fmla="*/ 1692687 w 1817145"/>
                  <a:gd name="connsiteY3" fmla="*/ 594248 h 594248"/>
                  <a:gd name="connsiteX4" fmla="*/ 797619 w 1817145"/>
                  <a:gd name="connsiteY4" fmla="*/ 587219 h 594248"/>
                  <a:gd name="connsiteX5" fmla="*/ 0 w 1817145"/>
                  <a:gd name="connsiteY5" fmla="*/ 293531 h 594248"/>
                  <a:gd name="connsiteX0" fmla="*/ 5 w 1817150"/>
                  <a:gd name="connsiteY0" fmla="*/ 293531 h 594248"/>
                  <a:gd name="connsiteX1" fmla="*/ 797623 w 1817150"/>
                  <a:gd name="connsiteY1" fmla="*/ 25191 h 594248"/>
                  <a:gd name="connsiteX2" fmla="*/ 1722985 w 1817150"/>
                  <a:gd name="connsiteY2" fmla="*/ 1 h 594248"/>
                  <a:gd name="connsiteX3" fmla="*/ 1692692 w 1817150"/>
                  <a:gd name="connsiteY3" fmla="*/ 594248 h 594248"/>
                  <a:gd name="connsiteX4" fmla="*/ 787643 w 1817150"/>
                  <a:gd name="connsiteY4" fmla="*/ 561871 h 594248"/>
                  <a:gd name="connsiteX5" fmla="*/ 5 w 1817150"/>
                  <a:gd name="connsiteY5" fmla="*/ 293531 h 594248"/>
                  <a:gd name="connsiteX0" fmla="*/ 5 w 1817150"/>
                  <a:gd name="connsiteY0" fmla="*/ 293531 h 594248"/>
                  <a:gd name="connsiteX1" fmla="*/ 797623 w 1817150"/>
                  <a:gd name="connsiteY1" fmla="*/ 25191 h 594248"/>
                  <a:gd name="connsiteX2" fmla="*/ 1722985 w 1817150"/>
                  <a:gd name="connsiteY2" fmla="*/ 1 h 594248"/>
                  <a:gd name="connsiteX3" fmla="*/ 1692692 w 1817150"/>
                  <a:gd name="connsiteY3" fmla="*/ 594248 h 594248"/>
                  <a:gd name="connsiteX4" fmla="*/ 787643 w 1817150"/>
                  <a:gd name="connsiteY4" fmla="*/ 561871 h 594248"/>
                  <a:gd name="connsiteX5" fmla="*/ 5 w 1817150"/>
                  <a:gd name="connsiteY5" fmla="*/ 293531 h 59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7150" h="594248">
                    <a:moveTo>
                      <a:pt x="5" y="293531"/>
                    </a:moveTo>
                    <a:cubicBezTo>
                      <a:pt x="1668" y="204084"/>
                      <a:pt x="492008" y="70567"/>
                      <a:pt x="797623" y="25191"/>
                    </a:cubicBezTo>
                    <a:cubicBezTo>
                      <a:pt x="1086121" y="15107"/>
                      <a:pt x="1414531" y="-52"/>
                      <a:pt x="1722985" y="1"/>
                    </a:cubicBezTo>
                    <a:cubicBezTo>
                      <a:pt x="1849712" y="62133"/>
                      <a:pt x="1857010" y="535025"/>
                      <a:pt x="1692692" y="594248"/>
                    </a:cubicBezTo>
                    <a:lnTo>
                      <a:pt x="787643" y="561871"/>
                    </a:lnTo>
                    <a:cubicBezTo>
                      <a:pt x="395008" y="504301"/>
                      <a:pt x="-1658" y="382978"/>
                      <a:pt x="5" y="29353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6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3" name="Ellipse 172"/>
              <p:cNvSpPr/>
              <p:nvPr/>
            </p:nvSpPr>
            <p:spPr>
              <a:xfrm rot="16200000">
                <a:off x="4242877" y="3272436"/>
                <a:ext cx="399490" cy="138272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6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49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1" name="Ellipse 170"/>
            <p:cNvSpPr/>
            <p:nvPr/>
          </p:nvSpPr>
          <p:spPr>
            <a:xfrm rot="16200000">
              <a:off x="3549318" y="1650760"/>
              <a:ext cx="81904" cy="45835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8000"/>
                  </a:schemeClr>
                </a:gs>
                <a:gs pos="83000">
                  <a:schemeClr val="accent2">
                    <a:lumMod val="40000"/>
                    <a:lumOff val="60000"/>
                    <a:alpha val="48000"/>
                  </a:schemeClr>
                </a:gs>
                <a:gs pos="100000">
                  <a:schemeClr val="accent2">
                    <a:lumMod val="20000"/>
                    <a:lumOff val="80000"/>
                    <a:alpha val="51000"/>
                  </a:schemeClr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36" name="Connecteur droit 135"/>
          <p:cNvCxnSpPr>
            <a:stCxn id="139" idx="4"/>
          </p:cNvCxnSpPr>
          <p:nvPr/>
        </p:nvCxnSpPr>
        <p:spPr>
          <a:xfrm flipH="1">
            <a:off x="7548594" y="5160795"/>
            <a:ext cx="0" cy="51327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er 136"/>
          <p:cNvGrpSpPr/>
          <p:nvPr/>
        </p:nvGrpSpPr>
        <p:grpSpPr>
          <a:xfrm flipV="1">
            <a:off x="7381143" y="5693571"/>
            <a:ext cx="350494" cy="440377"/>
            <a:chOff x="3361092" y="1838651"/>
            <a:chExt cx="466506" cy="717751"/>
          </a:xfrm>
        </p:grpSpPr>
        <p:grpSp>
          <p:nvGrpSpPr>
            <p:cNvPr id="166" name="Grouper 165"/>
            <p:cNvGrpSpPr/>
            <p:nvPr/>
          </p:nvGrpSpPr>
          <p:grpSpPr>
            <a:xfrm>
              <a:off x="3365597" y="1838651"/>
              <a:ext cx="462001" cy="717751"/>
              <a:chOff x="3662226" y="2582386"/>
              <a:chExt cx="1604762" cy="2400332"/>
            </a:xfrm>
          </p:grpSpPr>
          <p:sp>
            <p:nvSpPr>
              <p:cNvPr id="168" name="Ellipse 124"/>
              <p:cNvSpPr/>
              <p:nvPr/>
            </p:nvSpPr>
            <p:spPr>
              <a:xfrm rot="16200000">
                <a:off x="3264441" y="2980171"/>
                <a:ext cx="2400332" cy="1604762"/>
              </a:xfrm>
              <a:custGeom>
                <a:avLst/>
                <a:gdLst>
                  <a:gd name="connsiteX0" fmla="*/ 0 w 1595238"/>
                  <a:gd name="connsiteY0" fmla="*/ 293688 h 587375"/>
                  <a:gd name="connsiteX1" fmla="*/ 797619 w 1595238"/>
                  <a:gd name="connsiteY1" fmla="*/ 0 h 587375"/>
                  <a:gd name="connsiteX2" fmla="*/ 1595238 w 1595238"/>
                  <a:gd name="connsiteY2" fmla="*/ 293688 h 587375"/>
                  <a:gd name="connsiteX3" fmla="*/ 797619 w 1595238"/>
                  <a:gd name="connsiteY3" fmla="*/ 587376 h 587375"/>
                  <a:gd name="connsiteX4" fmla="*/ 0 w 1595238"/>
                  <a:gd name="connsiteY4" fmla="*/ 293688 h 587375"/>
                  <a:gd name="connsiteX0" fmla="*/ 0 w 1675652"/>
                  <a:gd name="connsiteY0" fmla="*/ 293688 h 588068"/>
                  <a:gd name="connsiteX1" fmla="*/ 797619 w 1675652"/>
                  <a:gd name="connsiteY1" fmla="*/ 0 h 588068"/>
                  <a:gd name="connsiteX2" fmla="*/ 1595238 w 1675652"/>
                  <a:gd name="connsiteY2" fmla="*/ 293688 h 588068"/>
                  <a:gd name="connsiteX3" fmla="*/ 1557982 w 1675652"/>
                  <a:gd name="connsiteY3" fmla="*/ 372794 h 588068"/>
                  <a:gd name="connsiteX4" fmla="*/ 797619 w 1675652"/>
                  <a:gd name="connsiteY4" fmla="*/ 587376 h 588068"/>
                  <a:gd name="connsiteX5" fmla="*/ 0 w 1675652"/>
                  <a:gd name="connsiteY5" fmla="*/ 293688 h 588068"/>
                  <a:gd name="connsiteX0" fmla="*/ 0 w 2253974"/>
                  <a:gd name="connsiteY0" fmla="*/ 293688 h 619238"/>
                  <a:gd name="connsiteX1" fmla="*/ 797619 w 2253974"/>
                  <a:gd name="connsiteY1" fmla="*/ 0 h 619238"/>
                  <a:gd name="connsiteX2" fmla="*/ 1595238 w 2253974"/>
                  <a:gd name="connsiteY2" fmla="*/ 293688 h 619238"/>
                  <a:gd name="connsiteX3" fmla="*/ 2236077 w 2253974"/>
                  <a:gd name="connsiteY3" fmla="*/ 578277 h 619238"/>
                  <a:gd name="connsiteX4" fmla="*/ 797619 w 2253974"/>
                  <a:gd name="connsiteY4" fmla="*/ 587376 h 619238"/>
                  <a:gd name="connsiteX5" fmla="*/ 0 w 2253974"/>
                  <a:gd name="connsiteY5" fmla="*/ 293688 h 619238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587376"/>
                  <a:gd name="connsiteX1" fmla="*/ 797619 w 2253974"/>
                  <a:gd name="connsiteY1" fmla="*/ 0 h 587376"/>
                  <a:gd name="connsiteX2" fmla="*/ 1595238 w 2253974"/>
                  <a:gd name="connsiteY2" fmla="*/ 293688 h 587376"/>
                  <a:gd name="connsiteX3" fmla="*/ 2236077 w 2253974"/>
                  <a:gd name="connsiteY3" fmla="*/ 578277 h 587376"/>
                  <a:gd name="connsiteX4" fmla="*/ 797619 w 2253974"/>
                  <a:gd name="connsiteY4" fmla="*/ 587376 h 587376"/>
                  <a:gd name="connsiteX5" fmla="*/ 0 w 2253974"/>
                  <a:gd name="connsiteY5" fmla="*/ 293688 h 587376"/>
                  <a:gd name="connsiteX0" fmla="*/ 0 w 2342071"/>
                  <a:gd name="connsiteY0" fmla="*/ 323887 h 617575"/>
                  <a:gd name="connsiteX1" fmla="*/ 797619 w 2342071"/>
                  <a:gd name="connsiteY1" fmla="*/ 30199 h 617575"/>
                  <a:gd name="connsiteX2" fmla="*/ 2252784 w 2342071"/>
                  <a:gd name="connsiteY2" fmla="*/ 51622 h 617575"/>
                  <a:gd name="connsiteX3" fmla="*/ 2236077 w 2342071"/>
                  <a:gd name="connsiteY3" fmla="*/ 608476 h 617575"/>
                  <a:gd name="connsiteX4" fmla="*/ 797619 w 2342071"/>
                  <a:gd name="connsiteY4" fmla="*/ 617575 h 617575"/>
                  <a:gd name="connsiteX5" fmla="*/ 0 w 2342071"/>
                  <a:gd name="connsiteY5" fmla="*/ 323887 h 617575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21423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42071"/>
                  <a:gd name="connsiteY0" fmla="*/ 304239 h 597927"/>
                  <a:gd name="connsiteX1" fmla="*/ 797619 w 2342071"/>
                  <a:gd name="connsiteY1" fmla="*/ 10551 h 597927"/>
                  <a:gd name="connsiteX2" fmla="*/ 2252784 w 2342071"/>
                  <a:gd name="connsiteY2" fmla="*/ 16562 h 597927"/>
                  <a:gd name="connsiteX3" fmla="*/ 2236077 w 2342071"/>
                  <a:gd name="connsiteY3" fmla="*/ 588828 h 597927"/>
                  <a:gd name="connsiteX4" fmla="*/ 797619 w 2342071"/>
                  <a:gd name="connsiteY4" fmla="*/ 597927 h 597927"/>
                  <a:gd name="connsiteX5" fmla="*/ 0 w 2342071"/>
                  <a:gd name="connsiteY5" fmla="*/ 304239 h 597927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6011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31389"/>
                  <a:gd name="connsiteY0" fmla="*/ 293688 h 588551"/>
                  <a:gd name="connsiteX1" fmla="*/ 797619 w 2331389"/>
                  <a:gd name="connsiteY1" fmla="*/ 0 h 588551"/>
                  <a:gd name="connsiteX2" fmla="*/ 2252784 w 2331389"/>
                  <a:gd name="connsiteY2" fmla="*/ 6011 h 588551"/>
                  <a:gd name="connsiteX3" fmla="*/ 2210972 w 2331389"/>
                  <a:gd name="connsiteY3" fmla="*/ 588551 h 588551"/>
                  <a:gd name="connsiteX4" fmla="*/ 797619 w 2331389"/>
                  <a:gd name="connsiteY4" fmla="*/ 587376 h 588551"/>
                  <a:gd name="connsiteX5" fmla="*/ 0 w 2331389"/>
                  <a:gd name="connsiteY5" fmla="*/ 293688 h 588551"/>
                  <a:gd name="connsiteX0" fmla="*/ 0 w 2341704"/>
                  <a:gd name="connsiteY0" fmla="*/ 293688 h 588551"/>
                  <a:gd name="connsiteX1" fmla="*/ 797619 w 2341704"/>
                  <a:gd name="connsiteY1" fmla="*/ 0 h 588551"/>
                  <a:gd name="connsiteX2" fmla="*/ 2252784 w 2341704"/>
                  <a:gd name="connsiteY2" fmla="*/ 6011 h 588551"/>
                  <a:gd name="connsiteX3" fmla="*/ 2210972 w 2341704"/>
                  <a:gd name="connsiteY3" fmla="*/ 588551 h 588551"/>
                  <a:gd name="connsiteX4" fmla="*/ 797619 w 2341704"/>
                  <a:gd name="connsiteY4" fmla="*/ 587376 h 588551"/>
                  <a:gd name="connsiteX5" fmla="*/ 0 w 2341704"/>
                  <a:gd name="connsiteY5" fmla="*/ 293688 h 588551"/>
                  <a:gd name="connsiteX0" fmla="*/ 0 w 2250934"/>
                  <a:gd name="connsiteY0" fmla="*/ 293688 h 588551"/>
                  <a:gd name="connsiteX1" fmla="*/ 797619 w 2250934"/>
                  <a:gd name="connsiteY1" fmla="*/ 0 h 588551"/>
                  <a:gd name="connsiteX2" fmla="*/ 1861190 w 2250934"/>
                  <a:gd name="connsiteY2" fmla="*/ 158 h 588551"/>
                  <a:gd name="connsiteX3" fmla="*/ 2210972 w 2250934"/>
                  <a:gd name="connsiteY3" fmla="*/ 588551 h 588551"/>
                  <a:gd name="connsiteX4" fmla="*/ 797619 w 2250934"/>
                  <a:gd name="connsiteY4" fmla="*/ 587376 h 588551"/>
                  <a:gd name="connsiteX5" fmla="*/ 0 w 2250934"/>
                  <a:gd name="connsiteY5" fmla="*/ 293688 h 588551"/>
                  <a:gd name="connsiteX0" fmla="*/ 0 w 1911966"/>
                  <a:gd name="connsiteY0" fmla="*/ 293688 h 594405"/>
                  <a:gd name="connsiteX1" fmla="*/ 797619 w 1911966"/>
                  <a:gd name="connsiteY1" fmla="*/ 0 h 594405"/>
                  <a:gd name="connsiteX2" fmla="*/ 1861190 w 1911966"/>
                  <a:gd name="connsiteY2" fmla="*/ 158 h 594405"/>
                  <a:gd name="connsiteX3" fmla="*/ 1692687 w 1911966"/>
                  <a:gd name="connsiteY3" fmla="*/ 594405 h 594405"/>
                  <a:gd name="connsiteX4" fmla="*/ 797619 w 1911966"/>
                  <a:gd name="connsiteY4" fmla="*/ 587376 h 594405"/>
                  <a:gd name="connsiteX5" fmla="*/ 0 w 1911966"/>
                  <a:gd name="connsiteY5" fmla="*/ 293688 h 594405"/>
                  <a:gd name="connsiteX0" fmla="*/ 0 w 1817145"/>
                  <a:gd name="connsiteY0" fmla="*/ 293688 h 594405"/>
                  <a:gd name="connsiteX1" fmla="*/ 797619 w 1817145"/>
                  <a:gd name="connsiteY1" fmla="*/ 0 h 594405"/>
                  <a:gd name="connsiteX2" fmla="*/ 1722980 w 1817145"/>
                  <a:gd name="connsiteY2" fmla="*/ 158 h 594405"/>
                  <a:gd name="connsiteX3" fmla="*/ 1692687 w 1817145"/>
                  <a:gd name="connsiteY3" fmla="*/ 594405 h 594405"/>
                  <a:gd name="connsiteX4" fmla="*/ 797619 w 1817145"/>
                  <a:gd name="connsiteY4" fmla="*/ 587376 h 594405"/>
                  <a:gd name="connsiteX5" fmla="*/ 0 w 1817145"/>
                  <a:gd name="connsiteY5" fmla="*/ 293688 h 594405"/>
                  <a:gd name="connsiteX0" fmla="*/ 0 w 1817145"/>
                  <a:gd name="connsiteY0" fmla="*/ 298140 h 598857"/>
                  <a:gd name="connsiteX1" fmla="*/ 797619 w 1817145"/>
                  <a:gd name="connsiteY1" fmla="*/ 4452 h 598857"/>
                  <a:gd name="connsiteX2" fmla="*/ 1722980 w 1817145"/>
                  <a:gd name="connsiteY2" fmla="*/ 4610 h 598857"/>
                  <a:gd name="connsiteX3" fmla="*/ 1692687 w 1817145"/>
                  <a:gd name="connsiteY3" fmla="*/ 598857 h 598857"/>
                  <a:gd name="connsiteX4" fmla="*/ 797619 w 1817145"/>
                  <a:gd name="connsiteY4" fmla="*/ 591828 h 598857"/>
                  <a:gd name="connsiteX5" fmla="*/ 0 w 1817145"/>
                  <a:gd name="connsiteY5" fmla="*/ 298140 h 598857"/>
                  <a:gd name="connsiteX0" fmla="*/ 0 w 1817145"/>
                  <a:gd name="connsiteY0" fmla="*/ 293531 h 594248"/>
                  <a:gd name="connsiteX1" fmla="*/ 797618 w 1817145"/>
                  <a:gd name="connsiteY1" fmla="*/ 25191 h 594248"/>
                  <a:gd name="connsiteX2" fmla="*/ 1722980 w 1817145"/>
                  <a:gd name="connsiteY2" fmla="*/ 1 h 594248"/>
                  <a:gd name="connsiteX3" fmla="*/ 1692687 w 1817145"/>
                  <a:gd name="connsiteY3" fmla="*/ 594248 h 594248"/>
                  <a:gd name="connsiteX4" fmla="*/ 797619 w 1817145"/>
                  <a:gd name="connsiteY4" fmla="*/ 587219 h 594248"/>
                  <a:gd name="connsiteX5" fmla="*/ 0 w 1817145"/>
                  <a:gd name="connsiteY5" fmla="*/ 293531 h 594248"/>
                  <a:gd name="connsiteX0" fmla="*/ 0 w 1817145"/>
                  <a:gd name="connsiteY0" fmla="*/ 293531 h 594248"/>
                  <a:gd name="connsiteX1" fmla="*/ 797618 w 1817145"/>
                  <a:gd name="connsiteY1" fmla="*/ 25191 h 594248"/>
                  <a:gd name="connsiteX2" fmla="*/ 1722980 w 1817145"/>
                  <a:gd name="connsiteY2" fmla="*/ 1 h 594248"/>
                  <a:gd name="connsiteX3" fmla="*/ 1692687 w 1817145"/>
                  <a:gd name="connsiteY3" fmla="*/ 594248 h 594248"/>
                  <a:gd name="connsiteX4" fmla="*/ 797619 w 1817145"/>
                  <a:gd name="connsiteY4" fmla="*/ 587219 h 594248"/>
                  <a:gd name="connsiteX5" fmla="*/ 0 w 1817145"/>
                  <a:gd name="connsiteY5" fmla="*/ 293531 h 594248"/>
                  <a:gd name="connsiteX0" fmla="*/ 5 w 1817150"/>
                  <a:gd name="connsiteY0" fmla="*/ 293531 h 594248"/>
                  <a:gd name="connsiteX1" fmla="*/ 797623 w 1817150"/>
                  <a:gd name="connsiteY1" fmla="*/ 25191 h 594248"/>
                  <a:gd name="connsiteX2" fmla="*/ 1722985 w 1817150"/>
                  <a:gd name="connsiteY2" fmla="*/ 1 h 594248"/>
                  <a:gd name="connsiteX3" fmla="*/ 1692692 w 1817150"/>
                  <a:gd name="connsiteY3" fmla="*/ 594248 h 594248"/>
                  <a:gd name="connsiteX4" fmla="*/ 787643 w 1817150"/>
                  <a:gd name="connsiteY4" fmla="*/ 561871 h 594248"/>
                  <a:gd name="connsiteX5" fmla="*/ 5 w 1817150"/>
                  <a:gd name="connsiteY5" fmla="*/ 293531 h 594248"/>
                  <a:gd name="connsiteX0" fmla="*/ 5 w 1817150"/>
                  <a:gd name="connsiteY0" fmla="*/ 293531 h 594248"/>
                  <a:gd name="connsiteX1" fmla="*/ 797623 w 1817150"/>
                  <a:gd name="connsiteY1" fmla="*/ 25191 h 594248"/>
                  <a:gd name="connsiteX2" fmla="*/ 1722985 w 1817150"/>
                  <a:gd name="connsiteY2" fmla="*/ 1 h 594248"/>
                  <a:gd name="connsiteX3" fmla="*/ 1692692 w 1817150"/>
                  <a:gd name="connsiteY3" fmla="*/ 594248 h 594248"/>
                  <a:gd name="connsiteX4" fmla="*/ 787643 w 1817150"/>
                  <a:gd name="connsiteY4" fmla="*/ 561871 h 594248"/>
                  <a:gd name="connsiteX5" fmla="*/ 5 w 1817150"/>
                  <a:gd name="connsiteY5" fmla="*/ 293531 h 59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7150" h="594248">
                    <a:moveTo>
                      <a:pt x="5" y="293531"/>
                    </a:moveTo>
                    <a:cubicBezTo>
                      <a:pt x="1668" y="204084"/>
                      <a:pt x="492008" y="70567"/>
                      <a:pt x="797623" y="25191"/>
                    </a:cubicBezTo>
                    <a:cubicBezTo>
                      <a:pt x="1086121" y="15107"/>
                      <a:pt x="1414531" y="-52"/>
                      <a:pt x="1722985" y="1"/>
                    </a:cubicBezTo>
                    <a:cubicBezTo>
                      <a:pt x="1849712" y="62133"/>
                      <a:pt x="1857010" y="535025"/>
                      <a:pt x="1692692" y="594248"/>
                    </a:cubicBezTo>
                    <a:lnTo>
                      <a:pt x="787643" y="561871"/>
                    </a:lnTo>
                    <a:cubicBezTo>
                      <a:pt x="395008" y="504301"/>
                      <a:pt x="-1658" y="382978"/>
                      <a:pt x="5" y="29353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6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0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9" name="Ellipse 168"/>
              <p:cNvSpPr/>
              <p:nvPr/>
            </p:nvSpPr>
            <p:spPr>
              <a:xfrm rot="16200000">
                <a:off x="4242877" y="3272436"/>
                <a:ext cx="399490" cy="138272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6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49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7" name="Ellipse 166"/>
            <p:cNvSpPr/>
            <p:nvPr/>
          </p:nvSpPr>
          <p:spPr>
            <a:xfrm rot="16200000">
              <a:off x="3540010" y="1660066"/>
              <a:ext cx="100515" cy="45835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2">
                    <a:lumMod val="40000"/>
                    <a:lumOff val="60000"/>
                    <a:alpha val="48000"/>
                  </a:schemeClr>
                </a:gs>
                <a:gs pos="83000">
                  <a:schemeClr val="accent2">
                    <a:lumMod val="40000"/>
                    <a:lumOff val="60000"/>
                    <a:alpha val="48000"/>
                  </a:schemeClr>
                </a:gs>
                <a:gs pos="100000">
                  <a:schemeClr val="accent2">
                    <a:lumMod val="20000"/>
                    <a:lumOff val="80000"/>
                    <a:alpha val="51000"/>
                  </a:schemeClr>
                </a:gs>
              </a:gsLst>
              <a:lin ang="162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9" name="Ellipse 138"/>
          <p:cNvSpPr/>
          <p:nvPr/>
        </p:nvSpPr>
        <p:spPr>
          <a:xfrm>
            <a:off x="7525300" y="5106795"/>
            <a:ext cx="54000" cy="540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7" name="Grouper 156"/>
          <p:cNvGrpSpPr/>
          <p:nvPr/>
        </p:nvGrpSpPr>
        <p:grpSpPr>
          <a:xfrm flipH="1">
            <a:off x="8248364" y="4575897"/>
            <a:ext cx="345639" cy="526573"/>
            <a:chOff x="3662240" y="2582367"/>
            <a:chExt cx="1604762" cy="5780532"/>
          </a:xfrm>
        </p:grpSpPr>
        <p:sp>
          <p:nvSpPr>
            <p:cNvPr id="160" name="Ellipse 124"/>
            <p:cNvSpPr/>
            <p:nvPr/>
          </p:nvSpPr>
          <p:spPr>
            <a:xfrm rot="16200000">
              <a:off x="1574355" y="4670252"/>
              <a:ext cx="5780532" cy="1604762"/>
            </a:xfrm>
            <a:custGeom>
              <a:avLst/>
              <a:gdLst>
                <a:gd name="connsiteX0" fmla="*/ 0 w 1595238"/>
                <a:gd name="connsiteY0" fmla="*/ 293688 h 587375"/>
                <a:gd name="connsiteX1" fmla="*/ 797619 w 1595238"/>
                <a:gd name="connsiteY1" fmla="*/ 0 h 587375"/>
                <a:gd name="connsiteX2" fmla="*/ 1595238 w 1595238"/>
                <a:gd name="connsiteY2" fmla="*/ 293688 h 587375"/>
                <a:gd name="connsiteX3" fmla="*/ 797619 w 1595238"/>
                <a:gd name="connsiteY3" fmla="*/ 587376 h 587375"/>
                <a:gd name="connsiteX4" fmla="*/ 0 w 1595238"/>
                <a:gd name="connsiteY4" fmla="*/ 293688 h 587375"/>
                <a:gd name="connsiteX0" fmla="*/ 0 w 1675652"/>
                <a:gd name="connsiteY0" fmla="*/ 293688 h 588068"/>
                <a:gd name="connsiteX1" fmla="*/ 797619 w 1675652"/>
                <a:gd name="connsiteY1" fmla="*/ 0 h 588068"/>
                <a:gd name="connsiteX2" fmla="*/ 1595238 w 1675652"/>
                <a:gd name="connsiteY2" fmla="*/ 293688 h 588068"/>
                <a:gd name="connsiteX3" fmla="*/ 1557982 w 1675652"/>
                <a:gd name="connsiteY3" fmla="*/ 372794 h 588068"/>
                <a:gd name="connsiteX4" fmla="*/ 797619 w 1675652"/>
                <a:gd name="connsiteY4" fmla="*/ 587376 h 588068"/>
                <a:gd name="connsiteX5" fmla="*/ 0 w 1675652"/>
                <a:gd name="connsiteY5" fmla="*/ 293688 h 588068"/>
                <a:gd name="connsiteX0" fmla="*/ 0 w 2253974"/>
                <a:gd name="connsiteY0" fmla="*/ 293688 h 619238"/>
                <a:gd name="connsiteX1" fmla="*/ 797619 w 2253974"/>
                <a:gd name="connsiteY1" fmla="*/ 0 h 619238"/>
                <a:gd name="connsiteX2" fmla="*/ 1595238 w 2253974"/>
                <a:gd name="connsiteY2" fmla="*/ 293688 h 619238"/>
                <a:gd name="connsiteX3" fmla="*/ 2236077 w 2253974"/>
                <a:gd name="connsiteY3" fmla="*/ 578277 h 619238"/>
                <a:gd name="connsiteX4" fmla="*/ 797619 w 2253974"/>
                <a:gd name="connsiteY4" fmla="*/ 587376 h 619238"/>
                <a:gd name="connsiteX5" fmla="*/ 0 w 2253974"/>
                <a:gd name="connsiteY5" fmla="*/ 293688 h 619238"/>
                <a:gd name="connsiteX0" fmla="*/ 0 w 2253974"/>
                <a:gd name="connsiteY0" fmla="*/ 293688 h 607871"/>
                <a:gd name="connsiteX1" fmla="*/ 797619 w 2253974"/>
                <a:gd name="connsiteY1" fmla="*/ 0 h 607871"/>
                <a:gd name="connsiteX2" fmla="*/ 1595238 w 2253974"/>
                <a:gd name="connsiteY2" fmla="*/ 293688 h 607871"/>
                <a:gd name="connsiteX3" fmla="*/ 2236077 w 2253974"/>
                <a:gd name="connsiteY3" fmla="*/ 578277 h 607871"/>
                <a:gd name="connsiteX4" fmla="*/ 797619 w 2253974"/>
                <a:gd name="connsiteY4" fmla="*/ 587376 h 607871"/>
                <a:gd name="connsiteX5" fmla="*/ 0 w 2253974"/>
                <a:gd name="connsiteY5" fmla="*/ 293688 h 607871"/>
                <a:gd name="connsiteX0" fmla="*/ 0 w 2253974"/>
                <a:gd name="connsiteY0" fmla="*/ 293688 h 607871"/>
                <a:gd name="connsiteX1" fmla="*/ 797619 w 2253974"/>
                <a:gd name="connsiteY1" fmla="*/ 0 h 607871"/>
                <a:gd name="connsiteX2" fmla="*/ 1595238 w 2253974"/>
                <a:gd name="connsiteY2" fmla="*/ 293688 h 607871"/>
                <a:gd name="connsiteX3" fmla="*/ 2236077 w 2253974"/>
                <a:gd name="connsiteY3" fmla="*/ 578277 h 607871"/>
                <a:gd name="connsiteX4" fmla="*/ 797619 w 2253974"/>
                <a:gd name="connsiteY4" fmla="*/ 587376 h 607871"/>
                <a:gd name="connsiteX5" fmla="*/ 0 w 2253974"/>
                <a:gd name="connsiteY5" fmla="*/ 293688 h 607871"/>
                <a:gd name="connsiteX0" fmla="*/ 0 w 2253974"/>
                <a:gd name="connsiteY0" fmla="*/ 293688 h 587376"/>
                <a:gd name="connsiteX1" fmla="*/ 797619 w 2253974"/>
                <a:gd name="connsiteY1" fmla="*/ 0 h 587376"/>
                <a:gd name="connsiteX2" fmla="*/ 1595238 w 2253974"/>
                <a:gd name="connsiteY2" fmla="*/ 293688 h 587376"/>
                <a:gd name="connsiteX3" fmla="*/ 2236077 w 2253974"/>
                <a:gd name="connsiteY3" fmla="*/ 578277 h 587376"/>
                <a:gd name="connsiteX4" fmla="*/ 797619 w 2253974"/>
                <a:gd name="connsiteY4" fmla="*/ 587376 h 587376"/>
                <a:gd name="connsiteX5" fmla="*/ 0 w 2253974"/>
                <a:gd name="connsiteY5" fmla="*/ 293688 h 587376"/>
                <a:gd name="connsiteX0" fmla="*/ 0 w 2342071"/>
                <a:gd name="connsiteY0" fmla="*/ 323887 h 617575"/>
                <a:gd name="connsiteX1" fmla="*/ 797619 w 2342071"/>
                <a:gd name="connsiteY1" fmla="*/ 30199 h 617575"/>
                <a:gd name="connsiteX2" fmla="*/ 2252784 w 2342071"/>
                <a:gd name="connsiteY2" fmla="*/ 51622 h 617575"/>
                <a:gd name="connsiteX3" fmla="*/ 2236077 w 2342071"/>
                <a:gd name="connsiteY3" fmla="*/ 608476 h 617575"/>
                <a:gd name="connsiteX4" fmla="*/ 797619 w 2342071"/>
                <a:gd name="connsiteY4" fmla="*/ 617575 h 617575"/>
                <a:gd name="connsiteX5" fmla="*/ 0 w 2342071"/>
                <a:gd name="connsiteY5" fmla="*/ 323887 h 617575"/>
                <a:gd name="connsiteX0" fmla="*/ 0 w 2342071"/>
                <a:gd name="connsiteY0" fmla="*/ 317816 h 611504"/>
                <a:gd name="connsiteX1" fmla="*/ 797619 w 2342071"/>
                <a:gd name="connsiteY1" fmla="*/ 24128 h 611504"/>
                <a:gd name="connsiteX2" fmla="*/ 2252784 w 2342071"/>
                <a:gd name="connsiteY2" fmla="*/ 45551 h 611504"/>
                <a:gd name="connsiteX3" fmla="*/ 2236077 w 2342071"/>
                <a:gd name="connsiteY3" fmla="*/ 602405 h 611504"/>
                <a:gd name="connsiteX4" fmla="*/ 797619 w 2342071"/>
                <a:gd name="connsiteY4" fmla="*/ 611504 h 611504"/>
                <a:gd name="connsiteX5" fmla="*/ 0 w 2342071"/>
                <a:gd name="connsiteY5" fmla="*/ 317816 h 611504"/>
                <a:gd name="connsiteX0" fmla="*/ 0 w 2342071"/>
                <a:gd name="connsiteY0" fmla="*/ 317816 h 611504"/>
                <a:gd name="connsiteX1" fmla="*/ 797619 w 2342071"/>
                <a:gd name="connsiteY1" fmla="*/ 24128 h 611504"/>
                <a:gd name="connsiteX2" fmla="*/ 2252784 w 2342071"/>
                <a:gd name="connsiteY2" fmla="*/ 45551 h 611504"/>
                <a:gd name="connsiteX3" fmla="*/ 2236077 w 2342071"/>
                <a:gd name="connsiteY3" fmla="*/ 602405 h 611504"/>
                <a:gd name="connsiteX4" fmla="*/ 797619 w 2342071"/>
                <a:gd name="connsiteY4" fmla="*/ 611504 h 611504"/>
                <a:gd name="connsiteX5" fmla="*/ 0 w 2342071"/>
                <a:gd name="connsiteY5" fmla="*/ 317816 h 611504"/>
                <a:gd name="connsiteX0" fmla="*/ 0 w 2342071"/>
                <a:gd name="connsiteY0" fmla="*/ 293688 h 587376"/>
                <a:gd name="connsiteX1" fmla="*/ 797619 w 2342071"/>
                <a:gd name="connsiteY1" fmla="*/ 0 h 587376"/>
                <a:gd name="connsiteX2" fmla="*/ 2252784 w 2342071"/>
                <a:gd name="connsiteY2" fmla="*/ 21423 h 587376"/>
                <a:gd name="connsiteX3" fmla="*/ 2236077 w 2342071"/>
                <a:gd name="connsiteY3" fmla="*/ 578277 h 587376"/>
                <a:gd name="connsiteX4" fmla="*/ 797619 w 2342071"/>
                <a:gd name="connsiteY4" fmla="*/ 587376 h 587376"/>
                <a:gd name="connsiteX5" fmla="*/ 0 w 2342071"/>
                <a:gd name="connsiteY5" fmla="*/ 293688 h 587376"/>
                <a:gd name="connsiteX0" fmla="*/ 0 w 2342071"/>
                <a:gd name="connsiteY0" fmla="*/ 304239 h 597927"/>
                <a:gd name="connsiteX1" fmla="*/ 797619 w 2342071"/>
                <a:gd name="connsiteY1" fmla="*/ 10551 h 597927"/>
                <a:gd name="connsiteX2" fmla="*/ 2252784 w 2342071"/>
                <a:gd name="connsiteY2" fmla="*/ 16562 h 597927"/>
                <a:gd name="connsiteX3" fmla="*/ 2236077 w 2342071"/>
                <a:gd name="connsiteY3" fmla="*/ 588828 h 597927"/>
                <a:gd name="connsiteX4" fmla="*/ 797619 w 2342071"/>
                <a:gd name="connsiteY4" fmla="*/ 597927 h 597927"/>
                <a:gd name="connsiteX5" fmla="*/ 0 w 2342071"/>
                <a:gd name="connsiteY5" fmla="*/ 304239 h 597927"/>
                <a:gd name="connsiteX0" fmla="*/ 0 w 2342071"/>
                <a:gd name="connsiteY0" fmla="*/ 293688 h 587376"/>
                <a:gd name="connsiteX1" fmla="*/ 797619 w 2342071"/>
                <a:gd name="connsiteY1" fmla="*/ 0 h 587376"/>
                <a:gd name="connsiteX2" fmla="*/ 2252784 w 2342071"/>
                <a:gd name="connsiteY2" fmla="*/ 6011 h 587376"/>
                <a:gd name="connsiteX3" fmla="*/ 2236077 w 2342071"/>
                <a:gd name="connsiteY3" fmla="*/ 578277 h 587376"/>
                <a:gd name="connsiteX4" fmla="*/ 797619 w 2342071"/>
                <a:gd name="connsiteY4" fmla="*/ 587376 h 587376"/>
                <a:gd name="connsiteX5" fmla="*/ 0 w 2342071"/>
                <a:gd name="connsiteY5" fmla="*/ 293688 h 587376"/>
                <a:gd name="connsiteX0" fmla="*/ 0 w 2331389"/>
                <a:gd name="connsiteY0" fmla="*/ 293688 h 588551"/>
                <a:gd name="connsiteX1" fmla="*/ 797619 w 2331389"/>
                <a:gd name="connsiteY1" fmla="*/ 0 h 588551"/>
                <a:gd name="connsiteX2" fmla="*/ 2252784 w 2331389"/>
                <a:gd name="connsiteY2" fmla="*/ 6011 h 588551"/>
                <a:gd name="connsiteX3" fmla="*/ 2210972 w 2331389"/>
                <a:gd name="connsiteY3" fmla="*/ 588551 h 588551"/>
                <a:gd name="connsiteX4" fmla="*/ 797619 w 2331389"/>
                <a:gd name="connsiteY4" fmla="*/ 587376 h 588551"/>
                <a:gd name="connsiteX5" fmla="*/ 0 w 2331389"/>
                <a:gd name="connsiteY5" fmla="*/ 293688 h 588551"/>
                <a:gd name="connsiteX0" fmla="*/ 0 w 2341704"/>
                <a:gd name="connsiteY0" fmla="*/ 293688 h 588551"/>
                <a:gd name="connsiteX1" fmla="*/ 797619 w 2341704"/>
                <a:gd name="connsiteY1" fmla="*/ 0 h 588551"/>
                <a:gd name="connsiteX2" fmla="*/ 2252784 w 2341704"/>
                <a:gd name="connsiteY2" fmla="*/ 6011 h 588551"/>
                <a:gd name="connsiteX3" fmla="*/ 2210972 w 2341704"/>
                <a:gd name="connsiteY3" fmla="*/ 588551 h 588551"/>
                <a:gd name="connsiteX4" fmla="*/ 797619 w 2341704"/>
                <a:gd name="connsiteY4" fmla="*/ 587376 h 588551"/>
                <a:gd name="connsiteX5" fmla="*/ 0 w 2341704"/>
                <a:gd name="connsiteY5" fmla="*/ 293688 h 588551"/>
                <a:gd name="connsiteX0" fmla="*/ 0 w 2250934"/>
                <a:gd name="connsiteY0" fmla="*/ 293688 h 588551"/>
                <a:gd name="connsiteX1" fmla="*/ 797619 w 2250934"/>
                <a:gd name="connsiteY1" fmla="*/ 0 h 588551"/>
                <a:gd name="connsiteX2" fmla="*/ 1861190 w 2250934"/>
                <a:gd name="connsiteY2" fmla="*/ 158 h 588551"/>
                <a:gd name="connsiteX3" fmla="*/ 2210972 w 2250934"/>
                <a:gd name="connsiteY3" fmla="*/ 588551 h 588551"/>
                <a:gd name="connsiteX4" fmla="*/ 797619 w 2250934"/>
                <a:gd name="connsiteY4" fmla="*/ 587376 h 588551"/>
                <a:gd name="connsiteX5" fmla="*/ 0 w 2250934"/>
                <a:gd name="connsiteY5" fmla="*/ 293688 h 588551"/>
                <a:gd name="connsiteX0" fmla="*/ 0 w 1911966"/>
                <a:gd name="connsiteY0" fmla="*/ 293688 h 594405"/>
                <a:gd name="connsiteX1" fmla="*/ 797619 w 1911966"/>
                <a:gd name="connsiteY1" fmla="*/ 0 h 594405"/>
                <a:gd name="connsiteX2" fmla="*/ 1861190 w 1911966"/>
                <a:gd name="connsiteY2" fmla="*/ 158 h 594405"/>
                <a:gd name="connsiteX3" fmla="*/ 1692687 w 1911966"/>
                <a:gd name="connsiteY3" fmla="*/ 594405 h 594405"/>
                <a:gd name="connsiteX4" fmla="*/ 797619 w 1911966"/>
                <a:gd name="connsiteY4" fmla="*/ 587376 h 594405"/>
                <a:gd name="connsiteX5" fmla="*/ 0 w 1911966"/>
                <a:gd name="connsiteY5" fmla="*/ 293688 h 594405"/>
                <a:gd name="connsiteX0" fmla="*/ 0 w 1817145"/>
                <a:gd name="connsiteY0" fmla="*/ 293688 h 594405"/>
                <a:gd name="connsiteX1" fmla="*/ 797619 w 1817145"/>
                <a:gd name="connsiteY1" fmla="*/ 0 h 594405"/>
                <a:gd name="connsiteX2" fmla="*/ 1722980 w 1817145"/>
                <a:gd name="connsiteY2" fmla="*/ 158 h 594405"/>
                <a:gd name="connsiteX3" fmla="*/ 1692687 w 1817145"/>
                <a:gd name="connsiteY3" fmla="*/ 594405 h 594405"/>
                <a:gd name="connsiteX4" fmla="*/ 797619 w 1817145"/>
                <a:gd name="connsiteY4" fmla="*/ 587376 h 594405"/>
                <a:gd name="connsiteX5" fmla="*/ 0 w 1817145"/>
                <a:gd name="connsiteY5" fmla="*/ 293688 h 594405"/>
                <a:gd name="connsiteX0" fmla="*/ 0 w 1817145"/>
                <a:gd name="connsiteY0" fmla="*/ 298140 h 598857"/>
                <a:gd name="connsiteX1" fmla="*/ 797619 w 1817145"/>
                <a:gd name="connsiteY1" fmla="*/ 4452 h 598857"/>
                <a:gd name="connsiteX2" fmla="*/ 1722980 w 1817145"/>
                <a:gd name="connsiteY2" fmla="*/ 4610 h 598857"/>
                <a:gd name="connsiteX3" fmla="*/ 1692687 w 1817145"/>
                <a:gd name="connsiteY3" fmla="*/ 598857 h 598857"/>
                <a:gd name="connsiteX4" fmla="*/ 797619 w 1817145"/>
                <a:gd name="connsiteY4" fmla="*/ 591828 h 598857"/>
                <a:gd name="connsiteX5" fmla="*/ 0 w 1817145"/>
                <a:gd name="connsiteY5" fmla="*/ 298140 h 598857"/>
                <a:gd name="connsiteX0" fmla="*/ 0 w 1817145"/>
                <a:gd name="connsiteY0" fmla="*/ 293531 h 594248"/>
                <a:gd name="connsiteX1" fmla="*/ 797618 w 1817145"/>
                <a:gd name="connsiteY1" fmla="*/ 25191 h 594248"/>
                <a:gd name="connsiteX2" fmla="*/ 1722980 w 1817145"/>
                <a:gd name="connsiteY2" fmla="*/ 1 h 594248"/>
                <a:gd name="connsiteX3" fmla="*/ 1692687 w 1817145"/>
                <a:gd name="connsiteY3" fmla="*/ 594248 h 594248"/>
                <a:gd name="connsiteX4" fmla="*/ 797619 w 1817145"/>
                <a:gd name="connsiteY4" fmla="*/ 587219 h 594248"/>
                <a:gd name="connsiteX5" fmla="*/ 0 w 1817145"/>
                <a:gd name="connsiteY5" fmla="*/ 293531 h 594248"/>
                <a:gd name="connsiteX0" fmla="*/ 0 w 1817145"/>
                <a:gd name="connsiteY0" fmla="*/ 293531 h 594248"/>
                <a:gd name="connsiteX1" fmla="*/ 797618 w 1817145"/>
                <a:gd name="connsiteY1" fmla="*/ 25191 h 594248"/>
                <a:gd name="connsiteX2" fmla="*/ 1722980 w 1817145"/>
                <a:gd name="connsiteY2" fmla="*/ 1 h 594248"/>
                <a:gd name="connsiteX3" fmla="*/ 1692687 w 1817145"/>
                <a:gd name="connsiteY3" fmla="*/ 594248 h 594248"/>
                <a:gd name="connsiteX4" fmla="*/ 797619 w 1817145"/>
                <a:gd name="connsiteY4" fmla="*/ 587219 h 594248"/>
                <a:gd name="connsiteX5" fmla="*/ 0 w 1817145"/>
                <a:gd name="connsiteY5" fmla="*/ 293531 h 594248"/>
                <a:gd name="connsiteX0" fmla="*/ 5 w 1817150"/>
                <a:gd name="connsiteY0" fmla="*/ 293531 h 594248"/>
                <a:gd name="connsiteX1" fmla="*/ 797623 w 1817150"/>
                <a:gd name="connsiteY1" fmla="*/ 25191 h 594248"/>
                <a:gd name="connsiteX2" fmla="*/ 1722985 w 1817150"/>
                <a:gd name="connsiteY2" fmla="*/ 1 h 594248"/>
                <a:gd name="connsiteX3" fmla="*/ 1692692 w 1817150"/>
                <a:gd name="connsiteY3" fmla="*/ 594248 h 594248"/>
                <a:gd name="connsiteX4" fmla="*/ 787643 w 1817150"/>
                <a:gd name="connsiteY4" fmla="*/ 561871 h 594248"/>
                <a:gd name="connsiteX5" fmla="*/ 5 w 1817150"/>
                <a:gd name="connsiteY5" fmla="*/ 293531 h 594248"/>
                <a:gd name="connsiteX0" fmla="*/ 5 w 1817150"/>
                <a:gd name="connsiteY0" fmla="*/ 293531 h 594248"/>
                <a:gd name="connsiteX1" fmla="*/ 797623 w 1817150"/>
                <a:gd name="connsiteY1" fmla="*/ 25191 h 594248"/>
                <a:gd name="connsiteX2" fmla="*/ 1722985 w 1817150"/>
                <a:gd name="connsiteY2" fmla="*/ 1 h 594248"/>
                <a:gd name="connsiteX3" fmla="*/ 1692692 w 1817150"/>
                <a:gd name="connsiteY3" fmla="*/ 594248 h 594248"/>
                <a:gd name="connsiteX4" fmla="*/ 787643 w 1817150"/>
                <a:gd name="connsiteY4" fmla="*/ 561871 h 594248"/>
                <a:gd name="connsiteX5" fmla="*/ 5 w 1817150"/>
                <a:gd name="connsiteY5" fmla="*/ 293531 h 59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150" h="594248">
                  <a:moveTo>
                    <a:pt x="5" y="293531"/>
                  </a:moveTo>
                  <a:cubicBezTo>
                    <a:pt x="1668" y="204084"/>
                    <a:pt x="492008" y="70567"/>
                    <a:pt x="797623" y="25191"/>
                  </a:cubicBezTo>
                  <a:cubicBezTo>
                    <a:pt x="1086121" y="15107"/>
                    <a:pt x="1414531" y="-52"/>
                    <a:pt x="1722985" y="1"/>
                  </a:cubicBezTo>
                  <a:cubicBezTo>
                    <a:pt x="1849712" y="62133"/>
                    <a:pt x="1857010" y="535025"/>
                    <a:pt x="1692692" y="594248"/>
                  </a:cubicBezTo>
                  <a:lnTo>
                    <a:pt x="787643" y="561871"/>
                  </a:lnTo>
                  <a:cubicBezTo>
                    <a:pt x="395008" y="504301"/>
                    <a:pt x="-1658" y="382978"/>
                    <a:pt x="5" y="2935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74000">
                  <a:schemeClr val="accent3">
                    <a:lumMod val="40000"/>
                    <a:lumOff val="60000"/>
                    <a:alpha val="47000"/>
                  </a:schemeClr>
                </a:gs>
                <a:gs pos="83000">
                  <a:schemeClr val="accent3">
                    <a:lumMod val="40000"/>
                    <a:lumOff val="60000"/>
                    <a:alpha val="50000"/>
                  </a:schemeClr>
                </a:gs>
                <a:gs pos="100000">
                  <a:schemeClr val="accent3">
                    <a:lumMod val="20000"/>
                    <a:lumOff val="80000"/>
                    <a:alpha val="47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Ellipse 160"/>
            <p:cNvSpPr/>
            <p:nvPr/>
          </p:nvSpPr>
          <p:spPr>
            <a:xfrm rot="16200000">
              <a:off x="4110761" y="4045016"/>
              <a:ext cx="707707" cy="138272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3">
                    <a:lumMod val="40000"/>
                    <a:lumOff val="60000"/>
                  </a:schemeClr>
                </a:gs>
                <a:gs pos="83000">
                  <a:schemeClr val="accent3">
                    <a:lumMod val="40000"/>
                    <a:lumOff val="60000"/>
                    <a:alpha val="47000"/>
                  </a:schemeClr>
                </a:gs>
                <a:gs pos="100000">
                  <a:schemeClr val="accent3">
                    <a:lumMod val="20000"/>
                    <a:lumOff val="80000"/>
                    <a:alpha val="44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8" name="Ellipse 157"/>
          <p:cNvSpPr/>
          <p:nvPr/>
        </p:nvSpPr>
        <p:spPr>
          <a:xfrm rot="5400000" flipH="1">
            <a:off x="8403064" y="4427413"/>
            <a:ext cx="45719" cy="34290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6000"/>
                </a:schemeClr>
              </a:gs>
              <a:gs pos="74000">
                <a:schemeClr val="accent3">
                  <a:lumMod val="40000"/>
                  <a:lumOff val="60000"/>
                  <a:alpha val="48000"/>
                </a:schemeClr>
              </a:gs>
              <a:gs pos="83000">
                <a:schemeClr val="accent3">
                  <a:lumMod val="40000"/>
                  <a:lumOff val="60000"/>
                  <a:alpha val="49000"/>
                </a:schemeClr>
              </a:gs>
              <a:gs pos="100000">
                <a:schemeClr val="accent3">
                  <a:lumMod val="20000"/>
                  <a:lumOff val="80000"/>
                  <a:alpha val="5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3" name="Grouper 142"/>
          <p:cNvGrpSpPr/>
          <p:nvPr/>
        </p:nvGrpSpPr>
        <p:grpSpPr>
          <a:xfrm flipH="1" flipV="1">
            <a:off x="8256559" y="5670596"/>
            <a:ext cx="345639" cy="464349"/>
            <a:chOff x="3662235" y="2582365"/>
            <a:chExt cx="1604762" cy="6171042"/>
          </a:xfrm>
        </p:grpSpPr>
        <p:sp>
          <p:nvSpPr>
            <p:cNvPr id="155" name="Ellipse 124"/>
            <p:cNvSpPr/>
            <p:nvPr/>
          </p:nvSpPr>
          <p:spPr>
            <a:xfrm rot="16200000">
              <a:off x="1379095" y="4865505"/>
              <a:ext cx="6171042" cy="1604762"/>
            </a:xfrm>
            <a:custGeom>
              <a:avLst/>
              <a:gdLst>
                <a:gd name="connsiteX0" fmla="*/ 0 w 1595238"/>
                <a:gd name="connsiteY0" fmla="*/ 293688 h 587375"/>
                <a:gd name="connsiteX1" fmla="*/ 797619 w 1595238"/>
                <a:gd name="connsiteY1" fmla="*/ 0 h 587375"/>
                <a:gd name="connsiteX2" fmla="*/ 1595238 w 1595238"/>
                <a:gd name="connsiteY2" fmla="*/ 293688 h 587375"/>
                <a:gd name="connsiteX3" fmla="*/ 797619 w 1595238"/>
                <a:gd name="connsiteY3" fmla="*/ 587376 h 587375"/>
                <a:gd name="connsiteX4" fmla="*/ 0 w 1595238"/>
                <a:gd name="connsiteY4" fmla="*/ 293688 h 587375"/>
                <a:gd name="connsiteX0" fmla="*/ 0 w 1675652"/>
                <a:gd name="connsiteY0" fmla="*/ 293688 h 588068"/>
                <a:gd name="connsiteX1" fmla="*/ 797619 w 1675652"/>
                <a:gd name="connsiteY1" fmla="*/ 0 h 588068"/>
                <a:gd name="connsiteX2" fmla="*/ 1595238 w 1675652"/>
                <a:gd name="connsiteY2" fmla="*/ 293688 h 588068"/>
                <a:gd name="connsiteX3" fmla="*/ 1557982 w 1675652"/>
                <a:gd name="connsiteY3" fmla="*/ 372794 h 588068"/>
                <a:gd name="connsiteX4" fmla="*/ 797619 w 1675652"/>
                <a:gd name="connsiteY4" fmla="*/ 587376 h 588068"/>
                <a:gd name="connsiteX5" fmla="*/ 0 w 1675652"/>
                <a:gd name="connsiteY5" fmla="*/ 293688 h 588068"/>
                <a:gd name="connsiteX0" fmla="*/ 0 w 2253974"/>
                <a:gd name="connsiteY0" fmla="*/ 293688 h 619238"/>
                <a:gd name="connsiteX1" fmla="*/ 797619 w 2253974"/>
                <a:gd name="connsiteY1" fmla="*/ 0 h 619238"/>
                <a:gd name="connsiteX2" fmla="*/ 1595238 w 2253974"/>
                <a:gd name="connsiteY2" fmla="*/ 293688 h 619238"/>
                <a:gd name="connsiteX3" fmla="*/ 2236077 w 2253974"/>
                <a:gd name="connsiteY3" fmla="*/ 578277 h 619238"/>
                <a:gd name="connsiteX4" fmla="*/ 797619 w 2253974"/>
                <a:gd name="connsiteY4" fmla="*/ 587376 h 619238"/>
                <a:gd name="connsiteX5" fmla="*/ 0 w 2253974"/>
                <a:gd name="connsiteY5" fmla="*/ 293688 h 619238"/>
                <a:gd name="connsiteX0" fmla="*/ 0 w 2253974"/>
                <a:gd name="connsiteY0" fmla="*/ 293688 h 607871"/>
                <a:gd name="connsiteX1" fmla="*/ 797619 w 2253974"/>
                <a:gd name="connsiteY1" fmla="*/ 0 h 607871"/>
                <a:gd name="connsiteX2" fmla="*/ 1595238 w 2253974"/>
                <a:gd name="connsiteY2" fmla="*/ 293688 h 607871"/>
                <a:gd name="connsiteX3" fmla="*/ 2236077 w 2253974"/>
                <a:gd name="connsiteY3" fmla="*/ 578277 h 607871"/>
                <a:gd name="connsiteX4" fmla="*/ 797619 w 2253974"/>
                <a:gd name="connsiteY4" fmla="*/ 587376 h 607871"/>
                <a:gd name="connsiteX5" fmla="*/ 0 w 2253974"/>
                <a:gd name="connsiteY5" fmla="*/ 293688 h 607871"/>
                <a:gd name="connsiteX0" fmla="*/ 0 w 2253974"/>
                <a:gd name="connsiteY0" fmla="*/ 293688 h 607871"/>
                <a:gd name="connsiteX1" fmla="*/ 797619 w 2253974"/>
                <a:gd name="connsiteY1" fmla="*/ 0 h 607871"/>
                <a:gd name="connsiteX2" fmla="*/ 1595238 w 2253974"/>
                <a:gd name="connsiteY2" fmla="*/ 293688 h 607871"/>
                <a:gd name="connsiteX3" fmla="*/ 2236077 w 2253974"/>
                <a:gd name="connsiteY3" fmla="*/ 578277 h 607871"/>
                <a:gd name="connsiteX4" fmla="*/ 797619 w 2253974"/>
                <a:gd name="connsiteY4" fmla="*/ 587376 h 607871"/>
                <a:gd name="connsiteX5" fmla="*/ 0 w 2253974"/>
                <a:gd name="connsiteY5" fmla="*/ 293688 h 607871"/>
                <a:gd name="connsiteX0" fmla="*/ 0 w 2253974"/>
                <a:gd name="connsiteY0" fmla="*/ 293688 h 587376"/>
                <a:gd name="connsiteX1" fmla="*/ 797619 w 2253974"/>
                <a:gd name="connsiteY1" fmla="*/ 0 h 587376"/>
                <a:gd name="connsiteX2" fmla="*/ 1595238 w 2253974"/>
                <a:gd name="connsiteY2" fmla="*/ 293688 h 587376"/>
                <a:gd name="connsiteX3" fmla="*/ 2236077 w 2253974"/>
                <a:gd name="connsiteY3" fmla="*/ 578277 h 587376"/>
                <a:gd name="connsiteX4" fmla="*/ 797619 w 2253974"/>
                <a:gd name="connsiteY4" fmla="*/ 587376 h 587376"/>
                <a:gd name="connsiteX5" fmla="*/ 0 w 2253974"/>
                <a:gd name="connsiteY5" fmla="*/ 293688 h 587376"/>
                <a:gd name="connsiteX0" fmla="*/ 0 w 2342071"/>
                <a:gd name="connsiteY0" fmla="*/ 323887 h 617575"/>
                <a:gd name="connsiteX1" fmla="*/ 797619 w 2342071"/>
                <a:gd name="connsiteY1" fmla="*/ 30199 h 617575"/>
                <a:gd name="connsiteX2" fmla="*/ 2252784 w 2342071"/>
                <a:gd name="connsiteY2" fmla="*/ 51622 h 617575"/>
                <a:gd name="connsiteX3" fmla="*/ 2236077 w 2342071"/>
                <a:gd name="connsiteY3" fmla="*/ 608476 h 617575"/>
                <a:gd name="connsiteX4" fmla="*/ 797619 w 2342071"/>
                <a:gd name="connsiteY4" fmla="*/ 617575 h 617575"/>
                <a:gd name="connsiteX5" fmla="*/ 0 w 2342071"/>
                <a:gd name="connsiteY5" fmla="*/ 323887 h 617575"/>
                <a:gd name="connsiteX0" fmla="*/ 0 w 2342071"/>
                <a:gd name="connsiteY0" fmla="*/ 317816 h 611504"/>
                <a:gd name="connsiteX1" fmla="*/ 797619 w 2342071"/>
                <a:gd name="connsiteY1" fmla="*/ 24128 h 611504"/>
                <a:gd name="connsiteX2" fmla="*/ 2252784 w 2342071"/>
                <a:gd name="connsiteY2" fmla="*/ 45551 h 611504"/>
                <a:gd name="connsiteX3" fmla="*/ 2236077 w 2342071"/>
                <a:gd name="connsiteY3" fmla="*/ 602405 h 611504"/>
                <a:gd name="connsiteX4" fmla="*/ 797619 w 2342071"/>
                <a:gd name="connsiteY4" fmla="*/ 611504 h 611504"/>
                <a:gd name="connsiteX5" fmla="*/ 0 w 2342071"/>
                <a:gd name="connsiteY5" fmla="*/ 317816 h 611504"/>
                <a:gd name="connsiteX0" fmla="*/ 0 w 2342071"/>
                <a:gd name="connsiteY0" fmla="*/ 317816 h 611504"/>
                <a:gd name="connsiteX1" fmla="*/ 797619 w 2342071"/>
                <a:gd name="connsiteY1" fmla="*/ 24128 h 611504"/>
                <a:gd name="connsiteX2" fmla="*/ 2252784 w 2342071"/>
                <a:gd name="connsiteY2" fmla="*/ 45551 h 611504"/>
                <a:gd name="connsiteX3" fmla="*/ 2236077 w 2342071"/>
                <a:gd name="connsiteY3" fmla="*/ 602405 h 611504"/>
                <a:gd name="connsiteX4" fmla="*/ 797619 w 2342071"/>
                <a:gd name="connsiteY4" fmla="*/ 611504 h 611504"/>
                <a:gd name="connsiteX5" fmla="*/ 0 w 2342071"/>
                <a:gd name="connsiteY5" fmla="*/ 317816 h 611504"/>
                <a:gd name="connsiteX0" fmla="*/ 0 w 2342071"/>
                <a:gd name="connsiteY0" fmla="*/ 293688 h 587376"/>
                <a:gd name="connsiteX1" fmla="*/ 797619 w 2342071"/>
                <a:gd name="connsiteY1" fmla="*/ 0 h 587376"/>
                <a:gd name="connsiteX2" fmla="*/ 2252784 w 2342071"/>
                <a:gd name="connsiteY2" fmla="*/ 21423 h 587376"/>
                <a:gd name="connsiteX3" fmla="*/ 2236077 w 2342071"/>
                <a:gd name="connsiteY3" fmla="*/ 578277 h 587376"/>
                <a:gd name="connsiteX4" fmla="*/ 797619 w 2342071"/>
                <a:gd name="connsiteY4" fmla="*/ 587376 h 587376"/>
                <a:gd name="connsiteX5" fmla="*/ 0 w 2342071"/>
                <a:gd name="connsiteY5" fmla="*/ 293688 h 587376"/>
                <a:gd name="connsiteX0" fmla="*/ 0 w 2342071"/>
                <a:gd name="connsiteY0" fmla="*/ 304239 h 597927"/>
                <a:gd name="connsiteX1" fmla="*/ 797619 w 2342071"/>
                <a:gd name="connsiteY1" fmla="*/ 10551 h 597927"/>
                <a:gd name="connsiteX2" fmla="*/ 2252784 w 2342071"/>
                <a:gd name="connsiteY2" fmla="*/ 16562 h 597927"/>
                <a:gd name="connsiteX3" fmla="*/ 2236077 w 2342071"/>
                <a:gd name="connsiteY3" fmla="*/ 588828 h 597927"/>
                <a:gd name="connsiteX4" fmla="*/ 797619 w 2342071"/>
                <a:gd name="connsiteY4" fmla="*/ 597927 h 597927"/>
                <a:gd name="connsiteX5" fmla="*/ 0 w 2342071"/>
                <a:gd name="connsiteY5" fmla="*/ 304239 h 597927"/>
                <a:gd name="connsiteX0" fmla="*/ 0 w 2342071"/>
                <a:gd name="connsiteY0" fmla="*/ 293688 h 587376"/>
                <a:gd name="connsiteX1" fmla="*/ 797619 w 2342071"/>
                <a:gd name="connsiteY1" fmla="*/ 0 h 587376"/>
                <a:gd name="connsiteX2" fmla="*/ 2252784 w 2342071"/>
                <a:gd name="connsiteY2" fmla="*/ 6011 h 587376"/>
                <a:gd name="connsiteX3" fmla="*/ 2236077 w 2342071"/>
                <a:gd name="connsiteY3" fmla="*/ 578277 h 587376"/>
                <a:gd name="connsiteX4" fmla="*/ 797619 w 2342071"/>
                <a:gd name="connsiteY4" fmla="*/ 587376 h 587376"/>
                <a:gd name="connsiteX5" fmla="*/ 0 w 2342071"/>
                <a:gd name="connsiteY5" fmla="*/ 293688 h 587376"/>
                <a:gd name="connsiteX0" fmla="*/ 0 w 2331389"/>
                <a:gd name="connsiteY0" fmla="*/ 293688 h 588551"/>
                <a:gd name="connsiteX1" fmla="*/ 797619 w 2331389"/>
                <a:gd name="connsiteY1" fmla="*/ 0 h 588551"/>
                <a:gd name="connsiteX2" fmla="*/ 2252784 w 2331389"/>
                <a:gd name="connsiteY2" fmla="*/ 6011 h 588551"/>
                <a:gd name="connsiteX3" fmla="*/ 2210972 w 2331389"/>
                <a:gd name="connsiteY3" fmla="*/ 588551 h 588551"/>
                <a:gd name="connsiteX4" fmla="*/ 797619 w 2331389"/>
                <a:gd name="connsiteY4" fmla="*/ 587376 h 588551"/>
                <a:gd name="connsiteX5" fmla="*/ 0 w 2331389"/>
                <a:gd name="connsiteY5" fmla="*/ 293688 h 588551"/>
                <a:gd name="connsiteX0" fmla="*/ 0 w 2341704"/>
                <a:gd name="connsiteY0" fmla="*/ 293688 h 588551"/>
                <a:gd name="connsiteX1" fmla="*/ 797619 w 2341704"/>
                <a:gd name="connsiteY1" fmla="*/ 0 h 588551"/>
                <a:gd name="connsiteX2" fmla="*/ 2252784 w 2341704"/>
                <a:gd name="connsiteY2" fmla="*/ 6011 h 588551"/>
                <a:gd name="connsiteX3" fmla="*/ 2210972 w 2341704"/>
                <a:gd name="connsiteY3" fmla="*/ 588551 h 588551"/>
                <a:gd name="connsiteX4" fmla="*/ 797619 w 2341704"/>
                <a:gd name="connsiteY4" fmla="*/ 587376 h 588551"/>
                <a:gd name="connsiteX5" fmla="*/ 0 w 2341704"/>
                <a:gd name="connsiteY5" fmla="*/ 293688 h 588551"/>
                <a:gd name="connsiteX0" fmla="*/ 0 w 2250934"/>
                <a:gd name="connsiteY0" fmla="*/ 293688 h 588551"/>
                <a:gd name="connsiteX1" fmla="*/ 797619 w 2250934"/>
                <a:gd name="connsiteY1" fmla="*/ 0 h 588551"/>
                <a:gd name="connsiteX2" fmla="*/ 1861190 w 2250934"/>
                <a:gd name="connsiteY2" fmla="*/ 158 h 588551"/>
                <a:gd name="connsiteX3" fmla="*/ 2210972 w 2250934"/>
                <a:gd name="connsiteY3" fmla="*/ 588551 h 588551"/>
                <a:gd name="connsiteX4" fmla="*/ 797619 w 2250934"/>
                <a:gd name="connsiteY4" fmla="*/ 587376 h 588551"/>
                <a:gd name="connsiteX5" fmla="*/ 0 w 2250934"/>
                <a:gd name="connsiteY5" fmla="*/ 293688 h 588551"/>
                <a:gd name="connsiteX0" fmla="*/ 0 w 1911966"/>
                <a:gd name="connsiteY0" fmla="*/ 293688 h 594405"/>
                <a:gd name="connsiteX1" fmla="*/ 797619 w 1911966"/>
                <a:gd name="connsiteY1" fmla="*/ 0 h 594405"/>
                <a:gd name="connsiteX2" fmla="*/ 1861190 w 1911966"/>
                <a:gd name="connsiteY2" fmla="*/ 158 h 594405"/>
                <a:gd name="connsiteX3" fmla="*/ 1692687 w 1911966"/>
                <a:gd name="connsiteY3" fmla="*/ 594405 h 594405"/>
                <a:gd name="connsiteX4" fmla="*/ 797619 w 1911966"/>
                <a:gd name="connsiteY4" fmla="*/ 587376 h 594405"/>
                <a:gd name="connsiteX5" fmla="*/ 0 w 1911966"/>
                <a:gd name="connsiteY5" fmla="*/ 293688 h 594405"/>
                <a:gd name="connsiteX0" fmla="*/ 0 w 1817145"/>
                <a:gd name="connsiteY0" fmla="*/ 293688 h 594405"/>
                <a:gd name="connsiteX1" fmla="*/ 797619 w 1817145"/>
                <a:gd name="connsiteY1" fmla="*/ 0 h 594405"/>
                <a:gd name="connsiteX2" fmla="*/ 1722980 w 1817145"/>
                <a:gd name="connsiteY2" fmla="*/ 158 h 594405"/>
                <a:gd name="connsiteX3" fmla="*/ 1692687 w 1817145"/>
                <a:gd name="connsiteY3" fmla="*/ 594405 h 594405"/>
                <a:gd name="connsiteX4" fmla="*/ 797619 w 1817145"/>
                <a:gd name="connsiteY4" fmla="*/ 587376 h 594405"/>
                <a:gd name="connsiteX5" fmla="*/ 0 w 1817145"/>
                <a:gd name="connsiteY5" fmla="*/ 293688 h 594405"/>
                <a:gd name="connsiteX0" fmla="*/ 0 w 1817145"/>
                <a:gd name="connsiteY0" fmla="*/ 298140 h 598857"/>
                <a:gd name="connsiteX1" fmla="*/ 797619 w 1817145"/>
                <a:gd name="connsiteY1" fmla="*/ 4452 h 598857"/>
                <a:gd name="connsiteX2" fmla="*/ 1722980 w 1817145"/>
                <a:gd name="connsiteY2" fmla="*/ 4610 h 598857"/>
                <a:gd name="connsiteX3" fmla="*/ 1692687 w 1817145"/>
                <a:gd name="connsiteY3" fmla="*/ 598857 h 598857"/>
                <a:gd name="connsiteX4" fmla="*/ 797619 w 1817145"/>
                <a:gd name="connsiteY4" fmla="*/ 591828 h 598857"/>
                <a:gd name="connsiteX5" fmla="*/ 0 w 1817145"/>
                <a:gd name="connsiteY5" fmla="*/ 298140 h 598857"/>
                <a:gd name="connsiteX0" fmla="*/ 0 w 1817145"/>
                <a:gd name="connsiteY0" fmla="*/ 293531 h 594248"/>
                <a:gd name="connsiteX1" fmla="*/ 797618 w 1817145"/>
                <a:gd name="connsiteY1" fmla="*/ 25191 h 594248"/>
                <a:gd name="connsiteX2" fmla="*/ 1722980 w 1817145"/>
                <a:gd name="connsiteY2" fmla="*/ 1 h 594248"/>
                <a:gd name="connsiteX3" fmla="*/ 1692687 w 1817145"/>
                <a:gd name="connsiteY3" fmla="*/ 594248 h 594248"/>
                <a:gd name="connsiteX4" fmla="*/ 797619 w 1817145"/>
                <a:gd name="connsiteY4" fmla="*/ 587219 h 594248"/>
                <a:gd name="connsiteX5" fmla="*/ 0 w 1817145"/>
                <a:gd name="connsiteY5" fmla="*/ 293531 h 594248"/>
                <a:gd name="connsiteX0" fmla="*/ 0 w 1817145"/>
                <a:gd name="connsiteY0" fmla="*/ 293531 h 594248"/>
                <a:gd name="connsiteX1" fmla="*/ 797618 w 1817145"/>
                <a:gd name="connsiteY1" fmla="*/ 25191 h 594248"/>
                <a:gd name="connsiteX2" fmla="*/ 1722980 w 1817145"/>
                <a:gd name="connsiteY2" fmla="*/ 1 h 594248"/>
                <a:gd name="connsiteX3" fmla="*/ 1692687 w 1817145"/>
                <a:gd name="connsiteY3" fmla="*/ 594248 h 594248"/>
                <a:gd name="connsiteX4" fmla="*/ 797619 w 1817145"/>
                <a:gd name="connsiteY4" fmla="*/ 587219 h 594248"/>
                <a:gd name="connsiteX5" fmla="*/ 0 w 1817145"/>
                <a:gd name="connsiteY5" fmla="*/ 293531 h 594248"/>
                <a:gd name="connsiteX0" fmla="*/ 5 w 1817150"/>
                <a:gd name="connsiteY0" fmla="*/ 293531 h 594248"/>
                <a:gd name="connsiteX1" fmla="*/ 797623 w 1817150"/>
                <a:gd name="connsiteY1" fmla="*/ 25191 h 594248"/>
                <a:gd name="connsiteX2" fmla="*/ 1722985 w 1817150"/>
                <a:gd name="connsiteY2" fmla="*/ 1 h 594248"/>
                <a:gd name="connsiteX3" fmla="*/ 1692692 w 1817150"/>
                <a:gd name="connsiteY3" fmla="*/ 594248 h 594248"/>
                <a:gd name="connsiteX4" fmla="*/ 787643 w 1817150"/>
                <a:gd name="connsiteY4" fmla="*/ 561871 h 594248"/>
                <a:gd name="connsiteX5" fmla="*/ 5 w 1817150"/>
                <a:gd name="connsiteY5" fmla="*/ 293531 h 594248"/>
                <a:gd name="connsiteX0" fmla="*/ 5 w 1817150"/>
                <a:gd name="connsiteY0" fmla="*/ 293531 h 594248"/>
                <a:gd name="connsiteX1" fmla="*/ 797623 w 1817150"/>
                <a:gd name="connsiteY1" fmla="*/ 25191 h 594248"/>
                <a:gd name="connsiteX2" fmla="*/ 1722985 w 1817150"/>
                <a:gd name="connsiteY2" fmla="*/ 1 h 594248"/>
                <a:gd name="connsiteX3" fmla="*/ 1692692 w 1817150"/>
                <a:gd name="connsiteY3" fmla="*/ 594248 h 594248"/>
                <a:gd name="connsiteX4" fmla="*/ 787643 w 1817150"/>
                <a:gd name="connsiteY4" fmla="*/ 561871 h 594248"/>
                <a:gd name="connsiteX5" fmla="*/ 5 w 1817150"/>
                <a:gd name="connsiteY5" fmla="*/ 293531 h 59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150" h="594248">
                  <a:moveTo>
                    <a:pt x="5" y="293531"/>
                  </a:moveTo>
                  <a:cubicBezTo>
                    <a:pt x="1668" y="204084"/>
                    <a:pt x="492008" y="70567"/>
                    <a:pt x="797623" y="25191"/>
                  </a:cubicBezTo>
                  <a:cubicBezTo>
                    <a:pt x="1086121" y="15107"/>
                    <a:pt x="1414531" y="-52"/>
                    <a:pt x="1722985" y="1"/>
                  </a:cubicBezTo>
                  <a:cubicBezTo>
                    <a:pt x="1849712" y="62133"/>
                    <a:pt x="1857010" y="535025"/>
                    <a:pt x="1692692" y="594248"/>
                  </a:cubicBezTo>
                  <a:lnTo>
                    <a:pt x="787643" y="561871"/>
                  </a:lnTo>
                  <a:cubicBezTo>
                    <a:pt x="395008" y="504301"/>
                    <a:pt x="-1658" y="382978"/>
                    <a:pt x="5" y="2935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74000">
                  <a:schemeClr val="accent3">
                    <a:lumMod val="40000"/>
                    <a:lumOff val="60000"/>
                    <a:alpha val="47000"/>
                  </a:schemeClr>
                </a:gs>
                <a:gs pos="83000">
                  <a:schemeClr val="accent3">
                    <a:lumMod val="40000"/>
                    <a:lumOff val="60000"/>
                    <a:alpha val="50000"/>
                  </a:schemeClr>
                </a:gs>
                <a:gs pos="100000">
                  <a:schemeClr val="accent3">
                    <a:lumMod val="20000"/>
                    <a:lumOff val="80000"/>
                    <a:alpha val="47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Ellipse 155"/>
            <p:cNvSpPr/>
            <p:nvPr/>
          </p:nvSpPr>
          <p:spPr>
            <a:xfrm rot="16200000">
              <a:off x="4110764" y="4045014"/>
              <a:ext cx="707705" cy="138272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3">
                    <a:lumMod val="40000"/>
                    <a:lumOff val="60000"/>
                  </a:schemeClr>
                </a:gs>
                <a:gs pos="83000">
                  <a:schemeClr val="accent3">
                    <a:lumMod val="40000"/>
                    <a:lumOff val="60000"/>
                    <a:alpha val="47000"/>
                  </a:schemeClr>
                </a:gs>
                <a:gs pos="100000">
                  <a:schemeClr val="accent3">
                    <a:lumMod val="20000"/>
                    <a:lumOff val="80000"/>
                    <a:alpha val="44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4" name="Ellipse 143"/>
          <p:cNvSpPr/>
          <p:nvPr/>
        </p:nvSpPr>
        <p:spPr>
          <a:xfrm rot="16200000" flipH="1" flipV="1">
            <a:off x="8411259" y="5940521"/>
            <a:ext cx="45719" cy="34290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46000"/>
                </a:schemeClr>
              </a:gs>
              <a:gs pos="74000">
                <a:schemeClr val="accent3">
                  <a:lumMod val="40000"/>
                  <a:lumOff val="60000"/>
                  <a:alpha val="48000"/>
                </a:schemeClr>
              </a:gs>
              <a:gs pos="83000">
                <a:schemeClr val="accent3">
                  <a:lumMod val="40000"/>
                  <a:lumOff val="60000"/>
                  <a:alpha val="49000"/>
                </a:schemeClr>
              </a:gs>
              <a:gs pos="100000">
                <a:schemeClr val="accent3">
                  <a:lumMod val="20000"/>
                  <a:lumOff val="80000"/>
                  <a:alpha val="5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/>
          <p:nvPr/>
        </p:nvSpPr>
        <p:spPr>
          <a:xfrm flipV="1">
            <a:off x="7528822" y="567059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8518320" y="4955945"/>
                <a:ext cx="4655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fr-FR" sz="14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charset="0"/>
                            </a:rPr>
                            <m:t>𝑀</m:t>
                          </m:r>
                          <m:r>
                            <a:rPr lang="fr-FR" sz="1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320" y="4955945"/>
                <a:ext cx="465577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1299" r="-1299" b="-22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7" name="ZoneTexte 186"/>
              <p:cNvSpPr txBox="1"/>
              <p:nvPr/>
            </p:nvSpPr>
            <p:spPr>
              <a:xfrm>
                <a:off x="8595783" y="5523026"/>
                <a:ext cx="3309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charset="0"/>
                            </a:rPr>
                            <m:t>𝑀</m:t>
                          </m:r>
                          <m:r>
                            <a:rPr lang="fr-FR" sz="1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>
          <p:sp>
            <p:nvSpPr>
              <p:cNvPr id="187" name="ZoneTexte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783" y="5523026"/>
                <a:ext cx="330924" cy="215444"/>
              </a:xfrm>
              <a:prstGeom prst="rect">
                <a:avLst/>
              </a:prstGeom>
              <a:blipFill rotWithShape="0">
                <a:blip r:embed="rId8"/>
                <a:stretch>
                  <a:fillRect l="-12963" r="-3704" b="-2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Ellipse 128"/>
          <p:cNvSpPr/>
          <p:nvPr/>
        </p:nvSpPr>
        <p:spPr>
          <a:xfrm>
            <a:off x="8401576" y="5073672"/>
            <a:ext cx="54000" cy="54000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/>
          <p:cNvSpPr/>
          <p:nvPr/>
        </p:nvSpPr>
        <p:spPr>
          <a:xfrm>
            <a:off x="8404116" y="5633350"/>
            <a:ext cx="54000" cy="54000"/>
          </a:xfrm>
          <a:prstGeom prst="ellipse">
            <a:avLst/>
          </a:prstGeom>
          <a:solidFill>
            <a:schemeClr val="tx1"/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ZoneTexte 91"/>
              <p:cNvSpPr txBox="1"/>
              <p:nvPr/>
            </p:nvSpPr>
            <p:spPr>
              <a:xfrm>
                <a:off x="85754" y="-1943097"/>
                <a:ext cx="8008474" cy="1176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600" i="1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11</m:t>
                          </m:r>
                        </m:sub>
                        <m:sup>
                          <m:r>
                            <a:rPr lang="fr-FR" sz="16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6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fr-FR" sz="1600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i="1" smtClean="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f>
                            <m:f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600" i="1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s-I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ℓ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fr-FR" sz="16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𝑑𝑠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600" b="0" i="1" smtClean="0">
                          <a:latin typeface="Cambria Math" charset="0"/>
                        </a:rPr>
                        <m:t>                                                         </m:t>
                      </m:r>
                    </m:oMath>
                  </m:oMathPara>
                </a14:m>
                <a:endParaRPr lang="fr-FR" sz="160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+ 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f>
                            <m:f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6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𝐻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is-IS" sz="16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fr-FR" sz="16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600" b="0" i="1" smtClean="0">
                                              <a:latin typeface="Cambria Math" charset="0"/>
                                            </a:rPr>
                                            <m:t>ℓ</m:t>
                                          </m:r>
                                        </m:num>
                                        <m:den>
                                          <m:r>
                                            <a:rPr lang="fr-FR" sz="1600" i="1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r>
                                <a:rPr lang="fr-FR" sz="16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16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600">
                                  <a:latin typeface="Cambria Math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i="1">
                              <a:latin typeface="Cambria Math" charset="0"/>
                            </a:rPr>
                            <m:t>𝜃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 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600" i="1">
                          <a:latin typeface="Cambria Math" charset="0"/>
                        </a:rPr>
                        <m:t>,</m:t>
                      </m:r>
                      <m:r>
                        <a:rPr lang="fr-FR" sz="1600" b="0" i="1" smtClean="0">
                          <a:latin typeface="Cambria Math" charset="0"/>
                        </a:rPr>
                        <m:t>        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fr-FR" sz="1600" b="0" i="1" smtClean="0">
                          <a:latin typeface="Cambria Math" charset="0"/>
                        </a:rPr>
                        <m:t>=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𝑑𝐴</m:t>
                      </m:r>
                      <m:r>
                        <a:rPr lang="fr-FR" sz="1600" b="0" i="1" smtClean="0">
                          <a:latin typeface="Cambria Math" charset="0"/>
                        </a:rPr>
                        <m:t>∧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𝑑𝑡</m:t>
                      </m:r>
                      <m:r>
                        <a:rPr lang="fr-FR" sz="1600" b="0" i="1" smtClean="0">
                          <a:latin typeface="Cambria Math" charset="0"/>
                        </a:rPr>
                        <m:t>∧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fr-FR" sz="1600" b="0" i="1" smtClean="0">
                          <a:latin typeface="Cambria Math" charset="0"/>
                        </a:rPr>
                        <m:t>∧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92" name="ZoneTexte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4" y="-1943097"/>
                <a:ext cx="8008474" cy="1176604"/>
              </a:xfrm>
              <a:prstGeom prst="rect">
                <a:avLst/>
              </a:prstGeom>
              <a:blipFill rotWithShape="0">
                <a:blip r:embed="rId9"/>
                <a:stretch>
                  <a:fillRect b="-5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er 92"/>
          <p:cNvGrpSpPr/>
          <p:nvPr/>
        </p:nvGrpSpPr>
        <p:grpSpPr>
          <a:xfrm>
            <a:off x="187735" y="3587697"/>
            <a:ext cx="8654206" cy="906595"/>
            <a:chOff x="187735" y="3622866"/>
            <a:chExt cx="8654206" cy="906595"/>
          </a:xfrm>
        </p:grpSpPr>
        <p:sp>
          <p:nvSpPr>
            <p:cNvPr id="94" name="Flèche droite à entaille 93"/>
            <p:cNvSpPr/>
            <p:nvPr/>
          </p:nvSpPr>
          <p:spPr>
            <a:xfrm>
              <a:off x="477789" y="3845723"/>
              <a:ext cx="422057" cy="321801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 w="41275"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ZoneTexte 94"/>
                <p:cNvSpPr txBox="1"/>
                <p:nvPr/>
              </p:nvSpPr>
              <p:spPr>
                <a:xfrm>
                  <a:off x="187735" y="4196720"/>
                  <a:ext cx="9777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smtClean="0"/>
                    <a:t>Red.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1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400" i="1">
                              <a:latin typeface="Cambria Math" charset="0"/>
                            </a:rPr>
                            <m:t>𝑇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charset="0"/>
                            </a:rPr>
                            <m:t>7</m:t>
                          </m:r>
                        </m:sup>
                      </m:sSup>
                    </m:oMath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95" name="ZoneTexte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35" y="4196720"/>
                  <a:ext cx="977768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875" t="-2000" b="-22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6" name="ZoneTexte 95"/>
                <p:cNvSpPr txBox="1"/>
                <p:nvPr/>
              </p:nvSpPr>
              <p:spPr>
                <a:xfrm>
                  <a:off x="1132632" y="3622866"/>
                  <a:ext cx="6383607" cy="9065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i="1" smtClean="0">
                            <a:latin typeface="Cambria Math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fr-FR" sz="16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fr-FR" sz="1600" i="1">
                                <a:latin typeface="Cambria Math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  <m:sup>
                            <m:r>
                              <a:rPr lang="fr-FR" sz="16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sz="1600" i="1">
                            <a:latin typeface="Cambria Math" charset="0"/>
                          </a:rPr>
                          <m:t>=</m:t>
                        </m:r>
                        <m:r>
                          <a:rPr lang="fr-FR" sz="1600" b="0" i="1" smtClean="0">
                            <a:latin typeface="Cambria Math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fr-FR" sz="1600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fr-FR" sz="16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fr-FR" sz="1600" i="1" smtClean="0">
                                    <a:latin typeface="Cambria Math" charset="0"/>
                                  </a:rPr>
                                  <m:t>1</m:t>
                                </m:r>
                                <m:r>
                                  <a:rPr lang="fr-FR" sz="1600" i="1">
                                    <a:latin typeface="Cambria Math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i="1">
                                        <a:latin typeface="Cambria Math" charset="0"/>
                                      </a:rPr>
                                      <m:t>ℓ</m:t>
                                    </m:r>
                                  </m:num>
                                  <m:den>
                                    <m:r>
                                      <a:rPr lang="fr-FR" sz="1600" i="1">
                                        <a:latin typeface="Cambria Math" charset="0"/>
                                      </a:rPr>
                                      <m:t>𝑟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fr-FR" sz="1600" b="0" i="1" smtClean="0">
                                    <a:latin typeface="Cambria Math" charset="0"/>
                                  </a:rPr>
                                  <m:t>𝑍</m:t>
                                </m:r>
                              </m:den>
                            </m:f>
                          </m:e>
                        </m:rad>
                        <m:r>
                          <a:rPr lang="fr-FR" sz="16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fr-FR" sz="1600" i="1"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fr-FR" sz="16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600" b="0" i="1" smtClean="0">
                            <a:latin typeface="Cambria Math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fr-FR" sz="16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600" b="0" i="1" smtClean="0">
                                <a:latin typeface="Cambria Math" charset="0"/>
                              </a:rPr>
                              <m:t>𝑍</m:t>
                            </m:r>
                            <m:d>
                              <m:dPr>
                                <m:ctrlPr>
                                  <a:rPr lang="is-IS" sz="16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i="1">
                                        <a:latin typeface="Cambria Math" charset="0"/>
                                      </a:rPr>
                                      <m:t>ℓ</m:t>
                                    </m:r>
                                  </m:num>
                                  <m:den>
                                    <m:r>
                                      <a:rPr lang="fr-FR" sz="1600" i="1">
                                        <a:latin typeface="Cambria Math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</m:rad>
                        <m:d>
                          <m:dPr>
                            <m:begChr m:val="["/>
                            <m:endChr m:val="]"/>
                            <m:ctrlPr>
                              <a:rPr lang="pt-BR" sz="16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latin typeface="Cambria Math" charset="0"/>
                              </a:rPr>
                              <m:t>𝐻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pt-BR" sz="16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600" i="1">
                                        <a:latin typeface="Cambria Math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fr-FR" sz="16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600" i="1">
                                            <a:latin typeface="Cambria Math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fr-FR" sz="1600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is-IS" sz="16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600" i="1">
                                            <a:latin typeface="Cambria Math" charset="0"/>
                                          </a:rPr>
                                          <m:t>1−</m:t>
                                        </m:r>
                                        <m:f>
                                          <m:fPr>
                                            <m:ctrlPr>
                                              <a:rPr lang="fr-FR" sz="1600" i="1">
                                                <a:latin typeface="Cambria Math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sz="1600" i="1">
                                                <a:latin typeface="Cambria Math" charset="0"/>
                                              </a:rPr>
                                              <m:t>ℓ</m:t>
                                            </m:r>
                                          </m:num>
                                          <m:den>
                                            <m:r>
                                              <a:rPr lang="fr-FR" sz="1600" i="1">
                                                <a:latin typeface="Cambria Math" charset="0"/>
                                              </a:rPr>
                                              <m:t>𝑟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den>
                                </m:f>
                                <m:r>
                                  <a:rPr lang="fr-FR" sz="1600" i="1">
                                    <a:latin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1600" i="1">
                                    <a:latin typeface="Cambria Math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fr-FR" sz="1600" i="1">
                                <a:latin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>
                                    <a:latin typeface="Cambria Math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1600" i="1">
                                <a:latin typeface="Cambria Math" charset="0"/>
                              </a:rPr>
                              <m:t>𝜃</m:t>
                            </m:r>
                            <m:r>
                              <a:rPr lang="fr-FR" sz="1600" i="1">
                                <a:latin typeface="Cambria Math" charset="0"/>
                              </a:rPr>
                              <m:t> </m:t>
                            </m:r>
                            <m:r>
                              <a:rPr lang="fr-FR" sz="1600" i="1">
                                <a:latin typeface="Cambria Math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fr-FR" sz="16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i="1">
                                    <a:latin typeface="Cambria Math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fr-FR" sz="1600" i="1" dirty="0" smtClean="0">
                    <a:latin typeface="Cambria Math" charset="0"/>
                  </a:endParaRPr>
                </a:p>
              </p:txBody>
            </p:sp>
          </mc:Choice>
          <mc:Fallback>
            <p:sp>
              <p:nvSpPr>
                <p:cNvPr id="96" name="ZoneTexte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32" y="3622866"/>
                  <a:ext cx="6383607" cy="90659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67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ZoneTexte 100"/>
            <p:cNvSpPr txBox="1"/>
            <p:nvPr/>
          </p:nvSpPr>
          <p:spPr>
            <a:xfrm>
              <a:off x="7952274" y="3934015"/>
              <a:ext cx="8896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+ </a:t>
              </a:r>
              <a:r>
                <a:rPr lang="fr-FR" sz="1600" dirty="0" err="1" smtClean="0"/>
                <a:t>scalars</a:t>
              </a:r>
              <a:endParaRPr lang="fr-FR" sz="1600" dirty="0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77707" y="1562274"/>
            <a:ext cx="8974082" cy="72173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3" name="Connecteur droit 102"/>
          <p:cNvCxnSpPr/>
          <p:nvPr/>
        </p:nvCxnSpPr>
        <p:spPr>
          <a:xfrm>
            <a:off x="6411875" y="5726923"/>
            <a:ext cx="0" cy="36659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flipH="1">
            <a:off x="6408665" y="4682880"/>
            <a:ext cx="3156" cy="38201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er 121"/>
          <p:cNvGrpSpPr/>
          <p:nvPr/>
        </p:nvGrpSpPr>
        <p:grpSpPr>
          <a:xfrm>
            <a:off x="6193963" y="5102652"/>
            <a:ext cx="435412" cy="590919"/>
            <a:chOff x="6061018" y="4797647"/>
            <a:chExt cx="701236" cy="946787"/>
          </a:xfrm>
        </p:grpSpPr>
        <p:sp>
          <p:nvSpPr>
            <p:cNvPr id="125" name="Ellipse 124"/>
            <p:cNvSpPr/>
            <p:nvPr/>
          </p:nvSpPr>
          <p:spPr>
            <a:xfrm rot="16200000">
              <a:off x="6280681" y="4958611"/>
              <a:ext cx="262062" cy="641781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48000"/>
                  </a:schemeClr>
                </a:gs>
                <a:gs pos="74000">
                  <a:schemeClr val="accent1">
                    <a:lumMod val="40000"/>
                    <a:lumOff val="60000"/>
                    <a:alpha val="47000"/>
                  </a:schemeClr>
                </a:gs>
                <a:gs pos="83000">
                  <a:schemeClr val="accent1">
                    <a:lumMod val="40000"/>
                    <a:lumOff val="60000"/>
                    <a:alpha val="49000"/>
                  </a:schemeClr>
                </a:gs>
                <a:gs pos="100000">
                  <a:schemeClr val="accent1">
                    <a:lumMod val="20000"/>
                    <a:lumOff val="80000"/>
                    <a:alpha val="46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7" name="Grouper 126"/>
            <p:cNvGrpSpPr/>
            <p:nvPr/>
          </p:nvGrpSpPr>
          <p:grpSpPr>
            <a:xfrm>
              <a:off x="6061018" y="4797647"/>
              <a:ext cx="701236" cy="946787"/>
              <a:chOff x="3330833" y="4593582"/>
              <a:chExt cx="848496" cy="1139551"/>
            </a:xfrm>
          </p:grpSpPr>
          <p:sp>
            <p:nvSpPr>
              <p:cNvPr id="130" name="Forme libre 129"/>
              <p:cNvSpPr/>
              <p:nvPr/>
            </p:nvSpPr>
            <p:spPr>
              <a:xfrm>
                <a:off x="3350508" y="5011822"/>
                <a:ext cx="817728" cy="109089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3332025" y="4593582"/>
                <a:ext cx="847304" cy="11395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47000"/>
                    </a:schemeClr>
                  </a:gs>
                  <a:gs pos="73000">
                    <a:schemeClr val="accent1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1">
                      <a:lumMod val="40000"/>
                      <a:lumOff val="60000"/>
                      <a:alpha val="46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47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04"/>
              <p:cNvSpPr/>
              <p:nvPr/>
            </p:nvSpPr>
            <p:spPr>
              <a:xfrm rot="16200000">
                <a:off x="3673441" y="4817436"/>
                <a:ext cx="157408" cy="842623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35" name="Ellipse 134"/>
          <p:cNvSpPr/>
          <p:nvPr/>
        </p:nvSpPr>
        <p:spPr>
          <a:xfrm>
            <a:off x="6381777" y="5064891"/>
            <a:ext cx="53776" cy="54005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/>
          <p:cNvSpPr/>
          <p:nvPr/>
        </p:nvSpPr>
        <p:spPr>
          <a:xfrm>
            <a:off x="6381812" y="5666568"/>
            <a:ext cx="53776" cy="54005"/>
          </a:xfrm>
          <a:prstGeom prst="ellipse">
            <a:avLst/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Nuage 141"/>
          <p:cNvSpPr/>
          <p:nvPr/>
        </p:nvSpPr>
        <p:spPr>
          <a:xfrm>
            <a:off x="6367859" y="5051087"/>
            <a:ext cx="81612" cy="81612"/>
          </a:xfrm>
          <a:prstGeom prst="cloud">
            <a:avLst/>
          </a:prstGeom>
          <a:gradFill>
            <a:gsLst>
              <a:gs pos="0">
                <a:schemeClr val="accent3">
                  <a:lumMod val="20000"/>
                  <a:lumOff val="80000"/>
                  <a:alpha val="51000"/>
                </a:schemeClr>
              </a:gs>
              <a:gs pos="73000">
                <a:schemeClr val="accent3">
                  <a:lumMod val="40000"/>
                  <a:lumOff val="60000"/>
                  <a:alpha val="52000"/>
                </a:schemeClr>
              </a:gs>
              <a:gs pos="83000">
                <a:schemeClr val="accent3">
                  <a:lumMod val="40000"/>
                  <a:lumOff val="60000"/>
                  <a:alpha val="45000"/>
                </a:schemeClr>
              </a:gs>
              <a:gs pos="99000">
                <a:schemeClr val="accent3">
                  <a:lumMod val="20000"/>
                  <a:lumOff val="80000"/>
                  <a:alpha val="46000"/>
                </a:schemeClr>
              </a:gs>
            </a:gsLst>
            <a:lin ang="16200000" scaled="1"/>
          </a:gradFill>
          <a:ln w="22225">
            <a:solidFill>
              <a:schemeClr val="accent3">
                <a:lumMod val="75000"/>
              </a:schemeClr>
            </a:solidFill>
          </a:ln>
          <a:effectLst>
            <a:glow rad="12700">
              <a:srgbClr val="92D050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6" name="Nuage 145"/>
          <p:cNvSpPr/>
          <p:nvPr/>
        </p:nvSpPr>
        <p:spPr>
          <a:xfrm>
            <a:off x="6366345" y="5649741"/>
            <a:ext cx="81612" cy="81612"/>
          </a:xfrm>
          <a:prstGeom prst="cloud">
            <a:avLst/>
          </a:prstGeom>
          <a:gradFill>
            <a:gsLst>
              <a:gs pos="0">
                <a:schemeClr val="accent3">
                  <a:lumMod val="20000"/>
                  <a:lumOff val="80000"/>
                  <a:alpha val="51000"/>
                </a:schemeClr>
              </a:gs>
              <a:gs pos="73000">
                <a:schemeClr val="accent3">
                  <a:lumMod val="40000"/>
                  <a:lumOff val="60000"/>
                  <a:alpha val="52000"/>
                </a:schemeClr>
              </a:gs>
              <a:gs pos="83000">
                <a:schemeClr val="accent3">
                  <a:lumMod val="40000"/>
                  <a:lumOff val="60000"/>
                  <a:alpha val="45000"/>
                </a:schemeClr>
              </a:gs>
              <a:gs pos="99000">
                <a:schemeClr val="accent3">
                  <a:lumMod val="20000"/>
                  <a:lumOff val="80000"/>
                  <a:alpha val="46000"/>
                </a:schemeClr>
              </a:gs>
            </a:gsLst>
            <a:lin ang="16200000" scaled="1"/>
          </a:gradFill>
          <a:ln w="22225">
            <a:solidFill>
              <a:schemeClr val="accent3">
                <a:lumMod val="75000"/>
              </a:schemeClr>
            </a:solidFill>
          </a:ln>
          <a:effectLst>
            <a:glow rad="12700">
              <a:srgbClr val="92D050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3176794" y="4926840"/>
            <a:ext cx="2429892" cy="1367335"/>
            <a:chOff x="3213741" y="5001326"/>
            <a:chExt cx="2429892" cy="1367335"/>
          </a:xfrm>
        </p:grpSpPr>
        <p:grpSp>
          <p:nvGrpSpPr>
            <p:cNvPr id="42" name="Grouper 41"/>
            <p:cNvGrpSpPr/>
            <p:nvPr/>
          </p:nvGrpSpPr>
          <p:grpSpPr>
            <a:xfrm>
              <a:off x="4079499" y="5280383"/>
              <a:ext cx="738348" cy="1088278"/>
              <a:chOff x="849929" y="4915818"/>
              <a:chExt cx="812183" cy="959505"/>
            </a:xfrm>
          </p:grpSpPr>
          <p:sp>
            <p:nvSpPr>
              <p:cNvPr id="55" name="Forme libre 54"/>
              <p:cNvSpPr/>
              <p:nvPr/>
            </p:nvSpPr>
            <p:spPr>
              <a:xfrm flipH="1">
                <a:off x="853502" y="4964635"/>
                <a:ext cx="746128" cy="904299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1992 w 793402"/>
                  <a:gd name="connsiteY0" fmla="*/ 1187072 h 1187072"/>
                  <a:gd name="connsiteX1" fmla="*/ 8431 w 793402"/>
                  <a:gd name="connsiteY1" fmla="*/ 999739 h 1187072"/>
                  <a:gd name="connsiteX2" fmla="*/ 90892 w 793402"/>
                  <a:gd name="connsiteY2" fmla="*/ 183772 h 1187072"/>
                  <a:gd name="connsiteX3" fmla="*/ 793402 w 793402"/>
                  <a:gd name="connsiteY3" fmla="*/ 1835 h 1187072"/>
                  <a:gd name="connsiteX0" fmla="*/ 9578 w 800988"/>
                  <a:gd name="connsiteY0" fmla="*/ 1187072 h 1217468"/>
                  <a:gd name="connsiteX1" fmla="*/ 5492 w 800988"/>
                  <a:gd name="connsiteY1" fmla="*/ 1136081 h 1217468"/>
                  <a:gd name="connsiteX2" fmla="*/ 98478 w 800988"/>
                  <a:gd name="connsiteY2" fmla="*/ 183772 h 1217468"/>
                  <a:gd name="connsiteX3" fmla="*/ 800988 w 800988"/>
                  <a:gd name="connsiteY3" fmla="*/ 1835 h 1217468"/>
                  <a:gd name="connsiteX0" fmla="*/ 0 w 912449"/>
                  <a:gd name="connsiteY0" fmla="*/ 855306 h 1171599"/>
                  <a:gd name="connsiteX1" fmla="*/ 116953 w 912449"/>
                  <a:gd name="connsiteY1" fmla="*/ 1136081 h 1171599"/>
                  <a:gd name="connsiteX2" fmla="*/ 209939 w 912449"/>
                  <a:gd name="connsiteY2" fmla="*/ 183772 h 1171599"/>
                  <a:gd name="connsiteX3" fmla="*/ 912449 w 912449"/>
                  <a:gd name="connsiteY3" fmla="*/ 1835 h 1171599"/>
                  <a:gd name="connsiteX0" fmla="*/ 0 w 912449"/>
                  <a:gd name="connsiteY0" fmla="*/ 855306 h 1210200"/>
                  <a:gd name="connsiteX1" fmla="*/ 122215 w 912449"/>
                  <a:gd name="connsiteY1" fmla="*/ 1176984 h 1210200"/>
                  <a:gd name="connsiteX2" fmla="*/ 209939 w 912449"/>
                  <a:gd name="connsiteY2" fmla="*/ 183772 h 1210200"/>
                  <a:gd name="connsiteX3" fmla="*/ 912449 w 912449"/>
                  <a:gd name="connsiteY3" fmla="*/ 1835 h 1210200"/>
                  <a:gd name="connsiteX0" fmla="*/ 0 w 1707101"/>
                  <a:gd name="connsiteY0" fmla="*/ 228132 h 1193645"/>
                  <a:gd name="connsiteX1" fmla="*/ 916867 w 1707101"/>
                  <a:gd name="connsiteY1" fmla="*/ 1176984 h 1193645"/>
                  <a:gd name="connsiteX2" fmla="*/ 1004591 w 1707101"/>
                  <a:gd name="connsiteY2" fmla="*/ 183772 h 1193645"/>
                  <a:gd name="connsiteX3" fmla="*/ 1707101 w 1707101"/>
                  <a:gd name="connsiteY3" fmla="*/ 1835 h 1193645"/>
                  <a:gd name="connsiteX0" fmla="*/ 0 w 1286093"/>
                  <a:gd name="connsiteY0" fmla="*/ 187229 h 1193120"/>
                  <a:gd name="connsiteX1" fmla="*/ 495859 w 1286093"/>
                  <a:gd name="connsiteY1" fmla="*/ 1176984 h 1193120"/>
                  <a:gd name="connsiteX2" fmla="*/ 583583 w 1286093"/>
                  <a:gd name="connsiteY2" fmla="*/ 183772 h 1193120"/>
                  <a:gd name="connsiteX3" fmla="*/ 1286093 w 1286093"/>
                  <a:gd name="connsiteY3" fmla="*/ 1835 h 1193120"/>
                  <a:gd name="connsiteX0" fmla="*/ 0 w 1286093"/>
                  <a:gd name="connsiteY0" fmla="*/ 187229 h 1161712"/>
                  <a:gd name="connsiteX1" fmla="*/ 480071 w 1286093"/>
                  <a:gd name="connsiteY1" fmla="*/ 1145171 h 1161712"/>
                  <a:gd name="connsiteX2" fmla="*/ 583583 w 1286093"/>
                  <a:gd name="connsiteY2" fmla="*/ 183772 h 1161712"/>
                  <a:gd name="connsiteX3" fmla="*/ 1286093 w 1286093"/>
                  <a:gd name="connsiteY3" fmla="*/ 1835 h 1161712"/>
                  <a:gd name="connsiteX0" fmla="*/ 0 w 1286093"/>
                  <a:gd name="connsiteY0" fmla="*/ 187229 h 1235423"/>
                  <a:gd name="connsiteX1" fmla="*/ 416920 w 1286093"/>
                  <a:gd name="connsiteY1" fmla="*/ 1086090 h 1235423"/>
                  <a:gd name="connsiteX2" fmla="*/ 480071 w 1286093"/>
                  <a:gd name="connsiteY2" fmla="*/ 1145171 h 1235423"/>
                  <a:gd name="connsiteX3" fmla="*/ 583583 w 1286093"/>
                  <a:gd name="connsiteY3" fmla="*/ 183772 h 1235423"/>
                  <a:gd name="connsiteX4" fmla="*/ 1286093 w 1286093"/>
                  <a:gd name="connsiteY4" fmla="*/ 1835 h 1235423"/>
                  <a:gd name="connsiteX0" fmla="*/ 0 w 1286093"/>
                  <a:gd name="connsiteY0" fmla="*/ 187229 h 1220574"/>
                  <a:gd name="connsiteX1" fmla="*/ 343244 w 1286093"/>
                  <a:gd name="connsiteY1" fmla="*/ 1040643 h 1220574"/>
                  <a:gd name="connsiteX2" fmla="*/ 480071 w 1286093"/>
                  <a:gd name="connsiteY2" fmla="*/ 1145171 h 1220574"/>
                  <a:gd name="connsiteX3" fmla="*/ 583583 w 1286093"/>
                  <a:gd name="connsiteY3" fmla="*/ 183772 h 1220574"/>
                  <a:gd name="connsiteX4" fmla="*/ 1286093 w 1286093"/>
                  <a:gd name="connsiteY4" fmla="*/ 1835 h 1220574"/>
                  <a:gd name="connsiteX0" fmla="*/ 0 w 1286093"/>
                  <a:gd name="connsiteY0" fmla="*/ 187229 h 1220574"/>
                  <a:gd name="connsiteX1" fmla="*/ 343244 w 1286093"/>
                  <a:gd name="connsiteY1" fmla="*/ 1040643 h 1220574"/>
                  <a:gd name="connsiteX2" fmla="*/ 480071 w 1286093"/>
                  <a:gd name="connsiteY2" fmla="*/ 1145171 h 1220574"/>
                  <a:gd name="connsiteX3" fmla="*/ 583583 w 1286093"/>
                  <a:gd name="connsiteY3" fmla="*/ 183772 h 1220574"/>
                  <a:gd name="connsiteX4" fmla="*/ 1286093 w 1286093"/>
                  <a:gd name="connsiteY4" fmla="*/ 1835 h 1220574"/>
                  <a:gd name="connsiteX0" fmla="*/ 0 w 1286093"/>
                  <a:gd name="connsiteY0" fmla="*/ 187229 h 1195005"/>
                  <a:gd name="connsiteX1" fmla="*/ 343244 w 1286093"/>
                  <a:gd name="connsiteY1" fmla="*/ 1040643 h 1195005"/>
                  <a:gd name="connsiteX2" fmla="*/ 480071 w 1286093"/>
                  <a:gd name="connsiteY2" fmla="*/ 1145171 h 1195005"/>
                  <a:gd name="connsiteX3" fmla="*/ 583583 w 1286093"/>
                  <a:gd name="connsiteY3" fmla="*/ 183772 h 1195005"/>
                  <a:gd name="connsiteX4" fmla="*/ 1286093 w 1286093"/>
                  <a:gd name="connsiteY4" fmla="*/ 1835 h 1195005"/>
                  <a:gd name="connsiteX0" fmla="*/ 0 w 1286093"/>
                  <a:gd name="connsiteY0" fmla="*/ 187229 h 1193841"/>
                  <a:gd name="connsiteX1" fmla="*/ 343244 w 1286093"/>
                  <a:gd name="connsiteY1" fmla="*/ 1040643 h 1193841"/>
                  <a:gd name="connsiteX2" fmla="*/ 480071 w 1286093"/>
                  <a:gd name="connsiteY2" fmla="*/ 1145171 h 1193841"/>
                  <a:gd name="connsiteX3" fmla="*/ 583583 w 1286093"/>
                  <a:gd name="connsiteY3" fmla="*/ 183772 h 1193841"/>
                  <a:gd name="connsiteX4" fmla="*/ 1286093 w 1286093"/>
                  <a:gd name="connsiteY4" fmla="*/ 1835 h 1193841"/>
                  <a:gd name="connsiteX0" fmla="*/ 0 w 1286093"/>
                  <a:gd name="connsiteY0" fmla="*/ 187229 h 1211807"/>
                  <a:gd name="connsiteX1" fmla="*/ 437970 w 1286093"/>
                  <a:gd name="connsiteY1" fmla="*/ 1136083 h 1211807"/>
                  <a:gd name="connsiteX2" fmla="*/ 480071 w 1286093"/>
                  <a:gd name="connsiteY2" fmla="*/ 1145171 h 1211807"/>
                  <a:gd name="connsiteX3" fmla="*/ 583583 w 1286093"/>
                  <a:gd name="connsiteY3" fmla="*/ 183772 h 1211807"/>
                  <a:gd name="connsiteX4" fmla="*/ 1286093 w 1286093"/>
                  <a:gd name="connsiteY4" fmla="*/ 1835 h 1211807"/>
                  <a:gd name="connsiteX0" fmla="*/ 0 w 1286093"/>
                  <a:gd name="connsiteY0" fmla="*/ 187229 h 1161319"/>
                  <a:gd name="connsiteX1" fmla="*/ 437970 w 1286093"/>
                  <a:gd name="connsiteY1" fmla="*/ 1136083 h 1161319"/>
                  <a:gd name="connsiteX2" fmla="*/ 480071 w 1286093"/>
                  <a:gd name="connsiteY2" fmla="*/ 1145171 h 1161319"/>
                  <a:gd name="connsiteX3" fmla="*/ 583583 w 1286093"/>
                  <a:gd name="connsiteY3" fmla="*/ 183772 h 1161319"/>
                  <a:gd name="connsiteX4" fmla="*/ 1286093 w 1286093"/>
                  <a:gd name="connsiteY4" fmla="*/ 1835 h 1161319"/>
                  <a:gd name="connsiteX0" fmla="*/ 0 w 1286093"/>
                  <a:gd name="connsiteY0" fmla="*/ 187229 h 1152172"/>
                  <a:gd name="connsiteX1" fmla="*/ 437970 w 1286093"/>
                  <a:gd name="connsiteY1" fmla="*/ 1136083 h 1152172"/>
                  <a:gd name="connsiteX2" fmla="*/ 480071 w 1286093"/>
                  <a:gd name="connsiteY2" fmla="*/ 1145171 h 1152172"/>
                  <a:gd name="connsiteX3" fmla="*/ 583583 w 1286093"/>
                  <a:gd name="connsiteY3" fmla="*/ 183772 h 1152172"/>
                  <a:gd name="connsiteX4" fmla="*/ 1286093 w 1286093"/>
                  <a:gd name="connsiteY4" fmla="*/ 1835 h 1152172"/>
                  <a:gd name="connsiteX0" fmla="*/ 0 w 1286093"/>
                  <a:gd name="connsiteY0" fmla="*/ 187229 h 1152172"/>
                  <a:gd name="connsiteX1" fmla="*/ 380143 w 1286093"/>
                  <a:gd name="connsiteY1" fmla="*/ 101253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316502 w 1286093"/>
                  <a:gd name="connsiteY1" fmla="*/ 104001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316502 w 1286093"/>
                  <a:gd name="connsiteY1" fmla="*/ 104001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53423 w 1286093"/>
                  <a:gd name="connsiteY1" fmla="*/ 1077795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53423 w 1286093"/>
                  <a:gd name="connsiteY1" fmla="*/ 1077795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53423 w 1286093"/>
                  <a:gd name="connsiteY1" fmla="*/ 1077795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01715 w 1286093"/>
                  <a:gd name="connsiteY1" fmla="*/ 112932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01715 w 1286093"/>
                  <a:gd name="connsiteY1" fmla="*/ 112932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4717"/>
                  <a:gd name="connsiteX1" fmla="*/ 93761 w 1286093"/>
                  <a:gd name="connsiteY1" fmla="*/ 1153365 h 1154717"/>
                  <a:gd name="connsiteX2" fmla="*/ 437970 w 1286093"/>
                  <a:gd name="connsiteY2" fmla="*/ 1136083 h 1154717"/>
                  <a:gd name="connsiteX3" fmla="*/ 480071 w 1286093"/>
                  <a:gd name="connsiteY3" fmla="*/ 1145171 h 1154717"/>
                  <a:gd name="connsiteX4" fmla="*/ 583583 w 1286093"/>
                  <a:gd name="connsiteY4" fmla="*/ 183772 h 1154717"/>
                  <a:gd name="connsiteX5" fmla="*/ 1286093 w 1286093"/>
                  <a:gd name="connsiteY5" fmla="*/ 1835 h 1154717"/>
                  <a:gd name="connsiteX0" fmla="*/ 0 w 1286093"/>
                  <a:gd name="connsiteY0" fmla="*/ 187229 h 1155852"/>
                  <a:gd name="connsiteX1" fmla="*/ 93761 w 1286093"/>
                  <a:gd name="connsiteY1" fmla="*/ 1153365 h 1155852"/>
                  <a:gd name="connsiteX2" fmla="*/ 437970 w 1286093"/>
                  <a:gd name="connsiteY2" fmla="*/ 1136083 h 1155852"/>
                  <a:gd name="connsiteX3" fmla="*/ 480071 w 1286093"/>
                  <a:gd name="connsiteY3" fmla="*/ 1145171 h 1155852"/>
                  <a:gd name="connsiteX4" fmla="*/ 583583 w 1286093"/>
                  <a:gd name="connsiteY4" fmla="*/ 183772 h 1155852"/>
                  <a:gd name="connsiteX5" fmla="*/ 1286093 w 1286093"/>
                  <a:gd name="connsiteY5" fmla="*/ 1835 h 1155852"/>
                  <a:gd name="connsiteX0" fmla="*/ 0 w 1286093"/>
                  <a:gd name="connsiteY0" fmla="*/ 187229 h 1183397"/>
                  <a:gd name="connsiteX1" fmla="*/ 65917 w 1286093"/>
                  <a:gd name="connsiteY1" fmla="*/ 1094969 h 1183397"/>
                  <a:gd name="connsiteX2" fmla="*/ 93761 w 1286093"/>
                  <a:gd name="connsiteY2" fmla="*/ 1153365 h 1183397"/>
                  <a:gd name="connsiteX3" fmla="*/ 437970 w 1286093"/>
                  <a:gd name="connsiteY3" fmla="*/ 1136083 h 1183397"/>
                  <a:gd name="connsiteX4" fmla="*/ 480071 w 1286093"/>
                  <a:gd name="connsiteY4" fmla="*/ 1145171 h 1183397"/>
                  <a:gd name="connsiteX5" fmla="*/ 583583 w 1286093"/>
                  <a:gd name="connsiteY5" fmla="*/ 183772 h 1183397"/>
                  <a:gd name="connsiteX6" fmla="*/ 1286093 w 1286093"/>
                  <a:gd name="connsiteY6" fmla="*/ 1835 h 1183397"/>
                  <a:gd name="connsiteX0" fmla="*/ 0 w 1286093"/>
                  <a:gd name="connsiteY0" fmla="*/ 187229 h 1183397"/>
                  <a:gd name="connsiteX1" fmla="*/ 65917 w 1286093"/>
                  <a:gd name="connsiteY1" fmla="*/ 1094969 h 1183397"/>
                  <a:gd name="connsiteX2" fmla="*/ 93761 w 1286093"/>
                  <a:gd name="connsiteY2" fmla="*/ 1153365 h 1183397"/>
                  <a:gd name="connsiteX3" fmla="*/ 437970 w 1286093"/>
                  <a:gd name="connsiteY3" fmla="*/ 1136083 h 1183397"/>
                  <a:gd name="connsiteX4" fmla="*/ 480071 w 1286093"/>
                  <a:gd name="connsiteY4" fmla="*/ 1145171 h 1183397"/>
                  <a:gd name="connsiteX5" fmla="*/ 583583 w 1286093"/>
                  <a:gd name="connsiteY5" fmla="*/ 183772 h 1183397"/>
                  <a:gd name="connsiteX6" fmla="*/ 1286093 w 1286093"/>
                  <a:gd name="connsiteY6" fmla="*/ 1835 h 1183397"/>
                  <a:gd name="connsiteX0" fmla="*/ 0 w 1286093"/>
                  <a:gd name="connsiteY0" fmla="*/ 187229 h 1177355"/>
                  <a:gd name="connsiteX1" fmla="*/ 81827 w 1286093"/>
                  <a:gd name="connsiteY1" fmla="*/ 1084664 h 1177355"/>
                  <a:gd name="connsiteX2" fmla="*/ 93761 w 1286093"/>
                  <a:gd name="connsiteY2" fmla="*/ 1153365 h 1177355"/>
                  <a:gd name="connsiteX3" fmla="*/ 437970 w 1286093"/>
                  <a:gd name="connsiteY3" fmla="*/ 1136083 h 1177355"/>
                  <a:gd name="connsiteX4" fmla="*/ 480071 w 1286093"/>
                  <a:gd name="connsiteY4" fmla="*/ 1145171 h 1177355"/>
                  <a:gd name="connsiteX5" fmla="*/ 583583 w 1286093"/>
                  <a:gd name="connsiteY5" fmla="*/ 183772 h 1177355"/>
                  <a:gd name="connsiteX6" fmla="*/ 1286093 w 1286093"/>
                  <a:gd name="connsiteY6" fmla="*/ 1835 h 1177355"/>
                  <a:gd name="connsiteX0" fmla="*/ 0 w 1286093"/>
                  <a:gd name="connsiteY0" fmla="*/ 187229 h 1177355"/>
                  <a:gd name="connsiteX1" fmla="*/ 81827 w 1286093"/>
                  <a:gd name="connsiteY1" fmla="*/ 1084664 h 1177355"/>
                  <a:gd name="connsiteX2" fmla="*/ 93761 w 1286093"/>
                  <a:gd name="connsiteY2" fmla="*/ 1153365 h 1177355"/>
                  <a:gd name="connsiteX3" fmla="*/ 437970 w 1286093"/>
                  <a:gd name="connsiteY3" fmla="*/ 1136083 h 1177355"/>
                  <a:gd name="connsiteX4" fmla="*/ 480071 w 1286093"/>
                  <a:gd name="connsiteY4" fmla="*/ 1145171 h 1177355"/>
                  <a:gd name="connsiteX5" fmla="*/ 583583 w 1286093"/>
                  <a:gd name="connsiteY5" fmla="*/ 183772 h 1177355"/>
                  <a:gd name="connsiteX6" fmla="*/ 1286093 w 1286093"/>
                  <a:gd name="connsiteY6" fmla="*/ 1835 h 1177355"/>
                  <a:gd name="connsiteX0" fmla="*/ 0 w 1286093"/>
                  <a:gd name="connsiteY0" fmla="*/ 187229 h 1168571"/>
                  <a:gd name="connsiteX1" fmla="*/ 81827 w 1286093"/>
                  <a:gd name="connsiteY1" fmla="*/ 1084664 h 1168571"/>
                  <a:gd name="connsiteX2" fmla="*/ 93761 w 1286093"/>
                  <a:gd name="connsiteY2" fmla="*/ 1153365 h 1168571"/>
                  <a:gd name="connsiteX3" fmla="*/ 437970 w 1286093"/>
                  <a:gd name="connsiteY3" fmla="*/ 1136083 h 1168571"/>
                  <a:gd name="connsiteX4" fmla="*/ 480071 w 1286093"/>
                  <a:gd name="connsiteY4" fmla="*/ 1145171 h 1168571"/>
                  <a:gd name="connsiteX5" fmla="*/ 583583 w 1286093"/>
                  <a:gd name="connsiteY5" fmla="*/ 183772 h 1168571"/>
                  <a:gd name="connsiteX6" fmla="*/ 1286093 w 1286093"/>
                  <a:gd name="connsiteY6" fmla="*/ 1835 h 1168571"/>
                  <a:gd name="connsiteX0" fmla="*/ 0 w 1286093"/>
                  <a:gd name="connsiteY0" fmla="*/ 187229 h 1168571"/>
                  <a:gd name="connsiteX1" fmla="*/ 61939 w 1286093"/>
                  <a:gd name="connsiteY1" fmla="*/ 346144 h 1168571"/>
                  <a:gd name="connsiteX2" fmla="*/ 81827 w 1286093"/>
                  <a:gd name="connsiteY2" fmla="*/ 1084664 h 1168571"/>
                  <a:gd name="connsiteX3" fmla="*/ 93761 w 1286093"/>
                  <a:gd name="connsiteY3" fmla="*/ 1153365 h 1168571"/>
                  <a:gd name="connsiteX4" fmla="*/ 437970 w 1286093"/>
                  <a:gd name="connsiteY4" fmla="*/ 1136083 h 1168571"/>
                  <a:gd name="connsiteX5" fmla="*/ 480071 w 1286093"/>
                  <a:gd name="connsiteY5" fmla="*/ 1145171 h 1168571"/>
                  <a:gd name="connsiteX6" fmla="*/ 583583 w 1286093"/>
                  <a:gd name="connsiteY6" fmla="*/ 183772 h 1168571"/>
                  <a:gd name="connsiteX7" fmla="*/ 1286093 w 1286093"/>
                  <a:gd name="connsiteY7" fmla="*/ 1835 h 1168571"/>
                  <a:gd name="connsiteX0" fmla="*/ 554818 w 1224392"/>
                  <a:gd name="connsiteY0" fmla="*/ 111659 h 1168571"/>
                  <a:gd name="connsiteX1" fmla="*/ 238 w 1224392"/>
                  <a:gd name="connsiteY1" fmla="*/ 346144 h 1168571"/>
                  <a:gd name="connsiteX2" fmla="*/ 20126 w 1224392"/>
                  <a:gd name="connsiteY2" fmla="*/ 1084664 h 1168571"/>
                  <a:gd name="connsiteX3" fmla="*/ 32060 w 1224392"/>
                  <a:gd name="connsiteY3" fmla="*/ 1153365 h 1168571"/>
                  <a:gd name="connsiteX4" fmla="*/ 376269 w 1224392"/>
                  <a:gd name="connsiteY4" fmla="*/ 1136083 h 1168571"/>
                  <a:gd name="connsiteX5" fmla="*/ 418370 w 1224392"/>
                  <a:gd name="connsiteY5" fmla="*/ 1145171 h 1168571"/>
                  <a:gd name="connsiteX6" fmla="*/ 521882 w 1224392"/>
                  <a:gd name="connsiteY6" fmla="*/ 183772 h 1168571"/>
                  <a:gd name="connsiteX7" fmla="*/ 1224392 w 1224392"/>
                  <a:gd name="connsiteY7" fmla="*/ 1835 h 1168571"/>
                  <a:gd name="connsiteX0" fmla="*/ 570721 w 1240295"/>
                  <a:gd name="connsiteY0" fmla="*/ 111659 h 1168571"/>
                  <a:gd name="connsiteX1" fmla="*/ 231 w 1240295"/>
                  <a:gd name="connsiteY1" fmla="*/ 256834 h 1168571"/>
                  <a:gd name="connsiteX2" fmla="*/ 36029 w 1240295"/>
                  <a:gd name="connsiteY2" fmla="*/ 1084664 h 1168571"/>
                  <a:gd name="connsiteX3" fmla="*/ 47963 w 1240295"/>
                  <a:gd name="connsiteY3" fmla="*/ 1153365 h 1168571"/>
                  <a:gd name="connsiteX4" fmla="*/ 392172 w 1240295"/>
                  <a:gd name="connsiteY4" fmla="*/ 1136083 h 1168571"/>
                  <a:gd name="connsiteX5" fmla="*/ 434273 w 1240295"/>
                  <a:gd name="connsiteY5" fmla="*/ 1145171 h 1168571"/>
                  <a:gd name="connsiteX6" fmla="*/ 537785 w 1240295"/>
                  <a:gd name="connsiteY6" fmla="*/ 183772 h 1168571"/>
                  <a:gd name="connsiteX7" fmla="*/ 1240295 w 1240295"/>
                  <a:gd name="connsiteY7" fmla="*/ 1835 h 1168571"/>
                  <a:gd name="connsiteX0" fmla="*/ 601319 w 1270893"/>
                  <a:gd name="connsiteY0" fmla="*/ 111659 h 1168571"/>
                  <a:gd name="connsiteX1" fmla="*/ 30829 w 1270893"/>
                  <a:gd name="connsiteY1" fmla="*/ 256834 h 1168571"/>
                  <a:gd name="connsiteX2" fmla="*/ 66627 w 1270893"/>
                  <a:gd name="connsiteY2" fmla="*/ 1084664 h 1168571"/>
                  <a:gd name="connsiteX3" fmla="*/ 78561 w 1270893"/>
                  <a:gd name="connsiteY3" fmla="*/ 1153365 h 1168571"/>
                  <a:gd name="connsiteX4" fmla="*/ 422770 w 1270893"/>
                  <a:gd name="connsiteY4" fmla="*/ 1136083 h 1168571"/>
                  <a:gd name="connsiteX5" fmla="*/ 464871 w 1270893"/>
                  <a:gd name="connsiteY5" fmla="*/ 1145171 h 1168571"/>
                  <a:gd name="connsiteX6" fmla="*/ 568383 w 1270893"/>
                  <a:gd name="connsiteY6" fmla="*/ 183772 h 1168571"/>
                  <a:gd name="connsiteX7" fmla="*/ 1270893 w 1270893"/>
                  <a:gd name="connsiteY7" fmla="*/ 1835 h 1168571"/>
                  <a:gd name="connsiteX0" fmla="*/ 601319 w 1270893"/>
                  <a:gd name="connsiteY0" fmla="*/ 111659 h 1168571"/>
                  <a:gd name="connsiteX1" fmla="*/ 30829 w 1270893"/>
                  <a:gd name="connsiteY1" fmla="*/ 256834 h 1168571"/>
                  <a:gd name="connsiteX2" fmla="*/ 66627 w 1270893"/>
                  <a:gd name="connsiteY2" fmla="*/ 1084664 h 1168571"/>
                  <a:gd name="connsiteX3" fmla="*/ 78561 w 1270893"/>
                  <a:gd name="connsiteY3" fmla="*/ 1153365 h 1168571"/>
                  <a:gd name="connsiteX4" fmla="*/ 422770 w 1270893"/>
                  <a:gd name="connsiteY4" fmla="*/ 1136083 h 1168571"/>
                  <a:gd name="connsiteX5" fmla="*/ 464871 w 1270893"/>
                  <a:gd name="connsiteY5" fmla="*/ 1145171 h 1168571"/>
                  <a:gd name="connsiteX6" fmla="*/ 568383 w 1270893"/>
                  <a:gd name="connsiteY6" fmla="*/ 183772 h 1168571"/>
                  <a:gd name="connsiteX7" fmla="*/ 1270893 w 1270893"/>
                  <a:gd name="connsiteY7" fmla="*/ 1835 h 1168571"/>
                  <a:gd name="connsiteX0" fmla="*/ 609006 w 1278580"/>
                  <a:gd name="connsiteY0" fmla="*/ 111659 h 1168571"/>
                  <a:gd name="connsiteX1" fmla="*/ 30560 w 1278580"/>
                  <a:gd name="connsiteY1" fmla="*/ 263704 h 1168571"/>
                  <a:gd name="connsiteX2" fmla="*/ 74314 w 1278580"/>
                  <a:gd name="connsiteY2" fmla="*/ 1084664 h 1168571"/>
                  <a:gd name="connsiteX3" fmla="*/ 86248 w 1278580"/>
                  <a:gd name="connsiteY3" fmla="*/ 1153365 h 1168571"/>
                  <a:gd name="connsiteX4" fmla="*/ 430457 w 1278580"/>
                  <a:gd name="connsiteY4" fmla="*/ 1136083 h 1168571"/>
                  <a:gd name="connsiteX5" fmla="*/ 472558 w 1278580"/>
                  <a:gd name="connsiteY5" fmla="*/ 1145171 h 1168571"/>
                  <a:gd name="connsiteX6" fmla="*/ 576070 w 1278580"/>
                  <a:gd name="connsiteY6" fmla="*/ 183772 h 1168571"/>
                  <a:gd name="connsiteX7" fmla="*/ 1278580 w 1278580"/>
                  <a:gd name="connsiteY7" fmla="*/ 1835 h 1168571"/>
                  <a:gd name="connsiteX0" fmla="*/ 602018 w 1271592"/>
                  <a:gd name="connsiteY0" fmla="*/ 111659 h 1168571"/>
                  <a:gd name="connsiteX1" fmla="*/ 23572 w 1271592"/>
                  <a:gd name="connsiteY1" fmla="*/ 263704 h 1168571"/>
                  <a:gd name="connsiteX2" fmla="*/ 67326 w 1271592"/>
                  <a:gd name="connsiteY2" fmla="*/ 1084664 h 1168571"/>
                  <a:gd name="connsiteX3" fmla="*/ 79260 w 1271592"/>
                  <a:gd name="connsiteY3" fmla="*/ 1153365 h 1168571"/>
                  <a:gd name="connsiteX4" fmla="*/ 423469 w 1271592"/>
                  <a:gd name="connsiteY4" fmla="*/ 1136083 h 1168571"/>
                  <a:gd name="connsiteX5" fmla="*/ 465570 w 1271592"/>
                  <a:gd name="connsiteY5" fmla="*/ 1145171 h 1168571"/>
                  <a:gd name="connsiteX6" fmla="*/ 569082 w 1271592"/>
                  <a:gd name="connsiteY6" fmla="*/ 183772 h 1168571"/>
                  <a:gd name="connsiteX7" fmla="*/ 1271592 w 1271592"/>
                  <a:gd name="connsiteY7" fmla="*/ 1835 h 1168571"/>
                  <a:gd name="connsiteX0" fmla="*/ 626012 w 1295586"/>
                  <a:gd name="connsiteY0" fmla="*/ 111659 h 1168571"/>
                  <a:gd name="connsiteX1" fmla="*/ 43590 w 1295586"/>
                  <a:gd name="connsiteY1" fmla="*/ 170961 h 1168571"/>
                  <a:gd name="connsiteX2" fmla="*/ 47566 w 1295586"/>
                  <a:gd name="connsiteY2" fmla="*/ 263704 h 1168571"/>
                  <a:gd name="connsiteX3" fmla="*/ 91320 w 1295586"/>
                  <a:gd name="connsiteY3" fmla="*/ 1084664 h 1168571"/>
                  <a:gd name="connsiteX4" fmla="*/ 103254 w 1295586"/>
                  <a:gd name="connsiteY4" fmla="*/ 1153365 h 1168571"/>
                  <a:gd name="connsiteX5" fmla="*/ 447463 w 1295586"/>
                  <a:gd name="connsiteY5" fmla="*/ 1136083 h 1168571"/>
                  <a:gd name="connsiteX6" fmla="*/ 489564 w 1295586"/>
                  <a:gd name="connsiteY6" fmla="*/ 1145171 h 1168571"/>
                  <a:gd name="connsiteX7" fmla="*/ 593076 w 1295586"/>
                  <a:gd name="connsiteY7" fmla="*/ 183772 h 1168571"/>
                  <a:gd name="connsiteX8" fmla="*/ 1295586 w 1295586"/>
                  <a:gd name="connsiteY8" fmla="*/ 1835 h 1168571"/>
                  <a:gd name="connsiteX0" fmla="*/ 580854 w 1250428"/>
                  <a:gd name="connsiteY0" fmla="*/ 111659 h 1168571"/>
                  <a:gd name="connsiteX1" fmla="*/ 97870 w 1250428"/>
                  <a:gd name="connsiteY1" fmla="*/ 191571 h 1168571"/>
                  <a:gd name="connsiteX2" fmla="*/ 2408 w 1250428"/>
                  <a:gd name="connsiteY2" fmla="*/ 263704 h 1168571"/>
                  <a:gd name="connsiteX3" fmla="*/ 46162 w 1250428"/>
                  <a:gd name="connsiteY3" fmla="*/ 1084664 h 1168571"/>
                  <a:gd name="connsiteX4" fmla="*/ 58096 w 1250428"/>
                  <a:gd name="connsiteY4" fmla="*/ 1153365 h 1168571"/>
                  <a:gd name="connsiteX5" fmla="*/ 402305 w 1250428"/>
                  <a:gd name="connsiteY5" fmla="*/ 1136083 h 1168571"/>
                  <a:gd name="connsiteX6" fmla="*/ 444406 w 1250428"/>
                  <a:gd name="connsiteY6" fmla="*/ 1145171 h 1168571"/>
                  <a:gd name="connsiteX7" fmla="*/ 547918 w 1250428"/>
                  <a:gd name="connsiteY7" fmla="*/ 183772 h 1168571"/>
                  <a:gd name="connsiteX8" fmla="*/ 1250428 w 1250428"/>
                  <a:gd name="connsiteY8" fmla="*/ 1835 h 1168571"/>
                  <a:gd name="connsiteX0" fmla="*/ 625863 w 1250428"/>
                  <a:gd name="connsiteY0" fmla="*/ 115546 h 1168571"/>
                  <a:gd name="connsiteX1" fmla="*/ 97870 w 1250428"/>
                  <a:gd name="connsiteY1" fmla="*/ 191571 h 1168571"/>
                  <a:gd name="connsiteX2" fmla="*/ 2408 w 1250428"/>
                  <a:gd name="connsiteY2" fmla="*/ 263704 h 1168571"/>
                  <a:gd name="connsiteX3" fmla="*/ 46162 w 1250428"/>
                  <a:gd name="connsiteY3" fmla="*/ 1084664 h 1168571"/>
                  <a:gd name="connsiteX4" fmla="*/ 58096 w 1250428"/>
                  <a:gd name="connsiteY4" fmla="*/ 1153365 h 1168571"/>
                  <a:gd name="connsiteX5" fmla="*/ 402305 w 1250428"/>
                  <a:gd name="connsiteY5" fmla="*/ 1136083 h 1168571"/>
                  <a:gd name="connsiteX6" fmla="*/ 444406 w 1250428"/>
                  <a:gd name="connsiteY6" fmla="*/ 1145171 h 1168571"/>
                  <a:gd name="connsiteX7" fmla="*/ 547918 w 1250428"/>
                  <a:gd name="connsiteY7" fmla="*/ 183772 h 1168571"/>
                  <a:gd name="connsiteX8" fmla="*/ 1250428 w 1250428"/>
                  <a:gd name="connsiteY8" fmla="*/ 1835 h 1168571"/>
                  <a:gd name="connsiteX0" fmla="*/ 625863 w 1250428"/>
                  <a:gd name="connsiteY0" fmla="*/ 115546 h 1168571"/>
                  <a:gd name="connsiteX1" fmla="*/ 97870 w 1250428"/>
                  <a:gd name="connsiteY1" fmla="*/ 191571 h 1168571"/>
                  <a:gd name="connsiteX2" fmla="*/ 2408 w 1250428"/>
                  <a:gd name="connsiteY2" fmla="*/ 263704 h 1168571"/>
                  <a:gd name="connsiteX3" fmla="*/ 46162 w 1250428"/>
                  <a:gd name="connsiteY3" fmla="*/ 1084664 h 1168571"/>
                  <a:gd name="connsiteX4" fmla="*/ 58096 w 1250428"/>
                  <a:gd name="connsiteY4" fmla="*/ 1153365 h 1168571"/>
                  <a:gd name="connsiteX5" fmla="*/ 402305 w 1250428"/>
                  <a:gd name="connsiteY5" fmla="*/ 1136083 h 1168571"/>
                  <a:gd name="connsiteX6" fmla="*/ 444406 w 1250428"/>
                  <a:gd name="connsiteY6" fmla="*/ 1145171 h 1168571"/>
                  <a:gd name="connsiteX7" fmla="*/ 547918 w 1250428"/>
                  <a:gd name="connsiteY7" fmla="*/ 183772 h 1168571"/>
                  <a:gd name="connsiteX8" fmla="*/ 1250428 w 1250428"/>
                  <a:gd name="connsiteY8" fmla="*/ 1835 h 1168571"/>
                  <a:gd name="connsiteX0" fmla="*/ 761240 w 1385805"/>
                  <a:gd name="connsiteY0" fmla="*/ 115546 h 1168571"/>
                  <a:gd name="connsiteX1" fmla="*/ 26206 w 1385805"/>
                  <a:gd name="connsiteY1" fmla="*/ 168249 h 1168571"/>
                  <a:gd name="connsiteX2" fmla="*/ 137785 w 1385805"/>
                  <a:gd name="connsiteY2" fmla="*/ 263704 h 1168571"/>
                  <a:gd name="connsiteX3" fmla="*/ 181539 w 1385805"/>
                  <a:gd name="connsiteY3" fmla="*/ 1084664 h 1168571"/>
                  <a:gd name="connsiteX4" fmla="*/ 193473 w 1385805"/>
                  <a:gd name="connsiteY4" fmla="*/ 1153365 h 1168571"/>
                  <a:gd name="connsiteX5" fmla="*/ 537682 w 1385805"/>
                  <a:gd name="connsiteY5" fmla="*/ 1136083 h 1168571"/>
                  <a:gd name="connsiteX6" fmla="*/ 579783 w 1385805"/>
                  <a:gd name="connsiteY6" fmla="*/ 1145171 h 1168571"/>
                  <a:gd name="connsiteX7" fmla="*/ 683295 w 1385805"/>
                  <a:gd name="connsiteY7" fmla="*/ 183772 h 1168571"/>
                  <a:gd name="connsiteX8" fmla="*/ 1385805 w 1385805"/>
                  <a:gd name="connsiteY8" fmla="*/ 1835 h 1168571"/>
                  <a:gd name="connsiteX0" fmla="*/ 761240 w 1385805"/>
                  <a:gd name="connsiteY0" fmla="*/ 115546 h 1168571"/>
                  <a:gd name="connsiteX1" fmla="*/ 26206 w 1385805"/>
                  <a:gd name="connsiteY1" fmla="*/ 168249 h 1168571"/>
                  <a:gd name="connsiteX2" fmla="*/ 137785 w 1385805"/>
                  <a:gd name="connsiteY2" fmla="*/ 263704 h 1168571"/>
                  <a:gd name="connsiteX3" fmla="*/ 181539 w 1385805"/>
                  <a:gd name="connsiteY3" fmla="*/ 1084664 h 1168571"/>
                  <a:gd name="connsiteX4" fmla="*/ 193473 w 1385805"/>
                  <a:gd name="connsiteY4" fmla="*/ 1153365 h 1168571"/>
                  <a:gd name="connsiteX5" fmla="*/ 537682 w 1385805"/>
                  <a:gd name="connsiteY5" fmla="*/ 1136083 h 1168571"/>
                  <a:gd name="connsiteX6" fmla="*/ 579783 w 1385805"/>
                  <a:gd name="connsiteY6" fmla="*/ 1145171 h 1168571"/>
                  <a:gd name="connsiteX7" fmla="*/ 683295 w 1385805"/>
                  <a:gd name="connsiteY7" fmla="*/ 183772 h 1168571"/>
                  <a:gd name="connsiteX8" fmla="*/ 1385805 w 1385805"/>
                  <a:gd name="connsiteY8" fmla="*/ 1835 h 1168571"/>
                  <a:gd name="connsiteX0" fmla="*/ 725390 w 1349955"/>
                  <a:gd name="connsiteY0" fmla="*/ 115546 h 1168571"/>
                  <a:gd name="connsiteX1" fmla="*/ 30864 w 1349955"/>
                  <a:gd name="connsiteY1" fmla="*/ 133266 h 1168571"/>
                  <a:gd name="connsiteX2" fmla="*/ 101935 w 1349955"/>
                  <a:gd name="connsiteY2" fmla="*/ 263704 h 1168571"/>
                  <a:gd name="connsiteX3" fmla="*/ 145689 w 1349955"/>
                  <a:gd name="connsiteY3" fmla="*/ 1084664 h 1168571"/>
                  <a:gd name="connsiteX4" fmla="*/ 157623 w 1349955"/>
                  <a:gd name="connsiteY4" fmla="*/ 1153365 h 1168571"/>
                  <a:gd name="connsiteX5" fmla="*/ 501832 w 1349955"/>
                  <a:gd name="connsiteY5" fmla="*/ 1136083 h 1168571"/>
                  <a:gd name="connsiteX6" fmla="*/ 543933 w 1349955"/>
                  <a:gd name="connsiteY6" fmla="*/ 1145171 h 1168571"/>
                  <a:gd name="connsiteX7" fmla="*/ 647445 w 1349955"/>
                  <a:gd name="connsiteY7" fmla="*/ 183772 h 1168571"/>
                  <a:gd name="connsiteX8" fmla="*/ 1349955 w 1349955"/>
                  <a:gd name="connsiteY8" fmla="*/ 1835 h 1168571"/>
                  <a:gd name="connsiteX0" fmla="*/ 725390 w 1349955"/>
                  <a:gd name="connsiteY0" fmla="*/ 115546 h 1168571"/>
                  <a:gd name="connsiteX1" fmla="*/ 30864 w 1349955"/>
                  <a:gd name="connsiteY1" fmla="*/ 133266 h 1168571"/>
                  <a:gd name="connsiteX2" fmla="*/ 101935 w 1349955"/>
                  <a:gd name="connsiteY2" fmla="*/ 263704 h 1168571"/>
                  <a:gd name="connsiteX3" fmla="*/ 145689 w 1349955"/>
                  <a:gd name="connsiteY3" fmla="*/ 1084664 h 1168571"/>
                  <a:gd name="connsiteX4" fmla="*/ 157623 w 1349955"/>
                  <a:gd name="connsiteY4" fmla="*/ 1153365 h 1168571"/>
                  <a:gd name="connsiteX5" fmla="*/ 501832 w 1349955"/>
                  <a:gd name="connsiteY5" fmla="*/ 1136083 h 1168571"/>
                  <a:gd name="connsiteX6" fmla="*/ 543933 w 1349955"/>
                  <a:gd name="connsiteY6" fmla="*/ 1145171 h 1168571"/>
                  <a:gd name="connsiteX7" fmla="*/ 647445 w 1349955"/>
                  <a:gd name="connsiteY7" fmla="*/ 183772 h 1168571"/>
                  <a:gd name="connsiteX8" fmla="*/ 1349955 w 1349955"/>
                  <a:gd name="connsiteY8" fmla="*/ 1835 h 1168571"/>
                  <a:gd name="connsiteX0" fmla="*/ 696521 w 1321086"/>
                  <a:gd name="connsiteY0" fmla="*/ 115546 h 1168571"/>
                  <a:gd name="connsiteX1" fmla="*/ 1995 w 1321086"/>
                  <a:gd name="connsiteY1" fmla="*/ 133266 h 1168571"/>
                  <a:gd name="connsiteX2" fmla="*/ 73066 w 1321086"/>
                  <a:gd name="connsiteY2" fmla="*/ 263704 h 1168571"/>
                  <a:gd name="connsiteX3" fmla="*/ 116820 w 1321086"/>
                  <a:gd name="connsiteY3" fmla="*/ 1084664 h 1168571"/>
                  <a:gd name="connsiteX4" fmla="*/ 128754 w 1321086"/>
                  <a:gd name="connsiteY4" fmla="*/ 1153365 h 1168571"/>
                  <a:gd name="connsiteX5" fmla="*/ 472963 w 1321086"/>
                  <a:gd name="connsiteY5" fmla="*/ 1136083 h 1168571"/>
                  <a:gd name="connsiteX6" fmla="*/ 515064 w 1321086"/>
                  <a:gd name="connsiteY6" fmla="*/ 1145171 h 1168571"/>
                  <a:gd name="connsiteX7" fmla="*/ 618576 w 1321086"/>
                  <a:gd name="connsiteY7" fmla="*/ 183772 h 1168571"/>
                  <a:gd name="connsiteX8" fmla="*/ 1321086 w 1321086"/>
                  <a:gd name="connsiteY8" fmla="*/ 1835 h 1168571"/>
                  <a:gd name="connsiteX0" fmla="*/ 698998 w 1323563"/>
                  <a:gd name="connsiteY0" fmla="*/ 115546 h 1168571"/>
                  <a:gd name="connsiteX1" fmla="*/ 4472 w 1323563"/>
                  <a:gd name="connsiteY1" fmla="*/ 133266 h 1168571"/>
                  <a:gd name="connsiteX2" fmla="*/ 75543 w 1323563"/>
                  <a:gd name="connsiteY2" fmla="*/ 263704 h 1168571"/>
                  <a:gd name="connsiteX3" fmla="*/ 119297 w 1323563"/>
                  <a:gd name="connsiteY3" fmla="*/ 1084664 h 1168571"/>
                  <a:gd name="connsiteX4" fmla="*/ 131231 w 1323563"/>
                  <a:gd name="connsiteY4" fmla="*/ 1153365 h 1168571"/>
                  <a:gd name="connsiteX5" fmla="*/ 475440 w 1323563"/>
                  <a:gd name="connsiteY5" fmla="*/ 1136083 h 1168571"/>
                  <a:gd name="connsiteX6" fmla="*/ 517541 w 1323563"/>
                  <a:gd name="connsiteY6" fmla="*/ 1145171 h 1168571"/>
                  <a:gd name="connsiteX7" fmla="*/ 621053 w 1323563"/>
                  <a:gd name="connsiteY7" fmla="*/ 183772 h 1168571"/>
                  <a:gd name="connsiteX8" fmla="*/ 1323563 w 1323563"/>
                  <a:gd name="connsiteY8" fmla="*/ 1835 h 1168571"/>
                  <a:gd name="connsiteX0" fmla="*/ 698998 w 698998"/>
                  <a:gd name="connsiteY0" fmla="*/ 0 h 1053025"/>
                  <a:gd name="connsiteX1" fmla="*/ 4472 w 698998"/>
                  <a:gd name="connsiteY1" fmla="*/ 17720 h 1053025"/>
                  <a:gd name="connsiteX2" fmla="*/ 75543 w 698998"/>
                  <a:gd name="connsiteY2" fmla="*/ 148158 h 1053025"/>
                  <a:gd name="connsiteX3" fmla="*/ 119297 w 698998"/>
                  <a:gd name="connsiteY3" fmla="*/ 969118 h 1053025"/>
                  <a:gd name="connsiteX4" fmla="*/ 131231 w 698998"/>
                  <a:gd name="connsiteY4" fmla="*/ 1037819 h 1053025"/>
                  <a:gd name="connsiteX5" fmla="*/ 475440 w 698998"/>
                  <a:gd name="connsiteY5" fmla="*/ 1020537 h 1053025"/>
                  <a:gd name="connsiteX6" fmla="*/ 517541 w 698998"/>
                  <a:gd name="connsiteY6" fmla="*/ 1029625 h 1053025"/>
                  <a:gd name="connsiteX7" fmla="*/ 621053 w 698998"/>
                  <a:gd name="connsiteY7" fmla="*/ 68226 h 1053025"/>
                  <a:gd name="connsiteX0" fmla="*/ 698998 w 698998"/>
                  <a:gd name="connsiteY0" fmla="*/ 0 h 1121734"/>
                  <a:gd name="connsiteX1" fmla="*/ 4472 w 698998"/>
                  <a:gd name="connsiteY1" fmla="*/ 17720 h 1121734"/>
                  <a:gd name="connsiteX2" fmla="*/ 75543 w 698998"/>
                  <a:gd name="connsiteY2" fmla="*/ 148158 h 1121734"/>
                  <a:gd name="connsiteX3" fmla="*/ 119297 w 698998"/>
                  <a:gd name="connsiteY3" fmla="*/ 969118 h 1121734"/>
                  <a:gd name="connsiteX4" fmla="*/ 131231 w 698998"/>
                  <a:gd name="connsiteY4" fmla="*/ 1037819 h 1121734"/>
                  <a:gd name="connsiteX5" fmla="*/ 324942 w 698998"/>
                  <a:gd name="connsiteY5" fmla="*/ 1120968 h 1121734"/>
                  <a:gd name="connsiteX6" fmla="*/ 517541 w 698998"/>
                  <a:gd name="connsiteY6" fmla="*/ 1029625 h 1121734"/>
                  <a:gd name="connsiteX7" fmla="*/ 621053 w 698998"/>
                  <a:gd name="connsiteY7" fmla="*/ 68226 h 1121734"/>
                  <a:gd name="connsiteX0" fmla="*/ 698998 w 698998"/>
                  <a:gd name="connsiteY0" fmla="*/ 0 h 1121734"/>
                  <a:gd name="connsiteX1" fmla="*/ 4472 w 698998"/>
                  <a:gd name="connsiteY1" fmla="*/ 17720 h 1121734"/>
                  <a:gd name="connsiteX2" fmla="*/ 75543 w 698998"/>
                  <a:gd name="connsiteY2" fmla="*/ 148158 h 1121734"/>
                  <a:gd name="connsiteX3" fmla="*/ 119297 w 698998"/>
                  <a:gd name="connsiteY3" fmla="*/ 969118 h 1121734"/>
                  <a:gd name="connsiteX4" fmla="*/ 131231 w 698998"/>
                  <a:gd name="connsiteY4" fmla="*/ 1037819 h 1121734"/>
                  <a:gd name="connsiteX5" fmla="*/ 324942 w 698998"/>
                  <a:gd name="connsiteY5" fmla="*/ 1120968 h 1121734"/>
                  <a:gd name="connsiteX6" fmla="*/ 517541 w 698998"/>
                  <a:gd name="connsiteY6" fmla="*/ 1029625 h 1121734"/>
                  <a:gd name="connsiteX7" fmla="*/ 621053 w 698998"/>
                  <a:gd name="connsiteY7" fmla="*/ 68226 h 1121734"/>
                  <a:gd name="connsiteX0" fmla="*/ 698998 w 698998"/>
                  <a:gd name="connsiteY0" fmla="*/ 0 h 1121734"/>
                  <a:gd name="connsiteX1" fmla="*/ 4472 w 698998"/>
                  <a:gd name="connsiteY1" fmla="*/ 17720 h 1121734"/>
                  <a:gd name="connsiteX2" fmla="*/ 75543 w 698998"/>
                  <a:gd name="connsiteY2" fmla="*/ 148158 h 1121734"/>
                  <a:gd name="connsiteX3" fmla="*/ 119297 w 698998"/>
                  <a:gd name="connsiteY3" fmla="*/ 969118 h 1121734"/>
                  <a:gd name="connsiteX4" fmla="*/ 131231 w 698998"/>
                  <a:gd name="connsiteY4" fmla="*/ 1037819 h 1121734"/>
                  <a:gd name="connsiteX5" fmla="*/ 386510 w 698998"/>
                  <a:gd name="connsiteY5" fmla="*/ 1120968 h 1121734"/>
                  <a:gd name="connsiteX6" fmla="*/ 517541 w 698998"/>
                  <a:gd name="connsiteY6" fmla="*/ 1029625 h 1121734"/>
                  <a:gd name="connsiteX7" fmla="*/ 621053 w 698998"/>
                  <a:gd name="connsiteY7" fmla="*/ 68226 h 1121734"/>
                  <a:gd name="connsiteX0" fmla="*/ 698998 w 698998"/>
                  <a:gd name="connsiteY0" fmla="*/ 0 h 1121734"/>
                  <a:gd name="connsiteX1" fmla="*/ 4472 w 698998"/>
                  <a:gd name="connsiteY1" fmla="*/ 17720 h 1121734"/>
                  <a:gd name="connsiteX2" fmla="*/ 75543 w 698998"/>
                  <a:gd name="connsiteY2" fmla="*/ 148158 h 1121734"/>
                  <a:gd name="connsiteX3" fmla="*/ 119297 w 698998"/>
                  <a:gd name="connsiteY3" fmla="*/ 969118 h 1121734"/>
                  <a:gd name="connsiteX4" fmla="*/ 131231 w 698998"/>
                  <a:gd name="connsiteY4" fmla="*/ 1037819 h 1121734"/>
                  <a:gd name="connsiteX5" fmla="*/ 331783 w 698998"/>
                  <a:gd name="connsiteY5" fmla="*/ 1120968 h 1121734"/>
                  <a:gd name="connsiteX6" fmla="*/ 517541 w 698998"/>
                  <a:gd name="connsiteY6" fmla="*/ 1029625 h 1121734"/>
                  <a:gd name="connsiteX7" fmla="*/ 621053 w 698998"/>
                  <a:gd name="connsiteY7" fmla="*/ 68226 h 1121734"/>
                  <a:gd name="connsiteX0" fmla="*/ 698998 w 698998"/>
                  <a:gd name="connsiteY0" fmla="*/ 0 h 1133462"/>
                  <a:gd name="connsiteX1" fmla="*/ 4472 w 698998"/>
                  <a:gd name="connsiteY1" fmla="*/ 17720 h 1133462"/>
                  <a:gd name="connsiteX2" fmla="*/ 75543 w 698998"/>
                  <a:gd name="connsiteY2" fmla="*/ 148158 h 1133462"/>
                  <a:gd name="connsiteX3" fmla="*/ 119297 w 698998"/>
                  <a:gd name="connsiteY3" fmla="*/ 969118 h 1133462"/>
                  <a:gd name="connsiteX4" fmla="*/ 131231 w 698998"/>
                  <a:gd name="connsiteY4" fmla="*/ 1037819 h 1133462"/>
                  <a:gd name="connsiteX5" fmla="*/ 318102 w 698998"/>
                  <a:gd name="connsiteY5" fmla="*/ 1132783 h 1133462"/>
                  <a:gd name="connsiteX6" fmla="*/ 517541 w 698998"/>
                  <a:gd name="connsiteY6" fmla="*/ 1029625 h 1133462"/>
                  <a:gd name="connsiteX7" fmla="*/ 621053 w 698998"/>
                  <a:gd name="connsiteY7" fmla="*/ 68226 h 1133462"/>
                  <a:gd name="connsiteX0" fmla="*/ 698998 w 698998"/>
                  <a:gd name="connsiteY0" fmla="*/ 0 h 1132783"/>
                  <a:gd name="connsiteX1" fmla="*/ 4472 w 698998"/>
                  <a:gd name="connsiteY1" fmla="*/ 17720 h 1132783"/>
                  <a:gd name="connsiteX2" fmla="*/ 75543 w 698998"/>
                  <a:gd name="connsiteY2" fmla="*/ 148158 h 1132783"/>
                  <a:gd name="connsiteX3" fmla="*/ 119297 w 698998"/>
                  <a:gd name="connsiteY3" fmla="*/ 969118 h 1132783"/>
                  <a:gd name="connsiteX4" fmla="*/ 131231 w 698998"/>
                  <a:gd name="connsiteY4" fmla="*/ 1037819 h 1132783"/>
                  <a:gd name="connsiteX5" fmla="*/ 318102 w 698998"/>
                  <a:gd name="connsiteY5" fmla="*/ 1132783 h 1132783"/>
                  <a:gd name="connsiteX6" fmla="*/ 517541 w 698998"/>
                  <a:gd name="connsiteY6" fmla="*/ 1029625 h 1132783"/>
                  <a:gd name="connsiteX7" fmla="*/ 621053 w 698998"/>
                  <a:gd name="connsiteY7" fmla="*/ 68226 h 1132783"/>
                  <a:gd name="connsiteX0" fmla="*/ 698998 w 698998"/>
                  <a:gd name="connsiteY0" fmla="*/ 0 h 1109153"/>
                  <a:gd name="connsiteX1" fmla="*/ 4472 w 698998"/>
                  <a:gd name="connsiteY1" fmla="*/ 17720 h 1109153"/>
                  <a:gd name="connsiteX2" fmla="*/ 75543 w 698998"/>
                  <a:gd name="connsiteY2" fmla="*/ 148158 h 1109153"/>
                  <a:gd name="connsiteX3" fmla="*/ 119297 w 698998"/>
                  <a:gd name="connsiteY3" fmla="*/ 969118 h 1109153"/>
                  <a:gd name="connsiteX4" fmla="*/ 131231 w 698998"/>
                  <a:gd name="connsiteY4" fmla="*/ 1037819 h 1109153"/>
                  <a:gd name="connsiteX5" fmla="*/ 324942 w 698998"/>
                  <a:gd name="connsiteY5" fmla="*/ 1109153 h 1109153"/>
                  <a:gd name="connsiteX6" fmla="*/ 517541 w 698998"/>
                  <a:gd name="connsiteY6" fmla="*/ 1029625 h 1109153"/>
                  <a:gd name="connsiteX7" fmla="*/ 621053 w 698998"/>
                  <a:gd name="connsiteY7" fmla="*/ 68226 h 1109153"/>
                  <a:gd name="connsiteX0" fmla="*/ 698998 w 698998"/>
                  <a:gd name="connsiteY0" fmla="*/ 0 h 1109153"/>
                  <a:gd name="connsiteX1" fmla="*/ 4472 w 698998"/>
                  <a:gd name="connsiteY1" fmla="*/ 17720 h 1109153"/>
                  <a:gd name="connsiteX2" fmla="*/ 75543 w 698998"/>
                  <a:gd name="connsiteY2" fmla="*/ 148158 h 1109153"/>
                  <a:gd name="connsiteX3" fmla="*/ 141452 w 698998"/>
                  <a:gd name="connsiteY3" fmla="*/ 981873 h 1109153"/>
                  <a:gd name="connsiteX4" fmla="*/ 131231 w 698998"/>
                  <a:gd name="connsiteY4" fmla="*/ 1037819 h 1109153"/>
                  <a:gd name="connsiteX5" fmla="*/ 324942 w 698998"/>
                  <a:gd name="connsiteY5" fmla="*/ 1109153 h 1109153"/>
                  <a:gd name="connsiteX6" fmla="*/ 517541 w 698998"/>
                  <a:gd name="connsiteY6" fmla="*/ 1029625 h 1109153"/>
                  <a:gd name="connsiteX7" fmla="*/ 621053 w 698998"/>
                  <a:gd name="connsiteY7" fmla="*/ 68226 h 1109153"/>
                  <a:gd name="connsiteX0" fmla="*/ 698998 w 698998"/>
                  <a:gd name="connsiteY0" fmla="*/ 0 h 1109900"/>
                  <a:gd name="connsiteX1" fmla="*/ 4472 w 698998"/>
                  <a:gd name="connsiteY1" fmla="*/ 17720 h 1109900"/>
                  <a:gd name="connsiteX2" fmla="*/ 75543 w 698998"/>
                  <a:gd name="connsiteY2" fmla="*/ 148158 h 1109900"/>
                  <a:gd name="connsiteX3" fmla="*/ 141452 w 698998"/>
                  <a:gd name="connsiteY3" fmla="*/ 981873 h 1109900"/>
                  <a:gd name="connsiteX4" fmla="*/ 131231 w 698998"/>
                  <a:gd name="connsiteY4" fmla="*/ 1037819 h 1109900"/>
                  <a:gd name="connsiteX5" fmla="*/ 188873 w 698998"/>
                  <a:gd name="connsiteY5" fmla="*/ 1067739 h 1109900"/>
                  <a:gd name="connsiteX6" fmla="*/ 324942 w 698998"/>
                  <a:gd name="connsiteY6" fmla="*/ 1109153 h 1109900"/>
                  <a:gd name="connsiteX7" fmla="*/ 517541 w 698998"/>
                  <a:gd name="connsiteY7" fmla="*/ 1029625 h 1109900"/>
                  <a:gd name="connsiteX8" fmla="*/ 621053 w 698998"/>
                  <a:gd name="connsiteY8" fmla="*/ 68226 h 1109900"/>
                  <a:gd name="connsiteX0" fmla="*/ 698998 w 698998"/>
                  <a:gd name="connsiteY0" fmla="*/ 0 h 1110128"/>
                  <a:gd name="connsiteX1" fmla="*/ 4472 w 698998"/>
                  <a:gd name="connsiteY1" fmla="*/ 17720 h 1110128"/>
                  <a:gd name="connsiteX2" fmla="*/ 75543 w 698998"/>
                  <a:gd name="connsiteY2" fmla="*/ 148158 h 1110128"/>
                  <a:gd name="connsiteX3" fmla="*/ 141452 w 698998"/>
                  <a:gd name="connsiteY3" fmla="*/ 981873 h 1110128"/>
                  <a:gd name="connsiteX4" fmla="*/ 131231 w 698998"/>
                  <a:gd name="connsiteY4" fmla="*/ 1037819 h 1110128"/>
                  <a:gd name="connsiteX5" fmla="*/ 177796 w 698998"/>
                  <a:gd name="connsiteY5" fmla="*/ 1077306 h 1110128"/>
                  <a:gd name="connsiteX6" fmla="*/ 324942 w 698998"/>
                  <a:gd name="connsiteY6" fmla="*/ 1109153 h 1110128"/>
                  <a:gd name="connsiteX7" fmla="*/ 517541 w 698998"/>
                  <a:gd name="connsiteY7" fmla="*/ 1029625 h 1110128"/>
                  <a:gd name="connsiteX8" fmla="*/ 621053 w 698998"/>
                  <a:gd name="connsiteY8" fmla="*/ 68226 h 1110128"/>
                  <a:gd name="connsiteX0" fmla="*/ 698998 w 698998"/>
                  <a:gd name="connsiteY0" fmla="*/ 0 h 1110128"/>
                  <a:gd name="connsiteX1" fmla="*/ 4472 w 698998"/>
                  <a:gd name="connsiteY1" fmla="*/ 17720 h 1110128"/>
                  <a:gd name="connsiteX2" fmla="*/ 75543 w 698998"/>
                  <a:gd name="connsiteY2" fmla="*/ 148158 h 1110128"/>
                  <a:gd name="connsiteX3" fmla="*/ 141452 w 698998"/>
                  <a:gd name="connsiteY3" fmla="*/ 981873 h 1110128"/>
                  <a:gd name="connsiteX4" fmla="*/ 138616 w 698998"/>
                  <a:gd name="connsiteY4" fmla="*/ 1037819 h 1110128"/>
                  <a:gd name="connsiteX5" fmla="*/ 177796 w 698998"/>
                  <a:gd name="connsiteY5" fmla="*/ 1077306 h 1110128"/>
                  <a:gd name="connsiteX6" fmla="*/ 324942 w 698998"/>
                  <a:gd name="connsiteY6" fmla="*/ 1109153 h 1110128"/>
                  <a:gd name="connsiteX7" fmla="*/ 517541 w 698998"/>
                  <a:gd name="connsiteY7" fmla="*/ 1029625 h 1110128"/>
                  <a:gd name="connsiteX8" fmla="*/ 621053 w 698998"/>
                  <a:gd name="connsiteY8" fmla="*/ 68226 h 1110128"/>
                  <a:gd name="connsiteX0" fmla="*/ 698998 w 698998"/>
                  <a:gd name="connsiteY0" fmla="*/ 0 h 1111433"/>
                  <a:gd name="connsiteX1" fmla="*/ 4472 w 698998"/>
                  <a:gd name="connsiteY1" fmla="*/ 17720 h 1111433"/>
                  <a:gd name="connsiteX2" fmla="*/ 75543 w 698998"/>
                  <a:gd name="connsiteY2" fmla="*/ 148158 h 1111433"/>
                  <a:gd name="connsiteX3" fmla="*/ 141452 w 698998"/>
                  <a:gd name="connsiteY3" fmla="*/ 981873 h 1111433"/>
                  <a:gd name="connsiteX4" fmla="*/ 138616 w 698998"/>
                  <a:gd name="connsiteY4" fmla="*/ 1037819 h 1111433"/>
                  <a:gd name="connsiteX5" fmla="*/ 177796 w 698998"/>
                  <a:gd name="connsiteY5" fmla="*/ 1077306 h 1111433"/>
                  <a:gd name="connsiteX6" fmla="*/ 238753 w 698998"/>
                  <a:gd name="connsiteY6" fmla="*/ 1088752 h 1111433"/>
                  <a:gd name="connsiteX7" fmla="*/ 324942 w 698998"/>
                  <a:gd name="connsiteY7" fmla="*/ 1109153 h 1111433"/>
                  <a:gd name="connsiteX8" fmla="*/ 517541 w 698998"/>
                  <a:gd name="connsiteY8" fmla="*/ 1029625 h 1111433"/>
                  <a:gd name="connsiteX9" fmla="*/ 621053 w 698998"/>
                  <a:gd name="connsiteY9" fmla="*/ 68226 h 1111433"/>
                  <a:gd name="connsiteX0" fmla="*/ 698998 w 698998"/>
                  <a:gd name="connsiteY0" fmla="*/ 0 h 1235220"/>
                  <a:gd name="connsiteX1" fmla="*/ 4472 w 698998"/>
                  <a:gd name="connsiteY1" fmla="*/ 17720 h 1235220"/>
                  <a:gd name="connsiteX2" fmla="*/ 75543 w 698998"/>
                  <a:gd name="connsiteY2" fmla="*/ 148158 h 1235220"/>
                  <a:gd name="connsiteX3" fmla="*/ 141452 w 698998"/>
                  <a:gd name="connsiteY3" fmla="*/ 981873 h 1235220"/>
                  <a:gd name="connsiteX4" fmla="*/ 138616 w 698998"/>
                  <a:gd name="connsiteY4" fmla="*/ 1037819 h 1235220"/>
                  <a:gd name="connsiteX5" fmla="*/ 86556 w 698998"/>
                  <a:gd name="connsiteY5" fmla="*/ 1234894 h 1235220"/>
                  <a:gd name="connsiteX6" fmla="*/ 238753 w 698998"/>
                  <a:gd name="connsiteY6" fmla="*/ 1088752 h 1235220"/>
                  <a:gd name="connsiteX7" fmla="*/ 324942 w 698998"/>
                  <a:gd name="connsiteY7" fmla="*/ 1109153 h 1235220"/>
                  <a:gd name="connsiteX8" fmla="*/ 517541 w 698998"/>
                  <a:gd name="connsiteY8" fmla="*/ 1029625 h 1235220"/>
                  <a:gd name="connsiteX9" fmla="*/ 621053 w 698998"/>
                  <a:gd name="connsiteY9" fmla="*/ 68226 h 1235220"/>
                  <a:gd name="connsiteX0" fmla="*/ 698998 w 698998"/>
                  <a:gd name="connsiteY0" fmla="*/ 0 h 1237034"/>
                  <a:gd name="connsiteX1" fmla="*/ 4472 w 698998"/>
                  <a:gd name="connsiteY1" fmla="*/ 17720 h 1237034"/>
                  <a:gd name="connsiteX2" fmla="*/ 75543 w 698998"/>
                  <a:gd name="connsiteY2" fmla="*/ 148158 h 1237034"/>
                  <a:gd name="connsiteX3" fmla="*/ 141452 w 698998"/>
                  <a:gd name="connsiteY3" fmla="*/ 981873 h 1237034"/>
                  <a:gd name="connsiteX4" fmla="*/ 138616 w 698998"/>
                  <a:gd name="connsiteY4" fmla="*/ 1037819 h 1237034"/>
                  <a:gd name="connsiteX5" fmla="*/ 86556 w 698998"/>
                  <a:gd name="connsiteY5" fmla="*/ 1234894 h 1237034"/>
                  <a:gd name="connsiteX6" fmla="*/ 177926 w 698998"/>
                  <a:gd name="connsiteY6" fmla="*/ 1228831 h 1237034"/>
                  <a:gd name="connsiteX7" fmla="*/ 324942 w 698998"/>
                  <a:gd name="connsiteY7" fmla="*/ 1109153 h 1237034"/>
                  <a:gd name="connsiteX8" fmla="*/ 517541 w 698998"/>
                  <a:gd name="connsiteY8" fmla="*/ 1029625 h 1237034"/>
                  <a:gd name="connsiteX9" fmla="*/ 621053 w 698998"/>
                  <a:gd name="connsiteY9" fmla="*/ 68226 h 1237034"/>
                  <a:gd name="connsiteX0" fmla="*/ 698998 w 698998"/>
                  <a:gd name="connsiteY0" fmla="*/ 0 h 1268219"/>
                  <a:gd name="connsiteX1" fmla="*/ 4472 w 698998"/>
                  <a:gd name="connsiteY1" fmla="*/ 17720 h 1268219"/>
                  <a:gd name="connsiteX2" fmla="*/ 75543 w 698998"/>
                  <a:gd name="connsiteY2" fmla="*/ 148158 h 1268219"/>
                  <a:gd name="connsiteX3" fmla="*/ 141452 w 698998"/>
                  <a:gd name="connsiteY3" fmla="*/ 981873 h 1268219"/>
                  <a:gd name="connsiteX4" fmla="*/ 138616 w 698998"/>
                  <a:gd name="connsiteY4" fmla="*/ 1037819 h 1268219"/>
                  <a:gd name="connsiteX5" fmla="*/ 86556 w 698998"/>
                  <a:gd name="connsiteY5" fmla="*/ 1234894 h 1268219"/>
                  <a:gd name="connsiteX6" fmla="*/ 177926 w 698998"/>
                  <a:gd name="connsiteY6" fmla="*/ 1228831 h 1268219"/>
                  <a:gd name="connsiteX7" fmla="*/ 248909 w 698998"/>
                  <a:gd name="connsiteY7" fmla="*/ 1266741 h 1268219"/>
                  <a:gd name="connsiteX8" fmla="*/ 517541 w 698998"/>
                  <a:gd name="connsiteY8" fmla="*/ 1029625 h 1268219"/>
                  <a:gd name="connsiteX9" fmla="*/ 621053 w 698998"/>
                  <a:gd name="connsiteY9" fmla="*/ 68226 h 1268219"/>
                  <a:gd name="connsiteX0" fmla="*/ 698998 w 698998"/>
                  <a:gd name="connsiteY0" fmla="*/ 0 h 1266998"/>
                  <a:gd name="connsiteX1" fmla="*/ 4472 w 698998"/>
                  <a:gd name="connsiteY1" fmla="*/ 17720 h 1266998"/>
                  <a:gd name="connsiteX2" fmla="*/ 75543 w 698998"/>
                  <a:gd name="connsiteY2" fmla="*/ 148158 h 1266998"/>
                  <a:gd name="connsiteX3" fmla="*/ 141452 w 698998"/>
                  <a:gd name="connsiteY3" fmla="*/ 981873 h 1266998"/>
                  <a:gd name="connsiteX4" fmla="*/ 138616 w 698998"/>
                  <a:gd name="connsiteY4" fmla="*/ 1037819 h 1266998"/>
                  <a:gd name="connsiteX5" fmla="*/ 86556 w 698998"/>
                  <a:gd name="connsiteY5" fmla="*/ 1234894 h 1266998"/>
                  <a:gd name="connsiteX6" fmla="*/ 177926 w 698998"/>
                  <a:gd name="connsiteY6" fmla="*/ 1228831 h 1266998"/>
                  <a:gd name="connsiteX7" fmla="*/ 248909 w 698998"/>
                  <a:gd name="connsiteY7" fmla="*/ 1266741 h 1266998"/>
                  <a:gd name="connsiteX8" fmla="*/ 380682 w 698998"/>
                  <a:gd name="connsiteY8" fmla="*/ 1206943 h 1266998"/>
                  <a:gd name="connsiteX9" fmla="*/ 517541 w 698998"/>
                  <a:gd name="connsiteY9" fmla="*/ 1029625 h 1266998"/>
                  <a:gd name="connsiteX10" fmla="*/ 621053 w 698998"/>
                  <a:gd name="connsiteY10" fmla="*/ 68226 h 1266998"/>
                  <a:gd name="connsiteX0" fmla="*/ 698998 w 698998"/>
                  <a:gd name="connsiteY0" fmla="*/ 0 h 1275218"/>
                  <a:gd name="connsiteX1" fmla="*/ 4472 w 698998"/>
                  <a:gd name="connsiteY1" fmla="*/ 17720 h 1275218"/>
                  <a:gd name="connsiteX2" fmla="*/ 75543 w 698998"/>
                  <a:gd name="connsiteY2" fmla="*/ 148158 h 1275218"/>
                  <a:gd name="connsiteX3" fmla="*/ 141452 w 698998"/>
                  <a:gd name="connsiteY3" fmla="*/ 981873 h 1275218"/>
                  <a:gd name="connsiteX4" fmla="*/ 138616 w 698998"/>
                  <a:gd name="connsiteY4" fmla="*/ 1037819 h 1275218"/>
                  <a:gd name="connsiteX5" fmla="*/ 86556 w 698998"/>
                  <a:gd name="connsiteY5" fmla="*/ 1234894 h 1275218"/>
                  <a:gd name="connsiteX6" fmla="*/ 177926 w 698998"/>
                  <a:gd name="connsiteY6" fmla="*/ 1228831 h 1275218"/>
                  <a:gd name="connsiteX7" fmla="*/ 248909 w 698998"/>
                  <a:gd name="connsiteY7" fmla="*/ 1266741 h 1275218"/>
                  <a:gd name="connsiteX8" fmla="*/ 299581 w 698998"/>
                  <a:gd name="connsiteY8" fmla="*/ 1255095 h 1275218"/>
                  <a:gd name="connsiteX9" fmla="*/ 517541 w 698998"/>
                  <a:gd name="connsiteY9" fmla="*/ 1029625 h 1275218"/>
                  <a:gd name="connsiteX10" fmla="*/ 621053 w 698998"/>
                  <a:gd name="connsiteY10" fmla="*/ 68226 h 1275218"/>
                  <a:gd name="connsiteX0" fmla="*/ 698998 w 698998"/>
                  <a:gd name="connsiteY0" fmla="*/ 0 h 1266998"/>
                  <a:gd name="connsiteX1" fmla="*/ 4472 w 698998"/>
                  <a:gd name="connsiteY1" fmla="*/ 17720 h 1266998"/>
                  <a:gd name="connsiteX2" fmla="*/ 75543 w 698998"/>
                  <a:gd name="connsiteY2" fmla="*/ 148158 h 1266998"/>
                  <a:gd name="connsiteX3" fmla="*/ 141452 w 698998"/>
                  <a:gd name="connsiteY3" fmla="*/ 981873 h 1266998"/>
                  <a:gd name="connsiteX4" fmla="*/ 138616 w 698998"/>
                  <a:gd name="connsiteY4" fmla="*/ 1037819 h 1266998"/>
                  <a:gd name="connsiteX5" fmla="*/ 86556 w 698998"/>
                  <a:gd name="connsiteY5" fmla="*/ 1234894 h 1266998"/>
                  <a:gd name="connsiteX6" fmla="*/ 177926 w 698998"/>
                  <a:gd name="connsiteY6" fmla="*/ 1228831 h 1266998"/>
                  <a:gd name="connsiteX7" fmla="*/ 248909 w 698998"/>
                  <a:gd name="connsiteY7" fmla="*/ 1266741 h 1266998"/>
                  <a:gd name="connsiteX8" fmla="*/ 299581 w 698998"/>
                  <a:gd name="connsiteY8" fmla="*/ 1255095 h 1266998"/>
                  <a:gd name="connsiteX9" fmla="*/ 416164 w 698998"/>
                  <a:gd name="connsiteY9" fmla="*/ 1189433 h 1266998"/>
                  <a:gd name="connsiteX10" fmla="*/ 517541 w 698998"/>
                  <a:gd name="connsiteY10" fmla="*/ 1029625 h 1266998"/>
                  <a:gd name="connsiteX11" fmla="*/ 621053 w 698998"/>
                  <a:gd name="connsiteY11" fmla="*/ 68226 h 1266998"/>
                  <a:gd name="connsiteX0" fmla="*/ 698998 w 698998"/>
                  <a:gd name="connsiteY0" fmla="*/ 0 h 1276524"/>
                  <a:gd name="connsiteX1" fmla="*/ 4472 w 698998"/>
                  <a:gd name="connsiteY1" fmla="*/ 17720 h 1276524"/>
                  <a:gd name="connsiteX2" fmla="*/ 75543 w 698998"/>
                  <a:gd name="connsiteY2" fmla="*/ 148158 h 1276524"/>
                  <a:gd name="connsiteX3" fmla="*/ 141452 w 698998"/>
                  <a:gd name="connsiteY3" fmla="*/ 981873 h 1276524"/>
                  <a:gd name="connsiteX4" fmla="*/ 138616 w 698998"/>
                  <a:gd name="connsiteY4" fmla="*/ 1037819 h 1276524"/>
                  <a:gd name="connsiteX5" fmla="*/ 86556 w 698998"/>
                  <a:gd name="connsiteY5" fmla="*/ 1234894 h 1276524"/>
                  <a:gd name="connsiteX6" fmla="*/ 177926 w 698998"/>
                  <a:gd name="connsiteY6" fmla="*/ 1228831 h 1276524"/>
                  <a:gd name="connsiteX7" fmla="*/ 248909 w 698998"/>
                  <a:gd name="connsiteY7" fmla="*/ 1266741 h 1276524"/>
                  <a:gd name="connsiteX8" fmla="*/ 299581 w 698998"/>
                  <a:gd name="connsiteY8" fmla="*/ 1255095 h 1276524"/>
                  <a:gd name="connsiteX9" fmla="*/ 380682 w 698998"/>
                  <a:gd name="connsiteY9" fmla="*/ 1263850 h 1276524"/>
                  <a:gd name="connsiteX10" fmla="*/ 517541 w 698998"/>
                  <a:gd name="connsiteY10" fmla="*/ 1029625 h 1276524"/>
                  <a:gd name="connsiteX11" fmla="*/ 621053 w 698998"/>
                  <a:gd name="connsiteY11" fmla="*/ 68226 h 1276524"/>
                  <a:gd name="connsiteX0" fmla="*/ 698998 w 698998"/>
                  <a:gd name="connsiteY0" fmla="*/ 0 h 1266998"/>
                  <a:gd name="connsiteX1" fmla="*/ 4472 w 698998"/>
                  <a:gd name="connsiteY1" fmla="*/ 17720 h 1266998"/>
                  <a:gd name="connsiteX2" fmla="*/ 75543 w 698998"/>
                  <a:gd name="connsiteY2" fmla="*/ 148158 h 1266998"/>
                  <a:gd name="connsiteX3" fmla="*/ 141452 w 698998"/>
                  <a:gd name="connsiteY3" fmla="*/ 981873 h 1266998"/>
                  <a:gd name="connsiteX4" fmla="*/ 138616 w 698998"/>
                  <a:gd name="connsiteY4" fmla="*/ 1037819 h 1266998"/>
                  <a:gd name="connsiteX5" fmla="*/ 86556 w 698998"/>
                  <a:gd name="connsiteY5" fmla="*/ 1234894 h 1266998"/>
                  <a:gd name="connsiteX6" fmla="*/ 177926 w 698998"/>
                  <a:gd name="connsiteY6" fmla="*/ 1228831 h 1266998"/>
                  <a:gd name="connsiteX7" fmla="*/ 248909 w 698998"/>
                  <a:gd name="connsiteY7" fmla="*/ 1266741 h 1266998"/>
                  <a:gd name="connsiteX8" fmla="*/ 299581 w 698998"/>
                  <a:gd name="connsiteY8" fmla="*/ 1255095 h 1266998"/>
                  <a:gd name="connsiteX9" fmla="*/ 380682 w 698998"/>
                  <a:gd name="connsiteY9" fmla="*/ 1263850 h 1266998"/>
                  <a:gd name="connsiteX10" fmla="*/ 461783 w 698998"/>
                  <a:gd name="connsiteY10" fmla="*/ 1180678 h 1266998"/>
                  <a:gd name="connsiteX11" fmla="*/ 517541 w 698998"/>
                  <a:gd name="connsiteY11" fmla="*/ 1029625 h 1266998"/>
                  <a:gd name="connsiteX12" fmla="*/ 621053 w 698998"/>
                  <a:gd name="connsiteY12" fmla="*/ 68226 h 1266998"/>
                  <a:gd name="connsiteX0" fmla="*/ 698998 w 698998"/>
                  <a:gd name="connsiteY0" fmla="*/ 0 h 1266998"/>
                  <a:gd name="connsiteX1" fmla="*/ 4472 w 698998"/>
                  <a:gd name="connsiteY1" fmla="*/ 17720 h 1266998"/>
                  <a:gd name="connsiteX2" fmla="*/ 75543 w 698998"/>
                  <a:gd name="connsiteY2" fmla="*/ 148158 h 1266998"/>
                  <a:gd name="connsiteX3" fmla="*/ 141452 w 698998"/>
                  <a:gd name="connsiteY3" fmla="*/ 981873 h 1266998"/>
                  <a:gd name="connsiteX4" fmla="*/ 138616 w 698998"/>
                  <a:gd name="connsiteY4" fmla="*/ 1037819 h 1266998"/>
                  <a:gd name="connsiteX5" fmla="*/ 86556 w 698998"/>
                  <a:gd name="connsiteY5" fmla="*/ 1234894 h 1266998"/>
                  <a:gd name="connsiteX6" fmla="*/ 177926 w 698998"/>
                  <a:gd name="connsiteY6" fmla="*/ 1228831 h 1266998"/>
                  <a:gd name="connsiteX7" fmla="*/ 248909 w 698998"/>
                  <a:gd name="connsiteY7" fmla="*/ 1266741 h 1266998"/>
                  <a:gd name="connsiteX8" fmla="*/ 299581 w 698998"/>
                  <a:gd name="connsiteY8" fmla="*/ 1255095 h 1266998"/>
                  <a:gd name="connsiteX9" fmla="*/ 380682 w 698998"/>
                  <a:gd name="connsiteY9" fmla="*/ 1263850 h 1266998"/>
                  <a:gd name="connsiteX10" fmla="*/ 502335 w 698998"/>
                  <a:gd name="connsiteY10" fmla="*/ 1220075 h 1266998"/>
                  <a:gd name="connsiteX11" fmla="*/ 517541 w 698998"/>
                  <a:gd name="connsiteY11" fmla="*/ 1029625 h 1266998"/>
                  <a:gd name="connsiteX12" fmla="*/ 621053 w 698998"/>
                  <a:gd name="connsiteY12" fmla="*/ 68226 h 1266998"/>
                  <a:gd name="connsiteX0" fmla="*/ 698998 w 698998"/>
                  <a:gd name="connsiteY0" fmla="*/ 0 h 1266998"/>
                  <a:gd name="connsiteX1" fmla="*/ 4472 w 698998"/>
                  <a:gd name="connsiteY1" fmla="*/ 17720 h 1266998"/>
                  <a:gd name="connsiteX2" fmla="*/ 75543 w 698998"/>
                  <a:gd name="connsiteY2" fmla="*/ 148158 h 1266998"/>
                  <a:gd name="connsiteX3" fmla="*/ 141452 w 698998"/>
                  <a:gd name="connsiteY3" fmla="*/ 981873 h 1266998"/>
                  <a:gd name="connsiteX4" fmla="*/ 138616 w 698998"/>
                  <a:gd name="connsiteY4" fmla="*/ 1037819 h 1266998"/>
                  <a:gd name="connsiteX5" fmla="*/ 86556 w 698998"/>
                  <a:gd name="connsiteY5" fmla="*/ 1234894 h 1266998"/>
                  <a:gd name="connsiteX6" fmla="*/ 177926 w 698998"/>
                  <a:gd name="connsiteY6" fmla="*/ 1228831 h 1266998"/>
                  <a:gd name="connsiteX7" fmla="*/ 248909 w 698998"/>
                  <a:gd name="connsiteY7" fmla="*/ 1266741 h 1266998"/>
                  <a:gd name="connsiteX8" fmla="*/ 299581 w 698998"/>
                  <a:gd name="connsiteY8" fmla="*/ 1255095 h 1266998"/>
                  <a:gd name="connsiteX9" fmla="*/ 380682 w 698998"/>
                  <a:gd name="connsiteY9" fmla="*/ 1263850 h 1266998"/>
                  <a:gd name="connsiteX10" fmla="*/ 533345 w 698998"/>
                  <a:gd name="connsiteY10" fmla="*/ 1056049 h 1266998"/>
                  <a:gd name="connsiteX11" fmla="*/ 517541 w 698998"/>
                  <a:gd name="connsiteY11" fmla="*/ 1029625 h 1266998"/>
                  <a:gd name="connsiteX12" fmla="*/ 621053 w 698998"/>
                  <a:gd name="connsiteY12" fmla="*/ 68226 h 1266998"/>
                  <a:gd name="connsiteX0" fmla="*/ 698998 w 698998"/>
                  <a:gd name="connsiteY0" fmla="*/ 0 h 1266998"/>
                  <a:gd name="connsiteX1" fmla="*/ 4472 w 698998"/>
                  <a:gd name="connsiteY1" fmla="*/ 17720 h 1266998"/>
                  <a:gd name="connsiteX2" fmla="*/ 75543 w 698998"/>
                  <a:gd name="connsiteY2" fmla="*/ 148158 h 1266998"/>
                  <a:gd name="connsiteX3" fmla="*/ 141452 w 698998"/>
                  <a:gd name="connsiteY3" fmla="*/ 981873 h 1266998"/>
                  <a:gd name="connsiteX4" fmla="*/ 138616 w 698998"/>
                  <a:gd name="connsiteY4" fmla="*/ 1037819 h 1266998"/>
                  <a:gd name="connsiteX5" fmla="*/ 86556 w 698998"/>
                  <a:gd name="connsiteY5" fmla="*/ 1234894 h 1266998"/>
                  <a:gd name="connsiteX6" fmla="*/ 177926 w 698998"/>
                  <a:gd name="connsiteY6" fmla="*/ 1228831 h 1266998"/>
                  <a:gd name="connsiteX7" fmla="*/ 248909 w 698998"/>
                  <a:gd name="connsiteY7" fmla="*/ 1266741 h 1266998"/>
                  <a:gd name="connsiteX8" fmla="*/ 299581 w 698998"/>
                  <a:gd name="connsiteY8" fmla="*/ 1255095 h 1266998"/>
                  <a:gd name="connsiteX9" fmla="*/ 438825 w 698998"/>
                  <a:gd name="connsiteY9" fmla="*/ 1113214 h 1266998"/>
                  <a:gd name="connsiteX10" fmla="*/ 533345 w 698998"/>
                  <a:gd name="connsiteY10" fmla="*/ 1056049 h 1266998"/>
                  <a:gd name="connsiteX11" fmla="*/ 517541 w 698998"/>
                  <a:gd name="connsiteY11" fmla="*/ 1029625 h 1266998"/>
                  <a:gd name="connsiteX12" fmla="*/ 621053 w 698998"/>
                  <a:gd name="connsiteY12" fmla="*/ 68226 h 1266998"/>
                  <a:gd name="connsiteX0" fmla="*/ 698998 w 698998"/>
                  <a:gd name="connsiteY0" fmla="*/ 0 h 1266998"/>
                  <a:gd name="connsiteX1" fmla="*/ 4472 w 698998"/>
                  <a:gd name="connsiteY1" fmla="*/ 17720 h 1266998"/>
                  <a:gd name="connsiteX2" fmla="*/ 75543 w 698998"/>
                  <a:gd name="connsiteY2" fmla="*/ 148158 h 1266998"/>
                  <a:gd name="connsiteX3" fmla="*/ 141452 w 698998"/>
                  <a:gd name="connsiteY3" fmla="*/ 981873 h 1266998"/>
                  <a:gd name="connsiteX4" fmla="*/ 138616 w 698998"/>
                  <a:gd name="connsiteY4" fmla="*/ 1037819 h 1266998"/>
                  <a:gd name="connsiteX5" fmla="*/ 86556 w 698998"/>
                  <a:gd name="connsiteY5" fmla="*/ 1234894 h 1266998"/>
                  <a:gd name="connsiteX6" fmla="*/ 177926 w 698998"/>
                  <a:gd name="connsiteY6" fmla="*/ 1228831 h 1266998"/>
                  <a:gd name="connsiteX7" fmla="*/ 248909 w 698998"/>
                  <a:gd name="connsiteY7" fmla="*/ 1266741 h 1266998"/>
                  <a:gd name="connsiteX8" fmla="*/ 404238 w 698998"/>
                  <a:gd name="connsiteY8" fmla="*/ 1127891 h 1266998"/>
                  <a:gd name="connsiteX9" fmla="*/ 438825 w 698998"/>
                  <a:gd name="connsiteY9" fmla="*/ 1113214 h 1266998"/>
                  <a:gd name="connsiteX10" fmla="*/ 533345 w 698998"/>
                  <a:gd name="connsiteY10" fmla="*/ 1056049 h 1266998"/>
                  <a:gd name="connsiteX11" fmla="*/ 517541 w 698998"/>
                  <a:gd name="connsiteY11" fmla="*/ 1029625 h 1266998"/>
                  <a:gd name="connsiteX12" fmla="*/ 621053 w 698998"/>
                  <a:gd name="connsiteY12" fmla="*/ 68226 h 1266998"/>
                  <a:gd name="connsiteX0" fmla="*/ 698998 w 698998"/>
                  <a:gd name="connsiteY0" fmla="*/ 0 h 1237034"/>
                  <a:gd name="connsiteX1" fmla="*/ 4472 w 698998"/>
                  <a:gd name="connsiteY1" fmla="*/ 17720 h 1237034"/>
                  <a:gd name="connsiteX2" fmla="*/ 75543 w 698998"/>
                  <a:gd name="connsiteY2" fmla="*/ 148158 h 1237034"/>
                  <a:gd name="connsiteX3" fmla="*/ 141452 w 698998"/>
                  <a:gd name="connsiteY3" fmla="*/ 981873 h 1237034"/>
                  <a:gd name="connsiteX4" fmla="*/ 138616 w 698998"/>
                  <a:gd name="connsiteY4" fmla="*/ 1037819 h 1237034"/>
                  <a:gd name="connsiteX5" fmla="*/ 86556 w 698998"/>
                  <a:gd name="connsiteY5" fmla="*/ 1234894 h 1237034"/>
                  <a:gd name="connsiteX6" fmla="*/ 177926 w 698998"/>
                  <a:gd name="connsiteY6" fmla="*/ 1228831 h 1237034"/>
                  <a:gd name="connsiteX7" fmla="*/ 299301 w 698998"/>
                  <a:gd name="connsiteY7" fmla="*/ 1109410 h 1237034"/>
                  <a:gd name="connsiteX8" fmla="*/ 404238 w 698998"/>
                  <a:gd name="connsiteY8" fmla="*/ 1127891 h 1237034"/>
                  <a:gd name="connsiteX9" fmla="*/ 438825 w 698998"/>
                  <a:gd name="connsiteY9" fmla="*/ 1113214 h 1237034"/>
                  <a:gd name="connsiteX10" fmla="*/ 533345 w 698998"/>
                  <a:gd name="connsiteY10" fmla="*/ 1056049 h 1237034"/>
                  <a:gd name="connsiteX11" fmla="*/ 517541 w 698998"/>
                  <a:gd name="connsiteY11" fmla="*/ 1029625 h 1237034"/>
                  <a:gd name="connsiteX12" fmla="*/ 621053 w 698998"/>
                  <a:gd name="connsiteY12" fmla="*/ 68226 h 1237034"/>
                  <a:gd name="connsiteX0" fmla="*/ 698998 w 698998"/>
                  <a:gd name="connsiteY0" fmla="*/ 0 h 1235282"/>
                  <a:gd name="connsiteX1" fmla="*/ 4472 w 698998"/>
                  <a:gd name="connsiteY1" fmla="*/ 17720 h 1235282"/>
                  <a:gd name="connsiteX2" fmla="*/ 75543 w 698998"/>
                  <a:gd name="connsiteY2" fmla="*/ 148158 h 1235282"/>
                  <a:gd name="connsiteX3" fmla="*/ 141452 w 698998"/>
                  <a:gd name="connsiteY3" fmla="*/ 981873 h 1235282"/>
                  <a:gd name="connsiteX4" fmla="*/ 138616 w 698998"/>
                  <a:gd name="connsiteY4" fmla="*/ 1037819 h 1235282"/>
                  <a:gd name="connsiteX5" fmla="*/ 86556 w 698998"/>
                  <a:gd name="connsiteY5" fmla="*/ 1234894 h 1235282"/>
                  <a:gd name="connsiteX6" fmla="*/ 263203 w 698998"/>
                  <a:gd name="connsiteY6" fmla="*/ 1115017 h 1235282"/>
                  <a:gd name="connsiteX7" fmla="*/ 299301 w 698998"/>
                  <a:gd name="connsiteY7" fmla="*/ 1109410 h 1235282"/>
                  <a:gd name="connsiteX8" fmla="*/ 404238 w 698998"/>
                  <a:gd name="connsiteY8" fmla="*/ 1127891 h 1235282"/>
                  <a:gd name="connsiteX9" fmla="*/ 438825 w 698998"/>
                  <a:gd name="connsiteY9" fmla="*/ 1113214 h 1235282"/>
                  <a:gd name="connsiteX10" fmla="*/ 533345 w 698998"/>
                  <a:gd name="connsiteY10" fmla="*/ 1056049 h 1235282"/>
                  <a:gd name="connsiteX11" fmla="*/ 517541 w 698998"/>
                  <a:gd name="connsiteY11" fmla="*/ 1029625 h 1235282"/>
                  <a:gd name="connsiteX12" fmla="*/ 621053 w 698998"/>
                  <a:gd name="connsiteY12" fmla="*/ 68226 h 123528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138616 w 698998"/>
                  <a:gd name="connsiteY4" fmla="*/ 1037819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621053 w 698998"/>
                  <a:gd name="connsiteY12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138616 w 698998"/>
                  <a:gd name="connsiteY4" fmla="*/ 1037819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621053 w 698998"/>
                  <a:gd name="connsiteY12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88225 w 698998"/>
                  <a:gd name="connsiteY4" fmla="*/ 1034472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621053 w 698998"/>
                  <a:gd name="connsiteY12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88225 w 698998"/>
                  <a:gd name="connsiteY4" fmla="*/ 1034472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621053 w 698998"/>
                  <a:gd name="connsiteY12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88225 w 698998"/>
                  <a:gd name="connsiteY4" fmla="*/ 1034472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621053 w 698998"/>
                  <a:gd name="connsiteY12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88225 w 698998"/>
                  <a:gd name="connsiteY4" fmla="*/ 1034472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621053 w 698998"/>
                  <a:gd name="connsiteY12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92102 w 698998"/>
                  <a:gd name="connsiteY4" fmla="*/ 1057905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621053 w 698998"/>
                  <a:gd name="connsiteY12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92102 w 698998"/>
                  <a:gd name="connsiteY4" fmla="*/ 1057905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537124 w 698998"/>
                  <a:gd name="connsiteY12" fmla="*/ 518903 h 1130752"/>
                  <a:gd name="connsiteX13" fmla="*/ 621053 w 698998"/>
                  <a:gd name="connsiteY13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92102 w 698998"/>
                  <a:gd name="connsiteY4" fmla="*/ 1057905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501871 w 698998"/>
                  <a:gd name="connsiteY12" fmla="*/ 506726 h 1130752"/>
                  <a:gd name="connsiteX13" fmla="*/ 621053 w 698998"/>
                  <a:gd name="connsiteY13" fmla="*/ 68226 h 1130752"/>
                  <a:gd name="connsiteX0" fmla="*/ 698998 w 698998"/>
                  <a:gd name="connsiteY0" fmla="*/ 0 h 1164055"/>
                  <a:gd name="connsiteX1" fmla="*/ 4472 w 698998"/>
                  <a:gd name="connsiteY1" fmla="*/ 17720 h 1164055"/>
                  <a:gd name="connsiteX2" fmla="*/ 75543 w 698998"/>
                  <a:gd name="connsiteY2" fmla="*/ 148158 h 1164055"/>
                  <a:gd name="connsiteX3" fmla="*/ 141452 w 698998"/>
                  <a:gd name="connsiteY3" fmla="*/ 981873 h 1164055"/>
                  <a:gd name="connsiteX4" fmla="*/ 92102 w 698998"/>
                  <a:gd name="connsiteY4" fmla="*/ 1057905 h 1164055"/>
                  <a:gd name="connsiteX5" fmla="*/ 187338 w 698998"/>
                  <a:gd name="connsiteY5" fmla="*/ 1074215 h 1164055"/>
                  <a:gd name="connsiteX6" fmla="*/ 263203 w 698998"/>
                  <a:gd name="connsiteY6" fmla="*/ 1115017 h 1164055"/>
                  <a:gd name="connsiteX7" fmla="*/ 335543 w 698998"/>
                  <a:gd name="connsiteY7" fmla="*/ 611474 h 1164055"/>
                  <a:gd name="connsiteX8" fmla="*/ 404238 w 698998"/>
                  <a:gd name="connsiteY8" fmla="*/ 1127891 h 1164055"/>
                  <a:gd name="connsiteX9" fmla="*/ 438825 w 698998"/>
                  <a:gd name="connsiteY9" fmla="*/ 1113214 h 1164055"/>
                  <a:gd name="connsiteX10" fmla="*/ 533345 w 698998"/>
                  <a:gd name="connsiteY10" fmla="*/ 1056049 h 1164055"/>
                  <a:gd name="connsiteX11" fmla="*/ 517541 w 698998"/>
                  <a:gd name="connsiteY11" fmla="*/ 1029625 h 1164055"/>
                  <a:gd name="connsiteX12" fmla="*/ 501871 w 698998"/>
                  <a:gd name="connsiteY12" fmla="*/ 506726 h 1164055"/>
                  <a:gd name="connsiteX13" fmla="*/ 621053 w 698998"/>
                  <a:gd name="connsiteY13" fmla="*/ 68226 h 1164055"/>
                  <a:gd name="connsiteX0" fmla="*/ 698998 w 698998"/>
                  <a:gd name="connsiteY0" fmla="*/ 0 h 1164055"/>
                  <a:gd name="connsiteX1" fmla="*/ 4472 w 698998"/>
                  <a:gd name="connsiteY1" fmla="*/ 17720 h 1164055"/>
                  <a:gd name="connsiteX2" fmla="*/ 75543 w 698998"/>
                  <a:gd name="connsiteY2" fmla="*/ 148158 h 1164055"/>
                  <a:gd name="connsiteX3" fmla="*/ 141452 w 698998"/>
                  <a:gd name="connsiteY3" fmla="*/ 981873 h 1164055"/>
                  <a:gd name="connsiteX4" fmla="*/ 92102 w 698998"/>
                  <a:gd name="connsiteY4" fmla="*/ 1057905 h 1164055"/>
                  <a:gd name="connsiteX5" fmla="*/ 187338 w 698998"/>
                  <a:gd name="connsiteY5" fmla="*/ 1074215 h 1164055"/>
                  <a:gd name="connsiteX6" fmla="*/ 335543 w 698998"/>
                  <a:gd name="connsiteY6" fmla="*/ 611474 h 1164055"/>
                  <a:gd name="connsiteX7" fmla="*/ 404238 w 698998"/>
                  <a:gd name="connsiteY7" fmla="*/ 1127891 h 1164055"/>
                  <a:gd name="connsiteX8" fmla="*/ 438825 w 698998"/>
                  <a:gd name="connsiteY8" fmla="*/ 1113214 h 1164055"/>
                  <a:gd name="connsiteX9" fmla="*/ 533345 w 698998"/>
                  <a:gd name="connsiteY9" fmla="*/ 1056049 h 1164055"/>
                  <a:gd name="connsiteX10" fmla="*/ 517541 w 698998"/>
                  <a:gd name="connsiteY10" fmla="*/ 1029625 h 1164055"/>
                  <a:gd name="connsiteX11" fmla="*/ 501871 w 698998"/>
                  <a:gd name="connsiteY11" fmla="*/ 506726 h 1164055"/>
                  <a:gd name="connsiteX12" fmla="*/ 621053 w 698998"/>
                  <a:gd name="connsiteY12" fmla="*/ 68226 h 1164055"/>
                  <a:gd name="connsiteX0" fmla="*/ 698998 w 698998"/>
                  <a:gd name="connsiteY0" fmla="*/ 0 h 1164055"/>
                  <a:gd name="connsiteX1" fmla="*/ 4472 w 698998"/>
                  <a:gd name="connsiteY1" fmla="*/ 17720 h 1164055"/>
                  <a:gd name="connsiteX2" fmla="*/ 75543 w 698998"/>
                  <a:gd name="connsiteY2" fmla="*/ 148158 h 1164055"/>
                  <a:gd name="connsiteX3" fmla="*/ 141452 w 698998"/>
                  <a:gd name="connsiteY3" fmla="*/ 981873 h 1164055"/>
                  <a:gd name="connsiteX4" fmla="*/ 92102 w 698998"/>
                  <a:gd name="connsiteY4" fmla="*/ 1057905 h 1164055"/>
                  <a:gd name="connsiteX5" fmla="*/ 335543 w 698998"/>
                  <a:gd name="connsiteY5" fmla="*/ 611474 h 1164055"/>
                  <a:gd name="connsiteX6" fmla="*/ 404238 w 698998"/>
                  <a:gd name="connsiteY6" fmla="*/ 1127891 h 1164055"/>
                  <a:gd name="connsiteX7" fmla="*/ 438825 w 698998"/>
                  <a:gd name="connsiteY7" fmla="*/ 1113214 h 1164055"/>
                  <a:gd name="connsiteX8" fmla="*/ 533345 w 698998"/>
                  <a:gd name="connsiteY8" fmla="*/ 1056049 h 1164055"/>
                  <a:gd name="connsiteX9" fmla="*/ 517541 w 698998"/>
                  <a:gd name="connsiteY9" fmla="*/ 1029625 h 1164055"/>
                  <a:gd name="connsiteX10" fmla="*/ 501871 w 698998"/>
                  <a:gd name="connsiteY10" fmla="*/ 506726 h 1164055"/>
                  <a:gd name="connsiteX11" fmla="*/ 621053 w 698998"/>
                  <a:gd name="connsiteY11" fmla="*/ 68226 h 1164055"/>
                  <a:gd name="connsiteX0" fmla="*/ 698998 w 698998"/>
                  <a:gd name="connsiteY0" fmla="*/ 0 h 1164055"/>
                  <a:gd name="connsiteX1" fmla="*/ 4472 w 698998"/>
                  <a:gd name="connsiteY1" fmla="*/ 17720 h 1164055"/>
                  <a:gd name="connsiteX2" fmla="*/ 75543 w 698998"/>
                  <a:gd name="connsiteY2" fmla="*/ 148158 h 1164055"/>
                  <a:gd name="connsiteX3" fmla="*/ 141452 w 698998"/>
                  <a:gd name="connsiteY3" fmla="*/ 981873 h 1164055"/>
                  <a:gd name="connsiteX4" fmla="*/ 335543 w 698998"/>
                  <a:gd name="connsiteY4" fmla="*/ 611474 h 1164055"/>
                  <a:gd name="connsiteX5" fmla="*/ 404238 w 698998"/>
                  <a:gd name="connsiteY5" fmla="*/ 1127891 h 1164055"/>
                  <a:gd name="connsiteX6" fmla="*/ 438825 w 698998"/>
                  <a:gd name="connsiteY6" fmla="*/ 1113214 h 1164055"/>
                  <a:gd name="connsiteX7" fmla="*/ 533345 w 698998"/>
                  <a:gd name="connsiteY7" fmla="*/ 1056049 h 1164055"/>
                  <a:gd name="connsiteX8" fmla="*/ 517541 w 698998"/>
                  <a:gd name="connsiteY8" fmla="*/ 1029625 h 1164055"/>
                  <a:gd name="connsiteX9" fmla="*/ 501871 w 698998"/>
                  <a:gd name="connsiteY9" fmla="*/ 506726 h 1164055"/>
                  <a:gd name="connsiteX10" fmla="*/ 621053 w 698998"/>
                  <a:gd name="connsiteY10" fmla="*/ 68226 h 1164055"/>
                  <a:gd name="connsiteX0" fmla="*/ 698998 w 698998"/>
                  <a:gd name="connsiteY0" fmla="*/ 0 h 1164055"/>
                  <a:gd name="connsiteX1" fmla="*/ 4472 w 698998"/>
                  <a:gd name="connsiteY1" fmla="*/ 17720 h 1164055"/>
                  <a:gd name="connsiteX2" fmla="*/ 75543 w 698998"/>
                  <a:gd name="connsiteY2" fmla="*/ 148158 h 1164055"/>
                  <a:gd name="connsiteX3" fmla="*/ 177694 w 698998"/>
                  <a:gd name="connsiteY3" fmla="*/ 529462 h 1164055"/>
                  <a:gd name="connsiteX4" fmla="*/ 335543 w 698998"/>
                  <a:gd name="connsiteY4" fmla="*/ 611474 h 1164055"/>
                  <a:gd name="connsiteX5" fmla="*/ 404238 w 698998"/>
                  <a:gd name="connsiteY5" fmla="*/ 1127891 h 1164055"/>
                  <a:gd name="connsiteX6" fmla="*/ 438825 w 698998"/>
                  <a:gd name="connsiteY6" fmla="*/ 1113214 h 1164055"/>
                  <a:gd name="connsiteX7" fmla="*/ 533345 w 698998"/>
                  <a:gd name="connsiteY7" fmla="*/ 1056049 h 1164055"/>
                  <a:gd name="connsiteX8" fmla="*/ 517541 w 698998"/>
                  <a:gd name="connsiteY8" fmla="*/ 1029625 h 1164055"/>
                  <a:gd name="connsiteX9" fmla="*/ 501871 w 698998"/>
                  <a:gd name="connsiteY9" fmla="*/ 506726 h 1164055"/>
                  <a:gd name="connsiteX10" fmla="*/ 621053 w 698998"/>
                  <a:gd name="connsiteY10" fmla="*/ 68226 h 1164055"/>
                  <a:gd name="connsiteX0" fmla="*/ 698998 w 698998"/>
                  <a:gd name="connsiteY0" fmla="*/ 0 h 1164055"/>
                  <a:gd name="connsiteX1" fmla="*/ 4472 w 698998"/>
                  <a:gd name="connsiteY1" fmla="*/ 17720 h 1164055"/>
                  <a:gd name="connsiteX2" fmla="*/ 75543 w 698998"/>
                  <a:gd name="connsiteY2" fmla="*/ 148158 h 1164055"/>
                  <a:gd name="connsiteX3" fmla="*/ 177694 w 698998"/>
                  <a:gd name="connsiteY3" fmla="*/ 529462 h 1164055"/>
                  <a:gd name="connsiteX4" fmla="*/ 335543 w 698998"/>
                  <a:gd name="connsiteY4" fmla="*/ 611474 h 1164055"/>
                  <a:gd name="connsiteX5" fmla="*/ 404238 w 698998"/>
                  <a:gd name="connsiteY5" fmla="*/ 1127891 h 1164055"/>
                  <a:gd name="connsiteX6" fmla="*/ 438825 w 698998"/>
                  <a:gd name="connsiteY6" fmla="*/ 1113214 h 1164055"/>
                  <a:gd name="connsiteX7" fmla="*/ 533345 w 698998"/>
                  <a:gd name="connsiteY7" fmla="*/ 1056049 h 1164055"/>
                  <a:gd name="connsiteX8" fmla="*/ 517541 w 698998"/>
                  <a:gd name="connsiteY8" fmla="*/ 1029625 h 1164055"/>
                  <a:gd name="connsiteX9" fmla="*/ 501871 w 698998"/>
                  <a:gd name="connsiteY9" fmla="*/ 506726 h 1164055"/>
                  <a:gd name="connsiteX10" fmla="*/ 621053 w 698998"/>
                  <a:gd name="connsiteY10" fmla="*/ 68226 h 1164055"/>
                  <a:gd name="connsiteX0" fmla="*/ 698998 w 698998"/>
                  <a:gd name="connsiteY0" fmla="*/ 0 h 1141178"/>
                  <a:gd name="connsiteX1" fmla="*/ 4472 w 698998"/>
                  <a:gd name="connsiteY1" fmla="*/ 17720 h 1141178"/>
                  <a:gd name="connsiteX2" fmla="*/ 75543 w 698998"/>
                  <a:gd name="connsiteY2" fmla="*/ 148158 h 1141178"/>
                  <a:gd name="connsiteX3" fmla="*/ 177694 w 698998"/>
                  <a:gd name="connsiteY3" fmla="*/ 529462 h 1141178"/>
                  <a:gd name="connsiteX4" fmla="*/ 335543 w 698998"/>
                  <a:gd name="connsiteY4" fmla="*/ 611474 h 1141178"/>
                  <a:gd name="connsiteX5" fmla="*/ 438825 w 698998"/>
                  <a:gd name="connsiteY5" fmla="*/ 1113214 h 1141178"/>
                  <a:gd name="connsiteX6" fmla="*/ 533345 w 698998"/>
                  <a:gd name="connsiteY6" fmla="*/ 1056049 h 1141178"/>
                  <a:gd name="connsiteX7" fmla="*/ 517541 w 698998"/>
                  <a:gd name="connsiteY7" fmla="*/ 1029625 h 1141178"/>
                  <a:gd name="connsiteX8" fmla="*/ 501871 w 698998"/>
                  <a:gd name="connsiteY8" fmla="*/ 506726 h 1141178"/>
                  <a:gd name="connsiteX9" fmla="*/ 621053 w 698998"/>
                  <a:gd name="connsiteY9" fmla="*/ 68226 h 1141178"/>
                  <a:gd name="connsiteX0" fmla="*/ 698998 w 698998"/>
                  <a:gd name="connsiteY0" fmla="*/ 0 h 1103185"/>
                  <a:gd name="connsiteX1" fmla="*/ 4472 w 698998"/>
                  <a:gd name="connsiteY1" fmla="*/ 17720 h 1103185"/>
                  <a:gd name="connsiteX2" fmla="*/ 75543 w 698998"/>
                  <a:gd name="connsiteY2" fmla="*/ 148158 h 1103185"/>
                  <a:gd name="connsiteX3" fmla="*/ 177694 w 698998"/>
                  <a:gd name="connsiteY3" fmla="*/ 529462 h 1103185"/>
                  <a:gd name="connsiteX4" fmla="*/ 335543 w 698998"/>
                  <a:gd name="connsiteY4" fmla="*/ 611474 h 1103185"/>
                  <a:gd name="connsiteX5" fmla="*/ 533345 w 698998"/>
                  <a:gd name="connsiteY5" fmla="*/ 1056049 h 1103185"/>
                  <a:gd name="connsiteX6" fmla="*/ 517541 w 698998"/>
                  <a:gd name="connsiteY6" fmla="*/ 1029625 h 1103185"/>
                  <a:gd name="connsiteX7" fmla="*/ 501871 w 698998"/>
                  <a:gd name="connsiteY7" fmla="*/ 506726 h 1103185"/>
                  <a:gd name="connsiteX8" fmla="*/ 621053 w 698998"/>
                  <a:gd name="connsiteY8" fmla="*/ 68226 h 1103185"/>
                  <a:gd name="connsiteX0" fmla="*/ 698998 w 698998"/>
                  <a:gd name="connsiteY0" fmla="*/ 0 h 1056056"/>
                  <a:gd name="connsiteX1" fmla="*/ 4472 w 698998"/>
                  <a:gd name="connsiteY1" fmla="*/ 17720 h 1056056"/>
                  <a:gd name="connsiteX2" fmla="*/ 75543 w 698998"/>
                  <a:gd name="connsiteY2" fmla="*/ 148158 h 1056056"/>
                  <a:gd name="connsiteX3" fmla="*/ 177694 w 698998"/>
                  <a:gd name="connsiteY3" fmla="*/ 529462 h 1056056"/>
                  <a:gd name="connsiteX4" fmla="*/ 335543 w 698998"/>
                  <a:gd name="connsiteY4" fmla="*/ 611474 h 1056056"/>
                  <a:gd name="connsiteX5" fmla="*/ 533345 w 698998"/>
                  <a:gd name="connsiteY5" fmla="*/ 1056049 h 1056056"/>
                  <a:gd name="connsiteX6" fmla="*/ 412109 w 698998"/>
                  <a:gd name="connsiteY6" fmla="*/ 599977 h 1056056"/>
                  <a:gd name="connsiteX7" fmla="*/ 501871 w 698998"/>
                  <a:gd name="connsiteY7" fmla="*/ 506726 h 1056056"/>
                  <a:gd name="connsiteX8" fmla="*/ 621053 w 698998"/>
                  <a:gd name="connsiteY8" fmla="*/ 68226 h 1056056"/>
                  <a:gd name="connsiteX0" fmla="*/ 698998 w 698998"/>
                  <a:gd name="connsiteY0" fmla="*/ 0 h 1056640"/>
                  <a:gd name="connsiteX1" fmla="*/ 4472 w 698998"/>
                  <a:gd name="connsiteY1" fmla="*/ 17720 h 1056640"/>
                  <a:gd name="connsiteX2" fmla="*/ 75543 w 698998"/>
                  <a:gd name="connsiteY2" fmla="*/ 148158 h 1056640"/>
                  <a:gd name="connsiteX3" fmla="*/ 177694 w 698998"/>
                  <a:gd name="connsiteY3" fmla="*/ 529462 h 1056640"/>
                  <a:gd name="connsiteX4" fmla="*/ 335543 w 698998"/>
                  <a:gd name="connsiteY4" fmla="*/ 611474 h 1056640"/>
                  <a:gd name="connsiteX5" fmla="*/ 533345 w 698998"/>
                  <a:gd name="connsiteY5" fmla="*/ 1056049 h 1056640"/>
                  <a:gd name="connsiteX6" fmla="*/ 501871 w 698998"/>
                  <a:gd name="connsiteY6" fmla="*/ 506726 h 1056640"/>
                  <a:gd name="connsiteX7" fmla="*/ 621053 w 698998"/>
                  <a:gd name="connsiteY7" fmla="*/ 68226 h 1056640"/>
                  <a:gd name="connsiteX0" fmla="*/ 698998 w 698998"/>
                  <a:gd name="connsiteY0" fmla="*/ 0 h 613776"/>
                  <a:gd name="connsiteX1" fmla="*/ 4472 w 698998"/>
                  <a:gd name="connsiteY1" fmla="*/ 17720 h 613776"/>
                  <a:gd name="connsiteX2" fmla="*/ 75543 w 698998"/>
                  <a:gd name="connsiteY2" fmla="*/ 148158 h 613776"/>
                  <a:gd name="connsiteX3" fmla="*/ 177694 w 698998"/>
                  <a:gd name="connsiteY3" fmla="*/ 529462 h 613776"/>
                  <a:gd name="connsiteX4" fmla="*/ 335543 w 698998"/>
                  <a:gd name="connsiteY4" fmla="*/ 611474 h 613776"/>
                  <a:gd name="connsiteX5" fmla="*/ 421323 w 698998"/>
                  <a:gd name="connsiteY5" fmla="*/ 583722 h 613776"/>
                  <a:gd name="connsiteX6" fmla="*/ 501871 w 698998"/>
                  <a:gd name="connsiteY6" fmla="*/ 506726 h 613776"/>
                  <a:gd name="connsiteX7" fmla="*/ 621053 w 698998"/>
                  <a:gd name="connsiteY7" fmla="*/ 68226 h 613776"/>
                  <a:gd name="connsiteX0" fmla="*/ 698998 w 698998"/>
                  <a:gd name="connsiteY0" fmla="*/ 0 h 616440"/>
                  <a:gd name="connsiteX1" fmla="*/ 4472 w 698998"/>
                  <a:gd name="connsiteY1" fmla="*/ 17720 h 616440"/>
                  <a:gd name="connsiteX2" fmla="*/ 75543 w 698998"/>
                  <a:gd name="connsiteY2" fmla="*/ 148158 h 616440"/>
                  <a:gd name="connsiteX3" fmla="*/ 177694 w 698998"/>
                  <a:gd name="connsiteY3" fmla="*/ 529462 h 616440"/>
                  <a:gd name="connsiteX4" fmla="*/ 319069 w 698998"/>
                  <a:gd name="connsiteY4" fmla="*/ 614320 h 616440"/>
                  <a:gd name="connsiteX5" fmla="*/ 421323 w 698998"/>
                  <a:gd name="connsiteY5" fmla="*/ 583722 h 616440"/>
                  <a:gd name="connsiteX6" fmla="*/ 501871 w 698998"/>
                  <a:gd name="connsiteY6" fmla="*/ 506726 h 616440"/>
                  <a:gd name="connsiteX7" fmla="*/ 621053 w 698998"/>
                  <a:gd name="connsiteY7" fmla="*/ 68226 h 616440"/>
                  <a:gd name="connsiteX0" fmla="*/ 698998 w 698998"/>
                  <a:gd name="connsiteY0" fmla="*/ 0 h 614951"/>
                  <a:gd name="connsiteX1" fmla="*/ 4472 w 698998"/>
                  <a:gd name="connsiteY1" fmla="*/ 17720 h 614951"/>
                  <a:gd name="connsiteX2" fmla="*/ 75543 w 698998"/>
                  <a:gd name="connsiteY2" fmla="*/ 148158 h 614951"/>
                  <a:gd name="connsiteX3" fmla="*/ 177694 w 698998"/>
                  <a:gd name="connsiteY3" fmla="*/ 529462 h 614951"/>
                  <a:gd name="connsiteX4" fmla="*/ 319069 w 698998"/>
                  <a:gd name="connsiteY4" fmla="*/ 614320 h 614951"/>
                  <a:gd name="connsiteX5" fmla="*/ 501871 w 698998"/>
                  <a:gd name="connsiteY5" fmla="*/ 506726 h 614951"/>
                  <a:gd name="connsiteX6" fmla="*/ 621053 w 698998"/>
                  <a:gd name="connsiteY6" fmla="*/ 68226 h 614951"/>
                  <a:gd name="connsiteX0" fmla="*/ 698998 w 698998"/>
                  <a:gd name="connsiteY0" fmla="*/ 0 h 615475"/>
                  <a:gd name="connsiteX1" fmla="*/ 4472 w 698998"/>
                  <a:gd name="connsiteY1" fmla="*/ 17720 h 615475"/>
                  <a:gd name="connsiteX2" fmla="*/ 75543 w 698998"/>
                  <a:gd name="connsiteY2" fmla="*/ 148158 h 615475"/>
                  <a:gd name="connsiteX3" fmla="*/ 177694 w 698998"/>
                  <a:gd name="connsiteY3" fmla="*/ 529462 h 615475"/>
                  <a:gd name="connsiteX4" fmla="*/ 319069 w 698998"/>
                  <a:gd name="connsiteY4" fmla="*/ 614320 h 615475"/>
                  <a:gd name="connsiteX5" fmla="*/ 491988 w 698998"/>
                  <a:gd name="connsiteY5" fmla="*/ 495344 h 615475"/>
                  <a:gd name="connsiteX6" fmla="*/ 621053 w 698998"/>
                  <a:gd name="connsiteY6" fmla="*/ 68226 h 615475"/>
                  <a:gd name="connsiteX0" fmla="*/ 698998 w 698998"/>
                  <a:gd name="connsiteY0" fmla="*/ 0 h 615475"/>
                  <a:gd name="connsiteX1" fmla="*/ 4472 w 698998"/>
                  <a:gd name="connsiteY1" fmla="*/ 17720 h 615475"/>
                  <a:gd name="connsiteX2" fmla="*/ 75543 w 698998"/>
                  <a:gd name="connsiteY2" fmla="*/ 148158 h 615475"/>
                  <a:gd name="connsiteX3" fmla="*/ 177694 w 698998"/>
                  <a:gd name="connsiteY3" fmla="*/ 529462 h 615475"/>
                  <a:gd name="connsiteX4" fmla="*/ 319069 w 698998"/>
                  <a:gd name="connsiteY4" fmla="*/ 614320 h 615475"/>
                  <a:gd name="connsiteX5" fmla="*/ 491988 w 698998"/>
                  <a:gd name="connsiteY5" fmla="*/ 495344 h 615475"/>
                  <a:gd name="connsiteX6" fmla="*/ 621053 w 698998"/>
                  <a:gd name="connsiteY6" fmla="*/ 68226 h 615475"/>
                  <a:gd name="connsiteX0" fmla="*/ 698998 w 698998"/>
                  <a:gd name="connsiteY0" fmla="*/ 0 h 731159"/>
                  <a:gd name="connsiteX1" fmla="*/ 4472 w 698998"/>
                  <a:gd name="connsiteY1" fmla="*/ 17720 h 731159"/>
                  <a:gd name="connsiteX2" fmla="*/ 75543 w 698998"/>
                  <a:gd name="connsiteY2" fmla="*/ 148158 h 731159"/>
                  <a:gd name="connsiteX3" fmla="*/ 177694 w 698998"/>
                  <a:gd name="connsiteY3" fmla="*/ 529462 h 731159"/>
                  <a:gd name="connsiteX4" fmla="*/ 305889 w 698998"/>
                  <a:gd name="connsiteY4" fmla="*/ 730979 h 731159"/>
                  <a:gd name="connsiteX5" fmla="*/ 491988 w 698998"/>
                  <a:gd name="connsiteY5" fmla="*/ 495344 h 731159"/>
                  <a:gd name="connsiteX6" fmla="*/ 621053 w 698998"/>
                  <a:gd name="connsiteY6" fmla="*/ 68226 h 731159"/>
                  <a:gd name="connsiteX0" fmla="*/ 698998 w 698998"/>
                  <a:gd name="connsiteY0" fmla="*/ 0 h 731617"/>
                  <a:gd name="connsiteX1" fmla="*/ 4472 w 698998"/>
                  <a:gd name="connsiteY1" fmla="*/ 17720 h 731617"/>
                  <a:gd name="connsiteX2" fmla="*/ 75543 w 698998"/>
                  <a:gd name="connsiteY2" fmla="*/ 148158 h 731617"/>
                  <a:gd name="connsiteX3" fmla="*/ 171104 w 698998"/>
                  <a:gd name="connsiteY3" fmla="*/ 555070 h 731617"/>
                  <a:gd name="connsiteX4" fmla="*/ 305889 w 698998"/>
                  <a:gd name="connsiteY4" fmla="*/ 730979 h 731617"/>
                  <a:gd name="connsiteX5" fmla="*/ 491988 w 698998"/>
                  <a:gd name="connsiteY5" fmla="*/ 495344 h 731617"/>
                  <a:gd name="connsiteX6" fmla="*/ 621053 w 698998"/>
                  <a:gd name="connsiteY6" fmla="*/ 68226 h 73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8998" h="731617">
                    <a:moveTo>
                      <a:pt x="698998" y="0"/>
                    </a:moveTo>
                    <a:cubicBezTo>
                      <a:pt x="574923" y="68189"/>
                      <a:pt x="204401" y="54571"/>
                      <a:pt x="4472" y="17720"/>
                    </a:cubicBezTo>
                    <a:cubicBezTo>
                      <a:pt x="-10920" y="62496"/>
                      <a:pt x="13577" y="-4126"/>
                      <a:pt x="75543" y="148158"/>
                    </a:cubicBezTo>
                    <a:cubicBezTo>
                      <a:pt x="144866" y="283990"/>
                      <a:pt x="122968" y="545729"/>
                      <a:pt x="171104" y="555070"/>
                    </a:cubicBezTo>
                    <a:cubicBezTo>
                      <a:pt x="214437" y="632289"/>
                      <a:pt x="252408" y="740933"/>
                      <a:pt x="305889" y="730979"/>
                    </a:cubicBezTo>
                    <a:cubicBezTo>
                      <a:pt x="359370" y="721025"/>
                      <a:pt x="441657" y="586360"/>
                      <a:pt x="491988" y="495344"/>
                    </a:cubicBezTo>
                    <a:cubicBezTo>
                      <a:pt x="542188" y="204224"/>
                      <a:pt x="607065" y="143339"/>
                      <a:pt x="621053" y="6822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Forme libre 56"/>
              <p:cNvSpPr/>
              <p:nvPr/>
            </p:nvSpPr>
            <p:spPr>
              <a:xfrm flipH="1">
                <a:off x="849929" y="4976455"/>
                <a:ext cx="419649" cy="890128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8150 w 799560"/>
                  <a:gd name="connsiteY0" fmla="*/ 1182058 h 1182058"/>
                  <a:gd name="connsiteX1" fmla="*/ 97050 w 799560"/>
                  <a:gd name="connsiteY1" fmla="*/ 178758 h 1182058"/>
                  <a:gd name="connsiteX2" fmla="*/ 799560 w 799560"/>
                  <a:gd name="connsiteY2" fmla="*/ 2394 h 1182058"/>
                  <a:gd name="connsiteX0" fmla="*/ 8150 w 97050"/>
                  <a:gd name="connsiteY0" fmla="*/ 1003300 h 1003300"/>
                  <a:gd name="connsiteX1" fmla="*/ 97050 w 97050"/>
                  <a:gd name="connsiteY1" fmla="*/ 0 h 1003300"/>
                  <a:gd name="connsiteX0" fmla="*/ 0 w 143760"/>
                  <a:gd name="connsiteY0" fmla="*/ 1056251 h 1056251"/>
                  <a:gd name="connsiteX1" fmla="*/ 143760 w 143760"/>
                  <a:gd name="connsiteY1" fmla="*/ 0 h 1056251"/>
                  <a:gd name="connsiteX0" fmla="*/ 9127 w 152887"/>
                  <a:gd name="connsiteY0" fmla="*/ 1056251 h 1056251"/>
                  <a:gd name="connsiteX1" fmla="*/ 152887 w 152887"/>
                  <a:gd name="connsiteY1" fmla="*/ 0 h 1056251"/>
                  <a:gd name="connsiteX0" fmla="*/ 2791 w 168706"/>
                  <a:gd name="connsiteY0" fmla="*/ 1059439 h 1059439"/>
                  <a:gd name="connsiteX1" fmla="*/ 168706 w 168706"/>
                  <a:gd name="connsiteY1" fmla="*/ 0 h 1059439"/>
                  <a:gd name="connsiteX0" fmla="*/ 0 w 195454"/>
                  <a:gd name="connsiteY0" fmla="*/ 1049873 h 1049873"/>
                  <a:gd name="connsiteX1" fmla="*/ 195454 w 195454"/>
                  <a:gd name="connsiteY1" fmla="*/ 0 h 1049873"/>
                  <a:gd name="connsiteX0" fmla="*/ 984 w 196438"/>
                  <a:gd name="connsiteY0" fmla="*/ 1049873 h 1049873"/>
                  <a:gd name="connsiteX1" fmla="*/ 196438 w 196438"/>
                  <a:gd name="connsiteY1" fmla="*/ 0 h 1049873"/>
                  <a:gd name="connsiteX0" fmla="*/ 984 w 196438"/>
                  <a:gd name="connsiteY0" fmla="*/ 919323 h 919323"/>
                  <a:gd name="connsiteX1" fmla="*/ 196438 w 196438"/>
                  <a:gd name="connsiteY1" fmla="*/ 0 h 919323"/>
                  <a:gd name="connsiteX0" fmla="*/ 2480 w 197934"/>
                  <a:gd name="connsiteY0" fmla="*/ 919323 h 919323"/>
                  <a:gd name="connsiteX1" fmla="*/ 5745 w 197934"/>
                  <a:gd name="connsiteY1" fmla="*/ 423948 h 919323"/>
                  <a:gd name="connsiteX2" fmla="*/ 197934 w 197934"/>
                  <a:gd name="connsiteY2" fmla="*/ 0 h 919323"/>
                  <a:gd name="connsiteX0" fmla="*/ 2480 w 197934"/>
                  <a:gd name="connsiteY0" fmla="*/ 919323 h 919323"/>
                  <a:gd name="connsiteX1" fmla="*/ 5745 w 197934"/>
                  <a:gd name="connsiteY1" fmla="*/ 423948 h 919323"/>
                  <a:gd name="connsiteX2" fmla="*/ 197934 w 197934"/>
                  <a:gd name="connsiteY2" fmla="*/ 0 h 919323"/>
                  <a:gd name="connsiteX0" fmla="*/ 3280 w 198734"/>
                  <a:gd name="connsiteY0" fmla="*/ 919323 h 919323"/>
                  <a:gd name="connsiteX1" fmla="*/ 6545 w 198734"/>
                  <a:gd name="connsiteY1" fmla="*/ 423948 h 919323"/>
                  <a:gd name="connsiteX2" fmla="*/ 198734 w 198734"/>
                  <a:gd name="connsiteY2" fmla="*/ 0 h 919323"/>
                  <a:gd name="connsiteX0" fmla="*/ 3280 w 198734"/>
                  <a:gd name="connsiteY0" fmla="*/ 919323 h 919323"/>
                  <a:gd name="connsiteX1" fmla="*/ 6545 w 198734"/>
                  <a:gd name="connsiteY1" fmla="*/ 423948 h 919323"/>
                  <a:gd name="connsiteX2" fmla="*/ 198734 w 198734"/>
                  <a:gd name="connsiteY2" fmla="*/ 0 h 919323"/>
                  <a:gd name="connsiteX0" fmla="*/ 3280 w 198734"/>
                  <a:gd name="connsiteY0" fmla="*/ 919323 h 919323"/>
                  <a:gd name="connsiteX1" fmla="*/ 6545 w 198734"/>
                  <a:gd name="connsiteY1" fmla="*/ 423948 h 919323"/>
                  <a:gd name="connsiteX2" fmla="*/ 198734 w 198734"/>
                  <a:gd name="connsiteY2" fmla="*/ 0 h 919323"/>
                  <a:gd name="connsiteX0" fmla="*/ 0 w 370076"/>
                  <a:gd name="connsiteY0" fmla="*/ 606336 h 606336"/>
                  <a:gd name="connsiteX1" fmla="*/ 177887 w 370076"/>
                  <a:gd name="connsiteY1" fmla="*/ 423948 h 606336"/>
                  <a:gd name="connsiteX2" fmla="*/ 370076 w 370076"/>
                  <a:gd name="connsiteY2" fmla="*/ 0 h 606336"/>
                  <a:gd name="connsiteX0" fmla="*/ 0 w 370076"/>
                  <a:gd name="connsiteY0" fmla="*/ 606336 h 606336"/>
                  <a:gd name="connsiteX1" fmla="*/ 177887 w 370076"/>
                  <a:gd name="connsiteY1" fmla="*/ 423948 h 606336"/>
                  <a:gd name="connsiteX2" fmla="*/ 370076 w 370076"/>
                  <a:gd name="connsiteY2" fmla="*/ 0 h 606336"/>
                  <a:gd name="connsiteX0" fmla="*/ 0 w 370076"/>
                  <a:gd name="connsiteY0" fmla="*/ 606336 h 606336"/>
                  <a:gd name="connsiteX1" fmla="*/ 177887 w 370076"/>
                  <a:gd name="connsiteY1" fmla="*/ 423948 h 606336"/>
                  <a:gd name="connsiteX2" fmla="*/ 370076 w 370076"/>
                  <a:gd name="connsiteY2" fmla="*/ 0 h 606336"/>
                  <a:gd name="connsiteX0" fmla="*/ 0 w 370076"/>
                  <a:gd name="connsiteY0" fmla="*/ 606336 h 606336"/>
                  <a:gd name="connsiteX1" fmla="*/ 181182 w 370076"/>
                  <a:gd name="connsiteY1" fmla="*/ 423948 h 606336"/>
                  <a:gd name="connsiteX2" fmla="*/ 370076 w 370076"/>
                  <a:gd name="connsiteY2" fmla="*/ 0 h 606336"/>
                  <a:gd name="connsiteX0" fmla="*/ 0 w 383254"/>
                  <a:gd name="connsiteY0" fmla="*/ 720150 h 720150"/>
                  <a:gd name="connsiteX1" fmla="*/ 194360 w 383254"/>
                  <a:gd name="connsiteY1" fmla="*/ 423948 h 720150"/>
                  <a:gd name="connsiteX2" fmla="*/ 383254 w 383254"/>
                  <a:gd name="connsiteY2" fmla="*/ 0 h 720150"/>
                  <a:gd name="connsiteX0" fmla="*/ 0 w 393138"/>
                  <a:gd name="connsiteY0" fmla="*/ 720150 h 720150"/>
                  <a:gd name="connsiteX1" fmla="*/ 204244 w 393138"/>
                  <a:gd name="connsiteY1" fmla="*/ 423948 h 720150"/>
                  <a:gd name="connsiteX2" fmla="*/ 393138 w 393138"/>
                  <a:gd name="connsiteY2" fmla="*/ 0 h 720150"/>
                  <a:gd name="connsiteX0" fmla="*/ 0 w 393138"/>
                  <a:gd name="connsiteY0" fmla="*/ 720150 h 720150"/>
                  <a:gd name="connsiteX1" fmla="*/ 204244 w 393138"/>
                  <a:gd name="connsiteY1" fmla="*/ 423948 h 720150"/>
                  <a:gd name="connsiteX2" fmla="*/ 393138 w 393138"/>
                  <a:gd name="connsiteY2" fmla="*/ 0 h 720150"/>
                  <a:gd name="connsiteX0" fmla="*/ 0 w 393138"/>
                  <a:gd name="connsiteY0" fmla="*/ 720150 h 720150"/>
                  <a:gd name="connsiteX1" fmla="*/ 200949 w 393138"/>
                  <a:gd name="connsiteY1" fmla="*/ 441020 h 720150"/>
                  <a:gd name="connsiteX2" fmla="*/ 393138 w 393138"/>
                  <a:gd name="connsiteY2" fmla="*/ 0 h 720150"/>
                  <a:gd name="connsiteX0" fmla="*/ 0 w 393138"/>
                  <a:gd name="connsiteY0" fmla="*/ 720150 h 720150"/>
                  <a:gd name="connsiteX1" fmla="*/ 200949 w 393138"/>
                  <a:gd name="connsiteY1" fmla="*/ 441020 h 720150"/>
                  <a:gd name="connsiteX2" fmla="*/ 393138 w 393138"/>
                  <a:gd name="connsiteY2" fmla="*/ 0 h 720150"/>
                  <a:gd name="connsiteX0" fmla="*/ 0 w 393138"/>
                  <a:gd name="connsiteY0" fmla="*/ 720150 h 720150"/>
                  <a:gd name="connsiteX1" fmla="*/ 200949 w 393138"/>
                  <a:gd name="connsiteY1" fmla="*/ 441020 h 720150"/>
                  <a:gd name="connsiteX2" fmla="*/ 393138 w 393138"/>
                  <a:gd name="connsiteY2" fmla="*/ 0 h 720150"/>
                  <a:gd name="connsiteX0" fmla="*/ 0 w 393138"/>
                  <a:gd name="connsiteY0" fmla="*/ 720150 h 720150"/>
                  <a:gd name="connsiteX1" fmla="*/ 200949 w 393138"/>
                  <a:gd name="connsiteY1" fmla="*/ 441020 h 720150"/>
                  <a:gd name="connsiteX2" fmla="*/ 393138 w 393138"/>
                  <a:gd name="connsiteY2" fmla="*/ 0 h 72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3138" h="720150">
                    <a:moveTo>
                      <a:pt x="0" y="720150"/>
                    </a:moveTo>
                    <a:cubicBezTo>
                      <a:pt x="97190" y="717258"/>
                      <a:pt x="184848" y="530423"/>
                      <a:pt x="200949" y="441020"/>
                    </a:cubicBezTo>
                    <a:cubicBezTo>
                      <a:pt x="208650" y="398259"/>
                      <a:pt x="214183" y="140218"/>
                      <a:pt x="393138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Forme libre 57"/>
              <p:cNvSpPr/>
              <p:nvPr/>
            </p:nvSpPr>
            <p:spPr>
              <a:xfrm>
                <a:off x="1253072" y="4965154"/>
                <a:ext cx="409040" cy="901067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8150 w 799560"/>
                  <a:gd name="connsiteY0" fmla="*/ 1182058 h 1182058"/>
                  <a:gd name="connsiteX1" fmla="*/ 97050 w 799560"/>
                  <a:gd name="connsiteY1" fmla="*/ 178758 h 1182058"/>
                  <a:gd name="connsiteX2" fmla="*/ 799560 w 799560"/>
                  <a:gd name="connsiteY2" fmla="*/ 2394 h 1182058"/>
                  <a:gd name="connsiteX0" fmla="*/ 8150 w 97050"/>
                  <a:gd name="connsiteY0" fmla="*/ 1003300 h 1003300"/>
                  <a:gd name="connsiteX1" fmla="*/ 97050 w 97050"/>
                  <a:gd name="connsiteY1" fmla="*/ 0 h 1003300"/>
                  <a:gd name="connsiteX0" fmla="*/ 0 w 143760"/>
                  <a:gd name="connsiteY0" fmla="*/ 1056251 h 1056251"/>
                  <a:gd name="connsiteX1" fmla="*/ 143760 w 143760"/>
                  <a:gd name="connsiteY1" fmla="*/ 0 h 1056251"/>
                  <a:gd name="connsiteX0" fmla="*/ 9127 w 152887"/>
                  <a:gd name="connsiteY0" fmla="*/ 1056251 h 1056251"/>
                  <a:gd name="connsiteX1" fmla="*/ 152887 w 152887"/>
                  <a:gd name="connsiteY1" fmla="*/ 0 h 1056251"/>
                  <a:gd name="connsiteX0" fmla="*/ 2391 w 170170"/>
                  <a:gd name="connsiteY0" fmla="*/ 1063165 h 1063165"/>
                  <a:gd name="connsiteX1" fmla="*/ 170170 w 170170"/>
                  <a:gd name="connsiteY1" fmla="*/ 0 h 1063165"/>
                  <a:gd name="connsiteX0" fmla="*/ 0 w 204704"/>
                  <a:gd name="connsiteY0" fmla="*/ 1056787 h 1056787"/>
                  <a:gd name="connsiteX1" fmla="*/ 204703 w 204704"/>
                  <a:gd name="connsiteY1" fmla="*/ 0 h 1056787"/>
                  <a:gd name="connsiteX0" fmla="*/ 3484 w 208187"/>
                  <a:gd name="connsiteY0" fmla="*/ 1056787 h 1056787"/>
                  <a:gd name="connsiteX1" fmla="*/ 208187 w 208187"/>
                  <a:gd name="connsiteY1" fmla="*/ 0 h 1056787"/>
                  <a:gd name="connsiteX0" fmla="*/ 3484 w 208187"/>
                  <a:gd name="connsiteY0" fmla="*/ 922889 h 922889"/>
                  <a:gd name="connsiteX1" fmla="*/ 208187 w 208187"/>
                  <a:gd name="connsiteY1" fmla="*/ 0 h 922889"/>
                  <a:gd name="connsiteX0" fmla="*/ 1982 w 214437"/>
                  <a:gd name="connsiteY0" fmla="*/ 909499 h 909499"/>
                  <a:gd name="connsiteX1" fmla="*/ 214437 w 214437"/>
                  <a:gd name="connsiteY1" fmla="*/ 0 h 909499"/>
                  <a:gd name="connsiteX0" fmla="*/ 2694 w 211273"/>
                  <a:gd name="connsiteY0" fmla="*/ 909499 h 909499"/>
                  <a:gd name="connsiteX1" fmla="*/ 211273 w 211273"/>
                  <a:gd name="connsiteY1" fmla="*/ 0 h 909499"/>
                  <a:gd name="connsiteX0" fmla="*/ 0 w 208579"/>
                  <a:gd name="connsiteY0" fmla="*/ 909499 h 909499"/>
                  <a:gd name="connsiteX1" fmla="*/ 8901 w 208579"/>
                  <a:gd name="connsiteY1" fmla="*/ 467237 h 909499"/>
                  <a:gd name="connsiteX2" fmla="*/ 208579 w 208579"/>
                  <a:gd name="connsiteY2" fmla="*/ 0 h 909499"/>
                  <a:gd name="connsiteX0" fmla="*/ 0 w 389792"/>
                  <a:gd name="connsiteY0" fmla="*/ 613584 h 613584"/>
                  <a:gd name="connsiteX1" fmla="*/ 190114 w 389792"/>
                  <a:gd name="connsiteY1" fmla="*/ 467237 h 613584"/>
                  <a:gd name="connsiteX2" fmla="*/ 389792 w 389792"/>
                  <a:gd name="connsiteY2" fmla="*/ 0 h 613584"/>
                  <a:gd name="connsiteX0" fmla="*/ 0 w 389792"/>
                  <a:gd name="connsiteY0" fmla="*/ 613584 h 616288"/>
                  <a:gd name="connsiteX1" fmla="*/ 190114 w 389792"/>
                  <a:gd name="connsiteY1" fmla="*/ 467237 h 616288"/>
                  <a:gd name="connsiteX2" fmla="*/ 389792 w 389792"/>
                  <a:gd name="connsiteY2" fmla="*/ 0 h 616288"/>
                  <a:gd name="connsiteX0" fmla="*/ 0 w 389792"/>
                  <a:gd name="connsiteY0" fmla="*/ 613584 h 614158"/>
                  <a:gd name="connsiteX1" fmla="*/ 190114 w 389792"/>
                  <a:gd name="connsiteY1" fmla="*/ 467237 h 614158"/>
                  <a:gd name="connsiteX2" fmla="*/ 389792 w 389792"/>
                  <a:gd name="connsiteY2" fmla="*/ 0 h 614158"/>
                  <a:gd name="connsiteX0" fmla="*/ 0 w 389792"/>
                  <a:gd name="connsiteY0" fmla="*/ 613584 h 616319"/>
                  <a:gd name="connsiteX1" fmla="*/ 190114 w 389792"/>
                  <a:gd name="connsiteY1" fmla="*/ 467237 h 616319"/>
                  <a:gd name="connsiteX2" fmla="*/ 389792 w 389792"/>
                  <a:gd name="connsiteY2" fmla="*/ 0 h 616319"/>
                  <a:gd name="connsiteX0" fmla="*/ 0 w 389792"/>
                  <a:gd name="connsiteY0" fmla="*/ 613584 h 616319"/>
                  <a:gd name="connsiteX1" fmla="*/ 190114 w 389792"/>
                  <a:gd name="connsiteY1" fmla="*/ 467237 h 616319"/>
                  <a:gd name="connsiteX2" fmla="*/ 389792 w 389792"/>
                  <a:gd name="connsiteY2" fmla="*/ 0 h 616319"/>
                  <a:gd name="connsiteX0" fmla="*/ 0 w 366729"/>
                  <a:gd name="connsiteY0" fmla="*/ 733088 h 734443"/>
                  <a:gd name="connsiteX1" fmla="*/ 167051 w 366729"/>
                  <a:gd name="connsiteY1" fmla="*/ 467237 h 734443"/>
                  <a:gd name="connsiteX2" fmla="*/ 366729 w 366729"/>
                  <a:gd name="connsiteY2" fmla="*/ 0 h 734443"/>
                  <a:gd name="connsiteX0" fmla="*/ 0 w 366729"/>
                  <a:gd name="connsiteY0" fmla="*/ 733088 h 733088"/>
                  <a:gd name="connsiteX1" fmla="*/ 167051 w 366729"/>
                  <a:gd name="connsiteY1" fmla="*/ 467237 h 733088"/>
                  <a:gd name="connsiteX2" fmla="*/ 366729 w 366729"/>
                  <a:gd name="connsiteY2" fmla="*/ 0 h 733088"/>
                  <a:gd name="connsiteX0" fmla="*/ 0 w 383203"/>
                  <a:gd name="connsiteY0" fmla="*/ 733088 h 733088"/>
                  <a:gd name="connsiteX1" fmla="*/ 183525 w 383203"/>
                  <a:gd name="connsiteY1" fmla="*/ 467237 h 733088"/>
                  <a:gd name="connsiteX2" fmla="*/ 383203 w 383203"/>
                  <a:gd name="connsiteY2" fmla="*/ 0 h 733088"/>
                  <a:gd name="connsiteX0" fmla="*/ 0 w 383203"/>
                  <a:gd name="connsiteY0" fmla="*/ 733088 h 733088"/>
                  <a:gd name="connsiteX1" fmla="*/ 183525 w 383203"/>
                  <a:gd name="connsiteY1" fmla="*/ 467237 h 733088"/>
                  <a:gd name="connsiteX2" fmla="*/ 383203 w 383203"/>
                  <a:gd name="connsiteY2" fmla="*/ 0 h 733088"/>
                  <a:gd name="connsiteX0" fmla="*/ 0 w 383203"/>
                  <a:gd name="connsiteY0" fmla="*/ 729001 h 729001"/>
                  <a:gd name="connsiteX1" fmla="*/ 183525 w 383203"/>
                  <a:gd name="connsiteY1" fmla="*/ 467237 h 729001"/>
                  <a:gd name="connsiteX2" fmla="*/ 383203 w 383203"/>
                  <a:gd name="connsiteY2" fmla="*/ 0 h 729001"/>
                  <a:gd name="connsiteX0" fmla="*/ 0 w 383203"/>
                  <a:gd name="connsiteY0" fmla="*/ 729001 h 729001"/>
                  <a:gd name="connsiteX1" fmla="*/ 183525 w 383203"/>
                  <a:gd name="connsiteY1" fmla="*/ 467237 h 729001"/>
                  <a:gd name="connsiteX2" fmla="*/ 383203 w 383203"/>
                  <a:gd name="connsiteY2" fmla="*/ 0 h 729001"/>
                  <a:gd name="connsiteX0" fmla="*/ 0 w 383203"/>
                  <a:gd name="connsiteY0" fmla="*/ 729001 h 729001"/>
                  <a:gd name="connsiteX1" fmla="*/ 183525 w 383203"/>
                  <a:gd name="connsiteY1" fmla="*/ 467237 h 729001"/>
                  <a:gd name="connsiteX2" fmla="*/ 383203 w 383203"/>
                  <a:gd name="connsiteY2" fmla="*/ 0 h 729001"/>
                  <a:gd name="connsiteX0" fmla="*/ 0 w 383203"/>
                  <a:gd name="connsiteY0" fmla="*/ 729001 h 729001"/>
                  <a:gd name="connsiteX1" fmla="*/ 183525 w 383203"/>
                  <a:gd name="connsiteY1" fmla="*/ 467237 h 729001"/>
                  <a:gd name="connsiteX2" fmla="*/ 383203 w 383203"/>
                  <a:gd name="connsiteY2" fmla="*/ 0 h 729001"/>
                  <a:gd name="connsiteX0" fmla="*/ 0 w 383203"/>
                  <a:gd name="connsiteY0" fmla="*/ 729001 h 729001"/>
                  <a:gd name="connsiteX1" fmla="*/ 183525 w 383203"/>
                  <a:gd name="connsiteY1" fmla="*/ 467237 h 729001"/>
                  <a:gd name="connsiteX2" fmla="*/ 383203 w 383203"/>
                  <a:gd name="connsiteY2" fmla="*/ 0 h 729001"/>
                  <a:gd name="connsiteX0" fmla="*/ 0 w 383203"/>
                  <a:gd name="connsiteY0" fmla="*/ 729001 h 729001"/>
                  <a:gd name="connsiteX1" fmla="*/ 183525 w 383203"/>
                  <a:gd name="connsiteY1" fmla="*/ 467237 h 729001"/>
                  <a:gd name="connsiteX2" fmla="*/ 383203 w 383203"/>
                  <a:gd name="connsiteY2" fmla="*/ 0 h 729001"/>
                  <a:gd name="connsiteX0" fmla="*/ 0 w 383203"/>
                  <a:gd name="connsiteY0" fmla="*/ 729001 h 729001"/>
                  <a:gd name="connsiteX1" fmla="*/ 183525 w 383203"/>
                  <a:gd name="connsiteY1" fmla="*/ 467237 h 729001"/>
                  <a:gd name="connsiteX2" fmla="*/ 383203 w 383203"/>
                  <a:gd name="connsiteY2" fmla="*/ 0 h 72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203" h="729001">
                    <a:moveTo>
                      <a:pt x="0" y="729001"/>
                    </a:moveTo>
                    <a:cubicBezTo>
                      <a:pt x="103073" y="724053"/>
                      <a:pt x="162784" y="542748"/>
                      <a:pt x="183525" y="467237"/>
                    </a:cubicBezTo>
                    <a:cubicBezTo>
                      <a:pt x="212518" y="361681"/>
                      <a:pt x="178399" y="138057"/>
                      <a:pt x="383203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Forme libre 58"/>
              <p:cNvSpPr/>
              <p:nvPr/>
            </p:nvSpPr>
            <p:spPr>
              <a:xfrm>
                <a:off x="1265923" y="4915818"/>
                <a:ext cx="19890" cy="948744"/>
              </a:xfrm>
              <a:custGeom>
                <a:avLst/>
                <a:gdLst>
                  <a:gd name="connsiteX0" fmla="*/ 18688 w 363244"/>
                  <a:gd name="connsiteY0" fmla="*/ 2120347 h 2120347"/>
                  <a:gd name="connsiteX1" fmla="*/ 5436 w 363244"/>
                  <a:gd name="connsiteY1" fmla="*/ 1258956 h 2120347"/>
                  <a:gd name="connsiteX2" fmla="*/ 5436 w 363244"/>
                  <a:gd name="connsiteY2" fmla="*/ 702365 h 2120347"/>
                  <a:gd name="connsiteX3" fmla="*/ 71696 w 363244"/>
                  <a:gd name="connsiteY3" fmla="*/ 397565 h 2120347"/>
                  <a:gd name="connsiteX4" fmla="*/ 363244 w 363244"/>
                  <a:gd name="connsiteY4" fmla="*/ 0 h 2120347"/>
                  <a:gd name="connsiteX0" fmla="*/ 20641 w 365197"/>
                  <a:gd name="connsiteY0" fmla="*/ 2120347 h 2120347"/>
                  <a:gd name="connsiteX1" fmla="*/ 7389 w 365197"/>
                  <a:gd name="connsiteY1" fmla="*/ 1258956 h 2120347"/>
                  <a:gd name="connsiteX2" fmla="*/ 7389 w 365197"/>
                  <a:gd name="connsiteY2" fmla="*/ 702365 h 2120347"/>
                  <a:gd name="connsiteX3" fmla="*/ 100154 w 365197"/>
                  <a:gd name="connsiteY3" fmla="*/ 318052 h 2120347"/>
                  <a:gd name="connsiteX4" fmla="*/ 365197 w 365197"/>
                  <a:gd name="connsiteY4" fmla="*/ 0 h 2120347"/>
                  <a:gd name="connsiteX0" fmla="*/ 8055 w 364722"/>
                  <a:gd name="connsiteY0" fmla="*/ 2138513 h 2138513"/>
                  <a:gd name="connsiteX1" fmla="*/ 6914 w 364722"/>
                  <a:gd name="connsiteY1" fmla="*/ 1258956 h 2138513"/>
                  <a:gd name="connsiteX2" fmla="*/ 6914 w 364722"/>
                  <a:gd name="connsiteY2" fmla="*/ 702365 h 2138513"/>
                  <a:gd name="connsiteX3" fmla="*/ 99679 w 364722"/>
                  <a:gd name="connsiteY3" fmla="*/ 318052 h 2138513"/>
                  <a:gd name="connsiteX4" fmla="*/ 364722 w 364722"/>
                  <a:gd name="connsiteY4" fmla="*/ 0 h 2138513"/>
                  <a:gd name="connsiteX0" fmla="*/ 10506 w 367173"/>
                  <a:gd name="connsiteY0" fmla="*/ 2138513 h 2138513"/>
                  <a:gd name="connsiteX1" fmla="*/ 3309 w 367173"/>
                  <a:gd name="connsiteY1" fmla="*/ 1265012 h 2138513"/>
                  <a:gd name="connsiteX2" fmla="*/ 9365 w 367173"/>
                  <a:gd name="connsiteY2" fmla="*/ 702365 h 2138513"/>
                  <a:gd name="connsiteX3" fmla="*/ 102130 w 367173"/>
                  <a:gd name="connsiteY3" fmla="*/ 318052 h 2138513"/>
                  <a:gd name="connsiteX4" fmla="*/ 367173 w 367173"/>
                  <a:gd name="connsiteY4" fmla="*/ 0 h 2138513"/>
                  <a:gd name="connsiteX0" fmla="*/ 10506 w 336895"/>
                  <a:gd name="connsiteY0" fmla="*/ 2102179 h 2102179"/>
                  <a:gd name="connsiteX1" fmla="*/ 3309 w 336895"/>
                  <a:gd name="connsiteY1" fmla="*/ 1228678 h 2102179"/>
                  <a:gd name="connsiteX2" fmla="*/ 9365 w 336895"/>
                  <a:gd name="connsiteY2" fmla="*/ 666031 h 2102179"/>
                  <a:gd name="connsiteX3" fmla="*/ 102130 w 336895"/>
                  <a:gd name="connsiteY3" fmla="*/ 281718 h 2102179"/>
                  <a:gd name="connsiteX4" fmla="*/ 336895 w 336895"/>
                  <a:gd name="connsiteY4" fmla="*/ 0 h 2102179"/>
                  <a:gd name="connsiteX0" fmla="*/ 10506 w 349006"/>
                  <a:gd name="connsiteY0" fmla="*/ 2108235 h 2108235"/>
                  <a:gd name="connsiteX1" fmla="*/ 3309 w 349006"/>
                  <a:gd name="connsiteY1" fmla="*/ 1234734 h 2108235"/>
                  <a:gd name="connsiteX2" fmla="*/ 9365 w 349006"/>
                  <a:gd name="connsiteY2" fmla="*/ 672087 h 2108235"/>
                  <a:gd name="connsiteX3" fmla="*/ 102130 w 349006"/>
                  <a:gd name="connsiteY3" fmla="*/ 287774 h 2108235"/>
                  <a:gd name="connsiteX4" fmla="*/ 349006 w 349006"/>
                  <a:gd name="connsiteY4" fmla="*/ 0 h 2108235"/>
                  <a:gd name="connsiteX0" fmla="*/ 10506 w 102130"/>
                  <a:gd name="connsiteY0" fmla="*/ 1820461 h 1820461"/>
                  <a:gd name="connsiteX1" fmla="*/ 3309 w 102130"/>
                  <a:gd name="connsiteY1" fmla="*/ 946960 h 1820461"/>
                  <a:gd name="connsiteX2" fmla="*/ 9365 w 102130"/>
                  <a:gd name="connsiteY2" fmla="*/ 384313 h 1820461"/>
                  <a:gd name="connsiteX3" fmla="*/ 102130 w 102130"/>
                  <a:gd name="connsiteY3" fmla="*/ 0 h 1820461"/>
                  <a:gd name="connsiteX0" fmla="*/ 10506 w 10506"/>
                  <a:gd name="connsiteY0" fmla="*/ 1436148 h 1436148"/>
                  <a:gd name="connsiteX1" fmla="*/ 3309 w 10506"/>
                  <a:gd name="connsiteY1" fmla="*/ 562647 h 1436148"/>
                  <a:gd name="connsiteX2" fmla="*/ 9365 w 10506"/>
                  <a:gd name="connsiteY2" fmla="*/ 0 h 1436148"/>
                  <a:gd name="connsiteX0" fmla="*/ 8356 w 29626"/>
                  <a:gd name="connsiteY0" fmla="*/ 1651301 h 1651301"/>
                  <a:gd name="connsiteX1" fmla="*/ 1159 w 29626"/>
                  <a:gd name="connsiteY1" fmla="*/ 777800 h 1651301"/>
                  <a:gd name="connsiteX2" fmla="*/ 29626 w 29626"/>
                  <a:gd name="connsiteY2" fmla="*/ 0 h 1651301"/>
                  <a:gd name="connsiteX0" fmla="*/ 16515 w 37785"/>
                  <a:gd name="connsiteY0" fmla="*/ 1651301 h 1651301"/>
                  <a:gd name="connsiteX1" fmla="*/ 9318 w 37785"/>
                  <a:gd name="connsiteY1" fmla="*/ 777800 h 1651301"/>
                  <a:gd name="connsiteX2" fmla="*/ 37785 w 37785"/>
                  <a:gd name="connsiteY2" fmla="*/ 0 h 1651301"/>
                  <a:gd name="connsiteX0" fmla="*/ 8356 w 29626"/>
                  <a:gd name="connsiteY0" fmla="*/ 1651301 h 1651301"/>
                  <a:gd name="connsiteX1" fmla="*/ 1159 w 29626"/>
                  <a:gd name="connsiteY1" fmla="*/ 777800 h 1651301"/>
                  <a:gd name="connsiteX2" fmla="*/ 29626 w 29626"/>
                  <a:gd name="connsiteY2" fmla="*/ 0 h 1651301"/>
                  <a:gd name="connsiteX0" fmla="*/ 8921 w 38392"/>
                  <a:gd name="connsiteY0" fmla="*/ 1667703 h 1667703"/>
                  <a:gd name="connsiteX1" fmla="*/ 1724 w 38392"/>
                  <a:gd name="connsiteY1" fmla="*/ 794202 h 1667703"/>
                  <a:gd name="connsiteX2" fmla="*/ 38392 w 38392"/>
                  <a:gd name="connsiteY2" fmla="*/ 0 h 1667703"/>
                  <a:gd name="connsiteX0" fmla="*/ 9875 w 27683"/>
                  <a:gd name="connsiteY0" fmla="*/ 1492768 h 1492768"/>
                  <a:gd name="connsiteX1" fmla="*/ 2678 w 27683"/>
                  <a:gd name="connsiteY1" fmla="*/ 619267 h 1492768"/>
                  <a:gd name="connsiteX2" fmla="*/ 27683 w 27683"/>
                  <a:gd name="connsiteY2" fmla="*/ 0 h 1492768"/>
                  <a:gd name="connsiteX0" fmla="*/ 8123 w 25931"/>
                  <a:gd name="connsiteY0" fmla="*/ 1492768 h 1492768"/>
                  <a:gd name="connsiteX1" fmla="*/ 926 w 25931"/>
                  <a:gd name="connsiteY1" fmla="*/ 619267 h 1492768"/>
                  <a:gd name="connsiteX2" fmla="*/ 25931 w 25931"/>
                  <a:gd name="connsiteY2" fmla="*/ 0 h 1492768"/>
                  <a:gd name="connsiteX0" fmla="*/ 8123 w 25931"/>
                  <a:gd name="connsiteY0" fmla="*/ 1492768 h 1492768"/>
                  <a:gd name="connsiteX1" fmla="*/ 926 w 25931"/>
                  <a:gd name="connsiteY1" fmla="*/ 619267 h 1492768"/>
                  <a:gd name="connsiteX2" fmla="*/ 25931 w 25931"/>
                  <a:gd name="connsiteY2" fmla="*/ 0 h 1492768"/>
                  <a:gd name="connsiteX0" fmla="*/ 8565 w 32906"/>
                  <a:gd name="connsiteY0" fmla="*/ 1518891 h 1518891"/>
                  <a:gd name="connsiteX1" fmla="*/ 1368 w 32906"/>
                  <a:gd name="connsiteY1" fmla="*/ 645390 h 1518891"/>
                  <a:gd name="connsiteX2" fmla="*/ 32905 w 32906"/>
                  <a:gd name="connsiteY2" fmla="*/ 0 h 1518891"/>
                  <a:gd name="connsiteX0" fmla="*/ 9179 w 20457"/>
                  <a:gd name="connsiteY0" fmla="*/ 1505830 h 1505830"/>
                  <a:gd name="connsiteX1" fmla="*/ 1982 w 20457"/>
                  <a:gd name="connsiteY1" fmla="*/ 632329 h 1505830"/>
                  <a:gd name="connsiteX2" fmla="*/ 20457 w 20457"/>
                  <a:gd name="connsiteY2" fmla="*/ 0 h 1505830"/>
                  <a:gd name="connsiteX0" fmla="*/ 11616 w 22894"/>
                  <a:gd name="connsiteY0" fmla="*/ 1505830 h 1505830"/>
                  <a:gd name="connsiteX1" fmla="*/ 4419 w 22894"/>
                  <a:gd name="connsiteY1" fmla="*/ 632329 h 1505830"/>
                  <a:gd name="connsiteX2" fmla="*/ 22894 w 22894"/>
                  <a:gd name="connsiteY2" fmla="*/ 0 h 1505830"/>
                  <a:gd name="connsiteX0" fmla="*/ 7705 w 18983"/>
                  <a:gd name="connsiteY0" fmla="*/ 1505830 h 1505830"/>
                  <a:gd name="connsiteX1" fmla="*/ 508 w 18983"/>
                  <a:gd name="connsiteY1" fmla="*/ 632329 h 1505830"/>
                  <a:gd name="connsiteX2" fmla="*/ 18983 w 18983"/>
                  <a:gd name="connsiteY2" fmla="*/ 0 h 1505830"/>
                  <a:gd name="connsiteX0" fmla="*/ 7705 w 18983"/>
                  <a:gd name="connsiteY0" fmla="*/ 1288235 h 1288235"/>
                  <a:gd name="connsiteX1" fmla="*/ 508 w 18983"/>
                  <a:gd name="connsiteY1" fmla="*/ 632329 h 1288235"/>
                  <a:gd name="connsiteX2" fmla="*/ 18983 w 18983"/>
                  <a:gd name="connsiteY2" fmla="*/ 0 h 1288235"/>
                  <a:gd name="connsiteX0" fmla="*/ 0 w 11278"/>
                  <a:gd name="connsiteY0" fmla="*/ 1288235 h 1288235"/>
                  <a:gd name="connsiteX1" fmla="*/ 11278 w 11278"/>
                  <a:gd name="connsiteY1" fmla="*/ 0 h 1288235"/>
                  <a:gd name="connsiteX0" fmla="*/ 0 w 6874"/>
                  <a:gd name="connsiteY0" fmla="*/ 896306 h 896306"/>
                  <a:gd name="connsiteX1" fmla="*/ 6874 w 6874"/>
                  <a:gd name="connsiteY1" fmla="*/ 0 h 896306"/>
                  <a:gd name="connsiteX0" fmla="*/ 0 w 23472"/>
                  <a:gd name="connsiteY0" fmla="*/ 10000 h 10000"/>
                  <a:gd name="connsiteX1" fmla="*/ 10000 w 23472"/>
                  <a:gd name="connsiteY1" fmla="*/ 0 h 10000"/>
                  <a:gd name="connsiteX0" fmla="*/ 0 w 28295"/>
                  <a:gd name="connsiteY0" fmla="*/ 10098 h 10098"/>
                  <a:gd name="connsiteX1" fmla="*/ 22813 w 28295"/>
                  <a:gd name="connsiteY1" fmla="*/ 0 h 10098"/>
                  <a:gd name="connsiteX0" fmla="*/ 0 w 24657"/>
                  <a:gd name="connsiteY0" fmla="*/ 12004 h 12004"/>
                  <a:gd name="connsiteX1" fmla="*/ 13611 w 24657"/>
                  <a:gd name="connsiteY1" fmla="*/ 0 h 12004"/>
                  <a:gd name="connsiteX0" fmla="*/ 0 w 24657"/>
                  <a:gd name="connsiteY0" fmla="*/ 13427 h 13427"/>
                  <a:gd name="connsiteX1" fmla="*/ 13611 w 24657"/>
                  <a:gd name="connsiteY1" fmla="*/ 0 h 13427"/>
                  <a:gd name="connsiteX0" fmla="*/ 0 w 36230"/>
                  <a:gd name="connsiteY0" fmla="*/ 13254 h 13254"/>
                  <a:gd name="connsiteX1" fmla="*/ 36230 w 36230"/>
                  <a:gd name="connsiteY1" fmla="*/ 0 h 13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230" h="13254">
                    <a:moveTo>
                      <a:pt x="0" y="13254"/>
                    </a:moveTo>
                    <a:cubicBezTo>
                      <a:pt x="48262" y="12962"/>
                      <a:pt x="32813" y="2994"/>
                      <a:pt x="36230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/>
              <p:cNvSpPr/>
              <p:nvPr/>
            </p:nvSpPr>
            <p:spPr>
              <a:xfrm flipH="1" flipV="1">
                <a:off x="1186156" y="5752363"/>
                <a:ext cx="147441" cy="1229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  <a:alpha val="64000"/>
                    </a:schemeClr>
                  </a:gs>
                  <a:gs pos="35000">
                    <a:schemeClr val="accent1">
                      <a:lumMod val="0"/>
                      <a:lumOff val="100000"/>
                      <a:alpha val="61000"/>
                    </a:schemeClr>
                  </a:gs>
                  <a:gs pos="100000">
                    <a:schemeClr val="accent2">
                      <a:alpha val="63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accent2">
                    <a:lumMod val="75000"/>
                  </a:schemeClr>
                </a:solidFill>
              </a:ln>
              <a:effectLst>
                <a:glow rad="12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Ellipse 80"/>
              <p:cNvSpPr/>
              <p:nvPr/>
            </p:nvSpPr>
            <p:spPr>
              <a:xfrm rot="16200000">
                <a:off x="1186725" y="5265029"/>
                <a:ext cx="125862" cy="397707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6" name="Forme libre 85"/>
              <p:cNvSpPr/>
              <p:nvPr/>
            </p:nvSpPr>
            <p:spPr>
              <a:xfrm>
                <a:off x="1162050" y="5015015"/>
                <a:ext cx="101048" cy="844403"/>
              </a:xfrm>
              <a:custGeom>
                <a:avLst/>
                <a:gdLst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463826 w 516834"/>
                  <a:gd name="connsiteY2" fmla="*/ 322311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503583 w 516834"/>
                  <a:gd name="connsiteY2" fmla="*/ 587355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30228"/>
                  <a:gd name="connsiteY0" fmla="*/ 1806555 h 1806555"/>
                  <a:gd name="connsiteX1" fmla="*/ 530086 w 530228"/>
                  <a:gd name="connsiteY1" fmla="*/ 1302972 h 1806555"/>
                  <a:gd name="connsiteX2" fmla="*/ 503583 w 530228"/>
                  <a:gd name="connsiteY2" fmla="*/ 587355 h 1806555"/>
                  <a:gd name="connsiteX3" fmla="*/ 463826 w 530228"/>
                  <a:gd name="connsiteY3" fmla="*/ 136781 h 1806555"/>
                  <a:gd name="connsiteX4" fmla="*/ 357808 w 530228"/>
                  <a:gd name="connsiteY4" fmla="*/ 4259 h 1806555"/>
                  <a:gd name="connsiteX5" fmla="*/ 225287 w 530228"/>
                  <a:gd name="connsiteY5" fmla="*/ 57268 h 1806555"/>
                  <a:gd name="connsiteX6" fmla="*/ 0 w 530228"/>
                  <a:gd name="connsiteY6" fmla="*/ 295807 h 1806555"/>
                  <a:gd name="connsiteX0" fmla="*/ 543338 w 543338"/>
                  <a:gd name="connsiteY0" fmla="*/ 1886068 h 1886068"/>
                  <a:gd name="connsiteX1" fmla="*/ 530086 w 543338"/>
                  <a:gd name="connsiteY1" fmla="*/ 1302972 h 1886068"/>
                  <a:gd name="connsiteX2" fmla="*/ 503583 w 543338"/>
                  <a:gd name="connsiteY2" fmla="*/ 587355 h 1886068"/>
                  <a:gd name="connsiteX3" fmla="*/ 463826 w 543338"/>
                  <a:gd name="connsiteY3" fmla="*/ 136781 h 1886068"/>
                  <a:gd name="connsiteX4" fmla="*/ 357808 w 543338"/>
                  <a:gd name="connsiteY4" fmla="*/ 4259 h 1886068"/>
                  <a:gd name="connsiteX5" fmla="*/ 225287 w 543338"/>
                  <a:gd name="connsiteY5" fmla="*/ 57268 h 1886068"/>
                  <a:gd name="connsiteX6" fmla="*/ 0 w 543338"/>
                  <a:gd name="connsiteY6" fmla="*/ 295807 h 1886068"/>
                  <a:gd name="connsiteX0" fmla="*/ 569842 w 569842"/>
                  <a:gd name="connsiteY0" fmla="*/ 1886588 h 1886588"/>
                  <a:gd name="connsiteX1" fmla="*/ 556590 w 569842"/>
                  <a:gd name="connsiteY1" fmla="*/ 1303492 h 1886588"/>
                  <a:gd name="connsiteX2" fmla="*/ 530087 w 569842"/>
                  <a:gd name="connsiteY2" fmla="*/ 587875 h 1886588"/>
                  <a:gd name="connsiteX3" fmla="*/ 490330 w 569842"/>
                  <a:gd name="connsiteY3" fmla="*/ 137301 h 1886588"/>
                  <a:gd name="connsiteX4" fmla="*/ 384312 w 569842"/>
                  <a:gd name="connsiteY4" fmla="*/ 4779 h 1886588"/>
                  <a:gd name="connsiteX5" fmla="*/ 251791 w 569842"/>
                  <a:gd name="connsiteY5" fmla="*/ 57788 h 1886588"/>
                  <a:gd name="connsiteX6" fmla="*/ 0 w 569842"/>
                  <a:gd name="connsiteY6" fmla="*/ 322831 h 1886588"/>
                  <a:gd name="connsiteX0" fmla="*/ 419447 w 419447"/>
                  <a:gd name="connsiteY0" fmla="*/ 1887446 h 1887446"/>
                  <a:gd name="connsiteX1" fmla="*/ 406195 w 419447"/>
                  <a:gd name="connsiteY1" fmla="*/ 1304350 h 1887446"/>
                  <a:gd name="connsiteX2" fmla="*/ 379692 w 419447"/>
                  <a:gd name="connsiteY2" fmla="*/ 588733 h 1887446"/>
                  <a:gd name="connsiteX3" fmla="*/ 339935 w 419447"/>
                  <a:gd name="connsiteY3" fmla="*/ 138159 h 1887446"/>
                  <a:gd name="connsiteX4" fmla="*/ 233917 w 419447"/>
                  <a:gd name="connsiteY4" fmla="*/ 5637 h 1887446"/>
                  <a:gd name="connsiteX5" fmla="*/ 101396 w 419447"/>
                  <a:gd name="connsiteY5" fmla="*/ 58646 h 1887446"/>
                  <a:gd name="connsiteX6" fmla="*/ 0 w 419447"/>
                  <a:gd name="connsiteY6" fmla="*/ 359784 h 1887446"/>
                  <a:gd name="connsiteX0" fmla="*/ 419447 w 419447"/>
                  <a:gd name="connsiteY0" fmla="*/ 1883354 h 1883354"/>
                  <a:gd name="connsiteX1" fmla="*/ 406195 w 419447"/>
                  <a:gd name="connsiteY1" fmla="*/ 1300258 h 1883354"/>
                  <a:gd name="connsiteX2" fmla="*/ 379692 w 419447"/>
                  <a:gd name="connsiteY2" fmla="*/ 584641 h 1883354"/>
                  <a:gd name="connsiteX3" fmla="*/ 339935 w 419447"/>
                  <a:gd name="connsiteY3" fmla="*/ 134067 h 1883354"/>
                  <a:gd name="connsiteX4" fmla="*/ 233917 w 419447"/>
                  <a:gd name="connsiteY4" fmla="*/ 1545 h 1883354"/>
                  <a:gd name="connsiteX5" fmla="*/ 215696 w 419447"/>
                  <a:gd name="connsiteY5" fmla="*/ 198933 h 1883354"/>
                  <a:gd name="connsiteX6" fmla="*/ 0 w 419447"/>
                  <a:gd name="connsiteY6" fmla="*/ 355692 h 1883354"/>
                  <a:gd name="connsiteX0" fmla="*/ 419447 w 419447"/>
                  <a:gd name="connsiteY0" fmla="*/ 1885839 h 1885839"/>
                  <a:gd name="connsiteX1" fmla="*/ 406195 w 419447"/>
                  <a:gd name="connsiteY1" fmla="*/ 1302743 h 1885839"/>
                  <a:gd name="connsiteX2" fmla="*/ 379692 w 419447"/>
                  <a:gd name="connsiteY2" fmla="*/ 587126 h 1885839"/>
                  <a:gd name="connsiteX3" fmla="*/ 376030 w 419447"/>
                  <a:gd name="connsiteY3" fmla="*/ 395231 h 1885839"/>
                  <a:gd name="connsiteX4" fmla="*/ 233917 w 419447"/>
                  <a:gd name="connsiteY4" fmla="*/ 4030 h 1885839"/>
                  <a:gd name="connsiteX5" fmla="*/ 215696 w 419447"/>
                  <a:gd name="connsiteY5" fmla="*/ 201418 h 1885839"/>
                  <a:gd name="connsiteX6" fmla="*/ 0 w 419447"/>
                  <a:gd name="connsiteY6" fmla="*/ 358177 h 1885839"/>
                  <a:gd name="connsiteX0" fmla="*/ 419447 w 419447"/>
                  <a:gd name="connsiteY0" fmla="*/ 1742488 h 1742488"/>
                  <a:gd name="connsiteX1" fmla="*/ 406195 w 419447"/>
                  <a:gd name="connsiteY1" fmla="*/ 1159392 h 1742488"/>
                  <a:gd name="connsiteX2" fmla="*/ 379692 w 419447"/>
                  <a:gd name="connsiteY2" fmla="*/ 443775 h 1742488"/>
                  <a:gd name="connsiteX3" fmla="*/ 376030 w 419447"/>
                  <a:gd name="connsiteY3" fmla="*/ 251880 h 1742488"/>
                  <a:gd name="connsiteX4" fmla="*/ 366265 w 419447"/>
                  <a:gd name="connsiteY4" fmla="*/ 11073 h 1742488"/>
                  <a:gd name="connsiteX5" fmla="*/ 215696 w 419447"/>
                  <a:gd name="connsiteY5" fmla="*/ 58067 h 1742488"/>
                  <a:gd name="connsiteX6" fmla="*/ 0 w 419447"/>
                  <a:gd name="connsiteY6" fmla="*/ 214826 h 1742488"/>
                  <a:gd name="connsiteX0" fmla="*/ 491636 w 491636"/>
                  <a:gd name="connsiteY0" fmla="*/ 1742758 h 1742758"/>
                  <a:gd name="connsiteX1" fmla="*/ 478384 w 491636"/>
                  <a:gd name="connsiteY1" fmla="*/ 1159662 h 1742758"/>
                  <a:gd name="connsiteX2" fmla="*/ 451881 w 491636"/>
                  <a:gd name="connsiteY2" fmla="*/ 444045 h 1742758"/>
                  <a:gd name="connsiteX3" fmla="*/ 448219 w 491636"/>
                  <a:gd name="connsiteY3" fmla="*/ 252150 h 1742758"/>
                  <a:gd name="connsiteX4" fmla="*/ 438454 w 491636"/>
                  <a:gd name="connsiteY4" fmla="*/ 11343 h 1742758"/>
                  <a:gd name="connsiteX5" fmla="*/ 287885 w 491636"/>
                  <a:gd name="connsiteY5" fmla="*/ 58337 h 1742758"/>
                  <a:gd name="connsiteX6" fmla="*/ 0 w 491636"/>
                  <a:gd name="connsiteY6" fmla="*/ 227128 h 1742758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38454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48219 w 491636"/>
                  <a:gd name="connsiteY2" fmla="*/ 255184 h 1745792"/>
                  <a:gd name="connsiteX3" fmla="*/ 402359 w 491636"/>
                  <a:gd name="connsiteY3" fmla="*/ 14377 h 1745792"/>
                  <a:gd name="connsiteX4" fmla="*/ 233743 w 491636"/>
                  <a:gd name="connsiteY4" fmla="*/ 49340 h 1745792"/>
                  <a:gd name="connsiteX5" fmla="*/ 0 w 491636"/>
                  <a:gd name="connsiteY5" fmla="*/ 230162 h 1745792"/>
                  <a:gd name="connsiteX0" fmla="*/ 491636 w 491636"/>
                  <a:gd name="connsiteY0" fmla="*/ 1744018 h 1744018"/>
                  <a:gd name="connsiteX1" fmla="*/ 478384 w 491636"/>
                  <a:gd name="connsiteY1" fmla="*/ 803640 h 1744018"/>
                  <a:gd name="connsiteX2" fmla="*/ 466386 w 491636"/>
                  <a:gd name="connsiteY2" fmla="*/ 229188 h 1744018"/>
                  <a:gd name="connsiteX3" fmla="*/ 402359 w 491636"/>
                  <a:gd name="connsiteY3" fmla="*/ 12603 h 1744018"/>
                  <a:gd name="connsiteX4" fmla="*/ 233743 w 491636"/>
                  <a:gd name="connsiteY4" fmla="*/ 47566 h 1744018"/>
                  <a:gd name="connsiteX5" fmla="*/ 0 w 491636"/>
                  <a:gd name="connsiteY5" fmla="*/ 228388 h 1744018"/>
                  <a:gd name="connsiteX0" fmla="*/ 491636 w 491636"/>
                  <a:gd name="connsiteY0" fmla="*/ 1700873 h 1700873"/>
                  <a:gd name="connsiteX1" fmla="*/ 478384 w 491636"/>
                  <a:gd name="connsiteY1" fmla="*/ 760495 h 1700873"/>
                  <a:gd name="connsiteX2" fmla="*/ 466386 w 491636"/>
                  <a:gd name="connsiteY2" fmla="*/ 186043 h 1700873"/>
                  <a:gd name="connsiteX3" fmla="*/ 420525 w 491636"/>
                  <a:gd name="connsiteY3" fmla="*/ 66348 h 1700873"/>
                  <a:gd name="connsiteX4" fmla="*/ 233743 w 491636"/>
                  <a:gd name="connsiteY4" fmla="*/ 4421 h 1700873"/>
                  <a:gd name="connsiteX5" fmla="*/ 0 w 491636"/>
                  <a:gd name="connsiteY5" fmla="*/ 185243 h 1700873"/>
                  <a:gd name="connsiteX0" fmla="*/ 491636 w 491636"/>
                  <a:gd name="connsiteY0" fmla="*/ 1640562 h 1640562"/>
                  <a:gd name="connsiteX1" fmla="*/ 478384 w 491636"/>
                  <a:gd name="connsiteY1" fmla="*/ 700184 h 1640562"/>
                  <a:gd name="connsiteX2" fmla="*/ 466386 w 491636"/>
                  <a:gd name="connsiteY2" fmla="*/ 125732 h 1640562"/>
                  <a:gd name="connsiteX3" fmla="*/ 420525 w 491636"/>
                  <a:gd name="connsiteY3" fmla="*/ 6037 h 1640562"/>
                  <a:gd name="connsiteX4" fmla="*/ 221631 w 491636"/>
                  <a:gd name="connsiteY4" fmla="*/ 28889 h 1640562"/>
                  <a:gd name="connsiteX5" fmla="*/ 0 w 491636"/>
                  <a:gd name="connsiteY5" fmla="*/ 124932 h 1640562"/>
                  <a:gd name="connsiteX0" fmla="*/ 461357 w 461357"/>
                  <a:gd name="connsiteY0" fmla="*/ 1643114 h 1643114"/>
                  <a:gd name="connsiteX1" fmla="*/ 448105 w 461357"/>
                  <a:gd name="connsiteY1" fmla="*/ 702736 h 1643114"/>
                  <a:gd name="connsiteX2" fmla="*/ 436107 w 461357"/>
                  <a:gd name="connsiteY2" fmla="*/ 128284 h 1643114"/>
                  <a:gd name="connsiteX3" fmla="*/ 390246 w 461357"/>
                  <a:gd name="connsiteY3" fmla="*/ 8589 h 1643114"/>
                  <a:gd name="connsiteX4" fmla="*/ 191352 w 461357"/>
                  <a:gd name="connsiteY4" fmla="*/ 31441 h 1643114"/>
                  <a:gd name="connsiteX5" fmla="*/ 0 w 461357"/>
                  <a:gd name="connsiteY5" fmla="*/ 206207 h 1643114"/>
                  <a:gd name="connsiteX0" fmla="*/ 461357 w 461357"/>
                  <a:gd name="connsiteY0" fmla="*/ 1647871 h 1647871"/>
                  <a:gd name="connsiteX1" fmla="*/ 448105 w 461357"/>
                  <a:gd name="connsiteY1" fmla="*/ 707493 h 1647871"/>
                  <a:gd name="connsiteX2" fmla="*/ 436107 w 461357"/>
                  <a:gd name="connsiteY2" fmla="*/ 133041 h 1647871"/>
                  <a:gd name="connsiteX3" fmla="*/ 359968 w 461357"/>
                  <a:gd name="connsiteY3" fmla="*/ 7290 h 1647871"/>
                  <a:gd name="connsiteX4" fmla="*/ 191352 w 461357"/>
                  <a:gd name="connsiteY4" fmla="*/ 36198 h 1647871"/>
                  <a:gd name="connsiteX5" fmla="*/ 0 w 461357"/>
                  <a:gd name="connsiteY5" fmla="*/ 210964 h 1647871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7904 h 1647904"/>
                  <a:gd name="connsiteX1" fmla="*/ 448105 w 461357"/>
                  <a:gd name="connsiteY1" fmla="*/ 707526 h 1647904"/>
                  <a:gd name="connsiteX2" fmla="*/ 436107 w 461357"/>
                  <a:gd name="connsiteY2" fmla="*/ 133074 h 1647904"/>
                  <a:gd name="connsiteX3" fmla="*/ 366024 w 461357"/>
                  <a:gd name="connsiteY3" fmla="*/ 1267 h 1647904"/>
                  <a:gd name="connsiteX4" fmla="*/ 191352 w 461357"/>
                  <a:gd name="connsiteY4" fmla="*/ 36231 h 1647904"/>
                  <a:gd name="connsiteX5" fmla="*/ 0 w 461357"/>
                  <a:gd name="connsiteY5" fmla="*/ 210997 h 1647904"/>
                  <a:gd name="connsiteX0" fmla="*/ 461357 w 461357"/>
                  <a:gd name="connsiteY0" fmla="*/ 1655534 h 1655534"/>
                  <a:gd name="connsiteX1" fmla="*/ 448105 w 461357"/>
                  <a:gd name="connsiteY1" fmla="*/ 715156 h 1655534"/>
                  <a:gd name="connsiteX2" fmla="*/ 436107 w 461357"/>
                  <a:gd name="connsiteY2" fmla="*/ 140704 h 1655534"/>
                  <a:gd name="connsiteX3" fmla="*/ 366024 w 461357"/>
                  <a:gd name="connsiteY3" fmla="*/ 8897 h 1655534"/>
                  <a:gd name="connsiteX4" fmla="*/ 191352 w 461357"/>
                  <a:gd name="connsiteY4" fmla="*/ 43861 h 1655534"/>
                  <a:gd name="connsiteX5" fmla="*/ 0 w 461357"/>
                  <a:gd name="connsiteY5" fmla="*/ 218627 h 1655534"/>
                  <a:gd name="connsiteX0" fmla="*/ 270005 w 270005"/>
                  <a:gd name="connsiteY0" fmla="*/ 1655534 h 1655534"/>
                  <a:gd name="connsiteX1" fmla="*/ 256753 w 270005"/>
                  <a:gd name="connsiteY1" fmla="*/ 715156 h 1655534"/>
                  <a:gd name="connsiteX2" fmla="*/ 244755 w 270005"/>
                  <a:gd name="connsiteY2" fmla="*/ 140704 h 1655534"/>
                  <a:gd name="connsiteX3" fmla="*/ 174672 w 270005"/>
                  <a:gd name="connsiteY3" fmla="*/ 8897 h 1655534"/>
                  <a:gd name="connsiteX4" fmla="*/ 0 w 270005"/>
                  <a:gd name="connsiteY4" fmla="*/ 43861 h 1655534"/>
                  <a:gd name="connsiteX0" fmla="*/ 95333 w 95333"/>
                  <a:gd name="connsiteY0" fmla="*/ 1646637 h 1646637"/>
                  <a:gd name="connsiteX1" fmla="*/ 82081 w 95333"/>
                  <a:gd name="connsiteY1" fmla="*/ 706259 h 1646637"/>
                  <a:gd name="connsiteX2" fmla="*/ 70083 w 95333"/>
                  <a:gd name="connsiteY2" fmla="*/ 131807 h 1646637"/>
                  <a:gd name="connsiteX3" fmla="*/ 0 w 95333"/>
                  <a:gd name="connsiteY3" fmla="*/ 0 h 1646637"/>
                  <a:gd name="connsiteX0" fmla="*/ 95333 w 95333"/>
                  <a:gd name="connsiteY0" fmla="*/ 1517914 h 1517914"/>
                  <a:gd name="connsiteX1" fmla="*/ 82081 w 95333"/>
                  <a:gd name="connsiteY1" fmla="*/ 706259 h 1517914"/>
                  <a:gd name="connsiteX2" fmla="*/ 70083 w 95333"/>
                  <a:gd name="connsiteY2" fmla="*/ 131807 h 1517914"/>
                  <a:gd name="connsiteX3" fmla="*/ 0 w 95333"/>
                  <a:gd name="connsiteY3" fmla="*/ 0 h 1517914"/>
                  <a:gd name="connsiteX0" fmla="*/ 79791 w 82224"/>
                  <a:gd name="connsiteY0" fmla="*/ 1289958 h 1289958"/>
                  <a:gd name="connsiteX1" fmla="*/ 82081 w 82224"/>
                  <a:gd name="connsiteY1" fmla="*/ 706259 h 1289958"/>
                  <a:gd name="connsiteX2" fmla="*/ 70083 w 82224"/>
                  <a:gd name="connsiteY2" fmla="*/ 131807 h 1289958"/>
                  <a:gd name="connsiteX3" fmla="*/ 0 w 82224"/>
                  <a:gd name="connsiteY3" fmla="*/ 0 h 1289958"/>
                  <a:gd name="connsiteX0" fmla="*/ 95334 w 95334"/>
                  <a:gd name="connsiteY0" fmla="*/ 1279596 h 1279596"/>
                  <a:gd name="connsiteX1" fmla="*/ 82081 w 95334"/>
                  <a:gd name="connsiteY1" fmla="*/ 706259 h 1279596"/>
                  <a:gd name="connsiteX2" fmla="*/ 70083 w 95334"/>
                  <a:gd name="connsiteY2" fmla="*/ 131807 h 1279596"/>
                  <a:gd name="connsiteX3" fmla="*/ 0 w 95334"/>
                  <a:gd name="connsiteY3" fmla="*/ 0 h 1279596"/>
                  <a:gd name="connsiteX0" fmla="*/ 84972 w 84972"/>
                  <a:gd name="connsiteY0" fmla="*/ 1284776 h 1284776"/>
                  <a:gd name="connsiteX1" fmla="*/ 82081 w 84972"/>
                  <a:gd name="connsiteY1" fmla="*/ 706259 h 1284776"/>
                  <a:gd name="connsiteX2" fmla="*/ 70083 w 84972"/>
                  <a:gd name="connsiteY2" fmla="*/ 131807 h 1284776"/>
                  <a:gd name="connsiteX3" fmla="*/ 0 w 84972"/>
                  <a:gd name="connsiteY3" fmla="*/ 0 h 1284776"/>
                  <a:gd name="connsiteX0" fmla="*/ 84972 w 84972"/>
                  <a:gd name="connsiteY0" fmla="*/ 897250 h 897250"/>
                  <a:gd name="connsiteX1" fmla="*/ 82081 w 84972"/>
                  <a:gd name="connsiteY1" fmla="*/ 706259 h 897250"/>
                  <a:gd name="connsiteX2" fmla="*/ 70083 w 84972"/>
                  <a:gd name="connsiteY2" fmla="*/ 131807 h 897250"/>
                  <a:gd name="connsiteX3" fmla="*/ 0 w 84972"/>
                  <a:gd name="connsiteY3" fmla="*/ 0 h 897250"/>
                  <a:gd name="connsiteX0" fmla="*/ 84972 w 84972"/>
                  <a:gd name="connsiteY0" fmla="*/ 897250 h 897250"/>
                  <a:gd name="connsiteX1" fmla="*/ 73273 w 84972"/>
                  <a:gd name="connsiteY1" fmla="*/ 649011 h 897250"/>
                  <a:gd name="connsiteX2" fmla="*/ 70083 w 84972"/>
                  <a:gd name="connsiteY2" fmla="*/ 131807 h 897250"/>
                  <a:gd name="connsiteX3" fmla="*/ 0 w 84972"/>
                  <a:gd name="connsiteY3" fmla="*/ 0 h 897250"/>
                  <a:gd name="connsiteX0" fmla="*/ 98183 w 98183"/>
                  <a:gd name="connsiteY0" fmla="*/ 901654 h 901654"/>
                  <a:gd name="connsiteX1" fmla="*/ 73273 w 98183"/>
                  <a:gd name="connsiteY1" fmla="*/ 649011 h 901654"/>
                  <a:gd name="connsiteX2" fmla="*/ 70083 w 98183"/>
                  <a:gd name="connsiteY2" fmla="*/ 131807 h 901654"/>
                  <a:gd name="connsiteX3" fmla="*/ 0 w 98183"/>
                  <a:gd name="connsiteY3" fmla="*/ 0 h 901654"/>
                  <a:gd name="connsiteX0" fmla="*/ 98183 w 98183"/>
                  <a:gd name="connsiteY0" fmla="*/ 901654 h 901667"/>
                  <a:gd name="connsiteX1" fmla="*/ 73273 w 98183"/>
                  <a:gd name="connsiteY1" fmla="*/ 649011 h 901667"/>
                  <a:gd name="connsiteX2" fmla="*/ 70083 w 98183"/>
                  <a:gd name="connsiteY2" fmla="*/ 131807 h 901667"/>
                  <a:gd name="connsiteX3" fmla="*/ 0 w 98183"/>
                  <a:gd name="connsiteY3" fmla="*/ 0 h 901667"/>
                  <a:gd name="connsiteX0" fmla="*/ 120201 w 120201"/>
                  <a:gd name="connsiteY0" fmla="*/ 892847 h 892859"/>
                  <a:gd name="connsiteX1" fmla="*/ 73273 w 120201"/>
                  <a:gd name="connsiteY1" fmla="*/ 649011 h 892859"/>
                  <a:gd name="connsiteX2" fmla="*/ 70083 w 120201"/>
                  <a:gd name="connsiteY2" fmla="*/ 131807 h 892859"/>
                  <a:gd name="connsiteX3" fmla="*/ 0 w 120201"/>
                  <a:gd name="connsiteY3" fmla="*/ 0 h 892859"/>
                  <a:gd name="connsiteX0" fmla="*/ 120201 w 120201"/>
                  <a:gd name="connsiteY0" fmla="*/ 892847 h 892846"/>
                  <a:gd name="connsiteX1" fmla="*/ 73273 w 120201"/>
                  <a:gd name="connsiteY1" fmla="*/ 649011 h 892846"/>
                  <a:gd name="connsiteX2" fmla="*/ 70083 w 120201"/>
                  <a:gd name="connsiteY2" fmla="*/ 131807 h 892846"/>
                  <a:gd name="connsiteX3" fmla="*/ 0 w 120201"/>
                  <a:gd name="connsiteY3" fmla="*/ 0 h 892846"/>
                  <a:gd name="connsiteX0" fmla="*/ 120201 w 120201"/>
                  <a:gd name="connsiteY0" fmla="*/ 892847 h 892847"/>
                  <a:gd name="connsiteX1" fmla="*/ 73273 w 120201"/>
                  <a:gd name="connsiteY1" fmla="*/ 649011 h 892847"/>
                  <a:gd name="connsiteX2" fmla="*/ 70083 w 120201"/>
                  <a:gd name="connsiteY2" fmla="*/ 131807 h 892847"/>
                  <a:gd name="connsiteX3" fmla="*/ 0 w 120201"/>
                  <a:gd name="connsiteY3" fmla="*/ 0 h 892847"/>
                  <a:gd name="connsiteX0" fmla="*/ 120201 w 120201"/>
                  <a:gd name="connsiteY0" fmla="*/ 892847 h 892847"/>
                  <a:gd name="connsiteX1" fmla="*/ 70083 w 120201"/>
                  <a:gd name="connsiteY1" fmla="*/ 131807 h 892847"/>
                  <a:gd name="connsiteX2" fmla="*/ 0 w 120201"/>
                  <a:gd name="connsiteY2" fmla="*/ 0 h 892847"/>
                  <a:gd name="connsiteX0" fmla="*/ 120201 w 120201"/>
                  <a:gd name="connsiteY0" fmla="*/ 892847 h 892847"/>
                  <a:gd name="connsiteX1" fmla="*/ 70083 w 120201"/>
                  <a:gd name="connsiteY1" fmla="*/ 131807 h 892847"/>
                  <a:gd name="connsiteX2" fmla="*/ 0 w 120201"/>
                  <a:gd name="connsiteY2" fmla="*/ 0 h 892847"/>
                  <a:gd name="connsiteX0" fmla="*/ 126527 w 126527"/>
                  <a:gd name="connsiteY0" fmla="*/ 1057316 h 1057316"/>
                  <a:gd name="connsiteX1" fmla="*/ 70083 w 126527"/>
                  <a:gd name="connsiteY1" fmla="*/ 131807 h 1057316"/>
                  <a:gd name="connsiteX2" fmla="*/ 0 w 126527"/>
                  <a:gd name="connsiteY2" fmla="*/ 0 h 105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527" h="1057316">
                    <a:moveTo>
                      <a:pt x="126527" y="1057316"/>
                    </a:moveTo>
                    <a:cubicBezTo>
                      <a:pt x="54435" y="1044088"/>
                      <a:pt x="90116" y="280615"/>
                      <a:pt x="70083" y="131807"/>
                    </a:cubicBezTo>
                    <a:cubicBezTo>
                      <a:pt x="56403" y="14097"/>
                      <a:pt x="40792" y="22196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89" name="Grouper 88"/>
            <p:cNvGrpSpPr/>
            <p:nvPr/>
          </p:nvGrpSpPr>
          <p:grpSpPr>
            <a:xfrm>
              <a:off x="3213741" y="5001326"/>
              <a:ext cx="2429892" cy="543693"/>
              <a:chOff x="319999" y="1881857"/>
              <a:chExt cx="2102711" cy="454337"/>
            </a:xfrm>
          </p:grpSpPr>
          <p:sp>
            <p:nvSpPr>
              <p:cNvPr id="97" name="Parallélogramme 96"/>
              <p:cNvSpPr/>
              <p:nvPr/>
            </p:nvSpPr>
            <p:spPr>
              <a:xfrm>
                <a:off x="319999" y="1881857"/>
                <a:ext cx="2102711" cy="454337"/>
              </a:xfrm>
              <a:prstGeom prst="parallelogram">
                <a:avLst>
                  <a:gd name="adj" fmla="val 59034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Ellipse 97"/>
              <p:cNvSpPr/>
              <p:nvPr/>
            </p:nvSpPr>
            <p:spPr>
              <a:xfrm rot="16200000">
                <a:off x="1347712" y="1863836"/>
                <a:ext cx="81173" cy="618964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Forme libre 103"/>
              <p:cNvSpPr/>
              <p:nvPr/>
            </p:nvSpPr>
            <p:spPr>
              <a:xfrm>
                <a:off x="1694495" y="2060270"/>
                <a:ext cx="595352" cy="113048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0 w 702510"/>
                  <a:gd name="connsiteY0" fmla="*/ 183772 h 183772"/>
                  <a:gd name="connsiteX1" fmla="*/ 702510 w 702510"/>
                  <a:gd name="connsiteY1" fmla="*/ 1835 h 183772"/>
                  <a:gd name="connsiteX0" fmla="*/ 0 w 661297"/>
                  <a:gd name="connsiteY0" fmla="*/ 149498 h 149498"/>
                  <a:gd name="connsiteX1" fmla="*/ 661297 w 661297"/>
                  <a:gd name="connsiteY1" fmla="*/ 10270 h 149498"/>
                  <a:gd name="connsiteX0" fmla="*/ 0 w 661297"/>
                  <a:gd name="connsiteY0" fmla="*/ 140303 h 140303"/>
                  <a:gd name="connsiteX1" fmla="*/ 661297 w 661297"/>
                  <a:gd name="connsiteY1" fmla="*/ 1075 h 140303"/>
                  <a:gd name="connsiteX0" fmla="*/ 0 w 673661"/>
                  <a:gd name="connsiteY0" fmla="*/ 133667 h 133667"/>
                  <a:gd name="connsiteX1" fmla="*/ 673661 w 673661"/>
                  <a:gd name="connsiteY1" fmla="*/ 1557 h 13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3661" h="133667">
                    <a:moveTo>
                      <a:pt x="0" y="133667"/>
                    </a:moveTo>
                    <a:cubicBezTo>
                      <a:pt x="166545" y="-8354"/>
                      <a:pt x="572061" y="-2676"/>
                      <a:pt x="673661" y="1557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Forme libre 104"/>
              <p:cNvSpPr/>
              <p:nvPr/>
            </p:nvSpPr>
            <p:spPr>
              <a:xfrm>
                <a:off x="1063499" y="2211127"/>
                <a:ext cx="247869" cy="123520"/>
              </a:xfrm>
              <a:custGeom>
                <a:avLst/>
                <a:gdLst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463826 w 516834"/>
                  <a:gd name="connsiteY2" fmla="*/ 322311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503583 w 516834"/>
                  <a:gd name="connsiteY2" fmla="*/ 587355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30228"/>
                  <a:gd name="connsiteY0" fmla="*/ 1806555 h 1806555"/>
                  <a:gd name="connsiteX1" fmla="*/ 530086 w 530228"/>
                  <a:gd name="connsiteY1" fmla="*/ 1302972 h 1806555"/>
                  <a:gd name="connsiteX2" fmla="*/ 503583 w 530228"/>
                  <a:gd name="connsiteY2" fmla="*/ 587355 h 1806555"/>
                  <a:gd name="connsiteX3" fmla="*/ 463826 w 530228"/>
                  <a:gd name="connsiteY3" fmla="*/ 136781 h 1806555"/>
                  <a:gd name="connsiteX4" fmla="*/ 357808 w 530228"/>
                  <a:gd name="connsiteY4" fmla="*/ 4259 h 1806555"/>
                  <a:gd name="connsiteX5" fmla="*/ 225287 w 530228"/>
                  <a:gd name="connsiteY5" fmla="*/ 57268 h 1806555"/>
                  <a:gd name="connsiteX6" fmla="*/ 0 w 530228"/>
                  <a:gd name="connsiteY6" fmla="*/ 295807 h 1806555"/>
                  <a:gd name="connsiteX0" fmla="*/ 543338 w 543338"/>
                  <a:gd name="connsiteY0" fmla="*/ 1886068 h 1886068"/>
                  <a:gd name="connsiteX1" fmla="*/ 530086 w 543338"/>
                  <a:gd name="connsiteY1" fmla="*/ 1302972 h 1886068"/>
                  <a:gd name="connsiteX2" fmla="*/ 503583 w 543338"/>
                  <a:gd name="connsiteY2" fmla="*/ 587355 h 1886068"/>
                  <a:gd name="connsiteX3" fmla="*/ 463826 w 543338"/>
                  <a:gd name="connsiteY3" fmla="*/ 136781 h 1886068"/>
                  <a:gd name="connsiteX4" fmla="*/ 357808 w 543338"/>
                  <a:gd name="connsiteY4" fmla="*/ 4259 h 1886068"/>
                  <a:gd name="connsiteX5" fmla="*/ 225287 w 543338"/>
                  <a:gd name="connsiteY5" fmla="*/ 57268 h 1886068"/>
                  <a:gd name="connsiteX6" fmla="*/ 0 w 543338"/>
                  <a:gd name="connsiteY6" fmla="*/ 295807 h 1886068"/>
                  <a:gd name="connsiteX0" fmla="*/ 569842 w 569842"/>
                  <a:gd name="connsiteY0" fmla="*/ 1886588 h 1886588"/>
                  <a:gd name="connsiteX1" fmla="*/ 556590 w 569842"/>
                  <a:gd name="connsiteY1" fmla="*/ 1303492 h 1886588"/>
                  <a:gd name="connsiteX2" fmla="*/ 530087 w 569842"/>
                  <a:gd name="connsiteY2" fmla="*/ 587875 h 1886588"/>
                  <a:gd name="connsiteX3" fmla="*/ 490330 w 569842"/>
                  <a:gd name="connsiteY3" fmla="*/ 137301 h 1886588"/>
                  <a:gd name="connsiteX4" fmla="*/ 384312 w 569842"/>
                  <a:gd name="connsiteY4" fmla="*/ 4779 h 1886588"/>
                  <a:gd name="connsiteX5" fmla="*/ 251791 w 569842"/>
                  <a:gd name="connsiteY5" fmla="*/ 57788 h 1886588"/>
                  <a:gd name="connsiteX6" fmla="*/ 0 w 569842"/>
                  <a:gd name="connsiteY6" fmla="*/ 322831 h 1886588"/>
                  <a:gd name="connsiteX0" fmla="*/ 419447 w 419447"/>
                  <a:gd name="connsiteY0" fmla="*/ 1887446 h 1887446"/>
                  <a:gd name="connsiteX1" fmla="*/ 406195 w 419447"/>
                  <a:gd name="connsiteY1" fmla="*/ 1304350 h 1887446"/>
                  <a:gd name="connsiteX2" fmla="*/ 379692 w 419447"/>
                  <a:gd name="connsiteY2" fmla="*/ 588733 h 1887446"/>
                  <a:gd name="connsiteX3" fmla="*/ 339935 w 419447"/>
                  <a:gd name="connsiteY3" fmla="*/ 138159 h 1887446"/>
                  <a:gd name="connsiteX4" fmla="*/ 233917 w 419447"/>
                  <a:gd name="connsiteY4" fmla="*/ 5637 h 1887446"/>
                  <a:gd name="connsiteX5" fmla="*/ 101396 w 419447"/>
                  <a:gd name="connsiteY5" fmla="*/ 58646 h 1887446"/>
                  <a:gd name="connsiteX6" fmla="*/ 0 w 419447"/>
                  <a:gd name="connsiteY6" fmla="*/ 359784 h 1887446"/>
                  <a:gd name="connsiteX0" fmla="*/ 419447 w 419447"/>
                  <a:gd name="connsiteY0" fmla="*/ 1883354 h 1883354"/>
                  <a:gd name="connsiteX1" fmla="*/ 406195 w 419447"/>
                  <a:gd name="connsiteY1" fmla="*/ 1300258 h 1883354"/>
                  <a:gd name="connsiteX2" fmla="*/ 379692 w 419447"/>
                  <a:gd name="connsiteY2" fmla="*/ 584641 h 1883354"/>
                  <a:gd name="connsiteX3" fmla="*/ 339935 w 419447"/>
                  <a:gd name="connsiteY3" fmla="*/ 134067 h 1883354"/>
                  <a:gd name="connsiteX4" fmla="*/ 233917 w 419447"/>
                  <a:gd name="connsiteY4" fmla="*/ 1545 h 1883354"/>
                  <a:gd name="connsiteX5" fmla="*/ 215696 w 419447"/>
                  <a:gd name="connsiteY5" fmla="*/ 198933 h 1883354"/>
                  <a:gd name="connsiteX6" fmla="*/ 0 w 419447"/>
                  <a:gd name="connsiteY6" fmla="*/ 355692 h 1883354"/>
                  <a:gd name="connsiteX0" fmla="*/ 419447 w 419447"/>
                  <a:gd name="connsiteY0" fmla="*/ 1885839 h 1885839"/>
                  <a:gd name="connsiteX1" fmla="*/ 406195 w 419447"/>
                  <a:gd name="connsiteY1" fmla="*/ 1302743 h 1885839"/>
                  <a:gd name="connsiteX2" fmla="*/ 379692 w 419447"/>
                  <a:gd name="connsiteY2" fmla="*/ 587126 h 1885839"/>
                  <a:gd name="connsiteX3" fmla="*/ 376030 w 419447"/>
                  <a:gd name="connsiteY3" fmla="*/ 395231 h 1885839"/>
                  <a:gd name="connsiteX4" fmla="*/ 233917 w 419447"/>
                  <a:gd name="connsiteY4" fmla="*/ 4030 h 1885839"/>
                  <a:gd name="connsiteX5" fmla="*/ 215696 w 419447"/>
                  <a:gd name="connsiteY5" fmla="*/ 201418 h 1885839"/>
                  <a:gd name="connsiteX6" fmla="*/ 0 w 419447"/>
                  <a:gd name="connsiteY6" fmla="*/ 358177 h 1885839"/>
                  <a:gd name="connsiteX0" fmla="*/ 419447 w 419447"/>
                  <a:gd name="connsiteY0" fmla="*/ 1742488 h 1742488"/>
                  <a:gd name="connsiteX1" fmla="*/ 406195 w 419447"/>
                  <a:gd name="connsiteY1" fmla="*/ 1159392 h 1742488"/>
                  <a:gd name="connsiteX2" fmla="*/ 379692 w 419447"/>
                  <a:gd name="connsiteY2" fmla="*/ 443775 h 1742488"/>
                  <a:gd name="connsiteX3" fmla="*/ 376030 w 419447"/>
                  <a:gd name="connsiteY3" fmla="*/ 251880 h 1742488"/>
                  <a:gd name="connsiteX4" fmla="*/ 366265 w 419447"/>
                  <a:gd name="connsiteY4" fmla="*/ 11073 h 1742488"/>
                  <a:gd name="connsiteX5" fmla="*/ 215696 w 419447"/>
                  <a:gd name="connsiteY5" fmla="*/ 58067 h 1742488"/>
                  <a:gd name="connsiteX6" fmla="*/ 0 w 419447"/>
                  <a:gd name="connsiteY6" fmla="*/ 214826 h 1742488"/>
                  <a:gd name="connsiteX0" fmla="*/ 491636 w 491636"/>
                  <a:gd name="connsiteY0" fmla="*/ 1742758 h 1742758"/>
                  <a:gd name="connsiteX1" fmla="*/ 478384 w 491636"/>
                  <a:gd name="connsiteY1" fmla="*/ 1159662 h 1742758"/>
                  <a:gd name="connsiteX2" fmla="*/ 451881 w 491636"/>
                  <a:gd name="connsiteY2" fmla="*/ 444045 h 1742758"/>
                  <a:gd name="connsiteX3" fmla="*/ 448219 w 491636"/>
                  <a:gd name="connsiteY3" fmla="*/ 252150 h 1742758"/>
                  <a:gd name="connsiteX4" fmla="*/ 438454 w 491636"/>
                  <a:gd name="connsiteY4" fmla="*/ 11343 h 1742758"/>
                  <a:gd name="connsiteX5" fmla="*/ 287885 w 491636"/>
                  <a:gd name="connsiteY5" fmla="*/ 58337 h 1742758"/>
                  <a:gd name="connsiteX6" fmla="*/ 0 w 491636"/>
                  <a:gd name="connsiteY6" fmla="*/ 227128 h 1742758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38454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48219 w 491636"/>
                  <a:gd name="connsiteY2" fmla="*/ 255184 h 1745792"/>
                  <a:gd name="connsiteX3" fmla="*/ 402359 w 491636"/>
                  <a:gd name="connsiteY3" fmla="*/ 14377 h 1745792"/>
                  <a:gd name="connsiteX4" fmla="*/ 233743 w 491636"/>
                  <a:gd name="connsiteY4" fmla="*/ 49340 h 1745792"/>
                  <a:gd name="connsiteX5" fmla="*/ 0 w 491636"/>
                  <a:gd name="connsiteY5" fmla="*/ 230162 h 1745792"/>
                  <a:gd name="connsiteX0" fmla="*/ 491636 w 491636"/>
                  <a:gd name="connsiteY0" fmla="*/ 1744018 h 1744018"/>
                  <a:gd name="connsiteX1" fmla="*/ 478384 w 491636"/>
                  <a:gd name="connsiteY1" fmla="*/ 803640 h 1744018"/>
                  <a:gd name="connsiteX2" fmla="*/ 466386 w 491636"/>
                  <a:gd name="connsiteY2" fmla="*/ 229188 h 1744018"/>
                  <a:gd name="connsiteX3" fmla="*/ 402359 w 491636"/>
                  <a:gd name="connsiteY3" fmla="*/ 12603 h 1744018"/>
                  <a:gd name="connsiteX4" fmla="*/ 233743 w 491636"/>
                  <a:gd name="connsiteY4" fmla="*/ 47566 h 1744018"/>
                  <a:gd name="connsiteX5" fmla="*/ 0 w 491636"/>
                  <a:gd name="connsiteY5" fmla="*/ 228388 h 1744018"/>
                  <a:gd name="connsiteX0" fmla="*/ 491636 w 491636"/>
                  <a:gd name="connsiteY0" fmla="*/ 1700873 h 1700873"/>
                  <a:gd name="connsiteX1" fmla="*/ 478384 w 491636"/>
                  <a:gd name="connsiteY1" fmla="*/ 760495 h 1700873"/>
                  <a:gd name="connsiteX2" fmla="*/ 466386 w 491636"/>
                  <a:gd name="connsiteY2" fmla="*/ 186043 h 1700873"/>
                  <a:gd name="connsiteX3" fmla="*/ 420525 w 491636"/>
                  <a:gd name="connsiteY3" fmla="*/ 66348 h 1700873"/>
                  <a:gd name="connsiteX4" fmla="*/ 233743 w 491636"/>
                  <a:gd name="connsiteY4" fmla="*/ 4421 h 1700873"/>
                  <a:gd name="connsiteX5" fmla="*/ 0 w 491636"/>
                  <a:gd name="connsiteY5" fmla="*/ 185243 h 1700873"/>
                  <a:gd name="connsiteX0" fmla="*/ 491636 w 491636"/>
                  <a:gd name="connsiteY0" fmla="*/ 1640562 h 1640562"/>
                  <a:gd name="connsiteX1" fmla="*/ 478384 w 491636"/>
                  <a:gd name="connsiteY1" fmla="*/ 700184 h 1640562"/>
                  <a:gd name="connsiteX2" fmla="*/ 466386 w 491636"/>
                  <a:gd name="connsiteY2" fmla="*/ 125732 h 1640562"/>
                  <a:gd name="connsiteX3" fmla="*/ 420525 w 491636"/>
                  <a:gd name="connsiteY3" fmla="*/ 6037 h 1640562"/>
                  <a:gd name="connsiteX4" fmla="*/ 221631 w 491636"/>
                  <a:gd name="connsiteY4" fmla="*/ 28889 h 1640562"/>
                  <a:gd name="connsiteX5" fmla="*/ 0 w 491636"/>
                  <a:gd name="connsiteY5" fmla="*/ 124932 h 1640562"/>
                  <a:gd name="connsiteX0" fmla="*/ 461357 w 461357"/>
                  <a:gd name="connsiteY0" fmla="*/ 1643114 h 1643114"/>
                  <a:gd name="connsiteX1" fmla="*/ 448105 w 461357"/>
                  <a:gd name="connsiteY1" fmla="*/ 702736 h 1643114"/>
                  <a:gd name="connsiteX2" fmla="*/ 436107 w 461357"/>
                  <a:gd name="connsiteY2" fmla="*/ 128284 h 1643114"/>
                  <a:gd name="connsiteX3" fmla="*/ 390246 w 461357"/>
                  <a:gd name="connsiteY3" fmla="*/ 8589 h 1643114"/>
                  <a:gd name="connsiteX4" fmla="*/ 191352 w 461357"/>
                  <a:gd name="connsiteY4" fmla="*/ 31441 h 1643114"/>
                  <a:gd name="connsiteX5" fmla="*/ 0 w 461357"/>
                  <a:gd name="connsiteY5" fmla="*/ 206207 h 1643114"/>
                  <a:gd name="connsiteX0" fmla="*/ 461357 w 461357"/>
                  <a:gd name="connsiteY0" fmla="*/ 1647871 h 1647871"/>
                  <a:gd name="connsiteX1" fmla="*/ 448105 w 461357"/>
                  <a:gd name="connsiteY1" fmla="*/ 707493 h 1647871"/>
                  <a:gd name="connsiteX2" fmla="*/ 436107 w 461357"/>
                  <a:gd name="connsiteY2" fmla="*/ 133041 h 1647871"/>
                  <a:gd name="connsiteX3" fmla="*/ 359968 w 461357"/>
                  <a:gd name="connsiteY3" fmla="*/ 7290 h 1647871"/>
                  <a:gd name="connsiteX4" fmla="*/ 191352 w 461357"/>
                  <a:gd name="connsiteY4" fmla="*/ 36198 h 1647871"/>
                  <a:gd name="connsiteX5" fmla="*/ 0 w 461357"/>
                  <a:gd name="connsiteY5" fmla="*/ 210964 h 1647871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7904 h 1647904"/>
                  <a:gd name="connsiteX1" fmla="*/ 448105 w 461357"/>
                  <a:gd name="connsiteY1" fmla="*/ 707526 h 1647904"/>
                  <a:gd name="connsiteX2" fmla="*/ 436107 w 461357"/>
                  <a:gd name="connsiteY2" fmla="*/ 133074 h 1647904"/>
                  <a:gd name="connsiteX3" fmla="*/ 366024 w 461357"/>
                  <a:gd name="connsiteY3" fmla="*/ 1267 h 1647904"/>
                  <a:gd name="connsiteX4" fmla="*/ 191352 w 461357"/>
                  <a:gd name="connsiteY4" fmla="*/ 36231 h 1647904"/>
                  <a:gd name="connsiteX5" fmla="*/ 0 w 461357"/>
                  <a:gd name="connsiteY5" fmla="*/ 210997 h 1647904"/>
                  <a:gd name="connsiteX0" fmla="*/ 461357 w 461357"/>
                  <a:gd name="connsiteY0" fmla="*/ 1655534 h 1655534"/>
                  <a:gd name="connsiteX1" fmla="*/ 448105 w 461357"/>
                  <a:gd name="connsiteY1" fmla="*/ 715156 h 1655534"/>
                  <a:gd name="connsiteX2" fmla="*/ 436107 w 461357"/>
                  <a:gd name="connsiteY2" fmla="*/ 140704 h 1655534"/>
                  <a:gd name="connsiteX3" fmla="*/ 366024 w 461357"/>
                  <a:gd name="connsiteY3" fmla="*/ 8897 h 1655534"/>
                  <a:gd name="connsiteX4" fmla="*/ 191352 w 461357"/>
                  <a:gd name="connsiteY4" fmla="*/ 43861 h 1655534"/>
                  <a:gd name="connsiteX5" fmla="*/ 0 w 461357"/>
                  <a:gd name="connsiteY5" fmla="*/ 218627 h 1655534"/>
                  <a:gd name="connsiteX0" fmla="*/ 448105 w 448105"/>
                  <a:gd name="connsiteY0" fmla="*/ 715156 h 715156"/>
                  <a:gd name="connsiteX1" fmla="*/ 436107 w 448105"/>
                  <a:gd name="connsiteY1" fmla="*/ 140704 h 715156"/>
                  <a:gd name="connsiteX2" fmla="*/ 366024 w 448105"/>
                  <a:gd name="connsiteY2" fmla="*/ 8897 h 715156"/>
                  <a:gd name="connsiteX3" fmla="*/ 191352 w 448105"/>
                  <a:gd name="connsiteY3" fmla="*/ 43861 h 715156"/>
                  <a:gd name="connsiteX4" fmla="*/ 0 w 448105"/>
                  <a:gd name="connsiteY4" fmla="*/ 218627 h 715156"/>
                  <a:gd name="connsiteX0" fmla="*/ 436107 w 436107"/>
                  <a:gd name="connsiteY0" fmla="*/ 140704 h 218627"/>
                  <a:gd name="connsiteX1" fmla="*/ 366024 w 436107"/>
                  <a:gd name="connsiteY1" fmla="*/ 8897 h 218627"/>
                  <a:gd name="connsiteX2" fmla="*/ 191352 w 436107"/>
                  <a:gd name="connsiteY2" fmla="*/ 43861 h 218627"/>
                  <a:gd name="connsiteX3" fmla="*/ 0 w 436107"/>
                  <a:gd name="connsiteY3" fmla="*/ 218627 h 218627"/>
                  <a:gd name="connsiteX0" fmla="*/ 366024 w 366024"/>
                  <a:gd name="connsiteY0" fmla="*/ 8897 h 218627"/>
                  <a:gd name="connsiteX1" fmla="*/ 191352 w 366024"/>
                  <a:gd name="connsiteY1" fmla="*/ 43861 h 218627"/>
                  <a:gd name="connsiteX2" fmla="*/ 0 w 366024"/>
                  <a:gd name="connsiteY2" fmla="*/ 218627 h 218627"/>
                  <a:gd name="connsiteX0" fmla="*/ 374651 w 374651"/>
                  <a:gd name="connsiteY0" fmla="*/ 8897 h 218627"/>
                  <a:gd name="connsiteX1" fmla="*/ 191352 w 374651"/>
                  <a:gd name="connsiteY1" fmla="*/ 43861 h 218627"/>
                  <a:gd name="connsiteX2" fmla="*/ 0 w 374651"/>
                  <a:gd name="connsiteY2" fmla="*/ 218627 h 218627"/>
                  <a:gd name="connsiteX0" fmla="*/ 366025 w 366025"/>
                  <a:gd name="connsiteY0" fmla="*/ 8897 h 218627"/>
                  <a:gd name="connsiteX1" fmla="*/ 191352 w 366025"/>
                  <a:gd name="connsiteY1" fmla="*/ 43861 h 218627"/>
                  <a:gd name="connsiteX2" fmla="*/ 0 w 366025"/>
                  <a:gd name="connsiteY2" fmla="*/ 218627 h 218627"/>
                  <a:gd name="connsiteX0" fmla="*/ 357399 w 357399"/>
                  <a:gd name="connsiteY0" fmla="*/ 7682 h 226038"/>
                  <a:gd name="connsiteX1" fmla="*/ 191352 w 357399"/>
                  <a:gd name="connsiteY1" fmla="*/ 51272 h 226038"/>
                  <a:gd name="connsiteX2" fmla="*/ 0 w 357399"/>
                  <a:gd name="connsiteY2" fmla="*/ 226038 h 226038"/>
                  <a:gd name="connsiteX0" fmla="*/ 374872 w 374872"/>
                  <a:gd name="connsiteY0" fmla="*/ 7682 h 226038"/>
                  <a:gd name="connsiteX1" fmla="*/ 191352 w 374872"/>
                  <a:gd name="connsiteY1" fmla="*/ 51272 h 226038"/>
                  <a:gd name="connsiteX2" fmla="*/ 0 w 374872"/>
                  <a:gd name="connsiteY2" fmla="*/ 226038 h 22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4872" h="226038">
                    <a:moveTo>
                      <a:pt x="374872" y="7682"/>
                    </a:moveTo>
                    <a:cubicBezTo>
                      <a:pt x="334080" y="-14514"/>
                      <a:pt x="253831" y="14879"/>
                      <a:pt x="191352" y="51272"/>
                    </a:cubicBezTo>
                    <a:cubicBezTo>
                      <a:pt x="128873" y="87665"/>
                      <a:pt x="0" y="226038"/>
                      <a:pt x="0" y="226038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Forme libre 105"/>
              <p:cNvSpPr/>
              <p:nvPr/>
            </p:nvSpPr>
            <p:spPr>
              <a:xfrm>
                <a:off x="1411043" y="1883939"/>
                <a:ext cx="200852" cy="246174"/>
              </a:xfrm>
              <a:custGeom>
                <a:avLst/>
                <a:gdLst>
                  <a:gd name="connsiteX0" fmla="*/ 18688 w 363244"/>
                  <a:gd name="connsiteY0" fmla="*/ 2120347 h 2120347"/>
                  <a:gd name="connsiteX1" fmla="*/ 5436 w 363244"/>
                  <a:gd name="connsiteY1" fmla="*/ 1258956 h 2120347"/>
                  <a:gd name="connsiteX2" fmla="*/ 5436 w 363244"/>
                  <a:gd name="connsiteY2" fmla="*/ 702365 h 2120347"/>
                  <a:gd name="connsiteX3" fmla="*/ 71696 w 363244"/>
                  <a:gd name="connsiteY3" fmla="*/ 397565 h 2120347"/>
                  <a:gd name="connsiteX4" fmla="*/ 363244 w 363244"/>
                  <a:gd name="connsiteY4" fmla="*/ 0 h 2120347"/>
                  <a:gd name="connsiteX0" fmla="*/ 20641 w 365197"/>
                  <a:gd name="connsiteY0" fmla="*/ 2120347 h 2120347"/>
                  <a:gd name="connsiteX1" fmla="*/ 7389 w 365197"/>
                  <a:gd name="connsiteY1" fmla="*/ 1258956 h 2120347"/>
                  <a:gd name="connsiteX2" fmla="*/ 7389 w 365197"/>
                  <a:gd name="connsiteY2" fmla="*/ 702365 h 2120347"/>
                  <a:gd name="connsiteX3" fmla="*/ 100154 w 365197"/>
                  <a:gd name="connsiteY3" fmla="*/ 318052 h 2120347"/>
                  <a:gd name="connsiteX4" fmla="*/ 365197 w 365197"/>
                  <a:gd name="connsiteY4" fmla="*/ 0 h 2120347"/>
                  <a:gd name="connsiteX0" fmla="*/ 8055 w 364722"/>
                  <a:gd name="connsiteY0" fmla="*/ 2138513 h 2138513"/>
                  <a:gd name="connsiteX1" fmla="*/ 6914 w 364722"/>
                  <a:gd name="connsiteY1" fmla="*/ 1258956 h 2138513"/>
                  <a:gd name="connsiteX2" fmla="*/ 6914 w 364722"/>
                  <a:gd name="connsiteY2" fmla="*/ 702365 h 2138513"/>
                  <a:gd name="connsiteX3" fmla="*/ 99679 w 364722"/>
                  <a:gd name="connsiteY3" fmla="*/ 318052 h 2138513"/>
                  <a:gd name="connsiteX4" fmla="*/ 364722 w 364722"/>
                  <a:gd name="connsiteY4" fmla="*/ 0 h 2138513"/>
                  <a:gd name="connsiteX0" fmla="*/ 10506 w 367173"/>
                  <a:gd name="connsiteY0" fmla="*/ 2138513 h 2138513"/>
                  <a:gd name="connsiteX1" fmla="*/ 3309 w 367173"/>
                  <a:gd name="connsiteY1" fmla="*/ 1265012 h 2138513"/>
                  <a:gd name="connsiteX2" fmla="*/ 9365 w 367173"/>
                  <a:gd name="connsiteY2" fmla="*/ 702365 h 2138513"/>
                  <a:gd name="connsiteX3" fmla="*/ 102130 w 367173"/>
                  <a:gd name="connsiteY3" fmla="*/ 318052 h 2138513"/>
                  <a:gd name="connsiteX4" fmla="*/ 367173 w 367173"/>
                  <a:gd name="connsiteY4" fmla="*/ 0 h 2138513"/>
                  <a:gd name="connsiteX0" fmla="*/ 10506 w 336895"/>
                  <a:gd name="connsiteY0" fmla="*/ 2102179 h 2102179"/>
                  <a:gd name="connsiteX1" fmla="*/ 3309 w 336895"/>
                  <a:gd name="connsiteY1" fmla="*/ 1228678 h 2102179"/>
                  <a:gd name="connsiteX2" fmla="*/ 9365 w 336895"/>
                  <a:gd name="connsiteY2" fmla="*/ 666031 h 2102179"/>
                  <a:gd name="connsiteX3" fmla="*/ 102130 w 336895"/>
                  <a:gd name="connsiteY3" fmla="*/ 281718 h 2102179"/>
                  <a:gd name="connsiteX4" fmla="*/ 336895 w 336895"/>
                  <a:gd name="connsiteY4" fmla="*/ 0 h 2102179"/>
                  <a:gd name="connsiteX0" fmla="*/ 10506 w 349006"/>
                  <a:gd name="connsiteY0" fmla="*/ 2108235 h 2108235"/>
                  <a:gd name="connsiteX1" fmla="*/ 3309 w 349006"/>
                  <a:gd name="connsiteY1" fmla="*/ 1234734 h 2108235"/>
                  <a:gd name="connsiteX2" fmla="*/ 9365 w 349006"/>
                  <a:gd name="connsiteY2" fmla="*/ 672087 h 2108235"/>
                  <a:gd name="connsiteX3" fmla="*/ 102130 w 349006"/>
                  <a:gd name="connsiteY3" fmla="*/ 287774 h 2108235"/>
                  <a:gd name="connsiteX4" fmla="*/ 349006 w 349006"/>
                  <a:gd name="connsiteY4" fmla="*/ 0 h 2108235"/>
                  <a:gd name="connsiteX0" fmla="*/ 3309 w 349006"/>
                  <a:gd name="connsiteY0" fmla="*/ 1234734 h 1234734"/>
                  <a:gd name="connsiteX1" fmla="*/ 9365 w 349006"/>
                  <a:gd name="connsiteY1" fmla="*/ 672087 h 1234734"/>
                  <a:gd name="connsiteX2" fmla="*/ 102130 w 349006"/>
                  <a:gd name="connsiteY2" fmla="*/ 287774 h 1234734"/>
                  <a:gd name="connsiteX3" fmla="*/ 349006 w 349006"/>
                  <a:gd name="connsiteY3" fmla="*/ 0 h 1234734"/>
                  <a:gd name="connsiteX0" fmla="*/ 0 w 339641"/>
                  <a:gd name="connsiteY0" fmla="*/ 672087 h 672087"/>
                  <a:gd name="connsiteX1" fmla="*/ 92765 w 339641"/>
                  <a:gd name="connsiteY1" fmla="*/ 287774 h 672087"/>
                  <a:gd name="connsiteX2" fmla="*/ 339641 w 339641"/>
                  <a:gd name="connsiteY2" fmla="*/ 0 h 672087"/>
                  <a:gd name="connsiteX0" fmla="*/ 0 w 303641"/>
                  <a:gd name="connsiteY0" fmla="*/ 448887 h 448887"/>
                  <a:gd name="connsiteX1" fmla="*/ 56765 w 303641"/>
                  <a:gd name="connsiteY1" fmla="*/ 287774 h 448887"/>
                  <a:gd name="connsiteX2" fmla="*/ 303641 w 303641"/>
                  <a:gd name="connsiteY2" fmla="*/ 0 h 448887"/>
                  <a:gd name="connsiteX0" fmla="*/ 0 w 303641"/>
                  <a:gd name="connsiteY0" fmla="*/ 448887 h 448887"/>
                  <a:gd name="connsiteX1" fmla="*/ 56765 w 303641"/>
                  <a:gd name="connsiteY1" fmla="*/ 287774 h 448887"/>
                  <a:gd name="connsiteX2" fmla="*/ 303641 w 303641"/>
                  <a:gd name="connsiteY2" fmla="*/ 0 h 448887"/>
                  <a:gd name="connsiteX0" fmla="*/ 0 w 303641"/>
                  <a:gd name="connsiteY0" fmla="*/ 448887 h 448887"/>
                  <a:gd name="connsiteX1" fmla="*/ 303641 w 303641"/>
                  <a:gd name="connsiteY1" fmla="*/ 0 h 448887"/>
                  <a:gd name="connsiteX0" fmla="*/ 0 w 303641"/>
                  <a:gd name="connsiteY0" fmla="*/ 448887 h 448887"/>
                  <a:gd name="connsiteX1" fmla="*/ 303641 w 303641"/>
                  <a:gd name="connsiteY1" fmla="*/ 0 h 448887"/>
                  <a:gd name="connsiteX0" fmla="*/ 0 w 303765"/>
                  <a:gd name="connsiteY0" fmla="*/ 450493 h 450493"/>
                  <a:gd name="connsiteX1" fmla="*/ 303641 w 303765"/>
                  <a:gd name="connsiteY1" fmla="*/ 1606 h 45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3765" h="450493">
                    <a:moveTo>
                      <a:pt x="0" y="450493"/>
                    </a:moveTo>
                    <a:cubicBezTo>
                      <a:pt x="69838" y="161912"/>
                      <a:pt x="310003" y="-19095"/>
                      <a:pt x="303641" y="1606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Forme libre 106"/>
              <p:cNvSpPr/>
              <p:nvPr/>
            </p:nvSpPr>
            <p:spPr>
              <a:xfrm flipH="1">
                <a:off x="510025" y="2070416"/>
                <a:ext cx="568239" cy="111012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0 w 702510"/>
                  <a:gd name="connsiteY0" fmla="*/ 183772 h 183772"/>
                  <a:gd name="connsiteX1" fmla="*/ 702510 w 702510"/>
                  <a:gd name="connsiteY1" fmla="*/ 1835 h 183772"/>
                  <a:gd name="connsiteX0" fmla="*/ 0 w 661297"/>
                  <a:gd name="connsiteY0" fmla="*/ 149498 h 149498"/>
                  <a:gd name="connsiteX1" fmla="*/ 661297 w 661297"/>
                  <a:gd name="connsiteY1" fmla="*/ 10270 h 149498"/>
                  <a:gd name="connsiteX0" fmla="*/ 0 w 661297"/>
                  <a:gd name="connsiteY0" fmla="*/ 140303 h 140303"/>
                  <a:gd name="connsiteX1" fmla="*/ 661297 w 661297"/>
                  <a:gd name="connsiteY1" fmla="*/ 1075 h 140303"/>
                  <a:gd name="connsiteX0" fmla="*/ 0 w 673661"/>
                  <a:gd name="connsiteY0" fmla="*/ 133667 h 133667"/>
                  <a:gd name="connsiteX1" fmla="*/ 673661 w 673661"/>
                  <a:gd name="connsiteY1" fmla="*/ 1557 h 133667"/>
                  <a:gd name="connsiteX0" fmla="*/ 0 w 642982"/>
                  <a:gd name="connsiteY0" fmla="*/ 131259 h 131259"/>
                  <a:gd name="connsiteX1" fmla="*/ 642982 w 642982"/>
                  <a:gd name="connsiteY1" fmla="*/ 1799 h 13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82" h="131259">
                    <a:moveTo>
                      <a:pt x="0" y="131259"/>
                    </a:moveTo>
                    <a:cubicBezTo>
                      <a:pt x="166545" y="-10762"/>
                      <a:pt x="541382" y="-2434"/>
                      <a:pt x="642982" y="1799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0" name="Ellipse 89"/>
            <p:cNvSpPr/>
            <p:nvPr/>
          </p:nvSpPr>
          <p:spPr>
            <a:xfrm flipH="1" flipV="1">
              <a:off x="4507399" y="6282100"/>
              <a:ext cx="28677" cy="3282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64000"/>
                  </a:schemeClr>
                </a:gs>
                <a:gs pos="35000">
                  <a:schemeClr val="accent1">
                    <a:lumMod val="0"/>
                    <a:lumOff val="100000"/>
                    <a:alpha val="61000"/>
                  </a:schemeClr>
                </a:gs>
                <a:gs pos="100000">
                  <a:schemeClr val="accent3"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3">
                  <a:lumMod val="75000"/>
                </a:schemeClr>
              </a:solidFill>
            </a:ln>
            <a:effectLst>
              <a:glow rad="12700">
                <a:schemeClr val="accent3">
                  <a:lumMod val="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Ellipse 146"/>
            <p:cNvSpPr/>
            <p:nvPr/>
          </p:nvSpPr>
          <p:spPr>
            <a:xfrm flipH="1" flipV="1">
              <a:off x="4370169" y="6285546"/>
              <a:ext cx="28677" cy="3282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64000"/>
                  </a:schemeClr>
                </a:gs>
                <a:gs pos="35000">
                  <a:schemeClr val="accent1">
                    <a:lumMod val="0"/>
                    <a:lumOff val="100000"/>
                    <a:alpha val="61000"/>
                  </a:schemeClr>
                </a:gs>
                <a:gs pos="100000">
                  <a:schemeClr val="accent3"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3">
                  <a:lumMod val="75000"/>
                </a:schemeClr>
              </a:solidFill>
            </a:ln>
            <a:effectLst>
              <a:glow rad="12700">
                <a:schemeClr val="accent3">
                  <a:lumMod val="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8" name="Grouper 147"/>
          <p:cNvGrpSpPr/>
          <p:nvPr/>
        </p:nvGrpSpPr>
        <p:grpSpPr>
          <a:xfrm>
            <a:off x="3527510" y="2028748"/>
            <a:ext cx="5207306" cy="693290"/>
            <a:chOff x="1450428" y="3665080"/>
            <a:chExt cx="5207306" cy="693290"/>
          </a:xfrm>
        </p:grpSpPr>
        <p:sp>
          <p:nvSpPr>
            <p:cNvPr id="150" name="Ellipse 149"/>
            <p:cNvSpPr/>
            <p:nvPr/>
          </p:nvSpPr>
          <p:spPr>
            <a:xfrm>
              <a:off x="1450428" y="4002916"/>
              <a:ext cx="359550" cy="355454"/>
            </a:xfrm>
            <a:prstGeom prst="ellipse">
              <a:avLst/>
            </a:pr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1600" b="1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51" name="Connecteur en angle 150"/>
            <p:cNvCxnSpPr>
              <a:stCxn id="150" idx="0"/>
            </p:cNvCxnSpPr>
            <p:nvPr/>
          </p:nvCxnSpPr>
          <p:spPr>
            <a:xfrm rot="5400000" flipH="1" flipV="1">
              <a:off x="2754532" y="2655655"/>
              <a:ext cx="222932" cy="2471590"/>
            </a:xfrm>
            <a:prstGeom prst="bentConnector2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2" name="ZoneTexte 151"/>
                <p:cNvSpPr txBox="1"/>
                <p:nvPr/>
              </p:nvSpPr>
              <p:spPr>
                <a:xfrm>
                  <a:off x="4101793" y="3665080"/>
                  <a:ext cx="2555941" cy="458844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200" b="0" i="1" smtClean="0">
                          <a:latin typeface="Cambria Math" charset="0"/>
                        </a:rPr>
                        <m:t>𝑍</m:t>
                      </m:r>
                      <m:r>
                        <a:rPr lang="fr-FR" sz="1200" b="0" i="1" smtClean="0">
                          <a:latin typeface="Cambria Math" charset="0"/>
                        </a:rPr>
                        <m:t>∼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1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sz="14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i="1">
                                      <a:latin typeface="Cambria Math" charset="0"/>
                                    </a:rPr>
                                    <m:t>ℓ</m:t>
                                  </m:r>
                                </m:num>
                                <m:den>
                                  <m:r>
                                    <a:rPr lang="fr-FR" sz="1400" i="1">
                                      <a:latin typeface="Cambria Math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sz="14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fr-FR" sz="1400" dirty="0" smtClean="0"/>
                    <a:t>for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latin typeface="Cambria Math" charset="0"/>
                        </a:rPr>
                        <m:t>𝑟</m:t>
                      </m:r>
                      <m:r>
                        <a:rPr lang="fr-FR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≳2</m:t>
                      </m:r>
                      <m:r>
                        <a:rPr lang="fr-FR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𝑀</m:t>
                      </m:r>
                      <m:r>
                        <a:rPr lang="fr-FR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152" name="ZoneTexte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1793" y="3665080"/>
                  <a:ext cx="2555941" cy="45884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er 152"/>
          <p:cNvGrpSpPr/>
          <p:nvPr/>
        </p:nvGrpSpPr>
        <p:grpSpPr>
          <a:xfrm>
            <a:off x="5423662" y="2844709"/>
            <a:ext cx="1935573" cy="810088"/>
            <a:chOff x="677460" y="4002916"/>
            <a:chExt cx="1935573" cy="810088"/>
          </a:xfrm>
        </p:grpSpPr>
        <p:sp>
          <p:nvSpPr>
            <p:cNvPr id="154" name="Ellipse 153"/>
            <p:cNvSpPr/>
            <p:nvPr/>
          </p:nvSpPr>
          <p:spPr>
            <a:xfrm>
              <a:off x="1450428" y="4002916"/>
              <a:ext cx="359550" cy="355454"/>
            </a:xfrm>
            <a:prstGeom prst="ellipse">
              <a:avLst/>
            </a:prstGeom>
            <a:noFill/>
            <a:ln w="3492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1600" b="1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62" name="Connecteur en angle 161"/>
            <p:cNvCxnSpPr/>
            <p:nvPr/>
          </p:nvCxnSpPr>
          <p:spPr>
            <a:xfrm rot="5400000">
              <a:off x="1555002" y="4437176"/>
              <a:ext cx="180491" cy="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5">
                  <a:lumMod val="75000"/>
                </a:schemeClr>
              </a:solidFill>
              <a:headEnd type="non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3" name="ZoneTexte 162"/>
                <p:cNvSpPr txBox="1"/>
                <p:nvPr/>
              </p:nvSpPr>
              <p:spPr>
                <a:xfrm>
                  <a:off x="677460" y="4485607"/>
                  <a:ext cx="1935573" cy="327397"/>
                </a:xfrm>
                <a:prstGeom prst="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200" b="0" i="1" smtClean="0">
                          <a:latin typeface="Cambria Math" charset="0"/>
                        </a:rPr>
                        <m:t>𝐴</m:t>
                      </m:r>
                      <m:r>
                        <a:rPr lang="fr-FR" sz="1200" i="1">
                          <a:latin typeface="Cambria Math" charset="0"/>
                        </a:rPr>
                        <m:t>∼</m:t>
                      </m:r>
                      <m:r>
                        <a:rPr lang="fr-FR" sz="1400" b="0" i="1" smtClean="0">
                          <a:latin typeface="Cambria Math" charset="0"/>
                        </a:rPr>
                        <m:t>0</m:t>
                      </m:r>
                    </m:oMath>
                  </a14:m>
                  <a:r>
                    <a:rPr lang="fr-FR" sz="1400" dirty="0" smtClean="0"/>
                    <a:t> </a:t>
                  </a:r>
                  <a:r>
                    <a:rPr lang="fr-FR" sz="1400" dirty="0"/>
                    <a:t>for </a:t>
                  </a:r>
                  <a14:m>
                    <m:oMath xmlns:m="http://schemas.openxmlformats.org/officeDocument/2006/math">
                      <m:r>
                        <a:rPr lang="fr-FR" sz="1400" i="1">
                          <a:latin typeface="Cambria Math" charset="0"/>
                        </a:rPr>
                        <m:t>𝑟</m:t>
                      </m:r>
                      <m:r>
                        <a:rPr lang="fr-FR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≳2</m:t>
                      </m:r>
                      <m:r>
                        <a:rPr lang="fr-FR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𝑀</m:t>
                      </m:r>
                      <m:r>
                        <a:rPr lang="fr-FR" sz="1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a14:m>
                  <a:endParaRPr lang="fr-FR" sz="1400" b="1" dirty="0"/>
                </a:p>
              </p:txBody>
            </p:sp>
          </mc:Choice>
          <mc:Fallback>
            <p:sp>
              <p:nvSpPr>
                <p:cNvPr id="163" name="ZoneTexte 1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460" y="4485607"/>
                  <a:ext cx="1935573" cy="32739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0714"/>
                  </a:stretch>
                </a:blip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er 15"/>
          <p:cNvGrpSpPr/>
          <p:nvPr/>
        </p:nvGrpSpPr>
        <p:grpSpPr>
          <a:xfrm>
            <a:off x="6220614" y="5072579"/>
            <a:ext cx="1386520" cy="621942"/>
            <a:chOff x="6220614" y="5072579"/>
            <a:chExt cx="1386520" cy="621942"/>
          </a:xfrm>
        </p:grpSpPr>
        <p:sp>
          <p:nvSpPr>
            <p:cNvPr id="12" name="Arc 11"/>
            <p:cNvSpPr/>
            <p:nvPr/>
          </p:nvSpPr>
          <p:spPr>
            <a:xfrm>
              <a:off x="6220614" y="5072579"/>
              <a:ext cx="573765" cy="621942"/>
            </a:xfrm>
            <a:prstGeom prst="arc">
              <a:avLst>
                <a:gd name="adj1" fmla="val 16200000"/>
                <a:gd name="adj2" fmla="val 5462767"/>
              </a:avLst>
            </a:prstGeom>
            <a:ln>
              <a:solidFill>
                <a:schemeClr val="accent5">
                  <a:lumMod val="75000"/>
                </a:schemeClr>
              </a:solidFill>
              <a:headEnd type="triangle" w="lg" len="med"/>
              <a:tailEnd type="triangle" w="lg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 12"/>
                <p:cNvSpPr/>
                <p:nvPr/>
              </p:nvSpPr>
              <p:spPr>
                <a:xfrm>
                  <a:off x="6737665" y="5226254"/>
                  <a:ext cx="869469" cy="2939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charset="0"/>
                              </a:rPr>
                              <m:t>𝑝h</m:t>
                            </m:r>
                          </m:sub>
                        </m:sSub>
                        <m:r>
                          <a:rPr lang="fr-FR" sz="1200" i="1">
                            <a:latin typeface="Cambria Math" charset="0"/>
                          </a:rPr>
                          <m:t>∼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1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fr-FR" sz="1200" dirty="0"/>
                </a:p>
              </p:txBody>
            </p:sp>
          </mc:Choice>
          <mc:Fallback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7665" y="5226254"/>
                  <a:ext cx="869469" cy="29399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er 14"/>
          <p:cNvGrpSpPr/>
          <p:nvPr/>
        </p:nvGrpSpPr>
        <p:grpSpPr>
          <a:xfrm>
            <a:off x="7651206" y="5117516"/>
            <a:ext cx="368806" cy="585138"/>
            <a:chOff x="7651206" y="5117516"/>
            <a:chExt cx="368806" cy="585138"/>
          </a:xfrm>
        </p:grpSpPr>
        <p:sp>
          <p:nvSpPr>
            <p:cNvPr id="164" name="Accolade fermante 163"/>
            <p:cNvSpPr/>
            <p:nvPr/>
          </p:nvSpPr>
          <p:spPr>
            <a:xfrm>
              <a:off x="7651206" y="5117516"/>
              <a:ext cx="119996" cy="585138"/>
            </a:xfrm>
            <a:prstGeom prst="rightBrace">
              <a:avLst/>
            </a:prstGeom>
            <a:ln w="19050">
              <a:solidFill>
                <a:schemeClr val="tx2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/>
                <p:cNvSpPr/>
                <p:nvPr/>
              </p:nvSpPr>
              <p:spPr>
                <a:xfrm>
                  <a:off x="7719930" y="5262420"/>
                  <a:ext cx="30008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b="0" i="1" smtClean="0">
                            <a:latin typeface="Cambria Math" charset="0"/>
                          </a:rPr>
                          <m:t>ℓ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9930" y="5262420"/>
                  <a:ext cx="300082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ZoneTexte 164"/>
              <p:cNvSpPr txBox="1"/>
              <p:nvPr/>
            </p:nvSpPr>
            <p:spPr>
              <a:xfrm>
                <a:off x="2598276" y="5615442"/>
                <a:ext cx="3847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charset="0"/>
                        </a:rPr>
                        <m:t>∼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165" name="ZoneTexte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76" y="5615442"/>
                <a:ext cx="384721" cy="4924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3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 98"/>
          <p:cNvPicPr>
            <a:picLocks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523" y="6230643"/>
            <a:ext cx="314717" cy="174308"/>
          </a:xfrm>
          <a:prstGeom prst="rect">
            <a:avLst/>
          </a:prstGeom>
        </p:spPr>
      </p:pic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18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Geometric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Shape 66"/>
              <p:cNvSpPr txBox="1">
                <a:spLocks/>
              </p:cNvSpPr>
              <p:nvPr/>
            </p:nvSpPr>
            <p:spPr>
              <a:xfrm>
                <a:off x="-14502" y="762571"/>
                <a:ext cx="9158501" cy="196398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b="1" dirty="0" smtClean="0">
                    <a:sym typeface="Wingdings"/>
                  </a:rPr>
                  <a:t>Step 1: </a:t>
                </a:r>
                <a:r>
                  <a:rPr lang="fr-FR" sz="2200" dirty="0" err="1" smtClean="0">
                    <a:sym typeface="Wingdings"/>
                  </a:rPr>
                  <a:t>blowing</a:t>
                </a:r>
                <a:r>
                  <a:rPr lang="fr-FR" sz="2200" dirty="0" smtClean="0">
                    <a:sym typeface="Wingdings"/>
                  </a:rPr>
                  <a:t> up a </a:t>
                </a:r>
                <a:r>
                  <a:rPr lang="fr-FR" sz="2200" dirty="0" err="1" smtClean="0">
                    <a:sym typeface="Wingdings"/>
                  </a:rPr>
                  <a:t>bubble</a:t>
                </a:r>
                <a:r>
                  <a:rPr lang="fr-FR" sz="2200" dirty="0" smtClean="0">
                    <a:sym typeface="Wingdings"/>
                  </a:rPr>
                  <a:t> of </a:t>
                </a:r>
                <a:r>
                  <a:rPr lang="fr-FR" sz="2200" dirty="0" err="1" smtClean="0">
                    <a:sym typeface="Wingdings"/>
                  </a:rPr>
                  <a:t>nothing</a:t>
                </a:r>
                <a:r>
                  <a:rPr lang="fr-FR" sz="2200" dirty="0" smtClean="0">
                    <a:sym typeface="Wingdings"/>
                  </a:rPr>
                  <a:t> of size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charset="0"/>
                        <a:sym typeface="Wingdings"/>
                      </a:rPr>
                      <m:t>ℓ∼2</m:t>
                    </m:r>
                    <m:r>
                      <a:rPr lang="fr-FR" sz="2200" b="0" i="1" smtClean="0">
                        <a:latin typeface="Cambria Math" charset="0"/>
                        <a:sym typeface="Wingdings"/>
                      </a:rPr>
                      <m:t>𝑀</m:t>
                    </m:r>
                  </m:oMath>
                </a14:m>
                <a:endParaRPr lang="fr-FR" sz="1400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b="1" dirty="0" err="1">
                    <a:sym typeface="Wingdings"/>
                  </a:rPr>
                  <a:t>Step</a:t>
                </a:r>
                <a:r>
                  <a:rPr lang="fr-FR" sz="2200" b="1" dirty="0">
                    <a:sym typeface="Wingdings"/>
                  </a:rPr>
                  <a:t> </a:t>
                </a:r>
                <a:r>
                  <a:rPr lang="fr-FR" sz="2200" b="1" dirty="0" smtClean="0">
                    <a:sym typeface="Wingdings"/>
                  </a:rPr>
                  <a:t>2: </a:t>
                </a:r>
                <a:r>
                  <a:rPr lang="fr-FR" sz="2200" dirty="0">
                    <a:sym typeface="Wingdings"/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200" i="1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2200" i="1">
                            <a:latin typeface="Cambria Math" charset="0"/>
                            <a:sym typeface="Wingdings"/>
                          </a:rPr>
                          <m:t>(ℓ/2)</m:t>
                        </m:r>
                      </m:e>
                      <m:sup>
                        <m:r>
                          <a:rPr lang="fr-FR" sz="2200" i="1">
                            <a:latin typeface="Cambria Math" charset="0"/>
                            <a:sym typeface="Wingdings"/>
                          </a:rPr>
                          <m:t>2</m:t>
                        </m:r>
                      </m:sup>
                    </m:sSup>
                    <m:r>
                      <a:rPr lang="fr-FR" sz="2200" b="0" i="1" smtClean="0">
                        <a:latin typeface="Cambria Math" charset="0"/>
                        <a:sym typeface="Wingdings"/>
                      </a:rPr>
                      <m:t>∼</m:t>
                    </m:r>
                    <m:sSup>
                      <m:sSupPr>
                        <m:ctrlPr>
                          <a:rPr lang="fr-FR" sz="2200" b="0" i="1" smtClean="0">
                            <a:latin typeface="Cambria Math" charset="0"/>
                            <a:sym typeface="Wingdings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 charset="0"/>
                            <a:sym typeface="Wingdings"/>
                          </a:rPr>
                          <m:t>𝑀</m:t>
                        </m:r>
                      </m:e>
                      <m:sup>
                        <m:r>
                          <a:rPr lang="fr-FR" sz="2200" b="0" i="1" smtClean="0">
                            <a:latin typeface="Cambria Math" charset="0"/>
                            <a:sym typeface="Wingdings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dirty="0" smtClean="0">
                    <a:sym typeface="Wingdings"/>
                  </a:rPr>
                  <a:t>M2 </a:t>
                </a:r>
                <a:r>
                  <a:rPr lang="fr-FR" sz="2200" dirty="0" err="1" smtClean="0">
                    <a:sym typeface="Wingdings"/>
                  </a:rPr>
                  <a:t>branes</a:t>
                </a:r>
                <a:r>
                  <a:rPr lang="fr-FR" sz="2200" dirty="0" smtClean="0">
                    <a:sym typeface="Wingdings"/>
                  </a:rPr>
                  <a:t> and anti-M2 </a:t>
                </a:r>
                <a:r>
                  <a:rPr lang="fr-FR" sz="2200" dirty="0" err="1" smtClean="0">
                    <a:sym typeface="Wingdings"/>
                  </a:rPr>
                  <a:t>branes</a:t>
                </a:r>
                <a:r>
                  <a:rPr lang="fr-FR" sz="2200" dirty="0" smtClean="0">
                    <a:sym typeface="Wingdings"/>
                  </a:rPr>
                  <a:t> at the </a:t>
                </a:r>
                <a:r>
                  <a:rPr lang="fr-FR" sz="2200" dirty="0" err="1" smtClean="0">
                    <a:sym typeface="Wingdings"/>
                  </a:rPr>
                  <a:t>poles</a:t>
                </a:r>
                <a:endParaRPr lang="fr-FR" sz="2200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b="1" dirty="0" err="1">
                    <a:sym typeface="Wingdings"/>
                  </a:rPr>
                  <a:t>Step</a:t>
                </a:r>
                <a:r>
                  <a:rPr lang="fr-FR" sz="2200" b="1" dirty="0">
                    <a:sym typeface="Wingdings"/>
                  </a:rPr>
                  <a:t> </a:t>
                </a:r>
                <a:r>
                  <a:rPr lang="fr-FR" sz="2200" b="1" dirty="0" smtClean="0">
                    <a:sym typeface="Wingdings"/>
                  </a:rPr>
                  <a:t>3: </a:t>
                </a:r>
                <a:r>
                  <a:rPr lang="fr-FR" sz="2200" dirty="0" smtClean="0">
                    <a:sym typeface="Wingdings"/>
                  </a:rPr>
                  <a:t>Replace the </a:t>
                </a:r>
                <a:r>
                  <a:rPr lang="fr-FR" sz="2200" dirty="0" err="1" smtClean="0">
                    <a:sym typeface="Wingdings"/>
                  </a:rPr>
                  <a:t>poles</a:t>
                </a:r>
                <a:r>
                  <a:rPr lang="fr-FR" sz="2200" dirty="0" smtClean="0">
                    <a:sym typeface="Wingdings"/>
                  </a:rPr>
                  <a:t> by </a:t>
                </a:r>
                <a:r>
                  <a:rPr lang="fr-FR" sz="2200" dirty="0" err="1" smtClean="0">
                    <a:sym typeface="Wingdings"/>
                  </a:rPr>
                  <a:t>small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bubbles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supported</a:t>
                </a:r>
                <a:r>
                  <a:rPr lang="fr-FR" sz="2200" dirty="0" smtClean="0">
                    <a:sym typeface="Wingdings"/>
                  </a:rPr>
                  <a:t> by the </a:t>
                </a:r>
                <a:r>
                  <a:rPr lang="fr-FR" sz="2200" dirty="0" err="1" smtClean="0">
                    <a:sym typeface="Wingdings"/>
                  </a:rPr>
                  <a:t>same</a:t>
                </a:r>
                <a:r>
                  <a:rPr lang="fr-FR" sz="2200" dirty="0" smtClean="0">
                    <a:sym typeface="Wingdings"/>
                  </a:rPr>
                  <a:t> M2 </a:t>
                </a:r>
                <a:r>
                  <a:rPr lang="fr-FR" sz="2200" dirty="0" err="1" smtClean="0">
                    <a:sym typeface="Wingdings"/>
                  </a:rPr>
                  <a:t>brane</a:t>
                </a:r>
                <a:r>
                  <a:rPr lang="fr-FR" sz="2200" dirty="0" smtClean="0">
                    <a:sym typeface="Wingdings"/>
                  </a:rPr>
                  <a:t> flux</a:t>
                </a:r>
                <a:endParaRPr lang="fr-FR" sz="2200" dirty="0">
                  <a:sym typeface="Wingdings"/>
                </a:endParaRPr>
              </a:p>
            </p:txBody>
          </p:sp>
        </mc:Choice>
        <mc:Fallback>
          <p:sp>
            <p:nvSpPr>
              <p:cNvPr id="40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02" y="762571"/>
                <a:ext cx="9158501" cy="1963984"/>
              </a:xfrm>
              <a:prstGeom prst="rect">
                <a:avLst/>
              </a:prstGeom>
              <a:blipFill rotWithShape="0">
                <a:blip r:embed="rId5"/>
                <a:stretch>
                  <a:fillRect l="-266" t="-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er 40"/>
          <p:cNvGrpSpPr/>
          <p:nvPr/>
        </p:nvGrpSpPr>
        <p:grpSpPr>
          <a:xfrm>
            <a:off x="140896" y="4934683"/>
            <a:ext cx="2429892" cy="1437876"/>
            <a:chOff x="319999" y="1881857"/>
            <a:chExt cx="2102711" cy="1201561"/>
          </a:xfrm>
        </p:grpSpPr>
        <p:sp>
          <p:nvSpPr>
            <p:cNvPr id="56" name="Ellipse 55"/>
            <p:cNvSpPr/>
            <p:nvPr/>
          </p:nvSpPr>
          <p:spPr>
            <a:xfrm>
              <a:off x="1289802" y="2987524"/>
              <a:ext cx="196729" cy="86583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3" name="Forme libre 42"/>
            <p:cNvSpPr/>
            <p:nvPr/>
          </p:nvSpPr>
          <p:spPr>
            <a:xfrm flipH="1">
              <a:off x="1057479" y="2179671"/>
              <a:ext cx="616434" cy="822014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1992 w 793402"/>
                <a:gd name="connsiteY0" fmla="*/ 1187072 h 1187072"/>
                <a:gd name="connsiteX1" fmla="*/ 8431 w 793402"/>
                <a:gd name="connsiteY1" fmla="*/ 999739 h 1187072"/>
                <a:gd name="connsiteX2" fmla="*/ 90892 w 793402"/>
                <a:gd name="connsiteY2" fmla="*/ 183772 h 1187072"/>
                <a:gd name="connsiteX3" fmla="*/ 793402 w 793402"/>
                <a:gd name="connsiteY3" fmla="*/ 1835 h 1187072"/>
                <a:gd name="connsiteX0" fmla="*/ 9578 w 800988"/>
                <a:gd name="connsiteY0" fmla="*/ 1187072 h 1217468"/>
                <a:gd name="connsiteX1" fmla="*/ 5492 w 800988"/>
                <a:gd name="connsiteY1" fmla="*/ 1136081 h 1217468"/>
                <a:gd name="connsiteX2" fmla="*/ 98478 w 800988"/>
                <a:gd name="connsiteY2" fmla="*/ 183772 h 1217468"/>
                <a:gd name="connsiteX3" fmla="*/ 800988 w 800988"/>
                <a:gd name="connsiteY3" fmla="*/ 1835 h 1217468"/>
                <a:gd name="connsiteX0" fmla="*/ 0 w 912449"/>
                <a:gd name="connsiteY0" fmla="*/ 855306 h 1171599"/>
                <a:gd name="connsiteX1" fmla="*/ 116953 w 912449"/>
                <a:gd name="connsiteY1" fmla="*/ 1136081 h 1171599"/>
                <a:gd name="connsiteX2" fmla="*/ 209939 w 912449"/>
                <a:gd name="connsiteY2" fmla="*/ 183772 h 1171599"/>
                <a:gd name="connsiteX3" fmla="*/ 912449 w 912449"/>
                <a:gd name="connsiteY3" fmla="*/ 1835 h 1171599"/>
                <a:gd name="connsiteX0" fmla="*/ 0 w 912449"/>
                <a:gd name="connsiteY0" fmla="*/ 855306 h 1210200"/>
                <a:gd name="connsiteX1" fmla="*/ 122215 w 912449"/>
                <a:gd name="connsiteY1" fmla="*/ 1176984 h 1210200"/>
                <a:gd name="connsiteX2" fmla="*/ 209939 w 912449"/>
                <a:gd name="connsiteY2" fmla="*/ 183772 h 1210200"/>
                <a:gd name="connsiteX3" fmla="*/ 912449 w 912449"/>
                <a:gd name="connsiteY3" fmla="*/ 1835 h 1210200"/>
                <a:gd name="connsiteX0" fmla="*/ 0 w 1707101"/>
                <a:gd name="connsiteY0" fmla="*/ 228132 h 1193645"/>
                <a:gd name="connsiteX1" fmla="*/ 916867 w 1707101"/>
                <a:gd name="connsiteY1" fmla="*/ 1176984 h 1193645"/>
                <a:gd name="connsiteX2" fmla="*/ 1004591 w 1707101"/>
                <a:gd name="connsiteY2" fmla="*/ 183772 h 1193645"/>
                <a:gd name="connsiteX3" fmla="*/ 1707101 w 1707101"/>
                <a:gd name="connsiteY3" fmla="*/ 1835 h 1193645"/>
                <a:gd name="connsiteX0" fmla="*/ 0 w 1286093"/>
                <a:gd name="connsiteY0" fmla="*/ 187229 h 1193120"/>
                <a:gd name="connsiteX1" fmla="*/ 495859 w 1286093"/>
                <a:gd name="connsiteY1" fmla="*/ 1176984 h 1193120"/>
                <a:gd name="connsiteX2" fmla="*/ 583583 w 1286093"/>
                <a:gd name="connsiteY2" fmla="*/ 183772 h 1193120"/>
                <a:gd name="connsiteX3" fmla="*/ 1286093 w 1286093"/>
                <a:gd name="connsiteY3" fmla="*/ 1835 h 1193120"/>
                <a:gd name="connsiteX0" fmla="*/ 0 w 1286093"/>
                <a:gd name="connsiteY0" fmla="*/ 187229 h 1161712"/>
                <a:gd name="connsiteX1" fmla="*/ 480071 w 1286093"/>
                <a:gd name="connsiteY1" fmla="*/ 1145171 h 1161712"/>
                <a:gd name="connsiteX2" fmla="*/ 583583 w 1286093"/>
                <a:gd name="connsiteY2" fmla="*/ 183772 h 1161712"/>
                <a:gd name="connsiteX3" fmla="*/ 1286093 w 1286093"/>
                <a:gd name="connsiteY3" fmla="*/ 1835 h 1161712"/>
                <a:gd name="connsiteX0" fmla="*/ 0 w 1286093"/>
                <a:gd name="connsiteY0" fmla="*/ 187229 h 1235423"/>
                <a:gd name="connsiteX1" fmla="*/ 416920 w 1286093"/>
                <a:gd name="connsiteY1" fmla="*/ 1086090 h 1235423"/>
                <a:gd name="connsiteX2" fmla="*/ 480071 w 1286093"/>
                <a:gd name="connsiteY2" fmla="*/ 1145171 h 1235423"/>
                <a:gd name="connsiteX3" fmla="*/ 583583 w 1286093"/>
                <a:gd name="connsiteY3" fmla="*/ 183772 h 1235423"/>
                <a:gd name="connsiteX4" fmla="*/ 1286093 w 1286093"/>
                <a:gd name="connsiteY4" fmla="*/ 1835 h 1235423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220574"/>
                <a:gd name="connsiteX1" fmla="*/ 343244 w 1286093"/>
                <a:gd name="connsiteY1" fmla="*/ 1040643 h 1220574"/>
                <a:gd name="connsiteX2" fmla="*/ 480071 w 1286093"/>
                <a:gd name="connsiteY2" fmla="*/ 1145171 h 1220574"/>
                <a:gd name="connsiteX3" fmla="*/ 583583 w 1286093"/>
                <a:gd name="connsiteY3" fmla="*/ 183772 h 1220574"/>
                <a:gd name="connsiteX4" fmla="*/ 1286093 w 1286093"/>
                <a:gd name="connsiteY4" fmla="*/ 1835 h 1220574"/>
                <a:gd name="connsiteX0" fmla="*/ 0 w 1286093"/>
                <a:gd name="connsiteY0" fmla="*/ 187229 h 1195005"/>
                <a:gd name="connsiteX1" fmla="*/ 343244 w 1286093"/>
                <a:gd name="connsiteY1" fmla="*/ 1040643 h 1195005"/>
                <a:gd name="connsiteX2" fmla="*/ 480071 w 1286093"/>
                <a:gd name="connsiteY2" fmla="*/ 1145171 h 1195005"/>
                <a:gd name="connsiteX3" fmla="*/ 583583 w 1286093"/>
                <a:gd name="connsiteY3" fmla="*/ 183772 h 1195005"/>
                <a:gd name="connsiteX4" fmla="*/ 1286093 w 1286093"/>
                <a:gd name="connsiteY4" fmla="*/ 1835 h 1195005"/>
                <a:gd name="connsiteX0" fmla="*/ 0 w 1286093"/>
                <a:gd name="connsiteY0" fmla="*/ 187229 h 1193841"/>
                <a:gd name="connsiteX1" fmla="*/ 343244 w 1286093"/>
                <a:gd name="connsiteY1" fmla="*/ 1040643 h 1193841"/>
                <a:gd name="connsiteX2" fmla="*/ 480071 w 1286093"/>
                <a:gd name="connsiteY2" fmla="*/ 1145171 h 1193841"/>
                <a:gd name="connsiteX3" fmla="*/ 583583 w 1286093"/>
                <a:gd name="connsiteY3" fmla="*/ 183772 h 1193841"/>
                <a:gd name="connsiteX4" fmla="*/ 1286093 w 1286093"/>
                <a:gd name="connsiteY4" fmla="*/ 1835 h 1193841"/>
                <a:gd name="connsiteX0" fmla="*/ 0 w 1286093"/>
                <a:gd name="connsiteY0" fmla="*/ 187229 h 1211807"/>
                <a:gd name="connsiteX1" fmla="*/ 437970 w 1286093"/>
                <a:gd name="connsiteY1" fmla="*/ 1136083 h 1211807"/>
                <a:gd name="connsiteX2" fmla="*/ 480071 w 1286093"/>
                <a:gd name="connsiteY2" fmla="*/ 1145171 h 1211807"/>
                <a:gd name="connsiteX3" fmla="*/ 583583 w 1286093"/>
                <a:gd name="connsiteY3" fmla="*/ 183772 h 1211807"/>
                <a:gd name="connsiteX4" fmla="*/ 1286093 w 1286093"/>
                <a:gd name="connsiteY4" fmla="*/ 1835 h 1211807"/>
                <a:gd name="connsiteX0" fmla="*/ 0 w 1286093"/>
                <a:gd name="connsiteY0" fmla="*/ 187229 h 1161319"/>
                <a:gd name="connsiteX1" fmla="*/ 437970 w 1286093"/>
                <a:gd name="connsiteY1" fmla="*/ 1136083 h 1161319"/>
                <a:gd name="connsiteX2" fmla="*/ 480071 w 1286093"/>
                <a:gd name="connsiteY2" fmla="*/ 1145171 h 1161319"/>
                <a:gd name="connsiteX3" fmla="*/ 583583 w 1286093"/>
                <a:gd name="connsiteY3" fmla="*/ 183772 h 1161319"/>
                <a:gd name="connsiteX4" fmla="*/ 1286093 w 1286093"/>
                <a:gd name="connsiteY4" fmla="*/ 1835 h 1161319"/>
                <a:gd name="connsiteX0" fmla="*/ 0 w 1286093"/>
                <a:gd name="connsiteY0" fmla="*/ 187229 h 1152172"/>
                <a:gd name="connsiteX1" fmla="*/ 437970 w 1286093"/>
                <a:gd name="connsiteY1" fmla="*/ 1136083 h 1152172"/>
                <a:gd name="connsiteX2" fmla="*/ 480071 w 1286093"/>
                <a:gd name="connsiteY2" fmla="*/ 1145171 h 1152172"/>
                <a:gd name="connsiteX3" fmla="*/ 583583 w 1286093"/>
                <a:gd name="connsiteY3" fmla="*/ 183772 h 1152172"/>
                <a:gd name="connsiteX4" fmla="*/ 1286093 w 1286093"/>
                <a:gd name="connsiteY4" fmla="*/ 1835 h 1152172"/>
                <a:gd name="connsiteX0" fmla="*/ 0 w 1286093"/>
                <a:gd name="connsiteY0" fmla="*/ 187229 h 1152172"/>
                <a:gd name="connsiteX1" fmla="*/ 380143 w 1286093"/>
                <a:gd name="connsiteY1" fmla="*/ 101253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316502 w 1286093"/>
                <a:gd name="connsiteY1" fmla="*/ 104001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53423 w 1286093"/>
                <a:gd name="connsiteY1" fmla="*/ 1077795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2172"/>
                <a:gd name="connsiteX1" fmla="*/ 101715 w 1286093"/>
                <a:gd name="connsiteY1" fmla="*/ 1129320 h 1152172"/>
                <a:gd name="connsiteX2" fmla="*/ 437970 w 1286093"/>
                <a:gd name="connsiteY2" fmla="*/ 1136083 h 1152172"/>
                <a:gd name="connsiteX3" fmla="*/ 480071 w 1286093"/>
                <a:gd name="connsiteY3" fmla="*/ 1145171 h 1152172"/>
                <a:gd name="connsiteX4" fmla="*/ 583583 w 1286093"/>
                <a:gd name="connsiteY4" fmla="*/ 183772 h 1152172"/>
                <a:gd name="connsiteX5" fmla="*/ 1286093 w 1286093"/>
                <a:gd name="connsiteY5" fmla="*/ 1835 h 1152172"/>
                <a:gd name="connsiteX0" fmla="*/ 0 w 1286093"/>
                <a:gd name="connsiteY0" fmla="*/ 187229 h 1154717"/>
                <a:gd name="connsiteX1" fmla="*/ 93761 w 1286093"/>
                <a:gd name="connsiteY1" fmla="*/ 1153365 h 1154717"/>
                <a:gd name="connsiteX2" fmla="*/ 437970 w 1286093"/>
                <a:gd name="connsiteY2" fmla="*/ 1136083 h 1154717"/>
                <a:gd name="connsiteX3" fmla="*/ 480071 w 1286093"/>
                <a:gd name="connsiteY3" fmla="*/ 1145171 h 1154717"/>
                <a:gd name="connsiteX4" fmla="*/ 583583 w 1286093"/>
                <a:gd name="connsiteY4" fmla="*/ 183772 h 1154717"/>
                <a:gd name="connsiteX5" fmla="*/ 1286093 w 1286093"/>
                <a:gd name="connsiteY5" fmla="*/ 1835 h 1154717"/>
                <a:gd name="connsiteX0" fmla="*/ 0 w 1286093"/>
                <a:gd name="connsiteY0" fmla="*/ 187229 h 1155852"/>
                <a:gd name="connsiteX1" fmla="*/ 93761 w 1286093"/>
                <a:gd name="connsiteY1" fmla="*/ 1153365 h 1155852"/>
                <a:gd name="connsiteX2" fmla="*/ 437970 w 1286093"/>
                <a:gd name="connsiteY2" fmla="*/ 1136083 h 1155852"/>
                <a:gd name="connsiteX3" fmla="*/ 480071 w 1286093"/>
                <a:gd name="connsiteY3" fmla="*/ 1145171 h 1155852"/>
                <a:gd name="connsiteX4" fmla="*/ 583583 w 1286093"/>
                <a:gd name="connsiteY4" fmla="*/ 183772 h 1155852"/>
                <a:gd name="connsiteX5" fmla="*/ 1286093 w 1286093"/>
                <a:gd name="connsiteY5" fmla="*/ 1835 h 1155852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83397"/>
                <a:gd name="connsiteX1" fmla="*/ 65917 w 1286093"/>
                <a:gd name="connsiteY1" fmla="*/ 1094969 h 1183397"/>
                <a:gd name="connsiteX2" fmla="*/ 93761 w 1286093"/>
                <a:gd name="connsiteY2" fmla="*/ 1153365 h 1183397"/>
                <a:gd name="connsiteX3" fmla="*/ 437970 w 1286093"/>
                <a:gd name="connsiteY3" fmla="*/ 1136083 h 1183397"/>
                <a:gd name="connsiteX4" fmla="*/ 480071 w 1286093"/>
                <a:gd name="connsiteY4" fmla="*/ 1145171 h 1183397"/>
                <a:gd name="connsiteX5" fmla="*/ 583583 w 1286093"/>
                <a:gd name="connsiteY5" fmla="*/ 183772 h 1183397"/>
                <a:gd name="connsiteX6" fmla="*/ 1286093 w 1286093"/>
                <a:gd name="connsiteY6" fmla="*/ 1835 h 1183397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77355"/>
                <a:gd name="connsiteX1" fmla="*/ 81827 w 1286093"/>
                <a:gd name="connsiteY1" fmla="*/ 1084664 h 1177355"/>
                <a:gd name="connsiteX2" fmla="*/ 93761 w 1286093"/>
                <a:gd name="connsiteY2" fmla="*/ 1153365 h 1177355"/>
                <a:gd name="connsiteX3" fmla="*/ 437970 w 1286093"/>
                <a:gd name="connsiteY3" fmla="*/ 1136083 h 1177355"/>
                <a:gd name="connsiteX4" fmla="*/ 480071 w 1286093"/>
                <a:gd name="connsiteY4" fmla="*/ 1145171 h 1177355"/>
                <a:gd name="connsiteX5" fmla="*/ 583583 w 1286093"/>
                <a:gd name="connsiteY5" fmla="*/ 183772 h 1177355"/>
                <a:gd name="connsiteX6" fmla="*/ 1286093 w 1286093"/>
                <a:gd name="connsiteY6" fmla="*/ 1835 h 1177355"/>
                <a:gd name="connsiteX0" fmla="*/ 0 w 1286093"/>
                <a:gd name="connsiteY0" fmla="*/ 187229 h 1168571"/>
                <a:gd name="connsiteX1" fmla="*/ 81827 w 1286093"/>
                <a:gd name="connsiteY1" fmla="*/ 1084664 h 1168571"/>
                <a:gd name="connsiteX2" fmla="*/ 93761 w 1286093"/>
                <a:gd name="connsiteY2" fmla="*/ 1153365 h 1168571"/>
                <a:gd name="connsiteX3" fmla="*/ 437970 w 1286093"/>
                <a:gd name="connsiteY3" fmla="*/ 1136083 h 1168571"/>
                <a:gd name="connsiteX4" fmla="*/ 480071 w 1286093"/>
                <a:gd name="connsiteY4" fmla="*/ 1145171 h 1168571"/>
                <a:gd name="connsiteX5" fmla="*/ 583583 w 1286093"/>
                <a:gd name="connsiteY5" fmla="*/ 183772 h 1168571"/>
                <a:gd name="connsiteX6" fmla="*/ 1286093 w 1286093"/>
                <a:gd name="connsiteY6" fmla="*/ 1835 h 1168571"/>
                <a:gd name="connsiteX0" fmla="*/ 0 w 1286093"/>
                <a:gd name="connsiteY0" fmla="*/ 187229 h 1168571"/>
                <a:gd name="connsiteX1" fmla="*/ 61939 w 1286093"/>
                <a:gd name="connsiteY1" fmla="*/ 346144 h 1168571"/>
                <a:gd name="connsiteX2" fmla="*/ 81827 w 1286093"/>
                <a:gd name="connsiteY2" fmla="*/ 1084664 h 1168571"/>
                <a:gd name="connsiteX3" fmla="*/ 93761 w 1286093"/>
                <a:gd name="connsiteY3" fmla="*/ 1153365 h 1168571"/>
                <a:gd name="connsiteX4" fmla="*/ 437970 w 1286093"/>
                <a:gd name="connsiteY4" fmla="*/ 1136083 h 1168571"/>
                <a:gd name="connsiteX5" fmla="*/ 480071 w 1286093"/>
                <a:gd name="connsiteY5" fmla="*/ 1145171 h 1168571"/>
                <a:gd name="connsiteX6" fmla="*/ 583583 w 1286093"/>
                <a:gd name="connsiteY6" fmla="*/ 183772 h 1168571"/>
                <a:gd name="connsiteX7" fmla="*/ 1286093 w 1286093"/>
                <a:gd name="connsiteY7" fmla="*/ 1835 h 1168571"/>
                <a:gd name="connsiteX0" fmla="*/ 554818 w 1224392"/>
                <a:gd name="connsiteY0" fmla="*/ 111659 h 1168571"/>
                <a:gd name="connsiteX1" fmla="*/ 238 w 1224392"/>
                <a:gd name="connsiteY1" fmla="*/ 346144 h 1168571"/>
                <a:gd name="connsiteX2" fmla="*/ 20126 w 1224392"/>
                <a:gd name="connsiteY2" fmla="*/ 1084664 h 1168571"/>
                <a:gd name="connsiteX3" fmla="*/ 32060 w 1224392"/>
                <a:gd name="connsiteY3" fmla="*/ 1153365 h 1168571"/>
                <a:gd name="connsiteX4" fmla="*/ 376269 w 1224392"/>
                <a:gd name="connsiteY4" fmla="*/ 1136083 h 1168571"/>
                <a:gd name="connsiteX5" fmla="*/ 418370 w 1224392"/>
                <a:gd name="connsiteY5" fmla="*/ 1145171 h 1168571"/>
                <a:gd name="connsiteX6" fmla="*/ 521882 w 1224392"/>
                <a:gd name="connsiteY6" fmla="*/ 183772 h 1168571"/>
                <a:gd name="connsiteX7" fmla="*/ 1224392 w 1224392"/>
                <a:gd name="connsiteY7" fmla="*/ 1835 h 1168571"/>
                <a:gd name="connsiteX0" fmla="*/ 570721 w 1240295"/>
                <a:gd name="connsiteY0" fmla="*/ 111659 h 1168571"/>
                <a:gd name="connsiteX1" fmla="*/ 231 w 1240295"/>
                <a:gd name="connsiteY1" fmla="*/ 256834 h 1168571"/>
                <a:gd name="connsiteX2" fmla="*/ 36029 w 1240295"/>
                <a:gd name="connsiteY2" fmla="*/ 1084664 h 1168571"/>
                <a:gd name="connsiteX3" fmla="*/ 47963 w 1240295"/>
                <a:gd name="connsiteY3" fmla="*/ 1153365 h 1168571"/>
                <a:gd name="connsiteX4" fmla="*/ 392172 w 1240295"/>
                <a:gd name="connsiteY4" fmla="*/ 1136083 h 1168571"/>
                <a:gd name="connsiteX5" fmla="*/ 434273 w 1240295"/>
                <a:gd name="connsiteY5" fmla="*/ 1145171 h 1168571"/>
                <a:gd name="connsiteX6" fmla="*/ 537785 w 1240295"/>
                <a:gd name="connsiteY6" fmla="*/ 183772 h 1168571"/>
                <a:gd name="connsiteX7" fmla="*/ 1240295 w 1240295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1319 w 1270893"/>
                <a:gd name="connsiteY0" fmla="*/ 111659 h 1168571"/>
                <a:gd name="connsiteX1" fmla="*/ 30829 w 1270893"/>
                <a:gd name="connsiteY1" fmla="*/ 256834 h 1168571"/>
                <a:gd name="connsiteX2" fmla="*/ 66627 w 1270893"/>
                <a:gd name="connsiteY2" fmla="*/ 1084664 h 1168571"/>
                <a:gd name="connsiteX3" fmla="*/ 78561 w 1270893"/>
                <a:gd name="connsiteY3" fmla="*/ 1153365 h 1168571"/>
                <a:gd name="connsiteX4" fmla="*/ 422770 w 1270893"/>
                <a:gd name="connsiteY4" fmla="*/ 1136083 h 1168571"/>
                <a:gd name="connsiteX5" fmla="*/ 464871 w 1270893"/>
                <a:gd name="connsiteY5" fmla="*/ 1145171 h 1168571"/>
                <a:gd name="connsiteX6" fmla="*/ 568383 w 1270893"/>
                <a:gd name="connsiteY6" fmla="*/ 183772 h 1168571"/>
                <a:gd name="connsiteX7" fmla="*/ 1270893 w 1270893"/>
                <a:gd name="connsiteY7" fmla="*/ 1835 h 1168571"/>
                <a:gd name="connsiteX0" fmla="*/ 609006 w 1278580"/>
                <a:gd name="connsiteY0" fmla="*/ 111659 h 1168571"/>
                <a:gd name="connsiteX1" fmla="*/ 30560 w 1278580"/>
                <a:gd name="connsiteY1" fmla="*/ 263704 h 1168571"/>
                <a:gd name="connsiteX2" fmla="*/ 74314 w 1278580"/>
                <a:gd name="connsiteY2" fmla="*/ 1084664 h 1168571"/>
                <a:gd name="connsiteX3" fmla="*/ 86248 w 1278580"/>
                <a:gd name="connsiteY3" fmla="*/ 1153365 h 1168571"/>
                <a:gd name="connsiteX4" fmla="*/ 430457 w 1278580"/>
                <a:gd name="connsiteY4" fmla="*/ 1136083 h 1168571"/>
                <a:gd name="connsiteX5" fmla="*/ 472558 w 1278580"/>
                <a:gd name="connsiteY5" fmla="*/ 1145171 h 1168571"/>
                <a:gd name="connsiteX6" fmla="*/ 576070 w 1278580"/>
                <a:gd name="connsiteY6" fmla="*/ 183772 h 1168571"/>
                <a:gd name="connsiteX7" fmla="*/ 1278580 w 1278580"/>
                <a:gd name="connsiteY7" fmla="*/ 1835 h 1168571"/>
                <a:gd name="connsiteX0" fmla="*/ 602018 w 1271592"/>
                <a:gd name="connsiteY0" fmla="*/ 111659 h 1168571"/>
                <a:gd name="connsiteX1" fmla="*/ 23572 w 1271592"/>
                <a:gd name="connsiteY1" fmla="*/ 263704 h 1168571"/>
                <a:gd name="connsiteX2" fmla="*/ 67326 w 1271592"/>
                <a:gd name="connsiteY2" fmla="*/ 1084664 h 1168571"/>
                <a:gd name="connsiteX3" fmla="*/ 79260 w 1271592"/>
                <a:gd name="connsiteY3" fmla="*/ 1153365 h 1168571"/>
                <a:gd name="connsiteX4" fmla="*/ 423469 w 1271592"/>
                <a:gd name="connsiteY4" fmla="*/ 1136083 h 1168571"/>
                <a:gd name="connsiteX5" fmla="*/ 465570 w 1271592"/>
                <a:gd name="connsiteY5" fmla="*/ 1145171 h 1168571"/>
                <a:gd name="connsiteX6" fmla="*/ 569082 w 1271592"/>
                <a:gd name="connsiteY6" fmla="*/ 183772 h 1168571"/>
                <a:gd name="connsiteX7" fmla="*/ 1271592 w 1271592"/>
                <a:gd name="connsiteY7" fmla="*/ 1835 h 1168571"/>
                <a:gd name="connsiteX0" fmla="*/ 626012 w 1295586"/>
                <a:gd name="connsiteY0" fmla="*/ 111659 h 1168571"/>
                <a:gd name="connsiteX1" fmla="*/ 43590 w 1295586"/>
                <a:gd name="connsiteY1" fmla="*/ 170961 h 1168571"/>
                <a:gd name="connsiteX2" fmla="*/ 47566 w 1295586"/>
                <a:gd name="connsiteY2" fmla="*/ 263704 h 1168571"/>
                <a:gd name="connsiteX3" fmla="*/ 91320 w 1295586"/>
                <a:gd name="connsiteY3" fmla="*/ 1084664 h 1168571"/>
                <a:gd name="connsiteX4" fmla="*/ 103254 w 1295586"/>
                <a:gd name="connsiteY4" fmla="*/ 1153365 h 1168571"/>
                <a:gd name="connsiteX5" fmla="*/ 447463 w 1295586"/>
                <a:gd name="connsiteY5" fmla="*/ 1136083 h 1168571"/>
                <a:gd name="connsiteX6" fmla="*/ 489564 w 1295586"/>
                <a:gd name="connsiteY6" fmla="*/ 1145171 h 1168571"/>
                <a:gd name="connsiteX7" fmla="*/ 593076 w 1295586"/>
                <a:gd name="connsiteY7" fmla="*/ 183772 h 1168571"/>
                <a:gd name="connsiteX8" fmla="*/ 1295586 w 1295586"/>
                <a:gd name="connsiteY8" fmla="*/ 1835 h 1168571"/>
                <a:gd name="connsiteX0" fmla="*/ 580854 w 1250428"/>
                <a:gd name="connsiteY0" fmla="*/ 111659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625863 w 1250428"/>
                <a:gd name="connsiteY0" fmla="*/ 115546 h 1168571"/>
                <a:gd name="connsiteX1" fmla="*/ 97870 w 1250428"/>
                <a:gd name="connsiteY1" fmla="*/ 191571 h 1168571"/>
                <a:gd name="connsiteX2" fmla="*/ 2408 w 1250428"/>
                <a:gd name="connsiteY2" fmla="*/ 263704 h 1168571"/>
                <a:gd name="connsiteX3" fmla="*/ 46162 w 1250428"/>
                <a:gd name="connsiteY3" fmla="*/ 1084664 h 1168571"/>
                <a:gd name="connsiteX4" fmla="*/ 58096 w 1250428"/>
                <a:gd name="connsiteY4" fmla="*/ 1153365 h 1168571"/>
                <a:gd name="connsiteX5" fmla="*/ 402305 w 1250428"/>
                <a:gd name="connsiteY5" fmla="*/ 1136083 h 1168571"/>
                <a:gd name="connsiteX6" fmla="*/ 444406 w 1250428"/>
                <a:gd name="connsiteY6" fmla="*/ 1145171 h 1168571"/>
                <a:gd name="connsiteX7" fmla="*/ 547918 w 1250428"/>
                <a:gd name="connsiteY7" fmla="*/ 183772 h 1168571"/>
                <a:gd name="connsiteX8" fmla="*/ 1250428 w 1250428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61240 w 1385805"/>
                <a:gd name="connsiteY0" fmla="*/ 115546 h 1168571"/>
                <a:gd name="connsiteX1" fmla="*/ 26206 w 1385805"/>
                <a:gd name="connsiteY1" fmla="*/ 168249 h 1168571"/>
                <a:gd name="connsiteX2" fmla="*/ 137785 w 1385805"/>
                <a:gd name="connsiteY2" fmla="*/ 263704 h 1168571"/>
                <a:gd name="connsiteX3" fmla="*/ 181539 w 1385805"/>
                <a:gd name="connsiteY3" fmla="*/ 1084664 h 1168571"/>
                <a:gd name="connsiteX4" fmla="*/ 193473 w 1385805"/>
                <a:gd name="connsiteY4" fmla="*/ 1153365 h 1168571"/>
                <a:gd name="connsiteX5" fmla="*/ 537682 w 1385805"/>
                <a:gd name="connsiteY5" fmla="*/ 1136083 h 1168571"/>
                <a:gd name="connsiteX6" fmla="*/ 579783 w 1385805"/>
                <a:gd name="connsiteY6" fmla="*/ 1145171 h 1168571"/>
                <a:gd name="connsiteX7" fmla="*/ 683295 w 1385805"/>
                <a:gd name="connsiteY7" fmla="*/ 183772 h 1168571"/>
                <a:gd name="connsiteX8" fmla="*/ 1385805 w 138580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725390 w 1349955"/>
                <a:gd name="connsiteY0" fmla="*/ 115546 h 1168571"/>
                <a:gd name="connsiteX1" fmla="*/ 30864 w 1349955"/>
                <a:gd name="connsiteY1" fmla="*/ 133266 h 1168571"/>
                <a:gd name="connsiteX2" fmla="*/ 101935 w 1349955"/>
                <a:gd name="connsiteY2" fmla="*/ 263704 h 1168571"/>
                <a:gd name="connsiteX3" fmla="*/ 145689 w 1349955"/>
                <a:gd name="connsiteY3" fmla="*/ 1084664 h 1168571"/>
                <a:gd name="connsiteX4" fmla="*/ 157623 w 1349955"/>
                <a:gd name="connsiteY4" fmla="*/ 1153365 h 1168571"/>
                <a:gd name="connsiteX5" fmla="*/ 501832 w 1349955"/>
                <a:gd name="connsiteY5" fmla="*/ 1136083 h 1168571"/>
                <a:gd name="connsiteX6" fmla="*/ 543933 w 1349955"/>
                <a:gd name="connsiteY6" fmla="*/ 1145171 h 1168571"/>
                <a:gd name="connsiteX7" fmla="*/ 647445 w 1349955"/>
                <a:gd name="connsiteY7" fmla="*/ 183772 h 1168571"/>
                <a:gd name="connsiteX8" fmla="*/ 1349955 w 1349955"/>
                <a:gd name="connsiteY8" fmla="*/ 1835 h 1168571"/>
                <a:gd name="connsiteX0" fmla="*/ 696521 w 1321086"/>
                <a:gd name="connsiteY0" fmla="*/ 115546 h 1168571"/>
                <a:gd name="connsiteX1" fmla="*/ 1995 w 1321086"/>
                <a:gd name="connsiteY1" fmla="*/ 133266 h 1168571"/>
                <a:gd name="connsiteX2" fmla="*/ 73066 w 1321086"/>
                <a:gd name="connsiteY2" fmla="*/ 263704 h 1168571"/>
                <a:gd name="connsiteX3" fmla="*/ 116820 w 1321086"/>
                <a:gd name="connsiteY3" fmla="*/ 1084664 h 1168571"/>
                <a:gd name="connsiteX4" fmla="*/ 128754 w 1321086"/>
                <a:gd name="connsiteY4" fmla="*/ 1153365 h 1168571"/>
                <a:gd name="connsiteX5" fmla="*/ 472963 w 1321086"/>
                <a:gd name="connsiteY5" fmla="*/ 1136083 h 1168571"/>
                <a:gd name="connsiteX6" fmla="*/ 515064 w 1321086"/>
                <a:gd name="connsiteY6" fmla="*/ 1145171 h 1168571"/>
                <a:gd name="connsiteX7" fmla="*/ 618576 w 1321086"/>
                <a:gd name="connsiteY7" fmla="*/ 183772 h 1168571"/>
                <a:gd name="connsiteX8" fmla="*/ 1321086 w 1321086"/>
                <a:gd name="connsiteY8" fmla="*/ 1835 h 1168571"/>
                <a:gd name="connsiteX0" fmla="*/ 698998 w 1323563"/>
                <a:gd name="connsiteY0" fmla="*/ 115546 h 1168571"/>
                <a:gd name="connsiteX1" fmla="*/ 4472 w 1323563"/>
                <a:gd name="connsiteY1" fmla="*/ 133266 h 1168571"/>
                <a:gd name="connsiteX2" fmla="*/ 75543 w 1323563"/>
                <a:gd name="connsiteY2" fmla="*/ 263704 h 1168571"/>
                <a:gd name="connsiteX3" fmla="*/ 119297 w 1323563"/>
                <a:gd name="connsiteY3" fmla="*/ 1084664 h 1168571"/>
                <a:gd name="connsiteX4" fmla="*/ 131231 w 1323563"/>
                <a:gd name="connsiteY4" fmla="*/ 1153365 h 1168571"/>
                <a:gd name="connsiteX5" fmla="*/ 475440 w 1323563"/>
                <a:gd name="connsiteY5" fmla="*/ 1136083 h 1168571"/>
                <a:gd name="connsiteX6" fmla="*/ 517541 w 1323563"/>
                <a:gd name="connsiteY6" fmla="*/ 1145171 h 1168571"/>
                <a:gd name="connsiteX7" fmla="*/ 621053 w 1323563"/>
                <a:gd name="connsiteY7" fmla="*/ 183772 h 1168571"/>
                <a:gd name="connsiteX8" fmla="*/ 1323563 w 1323563"/>
                <a:gd name="connsiteY8" fmla="*/ 1835 h 1168571"/>
                <a:gd name="connsiteX0" fmla="*/ 698998 w 698998"/>
                <a:gd name="connsiteY0" fmla="*/ 0 h 1053025"/>
                <a:gd name="connsiteX1" fmla="*/ 4472 w 698998"/>
                <a:gd name="connsiteY1" fmla="*/ 17720 h 1053025"/>
                <a:gd name="connsiteX2" fmla="*/ 75543 w 698998"/>
                <a:gd name="connsiteY2" fmla="*/ 148158 h 1053025"/>
                <a:gd name="connsiteX3" fmla="*/ 119297 w 698998"/>
                <a:gd name="connsiteY3" fmla="*/ 969118 h 1053025"/>
                <a:gd name="connsiteX4" fmla="*/ 131231 w 698998"/>
                <a:gd name="connsiteY4" fmla="*/ 1037819 h 1053025"/>
                <a:gd name="connsiteX5" fmla="*/ 475440 w 698998"/>
                <a:gd name="connsiteY5" fmla="*/ 1020537 h 1053025"/>
                <a:gd name="connsiteX6" fmla="*/ 517541 w 698998"/>
                <a:gd name="connsiteY6" fmla="*/ 1029625 h 1053025"/>
                <a:gd name="connsiteX7" fmla="*/ 621053 w 698998"/>
                <a:gd name="connsiteY7" fmla="*/ 68226 h 1053025"/>
                <a:gd name="connsiteX0" fmla="*/ 698998 w 698998"/>
                <a:gd name="connsiteY0" fmla="*/ 0 h 1112659"/>
                <a:gd name="connsiteX1" fmla="*/ 4472 w 698998"/>
                <a:gd name="connsiteY1" fmla="*/ 17720 h 1112659"/>
                <a:gd name="connsiteX2" fmla="*/ 75543 w 698998"/>
                <a:gd name="connsiteY2" fmla="*/ 148158 h 1112659"/>
                <a:gd name="connsiteX3" fmla="*/ 119297 w 698998"/>
                <a:gd name="connsiteY3" fmla="*/ 969118 h 1112659"/>
                <a:gd name="connsiteX4" fmla="*/ 131231 w 698998"/>
                <a:gd name="connsiteY4" fmla="*/ 1037819 h 1112659"/>
                <a:gd name="connsiteX5" fmla="*/ 533087 w 698998"/>
                <a:gd name="connsiteY5" fmla="*/ 1111808 h 1112659"/>
                <a:gd name="connsiteX6" fmla="*/ 517541 w 698998"/>
                <a:gd name="connsiteY6" fmla="*/ 1029625 h 1112659"/>
                <a:gd name="connsiteX7" fmla="*/ 621053 w 698998"/>
                <a:gd name="connsiteY7" fmla="*/ 68226 h 1112659"/>
                <a:gd name="connsiteX0" fmla="*/ 698998 w 698998"/>
                <a:gd name="connsiteY0" fmla="*/ 0 h 1120792"/>
                <a:gd name="connsiteX1" fmla="*/ 4472 w 698998"/>
                <a:gd name="connsiteY1" fmla="*/ 17720 h 1120792"/>
                <a:gd name="connsiteX2" fmla="*/ 75543 w 698998"/>
                <a:gd name="connsiteY2" fmla="*/ 148158 h 1120792"/>
                <a:gd name="connsiteX3" fmla="*/ 119297 w 698998"/>
                <a:gd name="connsiteY3" fmla="*/ 969118 h 1120792"/>
                <a:gd name="connsiteX4" fmla="*/ 116819 w 698998"/>
                <a:gd name="connsiteY4" fmla="*/ 1120792 h 1120792"/>
                <a:gd name="connsiteX5" fmla="*/ 533087 w 698998"/>
                <a:gd name="connsiteY5" fmla="*/ 1111808 h 1120792"/>
                <a:gd name="connsiteX6" fmla="*/ 517541 w 698998"/>
                <a:gd name="connsiteY6" fmla="*/ 1029625 h 1120792"/>
                <a:gd name="connsiteX7" fmla="*/ 621053 w 698998"/>
                <a:gd name="connsiteY7" fmla="*/ 68226 h 1120792"/>
                <a:gd name="connsiteX0" fmla="*/ 698998 w 698998"/>
                <a:gd name="connsiteY0" fmla="*/ 0 h 1122057"/>
                <a:gd name="connsiteX1" fmla="*/ 4472 w 698998"/>
                <a:gd name="connsiteY1" fmla="*/ 17720 h 1122057"/>
                <a:gd name="connsiteX2" fmla="*/ 75543 w 698998"/>
                <a:gd name="connsiteY2" fmla="*/ 148158 h 1122057"/>
                <a:gd name="connsiteX3" fmla="*/ 119297 w 698998"/>
                <a:gd name="connsiteY3" fmla="*/ 969118 h 1122057"/>
                <a:gd name="connsiteX4" fmla="*/ 116819 w 698998"/>
                <a:gd name="connsiteY4" fmla="*/ 1120792 h 1122057"/>
                <a:gd name="connsiteX5" fmla="*/ 533087 w 698998"/>
                <a:gd name="connsiteY5" fmla="*/ 1111808 h 1122057"/>
                <a:gd name="connsiteX6" fmla="*/ 517541 w 698998"/>
                <a:gd name="connsiteY6" fmla="*/ 1029625 h 1122057"/>
                <a:gd name="connsiteX7" fmla="*/ 621053 w 698998"/>
                <a:gd name="connsiteY7" fmla="*/ 68226 h 1122057"/>
                <a:gd name="connsiteX0" fmla="*/ 698998 w 698998"/>
                <a:gd name="connsiteY0" fmla="*/ 0 h 1123075"/>
                <a:gd name="connsiteX1" fmla="*/ 4472 w 698998"/>
                <a:gd name="connsiteY1" fmla="*/ 17720 h 1123075"/>
                <a:gd name="connsiteX2" fmla="*/ 75543 w 698998"/>
                <a:gd name="connsiteY2" fmla="*/ 148158 h 1123075"/>
                <a:gd name="connsiteX3" fmla="*/ 119297 w 698998"/>
                <a:gd name="connsiteY3" fmla="*/ 969118 h 1123075"/>
                <a:gd name="connsiteX4" fmla="*/ 116819 w 698998"/>
                <a:gd name="connsiteY4" fmla="*/ 1120792 h 1123075"/>
                <a:gd name="connsiteX5" fmla="*/ 533087 w 698998"/>
                <a:gd name="connsiteY5" fmla="*/ 1111808 h 1123075"/>
                <a:gd name="connsiteX6" fmla="*/ 517541 w 698998"/>
                <a:gd name="connsiteY6" fmla="*/ 1029625 h 1123075"/>
                <a:gd name="connsiteX7" fmla="*/ 621053 w 698998"/>
                <a:gd name="connsiteY7" fmla="*/ 68226 h 1123075"/>
                <a:gd name="connsiteX0" fmla="*/ 698998 w 698998"/>
                <a:gd name="connsiteY0" fmla="*/ 0 h 1129112"/>
                <a:gd name="connsiteX1" fmla="*/ 4472 w 698998"/>
                <a:gd name="connsiteY1" fmla="*/ 17720 h 1129112"/>
                <a:gd name="connsiteX2" fmla="*/ 75543 w 698998"/>
                <a:gd name="connsiteY2" fmla="*/ 148158 h 1129112"/>
                <a:gd name="connsiteX3" fmla="*/ 119297 w 698998"/>
                <a:gd name="connsiteY3" fmla="*/ 969118 h 1129112"/>
                <a:gd name="connsiteX4" fmla="*/ 116819 w 698998"/>
                <a:gd name="connsiteY4" fmla="*/ 1120792 h 1129112"/>
                <a:gd name="connsiteX5" fmla="*/ 518675 w 698998"/>
                <a:gd name="connsiteY5" fmla="*/ 1128403 h 1129112"/>
                <a:gd name="connsiteX6" fmla="*/ 517541 w 698998"/>
                <a:gd name="connsiteY6" fmla="*/ 1029625 h 1129112"/>
                <a:gd name="connsiteX7" fmla="*/ 621053 w 698998"/>
                <a:gd name="connsiteY7" fmla="*/ 68226 h 1129112"/>
                <a:gd name="connsiteX0" fmla="*/ 698998 w 698998"/>
                <a:gd name="connsiteY0" fmla="*/ 0 h 1123533"/>
                <a:gd name="connsiteX1" fmla="*/ 4472 w 698998"/>
                <a:gd name="connsiteY1" fmla="*/ 17720 h 1123533"/>
                <a:gd name="connsiteX2" fmla="*/ 75543 w 698998"/>
                <a:gd name="connsiteY2" fmla="*/ 148158 h 1123533"/>
                <a:gd name="connsiteX3" fmla="*/ 119297 w 698998"/>
                <a:gd name="connsiteY3" fmla="*/ 969118 h 1123533"/>
                <a:gd name="connsiteX4" fmla="*/ 116819 w 698998"/>
                <a:gd name="connsiteY4" fmla="*/ 1120792 h 1123533"/>
                <a:gd name="connsiteX5" fmla="*/ 518675 w 698998"/>
                <a:gd name="connsiteY5" fmla="*/ 1115957 h 1123533"/>
                <a:gd name="connsiteX6" fmla="*/ 517541 w 698998"/>
                <a:gd name="connsiteY6" fmla="*/ 1029625 h 1123533"/>
                <a:gd name="connsiteX7" fmla="*/ 621053 w 698998"/>
                <a:gd name="connsiteY7" fmla="*/ 68226 h 1123533"/>
                <a:gd name="connsiteX0" fmla="*/ 698998 w 698998"/>
                <a:gd name="connsiteY0" fmla="*/ 0 h 1359247"/>
                <a:gd name="connsiteX1" fmla="*/ 4472 w 698998"/>
                <a:gd name="connsiteY1" fmla="*/ 17720 h 1359247"/>
                <a:gd name="connsiteX2" fmla="*/ 75543 w 698998"/>
                <a:gd name="connsiteY2" fmla="*/ 148158 h 1359247"/>
                <a:gd name="connsiteX3" fmla="*/ 119297 w 698998"/>
                <a:gd name="connsiteY3" fmla="*/ 969118 h 1359247"/>
                <a:gd name="connsiteX4" fmla="*/ 116819 w 698998"/>
                <a:gd name="connsiteY4" fmla="*/ 1120792 h 1359247"/>
                <a:gd name="connsiteX5" fmla="*/ 337726 w 698998"/>
                <a:gd name="connsiteY5" fmla="*/ 1359246 h 1359247"/>
                <a:gd name="connsiteX6" fmla="*/ 518675 w 698998"/>
                <a:gd name="connsiteY6" fmla="*/ 1115957 h 1359247"/>
                <a:gd name="connsiteX7" fmla="*/ 517541 w 698998"/>
                <a:gd name="connsiteY7" fmla="*/ 1029625 h 1359247"/>
                <a:gd name="connsiteX8" fmla="*/ 621053 w 698998"/>
                <a:gd name="connsiteY8" fmla="*/ 68226 h 1359247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8675 w 698998"/>
                <a:gd name="connsiteY6" fmla="*/ 1115957 h 1359246"/>
                <a:gd name="connsiteX7" fmla="*/ 517541 w 698998"/>
                <a:gd name="connsiteY7" fmla="*/ 1029625 h 1359246"/>
                <a:gd name="connsiteX8" fmla="*/ 621053 w 698998"/>
                <a:gd name="connsiteY8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7541 w 698998"/>
                <a:gd name="connsiteY6" fmla="*/ 1029625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24984 w 698998"/>
                <a:gd name="connsiteY6" fmla="*/ 1036696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02654 w 698998"/>
                <a:gd name="connsiteY6" fmla="*/ 1057909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37726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513602 w 698998"/>
                <a:gd name="connsiteY6" fmla="*/ 104230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621053 w 698998"/>
                <a:gd name="connsiteY7" fmla="*/ 68226 h 1359246"/>
                <a:gd name="connsiteX0" fmla="*/ 698998 w 698998"/>
                <a:gd name="connsiteY0" fmla="*/ 0 h 1359246"/>
                <a:gd name="connsiteX1" fmla="*/ 4472 w 698998"/>
                <a:gd name="connsiteY1" fmla="*/ 17720 h 1359246"/>
                <a:gd name="connsiteX2" fmla="*/ 75543 w 698998"/>
                <a:gd name="connsiteY2" fmla="*/ 148158 h 1359246"/>
                <a:gd name="connsiteX3" fmla="*/ 119297 w 698998"/>
                <a:gd name="connsiteY3" fmla="*/ 969118 h 1359246"/>
                <a:gd name="connsiteX4" fmla="*/ 116819 w 698998"/>
                <a:gd name="connsiteY4" fmla="*/ 1120792 h 1359246"/>
                <a:gd name="connsiteX5" fmla="*/ 321303 w 698998"/>
                <a:gd name="connsiteY5" fmla="*/ 1359246 h 1359246"/>
                <a:gd name="connsiteX6" fmla="*/ 416602 w 698998"/>
                <a:gd name="connsiteY6" fmla="*/ 685667 h 1359246"/>
                <a:gd name="connsiteX7" fmla="*/ 595905 w 698998"/>
                <a:gd name="connsiteY7" fmla="*/ 56964 h 1359246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397751"/>
                <a:gd name="connsiteX1" fmla="*/ 4472 w 698998"/>
                <a:gd name="connsiteY1" fmla="*/ 17720 h 1397751"/>
                <a:gd name="connsiteX2" fmla="*/ 75543 w 698998"/>
                <a:gd name="connsiteY2" fmla="*/ 148158 h 1397751"/>
                <a:gd name="connsiteX3" fmla="*/ 119297 w 698998"/>
                <a:gd name="connsiteY3" fmla="*/ 969118 h 1397751"/>
                <a:gd name="connsiteX4" fmla="*/ 116819 w 698998"/>
                <a:gd name="connsiteY4" fmla="*/ 1120792 h 1397751"/>
                <a:gd name="connsiteX5" fmla="*/ 321303 w 698998"/>
                <a:gd name="connsiteY5" fmla="*/ 1359246 h 1397751"/>
                <a:gd name="connsiteX6" fmla="*/ 491135 w 698998"/>
                <a:gd name="connsiteY6" fmla="*/ 1341974 h 1397751"/>
                <a:gd name="connsiteX7" fmla="*/ 416602 w 698998"/>
                <a:gd name="connsiteY7" fmla="*/ 685667 h 1397751"/>
                <a:gd name="connsiteX8" fmla="*/ 595905 w 698998"/>
                <a:gd name="connsiteY8" fmla="*/ 56964 h 1397751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332081 w 698998"/>
                <a:gd name="connsiteY5" fmla="*/ 1423066 h 1428679"/>
                <a:gd name="connsiteX6" fmla="*/ 491135 w 698998"/>
                <a:gd name="connsiteY6" fmla="*/ 1341974 h 1428679"/>
                <a:gd name="connsiteX7" fmla="*/ 416602 w 698998"/>
                <a:gd name="connsiteY7" fmla="*/ 685667 h 1428679"/>
                <a:gd name="connsiteX8" fmla="*/ 595905 w 698998"/>
                <a:gd name="connsiteY8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16819 w 698998"/>
                <a:gd name="connsiteY4" fmla="*/ 1120792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185762 w 698998"/>
                <a:gd name="connsiteY5" fmla="*/ 1364497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119297 w 698998"/>
                <a:gd name="connsiteY3" fmla="*/ 96911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16298 w 698998"/>
                <a:gd name="connsiteY3" fmla="*/ 950348 h 1428679"/>
                <a:gd name="connsiteX4" fmla="*/ 109634 w 698998"/>
                <a:gd name="connsiteY4" fmla="*/ 1383579 h 1428679"/>
                <a:gd name="connsiteX5" fmla="*/ 200133 w 698998"/>
                <a:gd name="connsiteY5" fmla="*/ 1379514 h 1428679"/>
                <a:gd name="connsiteX6" fmla="*/ 332081 w 698998"/>
                <a:gd name="connsiteY6" fmla="*/ 1423066 h 1428679"/>
                <a:gd name="connsiteX7" fmla="*/ 491135 w 698998"/>
                <a:gd name="connsiteY7" fmla="*/ 1341974 h 1428679"/>
                <a:gd name="connsiteX8" fmla="*/ 416602 w 698998"/>
                <a:gd name="connsiteY8" fmla="*/ 685667 h 1428679"/>
                <a:gd name="connsiteX9" fmla="*/ 595905 w 698998"/>
                <a:gd name="connsiteY9" fmla="*/ 56964 h 1428679"/>
                <a:gd name="connsiteX0" fmla="*/ 698998 w 698998"/>
                <a:gd name="connsiteY0" fmla="*/ 0 h 1428679"/>
                <a:gd name="connsiteX1" fmla="*/ 4472 w 698998"/>
                <a:gd name="connsiteY1" fmla="*/ 17720 h 1428679"/>
                <a:gd name="connsiteX2" fmla="*/ 75543 w 698998"/>
                <a:gd name="connsiteY2" fmla="*/ 148158 h 1428679"/>
                <a:gd name="connsiteX3" fmla="*/ 207318 w 698998"/>
                <a:gd name="connsiteY3" fmla="*/ 482284 h 1428679"/>
                <a:gd name="connsiteX4" fmla="*/ 216298 w 698998"/>
                <a:gd name="connsiteY4" fmla="*/ 950348 h 1428679"/>
                <a:gd name="connsiteX5" fmla="*/ 109634 w 698998"/>
                <a:gd name="connsiteY5" fmla="*/ 1383579 h 1428679"/>
                <a:gd name="connsiteX6" fmla="*/ 200133 w 698998"/>
                <a:gd name="connsiteY6" fmla="*/ 1379514 h 1428679"/>
                <a:gd name="connsiteX7" fmla="*/ 332081 w 698998"/>
                <a:gd name="connsiteY7" fmla="*/ 1423066 h 1428679"/>
                <a:gd name="connsiteX8" fmla="*/ 491135 w 698998"/>
                <a:gd name="connsiteY8" fmla="*/ 1341974 h 1428679"/>
                <a:gd name="connsiteX9" fmla="*/ 416602 w 698998"/>
                <a:gd name="connsiteY9" fmla="*/ 685667 h 1428679"/>
                <a:gd name="connsiteX10" fmla="*/ 595905 w 698998"/>
                <a:gd name="connsiteY10" fmla="*/ 56964 h 1428679"/>
                <a:gd name="connsiteX0" fmla="*/ 697515 w 697515"/>
                <a:gd name="connsiteY0" fmla="*/ 0 h 1428679"/>
                <a:gd name="connsiteX1" fmla="*/ 2989 w 697515"/>
                <a:gd name="connsiteY1" fmla="*/ 17720 h 1428679"/>
                <a:gd name="connsiteX2" fmla="*/ 95616 w 697515"/>
                <a:gd name="connsiteY2" fmla="*/ 121879 h 1428679"/>
                <a:gd name="connsiteX3" fmla="*/ 205835 w 697515"/>
                <a:gd name="connsiteY3" fmla="*/ 482284 h 1428679"/>
                <a:gd name="connsiteX4" fmla="*/ 214815 w 697515"/>
                <a:gd name="connsiteY4" fmla="*/ 950348 h 1428679"/>
                <a:gd name="connsiteX5" fmla="*/ 108151 w 697515"/>
                <a:gd name="connsiteY5" fmla="*/ 1383579 h 1428679"/>
                <a:gd name="connsiteX6" fmla="*/ 198650 w 697515"/>
                <a:gd name="connsiteY6" fmla="*/ 1379514 h 1428679"/>
                <a:gd name="connsiteX7" fmla="*/ 330598 w 697515"/>
                <a:gd name="connsiteY7" fmla="*/ 1423066 h 1428679"/>
                <a:gd name="connsiteX8" fmla="*/ 489652 w 697515"/>
                <a:gd name="connsiteY8" fmla="*/ 1341974 h 1428679"/>
                <a:gd name="connsiteX9" fmla="*/ 415119 w 697515"/>
                <a:gd name="connsiteY9" fmla="*/ 685667 h 1428679"/>
                <a:gd name="connsiteX10" fmla="*/ 594422 w 697515"/>
                <a:gd name="connsiteY10" fmla="*/ 56964 h 1428679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12190 w 697515"/>
                <a:gd name="connsiteY8" fmla="*/ 971944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3095"/>
                <a:gd name="connsiteX1" fmla="*/ 2989 w 697515"/>
                <a:gd name="connsiteY1" fmla="*/ 17720 h 1423095"/>
                <a:gd name="connsiteX2" fmla="*/ 95616 w 697515"/>
                <a:gd name="connsiteY2" fmla="*/ 121879 h 1423095"/>
                <a:gd name="connsiteX3" fmla="*/ 205835 w 697515"/>
                <a:gd name="connsiteY3" fmla="*/ 482284 h 1423095"/>
                <a:gd name="connsiteX4" fmla="*/ 214815 w 697515"/>
                <a:gd name="connsiteY4" fmla="*/ 950348 h 1423095"/>
                <a:gd name="connsiteX5" fmla="*/ 108151 w 697515"/>
                <a:gd name="connsiteY5" fmla="*/ 1383579 h 1423095"/>
                <a:gd name="connsiteX6" fmla="*/ 198650 w 697515"/>
                <a:gd name="connsiteY6" fmla="*/ 1379514 h 1423095"/>
                <a:gd name="connsiteX7" fmla="*/ 330598 w 697515"/>
                <a:gd name="connsiteY7" fmla="*/ 1423066 h 1423095"/>
                <a:gd name="connsiteX8" fmla="*/ 412190 w 697515"/>
                <a:gd name="connsiteY8" fmla="*/ 971944 h 1423095"/>
                <a:gd name="connsiteX9" fmla="*/ 415119 w 697515"/>
                <a:gd name="connsiteY9" fmla="*/ 685667 h 1423095"/>
                <a:gd name="connsiteX10" fmla="*/ 594422 w 697515"/>
                <a:gd name="connsiteY10" fmla="*/ 56964 h 1423095"/>
                <a:gd name="connsiteX0" fmla="*/ 697515 w 697515"/>
                <a:gd name="connsiteY0" fmla="*/ 0 h 1427392"/>
                <a:gd name="connsiteX1" fmla="*/ 2989 w 697515"/>
                <a:gd name="connsiteY1" fmla="*/ 17720 h 1427392"/>
                <a:gd name="connsiteX2" fmla="*/ 95616 w 697515"/>
                <a:gd name="connsiteY2" fmla="*/ 121879 h 1427392"/>
                <a:gd name="connsiteX3" fmla="*/ 205835 w 697515"/>
                <a:gd name="connsiteY3" fmla="*/ 482284 h 1427392"/>
                <a:gd name="connsiteX4" fmla="*/ 214815 w 697515"/>
                <a:gd name="connsiteY4" fmla="*/ 950348 h 1427392"/>
                <a:gd name="connsiteX5" fmla="*/ 108151 w 697515"/>
                <a:gd name="connsiteY5" fmla="*/ 1383579 h 1427392"/>
                <a:gd name="connsiteX6" fmla="*/ 198650 w 697515"/>
                <a:gd name="connsiteY6" fmla="*/ 1379514 h 1427392"/>
                <a:gd name="connsiteX7" fmla="*/ 313998 w 697515"/>
                <a:gd name="connsiteY7" fmla="*/ 960530 h 1427392"/>
                <a:gd name="connsiteX8" fmla="*/ 412190 w 697515"/>
                <a:gd name="connsiteY8" fmla="*/ 971944 h 1427392"/>
                <a:gd name="connsiteX9" fmla="*/ 415119 w 697515"/>
                <a:gd name="connsiteY9" fmla="*/ 685667 h 1427392"/>
                <a:gd name="connsiteX10" fmla="*/ 594422 w 697515"/>
                <a:gd name="connsiteY10" fmla="*/ 56964 h 1427392"/>
                <a:gd name="connsiteX0" fmla="*/ 697515 w 697515"/>
                <a:gd name="connsiteY0" fmla="*/ 0 h 1427392"/>
                <a:gd name="connsiteX1" fmla="*/ 2989 w 697515"/>
                <a:gd name="connsiteY1" fmla="*/ 17720 h 1427392"/>
                <a:gd name="connsiteX2" fmla="*/ 95616 w 697515"/>
                <a:gd name="connsiteY2" fmla="*/ 121879 h 1427392"/>
                <a:gd name="connsiteX3" fmla="*/ 205835 w 697515"/>
                <a:gd name="connsiteY3" fmla="*/ 482284 h 1427392"/>
                <a:gd name="connsiteX4" fmla="*/ 214815 w 697515"/>
                <a:gd name="connsiteY4" fmla="*/ 950348 h 1427392"/>
                <a:gd name="connsiteX5" fmla="*/ 108151 w 697515"/>
                <a:gd name="connsiteY5" fmla="*/ 1383579 h 1427392"/>
                <a:gd name="connsiteX6" fmla="*/ 198650 w 697515"/>
                <a:gd name="connsiteY6" fmla="*/ 1379514 h 1427392"/>
                <a:gd name="connsiteX7" fmla="*/ 313998 w 697515"/>
                <a:gd name="connsiteY7" fmla="*/ 960530 h 1427392"/>
                <a:gd name="connsiteX8" fmla="*/ 412190 w 697515"/>
                <a:gd name="connsiteY8" fmla="*/ 971944 h 1427392"/>
                <a:gd name="connsiteX9" fmla="*/ 415119 w 697515"/>
                <a:gd name="connsiteY9" fmla="*/ 685667 h 1427392"/>
                <a:gd name="connsiteX10" fmla="*/ 594422 w 697515"/>
                <a:gd name="connsiteY10" fmla="*/ 56964 h 1427392"/>
                <a:gd name="connsiteX0" fmla="*/ 697515 w 697515"/>
                <a:gd name="connsiteY0" fmla="*/ 0 h 1387552"/>
                <a:gd name="connsiteX1" fmla="*/ 2989 w 697515"/>
                <a:gd name="connsiteY1" fmla="*/ 17720 h 1387552"/>
                <a:gd name="connsiteX2" fmla="*/ 95616 w 697515"/>
                <a:gd name="connsiteY2" fmla="*/ 121879 h 1387552"/>
                <a:gd name="connsiteX3" fmla="*/ 205835 w 697515"/>
                <a:gd name="connsiteY3" fmla="*/ 482284 h 1387552"/>
                <a:gd name="connsiteX4" fmla="*/ 214815 w 697515"/>
                <a:gd name="connsiteY4" fmla="*/ 950348 h 1387552"/>
                <a:gd name="connsiteX5" fmla="*/ 108151 w 697515"/>
                <a:gd name="connsiteY5" fmla="*/ 1383579 h 1387552"/>
                <a:gd name="connsiteX6" fmla="*/ 281644 w 697515"/>
                <a:gd name="connsiteY6" fmla="*/ 899633 h 1387552"/>
                <a:gd name="connsiteX7" fmla="*/ 313998 w 697515"/>
                <a:gd name="connsiteY7" fmla="*/ 960530 h 1387552"/>
                <a:gd name="connsiteX8" fmla="*/ 412190 w 697515"/>
                <a:gd name="connsiteY8" fmla="*/ 971944 h 1387552"/>
                <a:gd name="connsiteX9" fmla="*/ 415119 w 697515"/>
                <a:gd name="connsiteY9" fmla="*/ 685667 h 1387552"/>
                <a:gd name="connsiteX10" fmla="*/ 594422 w 697515"/>
                <a:gd name="connsiteY10" fmla="*/ 56964 h 1387552"/>
                <a:gd name="connsiteX0" fmla="*/ 697515 w 697515"/>
                <a:gd name="connsiteY0" fmla="*/ 0 h 1383585"/>
                <a:gd name="connsiteX1" fmla="*/ 2989 w 697515"/>
                <a:gd name="connsiteY1" fmla="*/ 17720 h 1383585"/>
                <a:gd name="connsiteX2" fmla="*/ 95616 w 697515"/>
                <a:gd name="connsiteY2" fmla="*/ 121879 h 1383585"/>
                <a:gd name="connsiteX3" fmla="*/ 205835 w 697515"/>
                <a:gd name="connsiteY3" fmla="*/ 482284 h 1383585"/>
                <a:gd name="connsiteX4" fmla="*/ 214815 w 697515"/>
                <a:gd name="connsiteY4" fmla="*/ 950348 h 1383585"/>
                <a:gd name="connsiteX5" fmla="*/ 108151 w 697515"/>
                <a:gd name="connsiteY5" fmla="*/ 1383579 h 1383585"/>
                <a:gd name="connsiteX6" fmla="*/ 313998 w 697515"/>
                <a:gd name="connsiteY6" fmla="*/ 960530 h 1383585"/>
                <a:gd name="connsiteX7" fmla="*/ 412190 w 697515"/>
                <a:gd name="connsiteY7" fmla="*/ 971944 h 1383585"/>
                <a:gd name="connsiteX8" fmla="*/ 415119 w 697515"/>
                <a:gd name="connsiteY8" fmla="*/ 685667 h 1383585"/>
                <a:gd name="connsiteX9" fmla="*/ 594422 w 697515"/>
                <a:gd name="connsiteY9" fmla="*/ 56964 h 1383585"/>
                <a:gd name="connsiteX0" fmla="*/ 697515 w 697515"/>
                <a:gd name="connsiteY0" fmla="*/ 0 h 987724"/>
                <a:gd name="connsiteX1" fmla="*/ 2989 w 697515"/>
                <a:gd name="connsiteY1" fmla="*/ 17720 h 987724"/>
                <a:gd name="connsiteX2" fmla="*/ 95616 w 697515"/>
                <a:gd name="connsiteY2" fmla="*/ 121879 h 987724"/>
                <a:gd name="connsiteX3" fmla="*/ 205835 w 697515"/>
                <a:gd name="connsiteY3" fmla="*/ 482284 h 987724"/>
                <a:gd name="connsiteX4" fmla="*/ 214815 w 697515"/>
                <a:gd name="connsiteY4" fmla="*/ 950348 h 987724"/>
                <a:gd name="connsiteX5" fmla="*/ 313998 w 697515"/>
                <a:gd name="connsiteY5" fmla="*/ 960530 h 987724"/>
                <a:gd name="connsiteX6" fmla="*/ 412190 w 697515"/>
                <a:gd name="connsiteY6" fmla="*/ 971944 h 987724"/>
                <a:gd name="connsiteX7" fmla="*/ 415119 w 697515"/>
                <a:gd name="connsiteY7" fmla="*/ 685667 h 987724"/>
                <a:gd name="connsiteX8" fmla="*/ 594422 w 697515"/>
                <a:gd name="connsiteY8" fmla="*/ 56964 h 987724"/>
                <a:gd name="connsiteX0" fmla="*/ 697515 w 697515"/>
                <a:gd name="connsiteY0" fmla="*/ 0 h 971944"/>
                <a:gd name="connsiteX1" fmla="*/ 2989 w 697515"/>
                <a:gd name="connsiteY1" fmla="*/ 17720 h 971944"/>
                <a:gd name="connsiteX2" fmla="*/ 95616 w 697515"/>
                <a:gd name="connsiteY2" fmla="*/ 121879 h 971944"/>
                <a:gd name="connsiteX3" fmla="*/ 205835 w 697515"/>
                <a:gd name="connsiteY3" fmla="*/ 482284 h 971944"/>
                <a:gd name="connsiteX4" fmla="*/ 214815 w 697515"/>
                <a:gd name="connsiteY4" fmla="*/ 950348 h 971944"/>
                <a:gd name="connsiteX5" fmla="*/ 313998 w 697515"/>
                <a:gd name="connsiteY5" fmla="*/ 960530 h 971944"/>
                <a:gd name="connsiteX6" fmla="*/ 412190 w 697515"/>
                <a:gd name="connsiteY6" fmla="*/ 971944 h 971944"/>
                <a:gd name="connsiteX7" fmla="*/ 415119 w 697515"/>
                <a:gd name="connsiteY7" fmla="*/ 685667 h 971944"/>
                <a:gd name="connsiteX8" fmla="*/ 594422 w 697515"/>
                <a:gd name="connsiteY8" fmla="*/ 56964 h 971944"/>
                <a:gd name="connsiteX0" fmla="*/ 697515 w 697515"/>
                <a:gd name="connsiteY0" fmla="*/ 0 h 971944"/>
                <a:gd name="connsiteX1" fmla="*/ 2989 w 697515"/>
                <a:gd name="connsiteY1" fmla="*/ 17720 h 971944"/>
                <a:gd name="connsiteX2" fmla="*/ 95616 w 697515"/>
                <a:gd name="connsiteY2" fmla="*/ 121879 h 971944"/>
                <a:gd name="connsiteX3" fmla="*/ 205835 w 697515"/>
                <a:gd name="connsiteY3" fmla="*/ 482284 h 971944"/>
                <a:gd name="connsiteX4" fmla="*/ 214815 w 697515"/>
                <a:gd name="connsiteY4" fmla="*/ 950348 h 971944"/>
                <a:gd name="connsiteX5" fmla="*/ 319531 w 697515"/>
                <a:gd name="connsiteY5" fmla="*/ 948967 h 971944"/>
                <a:gd name="connsiteX6" fmla="*/ 412190 w 697515"/>
                <a:gd name="connsiteY6" fmla="*/ 971944 h 971944"/>
                <a:gd name="connsiteX7" fmla="*/ 415119 w 697515"/>
                <a:gd name="connsiteY7" fmla="*/ 685667 h 971944"/>
                <a:gd name="connsiteX8" fmla="*/ 594422 w 697515"/>
                <a:gd name="connsiteY8" fmla="*/ 56964 h 97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515" h="971944">
                  <a:moveTo>
                    <a:pt x="697515" y="0"/>
                  </a:moveTo>
                  <a:cubicBezTo>
                    <a:pt x="573440" y="68189"/>
                    <a:pt x="202918" y="54571"/>
                    <a:pt x="2989" y="17720"/>
                  </a:cubicBezTo>
                  <a:cubicBezTo>
                    <a:pt x="-12403" y="62496"/>
                    <a:pt x="33650" y="-30405"/>
                    <a:pt x="95616" y="121879"/>
                  </a:cubicBezTo>
                  <a:cubicBezTo>
                    <a:pt x="120442" y="200557"/>
                    <a:pt x="182376" y="348586"/>
                    <a:pt x="205835" y="482284"/>
                  </a:cubicBezTo>
                  <a:cubicBezTo>
                    <a:pt x="229294" y="615982"/>
                    <a:pt x="222114" y="801384"/>
                    <a:pt x="214815" y="950348"/>
                  </a:cubicBezTo>
                  <a:cubicBezTo>
                    <a:pt x="282640" y="914422"/>
                    <a:pt x="286635" y="945368"/>
                    <a:pt x="319531" y="948967"/>
                  </a:cubicBezTo>
                  <a:cubicBezTo>
                    <a:pt x="370540" y="952669"/>
                    <a:pt x="296713" y="922318"/>
                    <a:pt x="412190" y="971944"/>
                  </a:cubicBezTo>
                  <a:cubicBezTo>
                    <a:pt x="409898" y="812905"/>
                    <a:pt x="386281" y="866674"/>
                    <a:pt x="415119" y="685667"/>
                  </a:cubicBezTo>
                  <a:cubicBezTo>
                    <a:pt x="452382" y="371591"/>
                    <a:pt x="463594" y="223281"/>
                    <a:pt x="594422" y="56964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Forme libre 43"/>
            <p:cNvSpPr/>
            <p:nvPr/>
          </p:nvSpPr>
          <p:spPr>
            <a:xfrm flipH="1">
              <a:off x="1080626" y="2179669"/>
              <a:ext cx="235644" cy="811746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10854 w 149809"/>
                <a:gd name="connsiteY0" fmla="*/ 1060400 h 1060400"/>
                <a:gd name="connsiteX1" fmla="*/ 149809 w 149809"/>
                <a:gd name="connsiteY1" fmla="*/ 0 h 1060400"/>
                <a:gd name="connsiteX0" fmla="*/ 0 w 261103"/>
                <a:gd name="connsiteY0" fmla="*/ 786351 h 786351"/>
                <a:gd name="connsiteX1" fmla="*/ 261103 w 261103"/>
                <a:gd name="connsiteY1" fmla="*/ 0 h 786351"/>
                <a:gd name="connsiteX0" fmla="*/ 0 w 266636"/>
                <a:gd name="connsiteY0" fmla="*/ 959802 h 959802"/>
                <a:gd name="connsiteX1" fmla="*/ 266636 w 266636"/>
                <a:gd name="connsiteY1" fmla="*/ 0 h 95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636" h="959802">
                  <a:moveTo>
                    <a:pt x="0" y="959802"/>
                  </a:moveTo>
                  <a:cubicBezTo>
                    <a:pt x="3614" y="760670"/>
                    <a:pt x="53824" y="134869"/>
                    <a:pt x="266636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1465675" y="2174633"/>
              <a:ext cx="228650" cy="813275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8150 w 799560"/>
                <a:gd name="connsiteY0" fmla="*/ 1182058 h 1182058"/>
                <a:gd name="connsiteX1" fmla="*/ 97050 w 799560"/>
                <a:gd name="connsiteY1" fmla="*/ 178758 h 1182058"/>
                <a:gd name="connsiteX2" fmla="*/ 799560 w 799560"/>
                <a:gd name="connsiteY2" fmla="*/ 2394 h 1182058"/>
                <a:gd name="connsiteX0" fmla="*/ 8150 w 97050"/>
                <a:gd name="connsiteY0" fmla="*/ 1003300 h 1003300"/>
                <a:gd name="connsiteX1" fmla="*/ 97050 w 97050"/>
                <a:gd name="connsiteY1" fmla="*/ 0 h 1003300"/>
                <a:gd name="connsiteX0" fmla="*/ 0 w 143760"/>
                <a:gd name="connsiteY0" fmla="*/ 1056251 h 1056251"/>
                <a:gd name="connsiteX1" fmla="*/ 143760 w 143760"/>
                <a:gd name="connsiteY1" fmla="*/ 0 h 1056251"/>
                <a:gd name="connsiteX0" fmla="*/ 9127 w 152887"/>
                <a:gd name="connsiteY0" fmla="*/ 1056251 h 1056251"/>
                <a:gd name="connsiteX1" fmla="*/ 152887 w 152887"/>
                <a:gd name="connsiteY1" fmla="*/ 0 h 1056251"/>
                <a:gd name="connsiteX0" fmla="*/ 9127 w 152887"/>
                <a:gd name="connsiteY0" fmla="*/ 1143373 h 1143373"/>
                <a:gd name="connsiteX1" fmla="*/ 152887 w 152887"/>
                <a:gd name="connsiteY1" fmla="*/ 0 h 1143373"/>
                <a:gd name="connsiteX0" fmla="*/ 0 w 258723"/>
                <a:gd name="connsiteY0" fmla="*/ 805504 h 805504"/>
                <a:gd name="connsiteX1" fmla="*/ 258723 w 258723"/>
                <a:gd name="connsiteY1" fmla="*/ 0 h 805504"/>
                <a:gd name="connsiteX0" fmla="*/ 0 w 258723"/>
                <a:gd name="connsiteY0" fmla="*/ 961611 h 961611"/>
                <a:gd name="connsiteX1" fmla="*/ 258723 w 258723"/>
                <a:gd name="connsiteY1" fmla="*/ 0 h 96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723" h="961611">
                  <a:moveTo>
                    <a:pt x="0" y="961611"/>
                  </a:moveTo>
                  <a:cubicBezTo>
                    <a:pt x="3614" y="762479"/>
                    <a:pt x="45911" y="134869"/>
                    <a:pt x="258723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1401607" y="2119038"/>
              <a:ext cx="15545" cy="84901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10506 w 102130"/>
                <a:gd name="connsiteY0" fmla="*/ 1820461 h 1820461"/>
                <a:gd name="connsiteX1" fmla="*/ 3309 w 102130"/>
                <a:gd name="connsiteY1" fmla="*/ 946960 h 1820461"/>
                <a:gd name="connsiteX2" fmla="*/ 9365 w 102130"/>
                <a:gd name="connsiteY2" fmla="*/ 384313 h 1820461"/>
                <a:gd name="connsiteX3" fmla="*/ 102130 w 102130"/>
                <a:gd name="connsiteY3" fmla="*/ 0 h 1820461"/>
                <a:gd name="connsiteX0" fmla="*/ 10506 w 10506"/>
                <a:gd name="connsiteY0" fmla="*/ 1436148 h 1436148"/>
                <a:gd name="connsiteX1" fmla="*/ 3309 w 10506"/>
                <a:gd name="connsiteY1" fmla="*/ 562647 h 1436148"/>
                <a:gd name="connsiteX2" fmla="*/ 9365 w 10506"/>
                <a:gd name="connsiteY2" fmla="*/ 0 h 1436148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16515 w 37785"/>
                <a:gd name="connsiteY0" fmla="*/ 1651301 h 1651301"/>
                <a:gd name="connsiteX1" fmla="*/ 9318 w 37785"/>
                <a:gd name="connsiteY1" fmla="*/ 777800 h 1651301"/>
                <a:gd name="connsiteX2" fmla="*/ 37785 w 37785"/>
                <a:gd name="connsiteY2" fmla="*/ 0 h 1651301"/>
                <a:gd name="connsiteX0" fmla="*/ 8356 w 29626"/>
                <a:gd name="connsiteY0" fmla="*/ 1651301 h 1651301"/>
                <a:gd name="connsiteX1" fmla="*/ 1159 w 29626"/>
                <a:gd name="connsiteY1" fmla="*/ 777800 h 1651301"/>
                <a:gd name="connsiteX2" fmla="*/ 29626 w 29626"/>
                <a:gd name="connsiteY2" fmla="*/ 0 h 1651301"/>
                <a:gd name="connsiteX0" fmla="*/ 8921 w 38392"/>
                <a:gd name="connsiteY0" fmla="*/ 1667703 h 1667703"/>
                <a:gd name="connsiteX1" fmla="*/ 1724 w 38392"/>
                <a:gd name="connsiteY1" fmla="*/ 794202 h 1667703"/>
                <a:gd name="connsiteX2" fmla="*/ 38392 w 38392"/>
                <a:gd name="connsiteY2" fmla="*/ 0 h 1667703"/>
                <a:gd name="connsiteX0" fmla="*/ 10865 w 40336"/>
                <a:gd name="connsiteY0" fmla="*/ 1667703 h 1667703"/>
                <a:gd name="connsiteX1" fmla="*/ 2109 w 40336"/>
                <a:gd name="connsiteY1" fmla="*/ 1536708 h 1667703"/>
                <a:gd name="connsiteX2" fmla="*/ 3668 w 40336"/>
                <a:gd name="connsiteY2" fmla="*/ 794202 h 1667703"/>
                <a:gd name="connsiteX3" fmla="*/ 40336 w 40336"/>
                <a:gd name="connsiteY3" fmla="*/ 0 h 1667703"/>
                <a:gd name="connsiteX0" fmla="*/ 208 w 42520"/>
                <a:gd name="connsiteY0" fmla="*/ 2219895 h 2219895"/>
                <a:gd name="connsiteX1" fmla="*/ 4293 w 42520"/>
                <a:gd name="connsiteY1" fmla="*/ 1536708 h 2219895"/>
                <a:gd name="connsiteX2" fmla="*/ 5852 w 42520"/>
                <a:gd name="connsiteY2" fmla="*/ 794202 h 2219895"/>
                <a:gd name="connsiteX3" fmla="*/ 42520 w 42520"/>
                <a:gd name="connsiteY3" fmla="*/ 0 h 2219895"/>
                <a:gd name="connsiteX0" fmla="*/ 30128 w 40336"/>
                <a:gd name="connsiteY0" fmla="*/ 2213474 h 2213474"/>
                <a:gd name="connsiteX1" fmla="*/ 2109 w 40336"/>
                <a:gd name="connsiteY1" fmla="*/ 1536708 h 2213474"/>
                <a:gd name="connsiteX2" fmla="*/ 3668 w 40336"/>
                <a:gd name="connsiteY2" fmla="*/ 794202 h 2213474"/>
                <a:gd name="connsiteX3" fmla="*/ 40336 w 40336"/>
                <a:gd name="connsiteY3" fmla="*/ 0 h 2213474"/>
                <a:gd name="connsiteX0" fmla="*/ 31140 w 42521"/>
                <a:gd name="connsiteY0" fmla="*/ 2213474 h 2236828"/>
                <a:gd name="connsiteX1" fmla="*/ 41647 w 42521"/>
                <a:gd name="connsiteY1" fmla="*/ 2178792 h 2236828"/>
                <a:gd name="connsiteX2" fmla="*/ 3121 w 42521"/>
                <a:gd name="connsiteY2" fmla="*/ 1536708 h 2236828"/>
                <a:gd name="connsiteX3" fmla="*/ 4680 w 42521"/>
                <a:gd name="connsiteY3" fmla="*/ 794202 h 2236828"/>
                <a:gd name="connsiteX4" fmla="*/ 41348 w 42521"/>
                <a:gd name="connsiteY4" fmla="*/ 0 h 2236828"/>
                <a:gd name="connsiteX0" fmla="*/ 31141 w 66731"/>
                <a:gd name="connsiteY0" fmla="*/ 2213474 h 2236829"/>
                <a:gd name="connsiteX1" fmla="*/ 41648 w 66731"/>
                <a:gd name="connsiteY1" fmla="*/ 2178792 h 2236829"/>
                <a:gd name="connsiteX2" fmla="*/ 3122 w 66731"/>
                <a:gd name="connsiteY2" fmla="*/ 1536708 h 2236829"/>
                <a:gd name="connsiteX3" fmla="*/ 4681 w 66731"/>
                <a:gd name="connsiteY3" fmla="*/ 794202 h 2236829"/>
                <a:gd name="connsiteX4" fmla="*/ 41349 w 66731"/>
                <a:gd name="connsiteY4" fmla="*/ 0 h 2236829"/>
                <a:gd name="connsiteX0" fmla="*/ 2 w 74117"/>
                <a:gd name="connsiteY0" fmla="*/ 2226317 h 2241717"/>
                <a:gd name="connsiteX1" fmla="*/ 49035 w 74117"/>
                <a:gd name="connsiteY1" fmla="*/ 2178792 h 2241717"/>
                <a:gd name="connsiteX2" fmla="*/ 10509 w 74117"/>
                <a:gd name="connsiteY2" fmla="*/ 1536708 h 2241717"/>
                <a:gd name="connsiteX3" fmla="*/ 12068 w 74117"/>
                <a:gd name="connsiteY3" fmla="*/ 794202 h 2241717"/>
                <a:gd name="connsiteX4" fmla="*/ 48736 w 74117"/>
                <a:gd name="connsiteY4" fmla="*/ 0 h 2241717"/>
                <a:gd name="connsiteX0" fmla="*/ 41649 w 66731"/>
                <a:gd name="connsiteY0" fmla="*/ 2178792 h 2178792"/>
                <a:gd name="connsiteX1" fmla="*/ 3123 w 66731"/>
                <a:gd name="connsiteY1" fmla="*/ 1536708 h 2178792"/>
                <a:gd name="connsiteX2" fmla="*/ 4682 w 66731"/>
                <a:gd name="connsiteY2" fmla="*/ 794202 h 2178792"/>
                <a:gd name="connsiteX3" fmla="*/ 41350 w 66731"/>
                <a:gd name="connsiteY3" fmla="*/ 0 h 2178792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6420 w 44647"/>
                <a:gd name="connsiteY1" fmla="*/ 1536708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7979 w 44647"/>
                <a:gd name="connsiteY2" fmla="*/ 794202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0 w 44647"/>
                <a:gd name="connsiteY0" fmla="*/ 2236579 h 2236579"/>
                <a:gd name="connsiteX1" fmla="*/ 32103 w 44647"/>
                <a:gd name="connsiteY1" fmla="*/ 1549549 h 2236579"/>
                <a:gd name="connsiteX2" fmla="*/ 27242 w 44647"/>
                <a:gd name="connsiteY2" fmla="*/ 800623 h 2236579"/>
                <a:gd name="connsiteX3" fmla="*/ 44647 w 44647"/>
                <a:gd name="connsiteY3" fmla="*/ 0 h 2236579"/>
                <a:gd name="connsiteX0" fmla="*/ 10966 w 23510"/>
                <a:gd name="connsiteY0" fmla="*/ 1549549 h 1549549"/>
                <a:gd name="connsiteX1" fmla="*/ 6105 w 23510"/>
                <a:gd name="connsiteY1" fmla="*/ 800623 h 1549549"/>
                <a:gd name="connsiteX2" fmla="*/ 23510 w 23510"/>
                <a:gd name="connsiteY2" fmla="*/ 0 h 1549549"/>
                <a:gd name="connsiteX0" fmla="*/ 10966 w 23510"/>
                <a:gd name="connsiteY0" fmla="*/ 1410105 h 1410105"/>
                <a:gd name="connsiteX1" fmla="*/ 6105 w 23510"/>
                <a:gd name="connsiteY1" fmla="*/ 800623 h 1410105"/>
                <a:gd name="connsiteX2" fmla="*/ 23510 w 23510"/>
                <a:gd name="connsiteY2" fmla="*/ 0 h 1410105"/>
                <a:gd name="connsiteX0" fmla="*/ 3571 w 23510"/>
                <a:gd name="connsiteY0" fmla="*/ 1589071 h 1589071"/>
                <a:gd name="connsiteX1" fmla="*/ 6105 w 23510"/>
                <a:gd name="connsiteY1" fmla="*/ 800623 h 1589071"/>
                <a:gd name="connsiteX2" fmla="*/ 23510 w 23510"/>
                <a:gd name="connsiteY2" fmla="*/ 0 h 1589071"/>
                <a:gd name="connsiteX0" fmla="*/ 25756 w 25756"/>
                <a:gd name="connsiteY0" fmla="*/ 1606968 h 1606968"/>
                <a:gd name="connsiteX1" fmla="*/ 6105 w 25756"/>
                <a:gd name="connsiteY1" fmla="*/ 800623 h 1606968"/>
                <a:gd name="connsiteX2" fmla="*/ 23510 w 25756"/>
                <a:gd name="connsiteY2" fmla="*/ 0 h 1606968"/>
                <a:gd name="connsiteX0" fmla="*/ 16948 w 23510"/>
                <a:gd name="connsiteY0" fmla="*/ 1553677 h 1553677"/>
                <a:gd name="connsiteX1" fmla="*/ 6105 w 23510"/>
                <a:gd name="connsiteY1" fmla="*/ 800623 h 1553677"/>
                <a:gd name="connsiteX2" fmla="*/ 23510 w 23510"/>
                <a:gd name="connsiteY2" fmla="*/ 0 h 155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10" h="1553677">
                  <a:moveTo>
                    <a:pt x="16948" y="1553677"/>
                  </a:moveTo>
                  <a:cubicBezTo>
                    <a:pt x="12927" y="1327193"/>
                    <a:pt x="-266" y="1056741"/>
                    <a:pt x="6105" y="800623"/>
                  </a:cubicBezTo>
                  <a:cubicBezTo>
                    <a:pt x="11017" y="522673"/>
                    <a:pt x="-19854" y="180238"/>
                    <a:pt x="2351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orme libre 46"/>
            <p:cNvSpPr/>
            <p:nvPr/>
          </p:nvSpPr>
          <p:spPr>
            <a:xfrm>
              <a:off x="1312937" y="2214143"/>
              <a:ext cx="73162" cy="869275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270005 w 270005"/>
                <a:gd name="connsiteY0" fmla="*/ 1655534 h 1655534"/>
                <a:gd name="connsiteX1" fmla="*/ 256753 w 270005"/>
                <a:gd name="connsiteY1" fmla="*/ 715156 h 1655534"/>
                <a:gd name="connsiteX2" fmla="*/ 244755 w 270005"/>
                <a:gd name="connsiteY2" fmla="*/ 140704 h 1655534"/>
                <a:gd name="connsiteX3" fmla="*/ 174672 w 270005"/>
                <a:gd name="connsiteY3" fmla="*/ 8897 h 1655534"/>
                <a:gd name="connsiteX4" fmla="*/ 0 w 270005"/>
                <a:gd name="connsiteY4" fmla="*/ 43861 h 1655534"/>
                <a:gd name="connsiteX0" fmla="*/ 95333 w 95333"/>
                <a:gd name="connsiteY0" fmla="*/ 1646637 h 1646637"/>
                <a:gd name="connsiteX1" fmla="*/ 82081 w 95333"/>
                <a:gd name="connsiteY1" fmla="*/ 706259 h 1646637"/>
                <a:gd name="connsiteX2" fmla="*/ 70083 w 95333"/>
                <a:gd name="connsiteY2" fmla="*/ 131807 h 1646637"/>
                <a:gd name="connsiteX3" fmla="*/ 0 w 95333"/>
                <a:gd name="connsiteY3" fmla="*/ 0 h 1646637"/>
                <a:gd name="connsiteX0" fmla="*/ 95333 w 95333"/>
                <a:gd name="connsiteY0" fmla="*/ 1646637 h 1646637"/>
                <a:gd name="connsiteX1" fmla="*/ 93706 w 95333"/>
                <a:gd name="connsiteY1" fmla="*/ 1529608 h 1646637"/>
                <a:gd name="connsiteX2" fmla="*/ 82081 w 95333"/>
                <a:gd name="connsiteY2" fmla="*/ 706259 h 1646637"/>
                <a:gd name="connsiteX3" fmla="*/ 70083 w 95333"/>
                <a:gd name="connsiteY3" fmla="*/ 131807 h 1646637"/>
                <a:gd name="connsiteX4" fmla="*/ 0 w 95333"/>
                <a:gd name="connsiteY4" fmla="*/ 0 h 1646637"/>
                <a:gd name="connsiteX0" fmla="*/ 95333 w 95333"/>
                <a:gd name="connsiteY0" fmla="*/ 2025465 h 2025465"/>
                <a:gd name="connsiteX1" fmla="*/ 93706 w 95333"/>
                <a:gd name="connsiteY1" fmla="*/ 1529608 h 2025465"/>
                <a:gd name="connsiteX2" fmla="*/ 82081 w 95333"/>
                <a:gd name="connsiteY2" fmla="*/ 706259 h 2025465"/>
                <a:gd name="connsiteX3" fmla="*/ 70083 w 95333"/>
                <a:gd name="connsiteY3" fmla="*/ 131807 h 2025465"/>
                <a:gd name="connsiteX4" fmla="*/ 0 w 95333"/>
                <a:gd name="connsiteY4" fmla="*/ 0 h 2025465"/>
                <a:gd name="connsiteX0" fmla="*/ 101754 w 101754"/>
                <a:gd name="connsiteY0" fmla="*/ 1967677 h 1967677"/>
                <a:gd name="connsiteX1" fmla="*/ 93706 w 101754"/>
                <a:gd name="connsiteY1" fmla="*/ 1529608 h 1967677"/>
                <a:gd name="connsiteX2" fmla="*/ 82081 w 101754"/>
                <a:gd name="connsiteY2" fmla="*/ 706259 h 1967677"/>
                <a:gd name="connsiteX3" fmla="*/ 70083 w 101754"/>
                <a:gd name="connsiteY3" fmla="*/ 131807 h 1967677"/>
                <a:gd name="connsiteX4" fmla="*/ 0 w 101754"/>
                <a:gd name="connsiteY4" fmla="*/ 0 h 1967677"/>
                <a:gd name="connsiteX0" fmla="*/ 50386 w 93783"/>
                <a:gd name="connsiteY0" fmla="*/ 1916311 h 1916311"/>
                <a:gd name="connsiteX1" fmla="*/ 93706 w 93783"/>
                <a:gd name="connsiteY1" fmla="*/ 1529608 h 1916311"/>
                <a:gd name="connsiteX2" fmla="*/ 82081 w 93783"/>
                <a:gd name="connsiteY2" fmla="*/ 706259 h 1916311"/>
                <a:gd name="connsiteX3" fmla="*/ 70083 w 93783"/>
                <a:gd name="connsiteY3" fmla="*/ 131807 h 1916311"/>
                <a:gd name="connsiteX4" fmla="*/ 0 w 93783"/>
                <a:gd name="connsiteY4" fmla="*/ 0 h 1916311"/>
                <a:gd name="connsiteX0" fmla="*/ 108174 w 108174"/>
                <a:gd name="connsiteY0" fmla="*/ 2038306 h 2038306"/>
                <a:gd name="connsiteX1" fmla="*/ 93706 w 108174"/>
                <a:gd name="connsiteY1" fmla="*/ 1529608 h 2038306"/>
                <a:gd name="connsiteX2" fmla="*/ 82081 w 108174"/>
                <a:gd name="connsiteY2" fmla="*/ 706259 h 2038306"/>
                <a:gd name="connsiteX3" fmla="*/ 70083 w 108174"/>
                <a:gd name="connsiteY3" fmla="*/ 131807 h 2038306"/>
                <a:gd name="connsiteX4" fmla="*/ 0 w 108174"/>
                <a:gd name="connsiteY4" fmla="*/ 0 h 2038306"/>
                <a:gd name="connsiteX0" fmla="*/ 50386 w 93783"/>
                <a:gd name="connsiteY0" fmla="*/ 1954835 h 1954835"/>
                <a:gd name="connsiteX1" fmla="*/ 93706 w 93783"/>
                <a:gd name="connsiteY1" fmla="*/ 1529608 h 1954835"/>
                <a:gd name="connsiteX2" fmla="*/ 82081 w 93783"/>
                <a:gd name="connsiteY2" fmla="*/ 706259 h 1954835"/>
                <a:gd name="connsiteX3" fmla="*/ 70083 w 93783"/>
                <a:gd name="connsiteY3" fmla="*/ 131807 h 1954835"/>
                <a:gd name="connsiteX4" fmla="*/ 0 w 93783"/>
                <a:gd name="connsiteY4" fmla="*/ 0 h 1954835"/>
                <a:gd name="connsiteX0" fmla="*/ 50386 w 93756"/>
                <a:gd name="connsiteY0" fmla="*/ 1954835 h 1954835"/>
                <a:gd name="connsiteX1" fmla="*/ 93706 w 93756"/>
                <a:gd name="connsiteY1" fmla="*/ 1529608 h 1954835"/>
                <a:gd name="connsiteX2" fmla="*/ 82081 w 93756"/>
                <a:gd name="connsiteY2" fmla="*/ 706259 h 1954835"/>
                <a:gd name="connsiteX3" fmla="*/ 70083 w 93756"/>
                <a:gd name="connsiteY3" fmla="*/ 131807 h 1954835"/>
                <a:gd name="connsiteX4" fmla="*/ 0 w 93756"/>
                <a:gd name="connsiteY4" fmla="*/ 0 h 1954835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93706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95333 w 95333"/>
                <a:gd name="connsiteY0" fmla="*/ 2038306 h 2038306"/>
                <a:gd name="connsiteX1" fmla="*/ 74442 w 95333"/>
                <a:gd name="connsiteY1" fmla="*/ 1529608 h 2038306"/>
                <a:gd name="connsiteX2" fmla="*/ 82081 w 95333"/>
                <a:gd name="connsiteY2" fmla="*/ 706259 h 2038306"/>
                <a:gd name="connsiteX3" fmla="*/ 70083 w 95333"/>
                <a:gd name="connsiteY3" fmla="*/ 131807 h 2038306"/>
                <a:gd name="connsiteX4" fmla="*/ 0 w 95333"/>
                <a:gd name="connsiteY4" fmla="*/ 0 h 2038306"/>
                <a:gd name="connsiteX0" fmla="*/ 74442 w 82116"/>
                <a:gd name="connsiteY0" fmla="*/ 1529608 h 1529609"/>
                <a:gd name="connsiteX1" fmla="*/ 82081 w 82116"/>
                <a:gd name="connsiteY1" fmla="*/ 706259 h 1529609"/>
                <a:gd name="connsiteX2" fmla="*/ 70083 w 82116"/>
                <a:gd name="connsiteY2" fmla="*/ 131807 h 1529609"/>
                <a:gd name="connsiteX3" fmla="*/ 0 w 82116"/>
                <a:gd name="connsiteY3" fmla="*/ 0 h 1529609"/>
                <a:gd name="connsiteX0" fmla="*/ 88848 w 88848"/>
                <a:gd name="connsiteY0" fmla="*/ 1256529 h 1256529"/>
                <a:gd name="connsiteX1" fmla="*/ 82081 w 88848"/>
                <a:gd name="connsiteY1" fmla="*/ 706259 h 1256529"/>
                <a:gd name="connsiteX2" fmla="*/ 70083 w 88848"/>
                <a:gd name="connsiteY2" fmla="*/ 131807 h 1256529"/>
                <a:gd name="connsiteX3" fmla="*/ 0 w 88848"/>
                <a:gd name="connsiteY3" fmla="*/ 0 h 1256529"/>
                <a:gd name="connsiteX0" fmla="*/ 103253 w 103253"/>
                <a:gd name="connsiteY0" fmla="*/ 1250719 h 1250719"/>
                <a:gd name="connsiteX1" fmla="*/ 82081 w 103253"/>
                <a:gd name="connsiteY1" fmla="*/ 706259 h 1250719"/>
                <a:gd name="connsiteX2" fmla="*/ 70083 w 103253"/>
                <a:gd name="connsiteY2" fmla="*/ 131807 h 1250719"/>
                <a:gd name="connsiteX3" fmla="*/ 0 w 103253"/>
                <a:gd name="connsiteY3" fmla="*/ 0 h 1250719"/>
                <a:gd name="connsiteX0" fmla="*/ 110649 w 110649"/>
                <a:gd name="connsiteY0" fmla="*/ 1590755 h 1590755"/>
                <a:gd name="connsiteX1" fmla="*/ 82081 w 110649"/>
                <a:gd name="connsiteY1" fmla="*/ 706259 h 1590755"/>
                <a:gd name="connsiteX2" fmla="*/ 70083 w 110649"/>
                <a:gd name="connsiteY2" fmla="*/ 131807 h 1590755"/>
                <a:gd name="connsiteX3" fmla="*/ 0 w 110649"/>
                <a:gd name="connsiteY3" fmla="*/ 0 h 159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49" h="1590755">
                  <a:moveTo>
                    <a:pt x="110649" y="1590755"/>
                  </a:moveTo>
                  <a:cubicBezTo>
                    <a:pt x="108440" y="1434025"/>
                    <a:pt x="82808" y="939226"/>
                    <a:pt x="82081" y="706259"/>
                  </a:cubicBezTo>
                  <a:cubicBezTo>
                    <a:pt x="81355" y="473292"/>
                    <a:pt x="83763" y="249517"/>
                    <a:pt x="70083" y="131807"/>
                  </a:cubicBezTo>
                  <a:cubicBezTo>
                    <a:pt x="56403" y="14097"/>
                    <a:pt x="40792" y="22196"/>
                    <a:pt x="0" y="0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Parallélogramme 47"/>
            <p:cNvSpPr/>
            <p:nvPr/>
          </p:nvSpPr>
          <p:spPr>
            <a:xfrm>
              <a:off x="319999" y="1881857"/>
              <a:ext cx="2102711" cy="454337"/>
            </a:xfrm>
            <a:prstGeom prst="parallelogram">
              <a:avLst>
                <a:gd name="adj" fmla="val 59034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1">
                    <a:lumMod val="45000"/>
                    <a:lumOff val="55000"/>
                    <a:alpha val="44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 rot="16200000">
              <a:off x="1347712" y="1863836"/>
              <a:ext cx="81173" cy="618964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1694495" y="2060270"/>
              <a:ext cx="595352" cy="113048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661" h="133667">
                  <a:moveTo>
                    <a:pt x="0" y="133667"/>
                  </a:moveTo>
                  <a:cubicBezTo>
                    <a:pt x="166545" y="-8354"/>
                    <a:pt x="572061" y="-2676"/>
                    <a:pt x="673661" y="1557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1063499" y="2211127"/>
              <a:ext cx="247869" cy="123520"/>
            </a:xfrm>
            <a:custGeom>
              <a:avLst/>
              <a:gdLst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463826 w 516834"/>
                <a:gd name="connsiteY2" fmla="*/ 322311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16834"/>
                <a:gd name="connsiteY0" fmla="*/ 1806555 h 1806555"/>
                <a:gd name="connsiteX1" fmla="*/ 490330 w 516834"/>
                <a:gd name="connsiteY1" fmla="*/ 1077685 h 1806555"/>
                <a:gd name="connsiteX2" fmla="*/ 503583 w 516834"/>
                <a:gd name="connsiteY2" fmla="*/ 587355 h 1806555"/>
                <a:gd name="connsiteX3" fmla="*/ 463826 w 516834"/>
                <a:gd name="connsiteY3" fmla="*/ 136781 h 1806555"/>
                <a:gd name="connsiteX4" fmla="*/ 357808 w 516834"/>
                <a:gd name="connsiteY4" fmla="*/ 4259 h 1806555"/>
                <a:gd name="connsiteX5" fmla="*/ 225287 w 516834"/>
                <a:gd name="connsiteY5" fmla="*/ 57268 h 1806555"/>
                <a:gd name="connsiteX6" fmla="*/ 0 w 516834"/>
                <a:gd name="connsiteY6" fmla="*/ 295807 h 1806555"/>
                <a:gd name="connsiteX0" fmla="*/ 516834 w 530228"/>
                <a:gd name="connsiteY0" fmla="*/ 1806555 h 1806555"/>
                <a:gd name="connsiteX1" fmla="*/ 530086 w 530228"/>
                <a:gd name="connsiteY1" fmla="*/ 1302972 h 1806555"/>
                <a:gd name="connsiteX2" fmla="*/ 503583 w 530228"/>
                <a:gd name="connsiteY2" fmla="*/ 587355 h 1806555"/>
                <a:gd name="connsiteX3" fmla="*/ 463826 w 530228"/>
                <a:gd name="connsiteY3" fmla="*/ 136781 h 1806555"/>
                <a:gd name="connsiteX4" fmla="*/ 357808 w 530228"/>
                <a:gd name="connsiteY4" fmla="*/ 4259 h 1806555"/>
                <a:gd name="connsiteX5" fmla="*/ 225287 w 530228"/>
                <a:gd name="connsiteY5" fmla="*/ 57268 h 1806555"/>
                <a:gd name="connsiteX6" fmla="*/ 0 w 530228"/>
                <a:gd name="connsiteY6" fmla="*/ 295807 h 1806555"/>
                <a:gd name="connsiteX0" fmla="*/ 543338 w 543338"/>
                <a:gd name="connsiteY0" fmla="*/ 1886068 h 1886068"/>
                <a:gd name="connsiteX1" fmla="*/ 530086 w 543338"/>
                <a:gd name="connsiteY1" fmla="*/ 1302972 h 1886068"/>
                <a:gd name="connsiteX2" fmla="*/ 503583 w 543338"/>
                <a:gd name="connsiteY2" fmla="*/ 587355 h 1886068"/>
                <a:gd name="connsiteX3" fmla="*/ 463826 w 543338"/>
                <a:gd name="connsiteY3" fmla="*/ 136781 h 1886068"/>
                <a:gd name="connsiteX4" fmla="*/ 357808 w 543338"/>
                <a:gd name="connsiteY4" fmla="*/ 4259 h 1886068"/>
                <a:gd name="connsiteX5" fmla="*/ 225287 w 543338"/>
                <a:gd name="connsiteY5" fmla="*/ 57268 h 1886068"/>
                <a:gd name="connsiteX6" fmla="*/ 0 w 543338"/>
                <a:gd name="connsiteY6" fmla="*/ 295807 h 1886068"/>
                <a:gd name="connsiteX0" fmla="*/ 569842 w 569842"/>
                <a:gd name="connsiteY0" fmla="*/ 1886588 h 1886588"/>
                <a:gd name="connsiteX1" fmla="*/ 556590 w 569842"/>
                <a:gd name="connsiteY1" fmla="*/ 1303492 h 1886588"/>
                <a:gd name="connsiteX2" fmla="*/ 530087 w 569842"/>
                <a:gd name="connsiteY2" fmla="*/ 587875 h 1886588"/>
                <a:gd name="connsiteX3" fmla="*/ 490330 w 569842"/>
                <a:gd name="connsiteY3" fmla="*/ 137301 h 1886588"/>
                <a:gd name="connsiteX4" fmla="*/ 384312 w 569842"/>
                <a:gd name="connsiteY4" fmla="*/ 4779 h 1886588"/>
                <a:gd name="connsiteX5" fmla="*/ 251791 w 569842"/>
                <a:gd name="connsiteY5" fmla="*/ 57788 h 1886588"/>
                <a:gd name="connsiteX6" fmla="*/ 0 w 569842"/>
                <a:gd name="connsiteY6" fmla="*/ 322831 h 1886588"/>
                <a:gd name="connsiteX0" fmla="*/ 419447 w 419447"/>
                <a:gd name="connsiteY0" fmla="*/ 1887446 h 1887446"/>
                <a:gd name="connsiteX1" fmla="*/ 406195 w 419447"/>
                <a:gd name="connsiteY1" fmla="*/ 1304350 h 1887446"/>
                <a:gd name="connsiteX2" fmla="*/ 379692 w 419447"/>
                <a:gd name="connsiteY2" fmla="*/ 588733 h 1887446"/>
                <a:gd name="connsiteX3" fmla="*/ 339935 w 419447"/>
                <a:gd name="connsiteY3" fmla="*/ 138159 h 1887446"/>
                <a:gd name="connsiteX4" fmla="*/ 233917 w 419447"/>
                <a:gd name="connsiteY4" fmla="*/ 5637 h 1887446"/>
                <a:gd name="connsiteX5" fmla="*/ 101396 w 419447"/>
                <a:gd name="connsiteY5" fmla="*/ 58646 h 1887446"/>
                <a:gd name="connsiteX6" fmla="*/ 0 w 419447"/>
                <a:gd name="connsiteY6" fmla="*/ 359784 h 1887446"/>
                <a:gd name="connsiteX0" fmla="*/ 419447 w 419447"/>
                <a:gd name="connsiteY0" fmla="*/ 1883354 h 1883354"/>
                <a:gd name="connsiteX1" fmla="*/ 406195 w 419447"/>
                <a:gd name="connsiteY1" fmla="*/ 1300258 h 1883354"/>
                <a:gd name="connsiteX2" fmla="*/ 379692 w 419447"/>
                <a:gd name="connsiteY2" fmla="*/ 584641 h 1883354"/>
                <a:gd name="connsiteX3" fmla="*/ 339935 w 419447"/>
                <a:gd name="connsiteY3" fmla="*/ 134067 h 1883354"/>
                <a:gd name="connsiteX4" fmla="*/ 233917 w 419447"/>
                <a:gd name="connsiteY4" fmla="*/ 1545 h 1883354"/>
                <a:gd name="connsiteX5" fmla="*/ 215696 w 419447"/>
                <a:gd name="connsiteY5" fmla="*/ 198933 h 1883354"/>
                <a:gd name="connsiteX6" fmla="*/ 0 w 419447"/>
                <a:gd name="connsiteY6" fmla="*/ 355692 h 1883354"/>
                <a:gd name="connsiteX0" fmla="*/ 419447 w 419447"/>
                <a:gd name="connsiteY0" fmla="*/ 1885839 h 1885839"/>
                <a:gd name="connsiteX1" fmla="*/ 406195 w 419447"/>
                <a:gd name="connsiteY1" fmla="*/ 1302743 h 1885839"/>
                <a:gd name="connsiteX2" fmla="*/ 379692 w 419447"/>
                <a:gd name="connsiteY2" fmla="*/ 587126 h 1885839"/>
                <a:gd name="connsiteX3" fmla="*/ 376030 w 419447"/>
                <a:gd name="connsiteY3" fmla="*/ 395231 h 1885839"/>
                <a:gd name="connsiteX4" fmla="*/ 233917 w 419447"/>
                <a:gd name="connsiteY4" fmla="*/ 4030 h 1885839"/>
                <a:gd name="connsiteX5" fmla="*/ 215696 w 419447"/>
                <a:gd name="connsiteY5" fmla="*/ 201418 h 1885839"/>
                <a:gd name="connsiteX6" fmla="*/ 0 w 419447"/>
                <a:gd name="connsiteY6" fmla="*/ 358177 h 1885839"/>
                <a:gd name="connsiteX0" fmla="*/ 419447 w 419447"/>
                <a:gd name="connsiteY0" fmla="*/ 1742488 h 1742488"/>
                <a:gd name="connsiteX1" fmla="*/ 406195 w 419447"/>
                <a:gd name="connsiteY1" fmla="*/ 1159392 h 1742488"/>
                <a:gd name="connsiteX2" fmla="*/ 379692 w 419447"/>
                <a:gd name="connsiteY2" fmla="*/ 443775 h 1742488"/>
                <a:gd name="connsiteX3" fmla="*/ 376030 w 419447"/>
                <a:gd name="connsiteY3" fmla="*/ 251880 h 1742488"/>
                <a:gd name="connsiteX4" fmla="*/ 366265 w 419447"/>
                <a:gd name="connsiteY4" fmla="*/ 11073 h 1742488"/>
                <a:gd name="connsiteX5" fmla="*/ 215696 w 419447"/>
                <a:gd name="connsiteY5" fmla="*/ 58067 h 1742488"/>
                <a:gd name="connsiteX6" fmla="*/ 0 w 419447"/>
                <a:gd name="connsiteY6" fmla="*/ 214826 h 1742488"/>
                <a:gd name="connsiteX0" fmla="*/ 491636 w 491636"/>
                <a:gd name="connsiteY0" fmla="*/ 1742758 h 1742758"/>
                <a:gd name="connsiteX1" fmla="*/ 478384 w 491636"/>
                <a:gd name="connsiteY1" fmla="*/ 1159662 h 1742758"/>
                <a:gd name="connsiteX2" fmla="*/ 451881 w 491636"/>
                <a:gd name="connsiteY2" fmla="*/ 444045 h 1742758"/>
                <a:gd name="connsiteX3" fmla="*/ 448219 w 491636"/>
                <a:gd name="connsiteY3" fmla="*/ 252150 h 1742758"/>
                <a:gd name="connsiteX4" fmla="*/ 438454 w 491636"/>
                <a:gd name="connsiteY4" fmla="*/ 11343 h 1742758"/>
                <a:gd name="connsiteX5" fmla="*/ 287885 w 491636"/>
                <a:gd name="connsiteY5" fmla="*/ 58337 h 1742758"/>
                <a:gd name="connsiteX6" fmla="*/ 0 w 491636"/>
                <a:gd name="connsiteY6" fmla="*/ 227128 h 1742758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38454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1162696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51881 w 491636"/>
                <a:gd name="connsiteY2" fmla="*/ 447079 h 1745792"/>
                <a:gd name="connsiteX3" fmla="*/ 448219 w 491636"/>
                <a:gd name="connsiteY3" fmla="*/ 255184 h 1745792"/>
                <a:gd name="connsiteX4" fmla="*/ 402359 w 491636"/>
                <a:gd name="connsiteY4" fmla="*/ 14377 h 1745792"/>
                <a:gd name="connsiteX5" fmla="*/ 233743 w 491636"/>
                <a:gd name="connsiteY5" fmla="*/ 49340 h 1745792"/>
                <a:gd name="connsiteX6" fmla="*/ 0 w 491636"/>
                <a:gd name="connsiteY6" fmla="*/ 230162 h 1745792"/>
                <a:gd name="connsiteX0" fmla="*/ 491636 w 491636"/>
                <a:gd name="connsiteY0" fmla="*/ 1745792 h 1745792"/>
                <a:gd name="connsiteX1" fmla="*/ 478384 w 491636"/>
                <a:gd name="connsiteY1" fmla="*/ 805414 h 1745792"/>
                <a:gd name="connsiteX2" fmla="*/ 448219 w 491636"/>
                <a:gd name="connsiteY2" fmla="*/ 255184 h 1745792"/>
                <a:gd name="connsiteX3" fmla="*/ 402359 w 491636"/>
                <a:gd name="connsiteY3" fmla="*/ 14377 h 1745792"/>
                <a:gd name="connsiteX4" fmla="*/ 233743 w 491636"/>
                <a:gd name="connsiteY4" fmla="*/ 49340 h 1745792"/>
                <a:gd name="connsiteX5" fmla="*/ 0 w 491636"/>
                <a:gd name="connsiteY5" fmla="*/ 230162 h 1745792"/>
                <a:gd name="connsiteX0" fmla="*/ 491636 w 491636"/>
                <a:gd name="connsiteY0" fmla="*/ 1744018 h 1744018"/>
                <a:gd name="connsiteX1" fmla="*/ 478384 w 491636"/>
                <a:gd name="connsiteY1" fmla="*/ 803640 h 1744018"/>
                <a:gd name="connsiteX2" fmla="*/ 466386 w 491636"/>
                <a:gd name="connsiteY2" fmla="*/ 229188 h 1744018"/>
                <a:gd name="connsiteX3" fmla="*/ 402359 w 491636"/>
                <a:gd name="connsiteY3" fmla="*/ 12603 h 1744018"/>
                <a:gd name="connsiteX4" fmla="*/ 233743 w 491636"/>
                <a:gd name="connsiteY4" fmla="*/ 47566 h 1744018"/>
                <a:gd name="connsiteX5" fmla="*/ 0 w 491636"/>
                <a:gd name="connsiteY5" fmla="*/ 228388 h 1744018"/>
                <a:gd name="connsiteX0" fmla="*/ 491636 w 491636"/>
                <a:gd name="connsiteY0" fmla="*/ 1700873 h 1700873"/>
                <a:gd name="connsiteX1" fmla="*/ 478384 w 491636"/>
                <a:gd name="connsiteY1" fmla="*/ 760495 h 1700873"/>
                <a:gd name="connsiteX2" fmla="*/ 466386 w 491636"/>
                <a:gd name="connsiteY2" fmla="*/ 186043 h 1700873"/>
                <a:gd name="connsiteX3" fmla="*/ 420525 w 491636"/>
                <a:gd name="connsiteY3" fmla="*/ 66348 h 1700873"/>
                <a:gd name="connsiteX4" fmla="*/ 233743 w 491636"/>
                <a:gd name="connsiteY4" fmla="*/ 4421 h 1700873"/>
                <a:gd name="connsiteX5" fmla="*/ 0 w 491636"/>
                <a:gd name="connsiteY5" fmla="*/ 185243 h 1700873"/>
                <a:gd name="connsiteX0" fmla="*/ 491636 w 491636"/>
                <a:gd name="connsiteY0" fmla="*/ 1640562 h 1640562"/>
                <a:gd name="connsiteX1" fmla="*/ 478384 w 491636"/>
                <a:gd name="connsiteY1" fmla="*/ 700184 h 1640562"/>
                <a:gd name="connsiteX2" fmla="*/ 466386 w 491636"/>
                <a:gd name="connsiteY2" fmla="*/ 125732 h 1640562"/>
                <a:gd name="connsiteX3" fmla="*/ 420525 w 491636"/>
                <a:gd name="connsiteY3" fmla="*/ 6037 h 1640562"/>
                <a:gd name="connsiteX4" fmla="*/ 221631 w 491636"/>
                <a:gd name="connsiteY4" fmla="*/ 28889 h 1640562"/>
                <a:gd name="connsiteX5" fmla="*/ 0 w 491636"/>
                <a:gd name="connsiteY5" fmla="*/ 124932 h 1640562"/>
                <a:gd name="connsiteX0" fmla="*/ 461357 w 461357"/>
                <a:gd name="connsiteY0" fmla="*/ 1643114 h 1643114"/>
                <a:gd name="connsiteX1" fmla="*/ 448105 w 461357"/>
                <a:gd name="connsiteY1" fmla="*/ 702736 h 1643114"/>
                <a:gd name="connsiteX2" fmla="*/ 436107 w 461357"/>
                <a:gd name="connsiteY2" fmla="*/ 128284 h 1643114"/>
                <a:gd name="connsiteX3" fmla="*/ 390246 w 461357"/>
                <a:gd name="connsiteY3" fmla="*/ 8589 h 1643114"/>
                <a:gd name="connsiteX4" fmla="*/ 191352 w 461357"/>
                <a:gd name="connsiteY4" fmla="*/ 31441 h 1643114"/>
                <a:gd name="connsiteX5" fmla="*/ 0 w 461357"/>
                <a:gd name="connsiteY5" fmla="*/ 206207 h 1643114"/>
                <a:gd name="connsiteX0" fmla="*/ 461357 w 461357"/>
                <a:gd name="connsiteY0" fmla="*/ 1647871 h 1647871"/>
                <a:gd name="connsiteX1" fmla="*/ 448105 w 461357"/>
                <a:gd name="connsiteY1" fmla="*/ 707493 h 1647871"/>
                <a:gd name="connsiteX2" fmla="*/ 436107 w 461357"/>
                <a:gd name="connsiteY2" fmla="*/ 133041 h 1647871"/>
                <a:gd name="connsiteX3" fmla="*/ 359968 w 461357"/>
                <a:gd name="connsiteY3" fmla="*/ 7290 h 1647871"/>
                <a:gd name="connsiteX4" fmla="*/ 191352 w 461357"/>
                <a:gd name="connsiteY4" fmla="*/ 36198 h 1647871"/>
                <a:gd name="connsiteX5" fmla="*/ 0 w 461357"/>
                <a:gd name="connsiteY5" fmla="*/ 210964 h 1647871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2556 h 1642556"/>
                <a:gd name="connsiteX1" fmla="*/ 448105 w 461357"/>
                <a:gd name="connsiteY1" fmla="*/ 702178 h 1642556"/>
                <a:gd name="connsiteX2" fmla="*/ 436107 w 461357"/>
                <a:gd name="connsiteY2" fmla="*/ 127726 h 1642556"/>
                <a:gd name="connsiteX3" fmla="*/ 359968 w 461357"/>
                <a:gd name="connsiteY3" fmla="*/ 1975 h 1642556"/>
                <a:gd name="connsiteX4" fmla="*/ 191352 w 461357"/>
                <a:gd name="connsiteY4" fmla="*/ 30883 h 1642556"/>
                <a:gd name="connsiteX5" fmla="*/ 0 w 461357"/>
                <a:gd name="connsiteY5" fmla="*/ 205649 h 1642556"/>
                <a:gd name="connsiteX0" fmla="*/ 461357 w 461357"/>
                <a:gd name="connsiteY0" fmla="*/ 1647904 h 1647904"/>
                <a:gd name="connsiteX1" fmla="*/ 448105 w 461357"/>
                <a:gd name="connsiteY1" fmla="*/ 707526 h 1647904"/>
                <a:gd name="connsiteX2" fmla="*/ 436107 w 461357"/>
                <a:gd name="connsiteY2" fmla="*/ 133074 h 1647904"/>
                <a:gd name="connsiteX3" fmla="*/ 366024 w 461357"/>
                <a:gd name="connsiteY3" fmla="*/ 1267 h 1647904"/>
                <a:gd name="connsiteX4" fmla="*/ 191352 w 461357"/>
                <a:gd name="connsiteY4" fmla="*/ 36231 h 1647904"/>
                <a:gd name="connsiteX5" fmla="*/ 0 w 461357"/>
                <a:gd name="connsiteY5" fmla="*/ 210997 h 1647904"/>
                <a:gd name="connsiteX0" fmla="*/ 461357 w 461357"/>
                <a:gd name="connsiteY0" fmla="*/ 1655534 h 1655534"/>
                <a:gd name="connsiteX1" fmla="*/ 448105 w 461357"/>
                <a:gd name="connsiteY1" fmla="*/ 715156 h 1655534"/>
                <a:gd name="connsiteX2" fmla="*/ 436107 w 461357"/>
                <a:gd name="connsiteY2" fmla="*/ 140704 h 1655534"/>
                <a:gd name="connsiteX3" fmla="*/ 366024 w 461357"/>
                <a:gd name="connsiteY3" fmla="*/ 8897 h 1655534"/>
                <a:gd name="connsiteX4" fmla="*/ 191352 w 461357"/>
                <a:gd name="connsiteY4" fmla="*/ 43861 h 1655534"/>
                <a:gd name="connsiteX5" fmla="*/ 0 w 461357"/>
                <a:gd name="connsiteY5" fmla="*/ 218627 h 1655534"/>
                <a:gd name="connsiteX0" fmla="*/ 448105 w 448105"/>
                <a:gd name="connsiteY0" fmla="*/ 715156 h 715156"/>
                <a:gd name="connsiteX1" fmla="*/ 436107 w 448105"/>
                <a:gd name="connsiteY1" fmla="*/ 140704 h 715156"/>
                <a:gd name="connsiteX2" fmla="*/ 366024 w 448105"/>
                <a:gd name="connsiteY2" fmla="*/ 8897 h 715156"/>
                <a:gd name="connsiteX3" fmla="*/ 191352 w 448105"/>
                <a:gd name="connsiteY3" fmla="*/ 43861 h 715156"/>
                <a:gd name="connsiteX4" fmla="*/ 0 w 448105"/>
                <a:gd name="connsiteY4" fmla="*/ 218627 h 715156"/>
                <a:gd name="connsiteX0" fmla="*/ 436107 w 436107"/>
                <a:gd name="connsiteY0" fmla="*/ 140704 h 218627"/>
                <a:gd name="connsiteX1" fmla="*/ 366024 w 436107"/>
                <a:gd name="connsiteY1" fmla="*/ 8897 h 218627"/>
                <a:gd name="connsiteX2" fmla="*/ 191352 w 436107"/>
                <a:gd name="connsiteY2" fmla="*/ 43861 h 218627"/>
                <a:gd name="connsiteX3" fmla="*/ 0 w 436107"/>
                <a:gd name="connsiteY3" fmla="*/ 218627 h 218627"/>
                <a:gd name="connsiteX0" fmla="*/ 366024 w 366024"/>
                <a:gd name="connsiteY0" fmla="*/ 8897 h 218627"/>
                <a:gd name="connsiteX1" fmla="*/ 191352 w 366024"/>
                <a:gd name="connsiteY1" fmla="*/ 43861 h 218627"/>
                <a:gd name="connsiteX2" fmla="*/ 0 w 366024"/>
                <a:gd name="connsiteY2" fmla="*/ 218627 h 218627"/>
                <a:gd name="connsiteX0" fmla="*/ 374651 w 374651"/>
                <a:gd name="connsiteY0" fmla="*/ 8897 h 218627"/>
                <a:gd name="connsiteX1" fmla="*/ 191352 w 374651"/>
                <a:gd name="connsiteY1" fmla="*/ 43861 h 218627"/>
                <a:gd name="connsiteX2" fmla="*/ 0 w 374651"/>
                <a:gd name="connsiteY2" fmla="*/ 218627 h 218627"/>
                <a:gd name="connsiteX0" fmla="*/ 366025 w 366025"/>
                <a:gd name="connsiteY0" fmla="*/ 8897 h 218627"/>
                <a:gd name="connsiteX1" fmla="*/ 191352 w 366025"/>
                <a:gd name="connsiteY1" fmla="*/ 43861 h 218627"/>
                <a:gd name="connsiteX2" fmla="*/ 0 w 366025"/>
                <a:gd name="connsiteY2" fmla="*/ 218627 h 218627"/>
                <a:gd name="connsiteX0" fmla="*/ 357399 w 357399"/>
                <a:gd name="connsiteY0" fmla="*/ 7682 h 226038"/>
                <a:gd name="connsiteX1" fmla="*/ 191352 w 357399"/>
                <a:gd name="connsiteY1" fmla="*/ 51272 h 226038"/>
                <a:gd name="connsiteX2" fmla="*/ 0 w 357399"/>
                <a:gd name="connsiteY2" fmla="*/ 226038 h 226038"/>
                <a:gd name="connsiteX0" fmla="*/ 374872 w 374872"/>
                <a:gd name="connsiteY0" fmla="*/ 7682 h 226038"/>
                <a:gd name="connsiteX1" fmla="*/ 191352 w 374872"/>
                <a:gd name="connsiteY1" fmla="*/ 51272 h 226038"/>
                <a:gd name="connsiteX2" fmla="*/ 0 w 374872"/>
                <a:gd name="connsiteY2" fmla="*/ 226038 h 2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872" h="226038">
                  <a:moveTo>
                    <a:pt x="374872" y="7682"/>
                  </a:moveTo>
                  <a:cubicBezTo>
                    <a:pt x="334080" y="-14514"/>
                    <a:pt x="253831" y="14879"/>
                    <a:pt x="191352" y="51272"/>
                  </a:cubicBezTo>
                  <a:cubicBezTo>
                    <a:pt x="128873" y="87665"/>
                    <a:pt x="0" y="226038"/>
                    <a:pt x="0" y="226038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orme libre 51"/>
            <p:cNvSpPr/>
            <p:nvPr/>
          </p:nvSpPr>
          <p:spPr>
            <a:xfrm>
              <a:off x="1411043" y="1883939"/>
              <a:ext cx="200852" cy="246174"/>
            </a:xfrm>
            <a:custGeom>
              <a:avLst/>
              <a:gdLst>
                <a:gd name="connsiteX0" fmla="*/ 18688 w 363244"/>
                <a:gd name="connsiteY0" fmla="*/ 2120347 h 2120347"/>
                <a:gd name="connsiteX1" fmla="*/ 5436 w 363244"/>
                <a:gd name="connsiteY1" fmla="*/ 1258956 h 2120347"/>
                <a:gd name="connsiteX2" fmla="*/ 5436 w 363244"/>
                <a:gd name="connsiteY2" fmla="*/ 702365 h 2120347"/>
                <a:gd name="connsiteX3" fmla="*/ 71696 w 363244"/>
                <a:gd name="connsiteY3" fmla="*/ 397565 h 2120347"/>
                <a:gd name="connsiteX4" fmla="*/ 363244 w 363244"/>
                <a:gd name="connsiteY4" fmla="*/ 0 h 2120347"/>
                <a:gd name="connsiteX0" fmla="*/ 20641 w 365197"/>
                <a:gd name="connsiteY0" fmla="*/ 2120347 h 2120347"/>
                <a:gd name="connsiteX1" fmla="*/ 7389 w 365197"/>
                <a:gd name="connsiteY1" fmla="*/ 1258956 h 2120347"/>
                <a:gd name="connsiteX2" fmla="*/ 7389 w 365197"/>
                <a:gd name="connsiteY2" fmla="*/ 702365 h 2120347"/>
                <a:gd name="connsiteX3" fmla="*/ 100154 w 365197"/>
                <a:gd name="connsiteY3" fmla="*/ 318052 h 2120347"/>
                <a:gd name="connsiteX4" fmla="*/ 365197 w 365197"/>
                <a:gd name="connsiteY4" fmla="*/ 0 h 2120347"/>
                <a:gd name="connsiteX0" fmla="*/ 8055 w 364722"/>
                <a:gd name="connsiteY0" fmla="*/ 2138513 h 2138513"/>
                <a:gd name="connsiteX1" fmla="*/ 6914 w 364722"/>
                <a:gd name="connsiteY1" fmla="*/ 1258956 h 2138513"/>
                <a:gd name="connsiteX2" fmla="*/ 6914 w 364722"/>
                <a:gd name="connsiteY2" fmla="*/ 702365 h 2138513"/>
                <a:gd name="connsiteX3" fmla="*/ 99679 w 364722"/>
                <a:gd name="connsiteY3" fmla="*/ 318052 h 2138513"/>
                <a:gd name="connsiteX4" fmla="*/ 364722 w 364722"/>
                <a:gd name="connsiteY4" fmla="*/ 0 h 2138513"/>
                <a:gd name="connsiteX0" fmla="*/ 10506 w 367173"/>
                <a:gd name="connsiteY0" fmla="*/ 2138513 h 2138513"/>
                <a:gd name="connsiteX1" fmla="*/ 3309 w 367173"/>
                <a:gd name="connsiteY1" fmla="*/ 1265012 h 2138513"/>
                <a:gd name="connsiteX2" fmla="*/ 9365 w 367173"/>
                <a:gd name="connsiteY2" fmla="*/ 702365 h 2138513"/>
                <a:gd name="connsiteX3" fmla="*/ 102130 w 367173"/>
                <a:gd name="connsiteY3" fmla="*/ 318052 h 2138513"/>
                <a:gd name="connsiteX4" fmla="*/ 367173 w 367173"/>
                <a:gd name="connsiteY4" fmla="*/ 0 h 2138513"/>
                <a:gd name="connsiteX0" fmla="*/ 10506 w 336895"/>
                <a:gd name="connsiteY0" fmla="*/ 2102179 h 2102179"/>
                <a:gd name="connsiteX1" fmla="*/ 3309 w 336895"/>
                <a:gd name="connsiteY1" fmla="*/ 1228678 h 2102179"/>
                <a:gd name="connsiteX2" fmla="*/ 9365 w 336895"/>
                <a:gd name="connsiteY2" fmla="*/ 666031 h 2102179"/>
                <a:gd name="connsiteX3" fmla="*/ 102130 w 336895"/>
                <a:gd name="connsiteY3" fmla="*/ 281718 h 2102179"/>
                <a:gd name="connsiteX4" fmla="*/ 336895 w 336895"/>
                <a:gd name="connsiteY4" fmla="*/ 0 h 2102179"/>
                <a:gd name="connsiteX0" fmla="*/ 10506 w 349006"/>
                <a:gd name="connsiteY0" fmla="*/ 2108235 h 2108235"/>
                <a:gd name="connsiteX1" fmla="*/ 3309 w 349006"/>
                <a:gd name="connsiteY1" fmla="*/ 1234734 h 2108235"/>
                <a:gd name="connsiteX2" fmla="*/ 9365 w 349006"/>
                <a:gd name="connsiteY2" fmla="*/ 672087 h 2108235"/>
                <a:gd name="connsiteX3" fmla="*/ 102130 w 349006"/>
                <a:gd name="connsiteY3" fmla="*/ 287774 h 2108235"/>
                <a:gd name="connsiteX4" fmla="*/ 349006 w 349006"/>
                <a:gd name="connsiteY4" fmla="*/ 0 h 2108235"/>
                <a:gd name="connsiteX0" fmla="*/ 3309 w 349006"/>
                <a:gd name="connsiteY0" fmla="*/ 1234734 h 1234734"/>
                <a:gd name="connsiteX1" fmla="*/ 9365 w 349006"/>
                <a:gd name="connsiteY1" fmla="*/ 672087 h 1234734"/>
                <a:gd name="connsiteX2" fmla="*/ 102130 w 349006"/>
                <a:gd name="connsiteY2" fmla="*/ 287774 h 1234734"/>
                <a:gd name="connsiteX3" fmla="*/ 349006 w 349006"/>
                <a:gd name="connsiteY3" fmla="*/ 0 h 1234734"/>
                <a:gd name="connsiteX0" fmla="*/ 0 w 339641"/>
                <a:gd name="connsiteY0" fmla="*/ 672087 h 672087"/>
                <a:gd name="connsiteX1" fmla="*/ 92765 w 339641"/>
                <a:gd name="connsiteY1" fmla="*/ 287774 h 672087"/>
                <a:gd name="connsiteX2" fmla="*/ 339641 w 339641"/>
                <a:gd name="connsiteY2" fmla="*/ 0 h 6720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56765 w 303641"/>
                <a:gd name="connsiteY1" fmla="*/ 287774 h 448887"/>
                <a:gd name="connsiteX2" fmla="*/ 303641 w 303641"/>
                <a:gd name="connsiteY2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641"/>
                <a:gd name="connsiteY0" fmla="*/ 448887 h 448887"/>
                <a:gd name="connsiteX1" fmla="*/ 303641 w 303641"/>
                <a:gd name="connsiteY1" fmla="*/ 0 h 448887"/>
                <a:gd name="connsiteX0" fmla="*/ 0 w 303765"/>
                <a:gd name="connsiteY0" fmla="*/ 450493 h 450493"/>
                <a:gd name="connsiteX1" fmla="*/ 303641 w 303765"/>
                <a:gd name="connsiteY1" fmla="*/ 1606 h 45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765" h="450493">
                  <a:moveTo>
                    <a:pt x="0" y="450493"/>
                  </a:moveTo>
                  <a:cubicBezTo>
                    <a:pt x="69838" y="161912"/>
                    <a:pt x="310003" y="-19095"/>
                    <a:pt x="303641" y="1606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orme libre 52"/>
            <p:cNvSpPr/>
            <p:nvPr/>
          </p:nvSpPr>
          <p:spPr>
            <a:xfrm flipH="1">
              <a:off x="510025" y="2070416"/>
              <a:ext cx="568239" cy="111012"/>
            </a:xfrm>
            <a:custGeom>
              <a:avLst/>
              <a:gdLst>
                <a:gd name="connsiteX0" fmla="*/ 0 w 1879600"/>
                <a:gd name="connsiteY0" fmla="*/ 25691 h 1264139"/>
                <a:gd name="connsiteX1" fmla="*/ 723900 w 1879600"/>
                <a:gd name="connsiteY1" fmla="*/ 241591 h 1264139"/>
                <a:gd name="connsiteX2" fmla="*/ 952500 w 1879600"/>
                <a:gd name="connsiteY2" fmla="*/ 1143291 h 1264139"/>
                <a:gd name="connsiteX3" fmla="*/ 1168400 w 1879600"/>
                <a:gd name="connsiteY3" fmla="*/ 1155991 h 1264139"/>
                <a:gd name="connsiteX4" fmla="*/ 1270000 w 1879600"/>
                <a:gd name="connsiteY4" fmla="*/ 228891 h 1264139"/>
                <a:gd name="connsiteX5" fmla="*/ 1879600 w 1879600"/>
                <a:gd name="connsiteY5" fmla="*/ 291 h 1264139"/>
                <a:gd name="connsiteX0" fmla="*/ 0 w 1879600"/>
                <a:gd name="connsiteY0" fmla="*/ 25691 h 1302096"/>
                <a:gd name="connsiteX1" fmla="*/ 723900 w 1879600"/>
                <a:gd name="connsiteY1" fmla="*/ 241591 h 1302096"/>
                <a:gd name="connsiteX2" fmla="*/ 876300 w 1879600"/>
                <a:gd name="connsiteY2" fmla="*/ 1206791 h 1302096"/>
                <a:gd name="connsiteX3" fmla="*/ 1168400 w 1879600"/>
                <a:gd name="connsiteY3" fmla="*/ 1155991 h 1302096"/>
                <a:gd name="connsiteX4" fmla="*/ 1270000 w 1879600"/>
                <a:gd name="connsiteY4" fmla="*/ 228891 h 1302096"/>
                <a:gd name="connsiteX5" fmla="*/ 1879600 w 1879600"/>
                <a:gd name="connsiteY5" fmla="*/ 291 h 1302096"/>
                <a:gd name="connsiteX0" fmla="*/ 0 w 1879600"/>
                <a:gd name="connsiteY0" fmla="*/ 25749 h 1328294"/>
                <a:gd name="connsiteX1" fmla="*/ 723900 w 1879600"/>
                <a:gd name="connsiteY1" fmla="*/ 241649 h 1328294"/>
                <a:gd name="connsiteX2" fmla="*/ 876300 w 1879600"/>
                <a:gd name="connsiteY2" fmla="*/ 1206849 h 1328294"/>
                <a:gd name="connsiteX3" fmla="*/ 1168400 w 1879600"/>
                <a:gd name="connsiteY3" fmla="*/ 1206849 h 1328294"/>
                <a:gd name="connsiteX4" fmla="*/ 1270000 w 1879600"/>
                <a:gd name="connsiteY4" fmla="*/ 228949 h 1328294"/>
                <a:gd name="connsiteX5" fmla="*/ 1879600 w 1879600"/>
                <a:gd name="connsiteY5" fmla="*/ 349 h 1328294"/>
                <a:gd name="connsiteX0" fmla="*/ 0 w 1879600"/>
                <a:gd name="connsiteY0" fmla="*/ 25555 h 1324935"/>
                <a:gd name="connsiteX1" fmla="*/ 723900 w 1879600"/>
                <a:gd name="connsiteY1" fmla="*/ 241455 h 1324935"/>
                <a:gd name="connsiteX2" fmla="*/ 876300 w 1879600"/>
                <a:gd name="connsiteY2" fmla="*/ 1206655 h 1324935"/>
                <a:gd name="connsiteX3" fmla="*/ 1168400 w 1879600"/>
                <a:gd name="connsiteY3" fmla="*/ 1206655 h 1324935"/>
                <a:gd name="connsiteX4" fmla="*/ 1270000 w 1879600"/>
                <a:gd name="connsiteY4" fmla="*/ 279555 h 1324935"/>
                <a:gd name="connsiteX5" fmla="*/ 1879600 w 1879600"/>
                <a:gd name="connsiteY5" fmla="*/ 155 h 1324935"/>
                <a:gd name="connsiteX0" fmla="*/ 0 w 1879600"/>
                <a:gd name="connsiteY0" fmla="*/ 25615 h 1326572"/>
                <a:gd name="connsiteX1" fmla="*/ 723900 w 1879600"/>
                <a:gd name="connsiteY1" fmla="*/ 241515 h 1326572"/>
                <a:gd name="connsiteX2" fmla="*/ 876300 w 1879600"/>
                <a:gd name="connsiteY2" fmla="*/ 1206715 h 1326572"/>
                <a:gd name="connsiteX3" fmla="*/ 1168400 w 1879600"/>
                <a:gd name="connsiteY3" fmla="*/ 1206715 h 1326572"/>
                <a:gd name="connsiteX4" fmla="*/ 1257300 w 1879600"/>
                <a:gd name="connsiteY4" fmla="*/ 254215 h 1326572"/>
                <a:gd name="connsiteX5" fmla="*/ 1879600 w 1879600"/>
                <a:gd name="connsiteY5" fmla="*/ 215 h 1326572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38100 h 1300957"/>
                <a:gd name="connsiteX0" fmla="*/ 0 w 1930400"/>
                <a:gd name="connsiteY0" fmla="*/ 0 h 1300957"/>
                <a:gd name="connsiteX1" fmla="*/ 723900 w 1930400"/>
                <a:gd name="connsiteY1" fmla="*/ 215900 h 1300957"/>
                <a:gd name="connsiteX2" fmla="*/ 876300 w 1930400"/>
                <a:gd name="connsiteY2" fmla="*/ 1181100 h 1300957"/>
                <a:gd name="connsiteX3" fmla="*/ 1168400 w 1930400"/>
                <a:gd name="connsiteY3" fmla="*/ 1181100 h 1300957"/>
                <a:gd name="connsiteX4" fmla="*/ 1257300 w 1930400"/>
                <a:gd name="connsiteY4" fmla="*/ 228600 h 1300957"/>
                <a:gd name="connsiteX5" fmla="*/ 1930400 w 1930400"/>
                <a:gd name="connsiteY5" fmla="*/ 12700 h 1300957"/>
                <a:gd name="connsiteX0" fmla="*/ 0 w 1930400"/>
                <a:gd name="connsiteY0" fmla="*/ 0 h 1304143"/>
                <a:gd name="connsiteX1" fmla="*/ 723900 w 1930400"/>
                <a:gd name="connsiteY1" fmla="*/ 215900 h 1304143"/>
                <a:gd name="connsiteX2" fmla="*/ 876300 w 1930400"/>
                <a:gd name="connsiteY2" fmla="*/ 1181100 h 1304143"/>
                <a:gd name="connsiteX3" fmla="*/ 1168400 w 1930400"/>
                <a:gd name="connsiteY3" fmla="*/ 1181100 h 1304143"/>
                <a:gd name="connsiteX4" fmla="*/ 1257300 w 1930400"/>
                <a:gd name="connsiteY4" fmla="*/ 177800 h 1304143"/>
                <a:gd name="connsiteX5" fmla="*/ 1930400 w 1930400"/>
                <a:gd name="connsiteY5" fmla="*/ 12700 h 1304143"/>
                <a:gd name="connsiteX0" fmla="*/ 0 w 2019300"/>
                <a:gd name="connsiteY0" fmla="*/ 13921 h 1318064"/>
                <a:gd name="connsiteX1" fmla="*/ 723900 w 2019300"/>
                <a:gd name="connsiteY1" fmla="*/ 229821 h 1318064"/>
                <a:gd name="connsiteX2" fmla="*/ 876300 w 2019300"/>
                <a:gd name="connsiteY2" fmla="*/ 1195021 h 1318064"/>
                <a:gd name="connsiteX3" fmla="*/ 1168400 w 2019300"/>
                <a:gd name="connsiteY3" fmla="*/ 1195021 h 1318064"/>
                <a:gd name="connsiteX4" fmla="*/ 1257300 w 2019300"/>
                <a:gd name="connsiteY4" fmla="*/ 191721 h 1318064"/>
                <a:gd name="connsiteX5" fmla="*/ 2019300 w 2019300"/>
                <a:gd name="connsiteY5" fmla="*/ 1221 h 1318064"/>
                <a:gd name="connsiteX0" fmla="*/ 0 w 2019300"/>
                <a:gd name="connsiteY0" fmla="*/ 13921 h 1325277"/>
                <a:gd name="connsiteX1" fmla="*/ 723900 w 2019300"/>
                <a:gd name="connsiteY1" fmla="*/ 229821 h 1325277"/>
                <a:gd name="connsiteX2" fmla="*/ 838200 w 2019300"/>
                <a:gd name="connsiteY2" fmla="*/ 1207721 h 1325277"/>
                <a:gd name="connsiteX3" fmla="*/ 1168400 w 2019300"/>
                <a:gd name="connsiteY3" fmla="*/ 1195021 h 1325277"/>
                <a:gd name="connsiteX4" fmla="*/ 1257300 w 2019300"/>
                <a:gd name="connsiteY4" fmla="*/ 191721 h 1325277"/>
                <a:gd name="connsiteX5" fmla="*/ 2019300 w 2019300"/>
                <a:gd name="connsiteY5" fmla="*/ 1221 h 1325277"/>
                <a:gd name="connsiteX0" fmla="*/ 0 w 2019300"/>
                <a:gd name="connsiteY0" fmla="*/ 13921 h 1353761"/>
                <a:gd name="connsiteX1" fmla="*/ 723900 w 2019300"/>
                <a:gd name="connsiteY1" fmla="*/ 229821 h 1353761"/>
                <a:gd name="connsiteX2" fmla="*/ 838200 w 2019300"/>
                <a:gd name="connsiteY2" fmla="*/ 1207721 h 1353761"/>
                <a:gd name="connsiteX3" fmla="*/ 891418 w 2019300"/>
                <a:gd name="connsiteY3" fmla="*/ 1347711 h 1353761"/>
                <a:gd name="connsiteX4" fmla="*/ 1168400 w 2019300"/>
                <a:gd name="connsiteY4" fmla="*/ 1195021 h 1353761"/>
                <a:gd name="connsiteX5" fmla="*/ 1257300 w 2019300"/>
                <a:gd name="connsiteY5" fmla="*/ 191721 h 1353761"/>
                <a:gd name="connsiteX6" fmla="*/ 2019300 w 2019300"/>
                <a:gd name="connsiteY6" fmla="*/ 1221 h 1353761"/>
                <a:gd name="connsiteX0" fmla="*/ 0 w 2019300"/>
                <a:gd name="connsiteY0" fmla="*/ 13921 h 1353829"/>
                <a:gd name="connsiteX1" fmla="*/ 723900 w 2019300"/>
                <a:gd name="connsiteY1" fmla="*/ 229821 h 1353829"/>
                <a:gd name="connsiteX2" fmla="*/ 838200 w 2019300"/>
                <a:gd name="connsiteY2" fmla="*/ 1207721 h 1353829"/>
                <a:gd name="connsiteX3" fmla="*/ 891418 w 2019300"/>
                <a:gd name="connsiteY3" fmla="*/ 1347711 h 1353829"/>
                <a:gd name="connsiteX4" fmla="*/ 1227874 w 2019300"/>
                <a:gd name="connsiteY4" fmla="*/ 1325247 h 1353829"/>
                <a:gd name="connsiteX5" fmla="*/ 1168400 w 2019300"/>
                <a:gd name="connsiteY5" fmla="*/ 1195021 h 1353829"/>
                <a:gd name="connsiteX6" fmla="*/ 1257300 w 2019300"/>
                <a:gd name="connsiteY6" fmla="*/ 191721 h 1353829"/>
                <a:gd name="connsiteX7" fmla="*/ 2019300 w 2019300"/>
                <a:gd name="connsiteY7" fmla="*/ 1221 h 1353829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411396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379376"/>
                <a:gd name="connsiteX1" fmla="*/ 723900 w 2019300"/>
                <a:gd name="connsiteY1" fmla="*/ 229821 h 1379376"/>
                <a:gd name="connsiteX2" fmla="*/ 838200 w 2019300"/>
                <a:gd name="connsiteY2" fmla="*/ 1207721 h 1379376"/>
                <a:gd name="connsiteX3" fmla="*/ 891418 w 2019300"/>
                <a:gd name="connsiteY3" fmla="*/ 1347711 h 1379376"/>
                <a:gd name="connsiteX4" fmla="*/ 1365514 w 2019300"/>
                <a:gd name="connsiteY4" fmla="*/ 1370176 h 1379376"/>
                <a:gd name="connsiteX5" fmla="*/ 1168400 w 2019300"/>
                <a:gd name="connsiteY5" fmla="*/ 1195021 h 1379376"/>
                <a:gd name="connsiteX6" fmla="*/ 1257300 w 2019300"/>
                <a:gd name="connsiteY6" fmla="*/ 191721 h 1379376"/>
                <a:gd name="connsiteX7" fmla="*/ 2019300 w 2019300"/>
                <a:gd name="connsiteY7" fmla="*/ 1221 h 1379376"/>
                <a:gd name="connsiteX0" fmla="*/ 0 w 2019300"/>
                <a:gd name="connsiteY0" fmla="*/ 13921 h 1420125"/>
                <a:gd name="connsiteX1" fmla="*/ 723900 w 2019300"/>
                <a:gd name="connsiteY1" fmla="*/ 229821 h 1420125"/>
                <a:gd name="connsiteX2" fmla="*/ 838200 w 2019300"/>
                <a:gd name="connsiteY2" fmla="*/ 1207721 h 1420125"/>
                <a:gd name="connsiteX3" fmla="*/ 891418 w 2019300"/>
                <a:gd name="connsiteY3" fmla="*/ 1347711 h 1420125"/>
                <a:gd name="connsiteX4" fmla="*/ 1334927 w 2019300"/>
                <a:gd name="connsiteY4" fmla="*/ 1415105 h 1420125"/>
                <a:gd name="connsiteX5" fmla="*/ 1168400 w 2019300"/>
                <a:gd name="connsiteY5" fmla="*/ 1195021 h 1420125"/>
                <a:gd name="connsiteX6" fmla="*/ 1257300 w 2019300"/>
                <a:gd name="connsiteY6" fmla="*/ 191721 h 1420125"/>
                <a:gd name="connsiteX7" fmla="*/ 2019300 w 2019300"/>
                <a:gd name="connsiteY7" fmla="*/ 1221 h 1420125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89141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69069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58943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16134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77308 w 2019300"/>
                <a:gd name="connsiteY3" fmla="*/ 1370175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46721 w 2019300"/>
                <a:gd name="connsiteY3" fmla="*/ 1336479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723188 w 2019300"/>
                <a:gd name="connsiteY3" fmla="*/ 1347711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926"/>
                <a:gd name="connsiteX1" fmla="*/ 723900 w 2019300"/>
                <a:gd name="connsiteY1" fmla="*/ 229821 h 1435926"/>
                <a:gd name="connsiteX2" fmla="*/ 838200 w 2019300"/>
                <a:gd name="connsiteY2" fmla="*/ 1207721 h 1435926"/>
                <a:gd name="connsiteX3" fmla="*/ 600841 w 2019300"/>
                <a:gd name="connsiteY3" fmla="*/ 1280318 h 1435926"/>
                <a:gd name="connsiteX4" fmla="*/ 998471 w 2019300"/>
                <a:gd name="connsiteY4" fmla="*/ 1426335 h 1435926"/>
                <a:gd name="connsiteX5" fmla="*/ 1334927 w 2019300"/>
                <a:gd name="connsiteY5" fmla="*/ 1415105 h 1435926"/>
                <a:gd name="connsiteX6" fmla="*/ 1168400 w 2019300"/>
                <a:gd name="connsiteY6" fmla="*/ 1195021 h 1435926"/>
                <a:gd name="connsiteX7" fmla="*/ 1257300 w 2019300"/>
                <a:gd name="connsiteY7" fmla="*/ 191721 h 1435926"/>
                <a:gd name="connsiteX8" fmla="*/ 2019300 w 2019300"/>
                <a:gd name="connsiteY8" fmla="*/ 1221 h 1435926"/>
                <a:gd name="connsiteX0" fmla="*/ 0 w 2019300"/>
                <a:gd name="connsiteY0" fmla="*/ 13921 h 1435347"/>
                <a:gd name="connsiteX1" fmla="*/ 723900 w 2019300"/>
                <a:gd name="connsiteY1" fmla="*/ 229821 h 1435347"/>
                <a:gd name="connsiteX2" fmla="*/ 838200 w 2019300"/>
                <a:gd name="connsiteY2" fmla="*/ 1207721 h 1435347"/>
                <a:gd name="connsiteX3" fmla="*/ 600841 w 2019300"/>
                <a:gd name="connsiteY3" fmla="*/ 1280318 h 1435347"/>
                <a:gd name="connsiteX4" fmla="*/ 769069 w 2019300"/>
                <a:gd name="connsiteY4" fmla="*/ 1426334 h 1435347"/>
                <a:gd name="connsiteX5" fmla="*/ 998471 w 2019300"/>
                <a:gd name="connsiteY5" fmla="*/ 1426335 h 1435347"/>
                <a:gd name="connsiteX6" fmla="*/ 1334927 w 2019300"/>
                <a:gd name="connsiteY6" fmla="*/ 1415105 h 1435347"/>
                <a:gd name="connsiteX7" fmla="*/ 1168400 w 2019300"/>
                <a:gd name="connsiteY7" fmla="*/ 1195021 h 1435347"/>
                <a:gd name="connsiteX8" fmla="*/ 1257300 w 2019300"/>
                <a:gd name="connsiteY8" fmla="*/ 191721 h 1435347"/>
                <a:gd name="connsiteX9" fmla="*/ 2019300 w 2019300"/>
                <a:gd name="connsiteY9" fmla="*/ 1221 h 1435347"/>
                <a:gd name="connsiteX0" fmla="*/ 0 w 2019300"/>
                <a:gd name="connsiteY0" fmla="*/ 13921 h 1475959"/>
                <a:gd name="connsiteX1" fmla="*/ 723900 w 2019300"/>
                <a:gd name="connsiteY1" fmla="*/ 229821 h 1475959"/>
                <a:gd name="connsiteX2" fmla="*/ 838200 w 2019300"/>
                <a:gd name="connsiteY2" fmla="*/ 1207721 h 1475959"/>
                <a:gd name="connsiteX3" fmla="*/ 600841 w 2019300"/>
                <a:gd name="connsiteY3" fmla="*/ 1280318 h 1475959"/>
                <a:gd name="connsiteX4" fmla="*/ 707896 w 2019300"/>
                <a:gd name="connsiteY4" fmla="*/ 1471263 h 1475959"/>
                <a:gd name="connsiteX5" fmla="*/ 998471 w 2019300"/>
                <a:gd name="connsiteY5" fmla="*/ 1426335 h 1475959"/>
                <a:gd name="connsiteX6" fmla="*/ 1334927 w 2019300"/>
                <a:gd name="connsiteY6" fmla="*/ 1415105 h 1475959"/>
                <a:gd name="connsiteX7" fmla="*/ 1168400 w 2019300"/>
                <a:gd name="connsiteY7" fmla="*/ 1195021 h 1475959"/>
                <a:gd name="connsiteX8" fmla="*/ 1257300 w 2019300"/>
                <a:gd name="connsiteY8" fmla="*/ 191721 h 1475959"/>
                <a:gd name="connsiteX9" fmla="*/ 2019300 w 2019300"/>
                <a:gd name="connsiteY9" fmla="*/ 1221 h 1475959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00841 w 2019300"/>
                <a:gd name="connsiteY3" fmla="*/ 1280318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65363"/>
                <a:gd name="connsiteX1" fmla="*/ 723900 w 2019300"/>
                <a:gd name="connsiteY1" fmla="*/ 229821 h 1465363"/>
                <a:gd name="connsiteX2" fmla="*/ 838200 w 2019300"/>
                <a:gd name="connsiteY2" fmla="*/ 1207721 h 1465363"/>
                <a:gd name="connsiteX3" fmla="*/ 631427 w 2019300"/>
                <a:gd name="connsiteY3" fmla="*/ 1347712 h 1465363"/>
                <a:gd name="connsiteX4" fmla="*/ 738484 w 2019300"/>
                <a:gd name="connsiteY4" fmla="*/ 1460031 h 1465363"/>
                <a:gd name="connsiteX5" fmla="*/ 998471 w 2019300"/>
                <a:gd name="connsiteY5" fmla="*/ 1426335 h 1465363"/>
                <a:gd name="connsiteX6" fmla="*/ 1334927 w 2019300"/>
                <a:gd name="connsiteY6" fmla="*/ 1415105 h 1465363"/>
                <a:gd name="connsiteX7" fmla="*/ 1168400 w 2019300"/>
                <a:gd name="connsiteY7" fmla="*/ 1195021 h 1465363"/>
                <a:gd name="connsiteX8" fmla="*/ 1257300 w 2019300"/>
                <a:gd name="connsiteY8" fmla="*/ 191721 h 1465363"/>
                <a:gd name="connsiteX9" fmla="*/ 2019300 w 2019300"/>
                <a:gd name="connsiteY9" fmla="*/ 1221 h 1465363"/>
                <a:gd name="connsiteX0" fmla="*/ 0 w 2019300"/>
                <a:gd name="connsiteY0" fmla="*/ 13921 h 1454966"/>
                <a:gd name="connsiteX1" fmla="*/ 723900 w 2019300"/>
                <a:gd name="connsiteY1" fmla="*/ 229821 h 1454966"/>
                <a:gd name="connsiteX2" fmla="*/ 838200 w 2019300"/>
                <a:gd name="connsiteY2" fmla="*/ 1207721 h 1454966"/>
                <a:gd name="connsiteX3" fmla="*/ 631427 w 2019300"/>
                <a:gd name="connsiteY3" fmla="*/ 1347712 h 1454966"/>
                <a:gd name="connsiteX4" fmla="*/ 799658 w 2019300"/>
                <a:gd name="connsiteY4" fmla="*/ 1448798 h 1454966"/>
                <a:gd name="connsiteX5" fmla="*/ 998471 w 2019300"/>
                <a:gd name="connsiteY5" fmla="*/ 1426335 h 1454966"/>
                <a:gd name="connsiteX6" fmla="*/ 1334927 w 2019300"/>
                <a:gd name="connsiteY6" fmla="*/ 1415105 h 1454966"/>
                <a:gd name="connsiteX7" fmla="*/ 1168400 w 2019300"/>
                <a:gd name="connsiteY7" fmla="*/ 1195021 h 1454966"/>
                <a:gd name="connsiteX8" fmla="*/ 1257300 w 2019300"/>
                <a:gd name="connsiteY8" fmla="*/ 191721 h 1454966"/>
                <a:gd name="connsiteX9" fmla="*/ 2019300 w 2019300"/>
                <a:gd name="connsiteY9" fmla="*/ 1221 h 1454966"/>
                <a:gd name="connsiteX0" fmla="*/ 92747 w 1388147"/>
                <a:gd name="connsiteY0" fmla="*/ 229821 h 1454966"/>
                <a:gd name="connsiteX1" fmla="*/ 207047 w 1388147"/>
                <a:gd name="connsiteY1" fmla="*/ 1207721 h 1454966"/>
                <a:gd name="connsiteX2" fmla="*/ 274 w 1388147"/>
                <a:gd name="connsiteY2" fmla="*/ 1347712 h 1454966"/>
                <a:gd name="connsiteX3" fmla="*/ 168505 w 1388147"/>
                <a:gd name="connsiteY3" fmla="*/ 1448798 h 1454966"/>
                <a:gd name="connsiteX4" fmla="*/ 367318 w 1388147"/>
                <a:gd name="connsiteY4" fmla="*/ 1426335 h 1454966"/>
                <a:gd name="connsiteX5" fmla="*/ 703774 w 1388147"/>
                <a:gd name="connsiteY5" fmla="*/ 1415105 h 1454966"/>
                <a:gd name="connsiteX6" fmla="*/ 537247 w 1388147"/>
                <a:gd name="connsiteY6" fmla="*/ 1195021 h 1454966"/>
                <a:gd name="connsiteX7" fmla="*/ 626147 w 1388147"/>
                <a:gd name="connsiteY7" fmla="*/ 191721 h 1454966"/>
                <a:gd name="connsiteX8" fmla="*/ 1388147 w 1388147"/>
                <a:gd name="connsiteY8" fmla="*/ 1221 h 1454966"/>
                <a:gd name="connsiteX0" fmla="*/ 207047 w 1388147"/>
                <a:gd name="connsiteY0" fmla="*/ 1207721 h 1454966"/>
                <a:gd name="connsiteX1" fmla="*/ 274 w 1388147"/>
                <a:gd name="connsiteY1" fmla="*/ 1347712 h 1454966"/>
                <a:gd name="connsiteX2" fmla="*/ 168505 w 1388147"/>
                <a:gd name="connsiteY2" fmla="*/ 1448798 h 1454966"/>
                <a:gd name="connsiteX3" fmla="*/ 367318 w 1388147"/>
                <a:gd name="connsiteY3" fmla="*/ 1426335 h 1454966"/>
                <a:gd name="connsiteX4" fmla="*/ 703774 w 1388147"/>
                <a:gd name="connsiteY4" fmla="*/ 1415105 h 1454966"/>
                <a:gd name="connsiteX5" fmla="*/ 537247 w 1388147"/>
                <a:gd name="connsiteY5" fmla="*/ 1195021 h 1454966"/>
                <a:gd name="connsiteX6" fmla="*/ 626147 w 1388147"/>
                <a:gd name="connsiteY6" fmla="*/ 191721 h 1454966"/>
                <a:gd name="connsiteX7" fmla="*/ 1388147 w 1388147"/>
                <a:gd name="connsiteY7" fmla="*/ 1221 h 1454966"/>
                <a:gd name="connsiteX0" fmla="*/ 274 w 1388147"/>
                <a:gd name="connsiteY0" fmla="*/ 1347712 h 1454966"/>
                <a:gd name="connsiteX1" fmla="*/ 168505 w 1388147"/>
                <a:gd name="connsiteY1" fmla="*/ 1448798 h 1454966"/>
                <a:gd name="connsiteX2" fmla="*/ 367318 w 1388147"/>
                <a:gd name="connsiteY2" fmla="*/ 1426335 h 1454966"/>
                <a:gd name="connsiteX3" fmla="*/ 703774 w 1388147"/>
                <a:gd name="connsiteY3" fmla="*/ 1415105 h 1454966"/>
                <a:gd name="connsiteX4" fmla="*/ 537247 w 1388147"/>
                <a:gd name="connsiteY4" fmla="*/ 1195021 h 1454966"/>
                <a:gd name="connsiteX5" fmla="*/ 626147 w 1388147"/>
                <a:gd name="connsiteY5" fmla="*/ 191721 h 1454966"/>
                <a:gd name="connsiteX6" fmla="*/ 1388147 w 1388147"/>
                <a:gd name="connsiteY6" fmla="*/ 1221 h 1454966"/>
                <a:gd name="connsiteX0" fmla="*/ 0 w 1219642"/>
                <a:gd name="connsiteY0" fmla="*/ 1448798 h 1454966"/>
                <a:gd name="connsiteX1" fmla="*/ 198813 w 1219642"/>
                <a:gd name="connsiteY1" fmla="*/ 1426335 h 1454966"/>
                <a:gd name="connsiteX2" fmla="*/ 535269 w 1219642"/>
                <a:gd name="connsiteY2" fmla="*/ 1415105 h 1454966"/>
                <a:gd name="connsiteX3" fmla="*/ 368742 w 1219642"/>
                <a:gd name="connsiteY3" fmla="*/ 1195021 h 1454966"/>
                <a:gd name="connsiteX4" fmla="*/ 457642 w 1219642"/>
                <a:gd name="connsiteY4" fmla="*/ 191721 h 1454966"/>
                <a:gd name="connsiteX5" fmla="*/ 1219642 w 1219642"/>
                <a:gd name="connsiteY5" fmla="*/ 1221 h 1454966"/>
                <a:gd name="connsiteX0" fmla="*/ 0 w 1020829"/>
                <a:gd name="connsiteY0" fmla="*/ 1426335 h 1435194"/>
                <a:gd name="connsiteX1" fmla="*/ 336456 w 1020829"/>
                <a:gd name="connsiteY1" fmla="*/ 1415105 h 1435194"/>
                <a:gd name="connsiteX2" fmla="*/ 169929 w 1020829"/>
                <a:gd name="connsiteY2" fmla="*/ 1195021 h 1435194"/>
                <a:gd name="connsiteX3" fmla="*/ 258829 w 1020829"/>
                <a:gd name="connsiteY3" fmla="*/ 191721 h 1435194"/>
                <a:gd name="connsiteX4" fmla="*/ 1020829 w 1020829"/>
                <a:gd name="connsiteY4" fmla="*/ 1221 h 1435194"/>
                <a:gd name="connsiteX0" fmla="*/ 181685 w 866058"/>
                <a:gd name="connsiteY0" fmla="*/ 1415105 h 1415105"/>
                <a:gd name="connsiteX1" fmla="*/ 15158 w 866058"/>
                <a:gd name="connsiteY1" fmla="*/ 1195021 h 1415105"/>
                <a:gd name="connsiteX2" fmla="*/ 104058 w 866058"/>
                <a:gd name="connsiteY2" fmla="*/ 191721 h 1415105"/>
                <a:gd name="connsiteX3" fmla="*/ 866058 w 866058"/>
                <a:gd name="connsiteY3" fmla="*/ 1221 h 1415105"/>
                <a:gd name="connsiteX0" fmla="*/ 15158 w 866058"/>
                <a:gd name="connsiteY0" fmla="*/ 1195021 h 1195021"/>
                <a:gd name="connsiteX1" fmla="*/ 104058 w 866058"/>
                <a:gd name="connsiteY1" fmla="*/ 191721 h 1195021"/>
                <a:gd name="connsiteX2" fmla="*/ 866058 w 866058"/>
                <a:gd name="connsiteY2" fmla="*/ 1221 h 1195021"/>
                <a:gd name="connsiteX0" fmla="*/ 15158 w 806568"/>
                <a:gd name="connsiteY0" fmla="*/ 1187072 h 1187072"/>
                <a:gd name="connsiteX1" fmla="*/ 104058 w 806568"/>
                <a:gd name="connsiteY1" fmla="*/ 183772 h 1187072"/>
                <a:gd name="connsiteX2" fmla="*/ 806568 w 806568"/>
                <a:gd name="connsiteY2" fmla="*/ 1835 h 1187072"/>
                <a:gd name="connsiteX0" fmla="*/ 8150 w 799560"/>
                <a:gd name="connsiteY0" fmla="*/ 1187072 h 1187072"/>
                <a:gd name="connsiteX1" fmla="*/ 97050 w 799560"/>
                <a:gd name="connsiteY1" fmla="*/ 183772 h 1187072"/>
                <a:gd name="connsiteX2" fmla="*/ 799560 w 799560"/>
                <a:gd name="connsiteY2" fmla="*/ 1835 h 1187072"/>
                <a:gd name="connsiteX0" fmla="*/ 0 w 702510"/>
                <a:gd name="connsiteY0" fmla="*/ 183772 h 183772"/>
                <a:gd name="connsiteX1" fmla="*/ 702510 w 702510"/>
                <a:gd name="connsiteY1" fmla="*/ 1835 h 183772"/>
                <a:gd name="connsiteX0" fmla="*/ 0 w 661297"/>
                <a:gd name="connsiteY0" fmla="*/ 149498 h 149498"/>
                <a:gd name="connsiteX1" fmla="*/ 661297 w 661297"/>
                <a:gd name="connsiteY1" fmla="*/ 10270 h 149498"/>
                <a:gd name="connsiteX0" fmla="*/ 0 w 661297"/>
                <a:gd name="connsiteY0" fmla="*/ 140303 h 140303"/>
                <a:gd name="connsiteX1" fmla="*/ 661297 w 661297"/>
                <a:gd name="connsiteY1" fmla="*/ 1075 h 140303"/>
                <a:gd name="connsiteX0" fmla="*/ 0 w 673661"/>
                <a:gd name="connsiteY0" fmla="*/ 133667 h 133667"/>
                <a:gd name="connsiteX1" fmla="*/ 673661 w 673661"/>
                <a:gd name="connsiteY1" fmla="*/ 1557 h 133667"/>
                <a:gd name="connsiteX0" fmla="*/ 0 w 642982"/>
                <a:gd name="connsiteY0" fmla="*/ 131259 h 131259"/>
                <a:gd name="connsiteX1" fmla="*/ 642982 w 642982"/>
                <a:gd name="connsiteY1" fmla="*/ 1799 h 1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2982" h="131259">
                  <a:moveTo>
                    <a:pt x="0" y="131259"/>
                  </a:moveTo>
                  <a:cubicBezTo>
                    <a:pt x="166545" y="-10762"/>
                    <a:pt x="541382" y="-2434"/>
                    <a:pt x="642982" y="1799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ZoneTexte 99"/>
              <p:cNvSpPr txBox="1"/>
              <p:nvPr/>
            </p:nvSpPr>
            <p:spPr>
              <a:xfrm>
                <a:off x="287333" y="2320579"/>
                <a:ext cx="8569333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600" i="1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11</m:t>
                          </m:r>
                        </m:sub>
                        <m:sup>
                          <m:r>
                            <a:rPr lang="fr-FR" sz="16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6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s-I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is-I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b="0" i="1" smtClean="0">
                                      <a:latin typeface="Cambria Math" charset="0"/>
                                    </a:rPr>
                                    <m:t>𝜎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6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fr-FR" sz="16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fr-FR" sz="1600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i="1" smtClean="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f>
                            <m:f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600" i="1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s-I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ℓ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fr-FR" sz="16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𝑑𝑠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600" b="0" i="1" smtClean="0">
                          <a:latin typeface="Cambria Math" charset="0"/>
                        </a:rPr>
                        <m:t>                               </m:t>
                      </m:r>
                    </m:oMath>
                  </m:oMathPara>
                </a14:m>
                <a:endParaRPr lang="fr-FR" sz="160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+ 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f>
                            <m:f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6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𝐻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is-IS" sz="16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fr-FR" sz="16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600" b="0" i="1" smtClean="0">
                                              <a:latin typeface="Cambria Math" charset="0"/>
                                            </a:rPr>
                                            <m:t>ℓ+2</m:t>
                                          </m:r>
                                          <m:r>
                                            <a:rPr lang="fr-FR" sz="1600" b="0" i="1" smtClean="0">
                                              <a:latin typeface="Cambria Math" charset="0"/>
                                            </a:rPr>
                                            <m:t>𝜎</m:t>
                                          </m:r>
                                        </m:num>
                                        <m:den>
                                          <m:r>
                                            <a:rPr lang="fr-FR" sz="1600" i="1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r>
                                <a:rPr lang="fr-FR" sz="16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16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600">
                                  <a:latin typeface="Cambria Math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i="1">
                              <a:latin typeface="Cambria Math" charset="0"/>
                            </a:rPr>
                            <m:t>𝜃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 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600" i="1">
                          <a:latin typeface="Cambria Math" charset="0"/>
                        </a:rPr>
                        <m:t>,</m:t>
                      </m:r>
                      <m:r>
                        <a:rPr lang="fr-FR" sz="1600" b="0" i="1" smtClean="0">
                          <a:latin typeface="Cambria Math" charset="0"/>
                        </a:rPr>
                        <m:t>        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fr-FR" sz="1600" b="0" i="1" smtClean="0">
                          <a:latin typeface="Cambria Math" charset="0"/>
                        </a:rPr>
                        <m:t>=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𝑑𝐴</m:t>
                      </m:r>
                      <m:r>
                        <a:rPr lang="fr-FR" sz="1600" b="0" i="1" smtClean="0">
                          <a:latin typeface="Cambria Math" charset="0"/>
                        </a:rPr>
                        <m:t>∧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𝑑𝑡</m:t>
                      </m:r>
                      <m:r>
                        <a:rPr lang="fr-FR" sz="1600" b="0" i="1" smtClean="0">
                          <a:latin typeface="Cambria Math" charset="0"/>
                        </a:rPr>
                        <m:t>∧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fr-FR" sz="1600" b="0" i="1" smtClean="0">
                          <a:latin typeface="Cambria Math" charset="0"/>
                        </a:rPr>
                        <m:t>∧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100" name="ZoneText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33" y="2320579"/>
                <a:ext cx="8569333" cy="12115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er 108"/>
          <p:cNvGrpSpPr/>
          <p:nvPr/>
        </p:nvGrpSpPr>
        <p:grpSpPr>
          <a:xfrm>
            <a:off x="4763792" y="4478215"/>
            <a:ext cx="4276495" cy="1995205"/>
            <a:chOff x="6160294" y="4065728"/>
            <a:chExt cx="5620537" cy="2372164"/>
          </a:xfrm>
        </p:grpSpPr>
        <p:sp>
          <p:nvSpPr>
            <p:cNvPr id="185" name="Rectangle à coins arrondis 184"/>
            <p:cNvSpPr/>
            <p:nvPr/>
          </p:nvSpPr>
          <p:spPr>
            <a:xfrm>
              <a:off x="7329984" y="4065728"/>
              <a:ext cx="3117169" cy="2369735"/>
            </a:xfrm>
            <a:prstGeom prst="roundRect">
              <a:avLst>
                <a:gd name="adj" fmla="val 21182"/>
              </a:avLst>
            </a:prstGeom>
            <a:solidFill>
              <a:schemeClr val="bg1"/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6" name="Rectangle à coins arrondis 17"/>
            <p:cNvSpPr/>
            <p:nvPr/>
          </p:nvSpPr>
          <p:spPr>
            <a:xfrm>
              <a:off x="6160294" y="4068157"/>
              <a:ext cx="5620537" cy="2369735"/>
            </a:xfrm>
            <a:custGeom>
              <a:avLst/>
              <a:gdLst>
                <a:gd name="connsiteX0" fmla="*/ 0 w 3012885"/>
                <a:gd name="connsiteY0" fmla="*/ 501957 h 2369735"/>
                <a:gd name="connsiteX1" fmla="*/ 501957 w 3012885"/>
                <a:gd name="connsiteY1" fmla="*/ 0 h 2369735"/>
                <a:gd name="connsiteX2" fmla="*/ 2510928 w 3012885"/>
                <a:gd name="connsiteY2" fmla="*/ 0 h 2369735"/>
                <a:gd name="connsiteX3" fmla="*/ 3012885 w 3012885"/>
                <a:gd name="connsiteY3" fmla="*/ 501957 h 2369735"/>
                <a:gd name="connsiteX4" fmla="*/ 3012885 w 3012885"/>
                <a:gd name="connsiteY4" fmla="*/ 1867778 h 2369735"/>
                <a:gd name="connsiteX5" fmla="*/ 2510928 w 3012885"/>
                <a:gd name="connsiteY5" fmla="*/ 2369735 h 2369735"/>
                <a:gd name="connsiteX6" fmla="*/ 501957 w 3012885"/>
                <a:gd name="connsiteY6" fmla="*/ 2369735 h 2369735"/>
                <a:gd name="connsiteX7" fmla="*/ 0 w 3012885"/>
                <a:gd name="connsiteY7" fmla="*/ 1867778 h 2369735"/>
                <a:gd name="connsiteX8" fmla="*/ 0 w 3012885"/>
                <a:gd name="connsiteY8" fmla="*/ 501957 h 2369735"/>
                <a:gd name="connsiteX0" fmla="*/ 6603 w 3019488"/>
                <a:gd name="connsiteY0" fmla="*/ 501957 h 2369735"/>
                <a:gd name="connsiteX1" fmla="*/ 508560 w 3019488"/>
                <a:gd name="connsiteY1" fmla="*/ 0 h 2369735"/>
                <a:gd name="connsiteX2" fmla="*/ 2517531 w 3019488"/>
                <a:gd name="connsiteY2" fmla="*/ 0 h 2369735"/>
                <a:gd name="connsiteX3" fmla="*/ 3019488 w 3019488"/>
                <a:gd name="connsiteY3" fmla="*/ 501957 h 2369735"/>
                <a:gd name="connsiteX4" fmla="*/ 3019488 w 3019488"/>
                <a:gd name="connsiteY4" fmla="*/ 1867778 h 2369735"/>
                <a:gd name="connsiteX5" fmla="*/ 2517531 w 3019488"/>
                <a:gd name="connsiteY5" fmla="*/ 2369735 h 2369735"/>
                <a:gd name="connsiteX6" fmla="*/ 508560 w 3019488"/>
                <a:gd name="connsiteY6" fmla="*/ 2369735 h 2369735"/>
                <a:gd name="connsiteX7" fmla="*/ 6603 w 3019488"/>
                <a:gd name="connsiteY7" fmla="*/ 1867778 h 2369735"/>
                <a:gd name="connsiteX8" fmla="*/ 0 w 3019488"/>
                <a:gd name="connsiteY8" fmla="*/ 1009634 h 2369735"/>
                <a:gd name="connsiteX9" fmla="*/ 6603 w 3019488"/>
                <a:gd name="connsiteY9" fmla="*/ 501957 h 2369735"/>
                <a:gd name="connsiteX0" fmla="*/ 11175 w 3024060"/>
                <a:gd name="connsiteY0" fmla="*/ 501957 h 2369735"/>
                <a:gd name="connsiteX1" fmla="*/ 513132 w 3024060"/>
                <a:gd name="connsiteY1" fmla="*/ 0 h 2369735"/>
                <a:gd name="connsiteX2" fmla="*/ 2522103 w 3024060"/>
                <a:gd name="connsiteY2" fmla="*/ 0 h 2369735"/>
                <a:gd name="connsiteX3" fmla="*/ 3024060 w 3024060"/>
                <a:gd name="connsiteY3" fmla="*/ 501957 h 2369735"/>
                <a:gd name="connsiteX4" fmla="*/ 3024060 w 3024060"/>
                <a:gd name="connsiteY4" fmla="*/ 1867778 h 2369735"/>
                <a:gd name="connsiteX5" fmla="*/ 2522103 w 3024060"/>
                <a:gd name="connsiteY5" fmla="*/ 2369735 h 2369735"/>
                <a:gd name="connsiteX6" fmla="*/ 513132 w 3024060"/>
                <a:gd name="connsiteY6" fmla="*/ 2369735 h 2369735"/>
                <a:gd name="connsiteX7" fmla="*/ 11175 w 3024060"/>
                <a:gd name="connsiteY7" fmla="*/ 1867778 h 2369735"/>
                <a:gd name="connsiteX8" fmla="*/ 0 w 3024060"/>
                <a:gd name="connsiteY8" fmla="*/ 1283954 h 2369735"/>
                <a:gd name="connsiteX9" fmla="*/ 4572 w 3024060"/>
                <a:gd name="connsiteY9" fmla="*/ 1009634 h 2369735"/>
                <a:gd name="connsiteX10" fmla="*/ 11175 w 3024060"/>
                <a:gd name="connsiteY10" fmla="*/ 501957 h 2369735"/>
                <a:gd name="connsiteX0" fmla="*/ 838707 w 3851592"/>
                <a:gd name="connsiteY0" fmla="*/ 501957 h 2369735"/>
                <a:gd name="connsiteX1" fmla="*/ 1340664 w 3851592"/>
                <a:gd name="connsiteY1" fmla="*/ 0 h 2369735"/>
                <a:gd name="connsiteX2" fmla="*/ 3349635 w 3851592"/>
                <a:gd name="connsiteY2" fmla="*/ 0 h 2369735"/>
                <a:gd name="connsiteX3" fmla="*/ 3851592 w 3851592"/>
                <a:gd name="connsiteY3" fmla="*/ 501957 h 2369735"/>
                <a:gd name="connsiteX4" fmla="*/ 3851592 w 3851592"/>
                <a:gd name="connsiteY4" fmla="*/ 1867778 h 2369735"/>
                <a:gd name="connsiteX5" fmla="*/ 3349635 w 3851592"/>
                <a:gd name="connsiteY5" fmla="*/ 2369735 h 2369735"/>
                <a:gd name="connsiteX6" fmla="*/ 1340664 w 3851592"/>
                <a:gd name="connsiteY6" fmla="*/ 2369735 h 2369735"/>
                <a:gd name="connsiteX7" fmla="*/ 838707 w 3851592"/>
                <a:gd name="connsiteY7" fmla="*/ 1867778 h 2369735"/>
                <a:gd name="connsiteX8" fmla="*/ 0 w 3851592"/>
                <a:gd name="connsiteY8" fmla="*/ 1421114 h 2369735"/>
                <a:gd name="connsiteX9" fmla="*/ 832104 w 3851592"/>
                <a:gd name="connsiteY9" fmla="*/ 1009634 h 2369735"/>
                <a:gd name="connsiteX10" fmla="*/ 838707 w 3851592"/>
                <a:gd name="connsiteY10" fmla="*/ 501957 h 2369735"/>
                <a:gd name="connsiteX0" fmla="*/ 838707 w 3851592"/>
                <a:gd name="connsiteY0" fmla="*/ 501957 h 2369735"/>
                <a:gd name="connsiteX1" fmla="*/ 1340664 w 3851592"/>
                <a:gd name="connsiteY1" fmla="*/ 0 h 2369735"/>
                <a:gd name="connsiteX2" fmla="*/ 3349635 w 3851592"/>
                <a:gd name="connsiteY2" fmla="*/ 0 h 2369735"/>
                <a:gd name="connsiteX3" fmla="*/ 3851592 w 3851592"/>
                <a:gd name="connsiteY3" fmla="*/ 501957 h 2369735"/>
                <a:gd name="connsiteX4" fmla="*/ 3851592 w 3851592"/>
                <a:gd name="connsiteY4" fmla="*/ 1867778 h 2369735"/>
                <a:gd name="connsiteX5" fmla="*/ 3349635 w 3851592"/>
                <a:gd name="connsiteY5" fmla="*/ 2369735 h 2369735"/>
                <a:gd name="connsiteX6" fmla="*/ 1340664 w 3851592"/>
                <a:gd name="connsiteY6" fmla="*/ 2369735 h 2369735"/>
                <a:gd name="connsiteX7" fmla="*/ 838707 w 3851592"/>
                <a:gd name="connsiteY7" fmla="*/ 1867778 h 2369735"/>
                <a:gd name="connsiteX8" fmla="*/ 772668 w 3851592"/>
                <a:gd name="connsiteY8" fmla="*/ 1837166 h 2369735"/>
                <a:gd name="connsiteX9" fmla="*/ 0 w 3851592"/>
                <a:gd name="connsiteY9" fmla="*/ 1421114 h 2369735"/>
                <a:gd name="connsiteX10" fmla="*/ 832104 w 3851592"/>
                <a:gd name="connsiteY10" fmla="*/ 1009634 h 2369735"/>
                <a:gd name="connsiteX11" fmla="*/ 838707 w 3851592"/>
                <a:gd name="connsiteY11" fmla="*/ 501957 h 2369735"/>
                <a:gd name="connsiteX0" fmla="*/ 838707 w 3851592"/>
                <a:gd name="connsiteY0" fmla="*/ 501957 h 2369735"/>
                <a:gd name="connsiteX1" fmla="*/ 1340664 w 3851592"/>
                <a:gd name="connsiteY1" fmla="*/ 0 h 2369735"/>
                <a:gd name="connsiteX2" fmla="*/ 3349635 w 3851592"/>
                <a:gd name="connsiteY2" fmla="*/ 0 h 2369735"/>
                <a:gd name="connsiteX3" fmla="*/ 3851592 w 3851592"/>
                <a:gd name="connsiteY3" fmla="*/ 501957 h 2369735"/>
                <a:gd name="connsiteX4" fmla="*/ 3851592 w 3851592"/>
                <a:gd name="connsiteY4" fmla="*/ 1867778 h 2369735"/>
                <a:gd name="connsiteX5" fmla="*/ 3349635 w 3851592"/>
                <a:gd name="connsiteY5" fmla="*/ 2369735 h 2369735"/>
                <a:gd name="connsiteX6" fmla="*/ 1340664 w 3851592"/>
                <a:gd name="connsiteY6" fmla="*/ 2369735 h 2369735"/>
                <a:gd name="connsiteX7" fmla="*/ 838707 w 3851592"/>
                <a:gd name="connsiteY7" fmla="*/ 1867778 h 2369735"/>
                <a:gd name="connsiteX8" fmla="*/ 822960 w 3851592"/>
                <a:gd name="connsiteY8" fmla="*/ 1832594 h 2369735"/>
                <a:gd name="connsiteX9" fmla="*/ 0 w 3851592"/>
                <a:gd name="connsiteY9" fmla="*/ 1421114 h 2369735"/>
                <a:gd name="connsiteX10" fmla="*/ 832104 w 3851592"/>
                <a:gd name="connsiteY10" fmla="*/ 1009634 h 2369735"/>
                <a:gd name="connsiteX11" fmla="*/ 838707 w 3851592"/>
                <a:gd name="connsiteY11" fmla="*/ 501957 h 2369735"/>
                <a:gd name="connsiteX0" fmla="*/ 838707 w 3851592"/>
                <a:gd name="connsiteY0" fmla="*/ 501957 h 2369735"/>
                <a:gd name="connsiteX1" fmla="*/ 1340664 w 3851592"/>
                <a:gd name="connsiteY1" fmla="*/ 0 h 2369735"/>
                <a:gd name="connsiteX2" fmla="*/ 3349635 w 3851592"/>
                <a:gd name="connsiteY2" fmla="*/ 0 h 2369735"/>
                <a:gd name="connsiteX3" fmla="*/ 3851592 w 3851592"/>
                <a:gd name="connsiteY3" fmla="*/ 501957 h 2369735"/>
                <a:gd name="connsiteX4" fmla="*/ 3851592 w 3851592"/>
                <a:gd name="connsiteY4" fmla="*/ 1867778 h 2369735"/>
                <a:gd name="connsiteX5" fmla="*/ 3349635 w 3851592"/>
                <a:gd name="connsiteY5" fmla="*/ 2369735 h 2369735"/>
                <a:gd name="connsiteX6" fmla="*/ 1340664 w 3851592"/>
                <a:gd name="connsiteY6" fmla="*/ 2369735 h 2369735"/>
                <a:gd name="connsiteX7" fmla="*/ 838707 w 3851592"/>
                <a:gd name="connsiteY7" fmla="*/ 1867778 h 2369735"/>
                <a:gd name="connsiteX8" fmla="*/ 832104 w 3851592"/>
                <a:gd name="connsiteY8" fmla="*/ 1818878 h 2369735"/>
                <a:gd name="connsiteX9" fmla="*/ 0 w 3851592"/>
                <a:gd name="connsiteY9" fmla="*/ 1421114 h 2369735"/>
                <a:gd name="connsiteX10" fmla="*/ 832104 w 3851592"/>
                <a:gd name="connsiteY10" fmla="*/ 1009634 h 2369735"/>
                <a:gd name="connsiteX11" fmla="*/ 838707 w 3851592"/>
                <a:gd name="connsiteY11" fmla="*/ 501957 h 2369735"/>
                <a:gd name="connsiteX0" fmla="*/ 852423 w 3865308"/>
                <a:gd name="connsiteY0" fmla="*/ 501957 h 2369735"/>
                <a:gd name="connsiteX1" fmla="*/ 1354380 w 3865308"/>
                <a:gd name="connsiteY1" fmla="*/ 0 h 2369735"/>
                <a:gd name="connsiteX2" fmla="*/ 3363351 w 3865308"/>
                <a:gd name="connsiteY2" fmla="*/ 0 h 2369735"/>
                <a:gd name="connsiteX3" fmla="*/ 3865308 w 3865308"/>
                <a:gd name="connsiteY3" fmla="*/ 501957 h 2369735"/>
                <a:gd name="connsiteX4" fmla="*/ 3865308 w 3865308"/>
                <a:gd name="connsiteY4" fmla="*/ 1867778 h 2369735"/>
                <a:gd name="connsiteX5" fmla="*/ 3363351 w 3865308"/>
                <a:gd name="connsiteY5" fmla="*/ 2369735 h 2369735"/>
                <a:gd name="connsiteX6" fmla="*/ 1354380 w 3865308"/>
                <a:gd name="connsiteY6" fmla="*/ 2369735 h 2369735"/>
                <a:gd name="connsiteX7" fmla="*/ 852423 w 3865308"/>
                <a:gd name="connsiteY7" fmla="*/ 1867778 h 2369735"/>
                <a:gd name="connsiteX8" fmla="*/ 845820 w 3865308"/>
                <a:gd name="connsiteY8" fmla="*/ 1818878 h 2369735"/>
                <a:gd name="connsiteX9" fmla="*/ 0 w 3865308"/>
                <a:gd name="connsiteY9" fmla="*/ 1421114 h 2369735"/>
                <a:gd name="connsiteX10" fmla="*/ 845820 w 3865308"/>
                <a:gd name="connsiteY10" fmla="*/ 1009634 h 2369735"/>
                <a:gd name="connsiteX11" fmla="*/ 852423 w 3865308"/>
                <a:gd name="connsiteY11" fmla="*/ 501957 h 2369735"/>
                <a:gd name="connsiteX0" fmla="*/ 852423 w 3865308"/>
                <a:gd name="connsiteY0" fmla="*/ 501957 h 2369735"/>
                <a:gd name="connsiteX1" fmla="*/ 1354380 w 3865308"/>
                <a:gd name="connsiteY1" fmla="*/ 0 h 2369735"/>
                <a:gd name="connsiteX2" fmla="*/ 3363351 w 3865308"/>
                <a:gd name="connsiteY2" fmla="*/ 0 h 2369735"/>
                <a:gd name="connsiteX3" fmla="*/ 3865308 w 3865308"/>
                <a:gd name="connsiteY3" fmla="*/ 501957 h 2369735"/>
                <a:gd name="connsiteX4" fmla="*/ 3865308 w 3865308"/>
                <a:gd name="connsiteY4" fmla="*/ 1867778 h 2369735"/>
                <a:gd name="connsiteX5" fmla="*/ 3363351 w 3865308"/>
                <a:gd name="connsiteY5" fmla="*/ 2369735 h 2369735"/>
                <a:gd name="connsiteX6" fmla="*/ 1354380 w 3865308"/>
                <a:gd name="connsiteY6" fmla="*/ 2369735 h 2369735"/>
                <a:gd name="connsiteX7" fmla="*/ 852423 w 3865308"/>
                <a:gd name="connsiteY7" fmla="*/ 1867778 h 2369735"/>
                <a:gd name="connsiteX8" fmla="*/ 845820 w 3865308"/>
                <a:gd name="connsiteY8" fmla="*/ 1818878 h 2369735"/>
                <a:gd name="connsiteX9" fmla="*/ 0 w 3865308"/>
                <a:gd name="connsiteY9" fmla="*/ 1421114 h 2369735"/>
                <a:gd name="connsiteX10" fmla="*/ 845820 w 3865308"/>
                <a:gd name="connsiteY10" fmla="*/ 1009634 h 2369735"/>
                <a:gd name="connsiteX11" fmla="*/ 852423 w 3865308"/>
                <a:gd name="connsiteY11" fmla="*/ 501957 h 2369735"/>
                <a:gd name="connsiteX0" fmla="*/ 852423 w 3865308"/>
                <a:gd name="connsiteY0" fmla="*/ 501957 h 2369735"/>
                <a:gd name="connsiteX1" fmla="*/ 1354380 w 3865308"/>
                <a:gd name="connsiteY1" fmla="*/ 0 h 2369735"/>
                <a:gd name="connsiteX2" fmla="*/ 3363351 w 3865308"/>
                <a:gd name="connsiteY2" fmla="*/ 0 h 2369735"/>
                <a:gd name="connsiteX3" fmla="*/ 3865308 w 3865308"/>
                <a:gd name="connsiteY3" fmla="*/ 501957 h 2369735"/>
                <a:gd name="connsiteX4" fmla="*/ 3865308 w 3865308"/>
                <a:gd name="connsiteY4" fmla="*/ 1867778 h 2369735"/>
                <a:gd name="connsiteX5" fmla="*/ 3363351 w 3865308"/>
                <a:gd name="connsiteY5" fmla="*/ 2369735 h 2369735"/>
                <a:gd name="connsiteX6" fmla="*/ 1354380 w 3865308"/>
                <a:gd name="connsiteY6" fmla="*/ 2369735 h 2369735"/>
                <a:gd name="connsiteX7" fmla="*/ 852423 w 3865308"/>
                <a:gd name="connsiteY7" fmla="*/ 1867778 h 2369735"/>
                <a:gd name="connsiteX8" fmla="*/ 845820 w 3865308"/>
                <a:gd name="connsiteY8" fmla="*/ 1818878 h 2369735"/>
                <a:gd name="connsiteX9" fmla="*/ 0 w 3865308"/>
                <a:gd name="connsiteY9" fmla="*/ 1421114 h 2369735"/>
                <a:gd name="connsiteX10" fmla="*/ 845820 w 3865308"/>
                <a:gd name="connsiteY10" fmla="*/ 1009634 h 2369735"/>
                <a:gd name="connsiteX11" fmla="*/ 852423 w 3865308"/>
                <a:gd name="connsiteY11" fmla="*/ 501957 h 2369735"/>
                <a:gd name="connsiteX0" fmla="*/ 852423 w 3865308"/>
                <a:gd name="connsiteY0" fmla="*/ 501957 h 2369735"/>
                <a:gd name="connsiteX1" fmla="*/ 1354380 w 3865308"/>
                <a:gd name="connsiteY1" fmla="*/ 0 h 2369735"/>
                <a:gd name="connsiteX2" fmla="*/ 3363351 w 3865308"/>
                <a:gd name="connsiteY2" fmla="*/ 0 h 2369735"/>
                <a:gd name="connsiteX3" fmla="*/ 3865308 w 3865308"/>
                <a:gd name="connsiteY3" fmla="*/ 501957 h 2369735"/>
                <a:gd name="connsiteX4" fmla="*/ 3865308 w 3865308"/>
                <a:gd name="connsiteY4" fmla="*/ 1867778 h 2369735"/>
                <a:gd name="connsiteX5" fmla="*/ 3363351 w 3865308"/>
                <a:gd name="connsiteY5" fmla="*/ 2369735 h 2369735"/>
                <a:gd name="connsiteX6" fmla="*/ 1354380 w 3865308"/>
                <a:gd name="connsiteY6" fmla="*/ 2369735 h 2369735"/>
                <a:gd name="connsiteX7" fmla="*/ 852423 w 3865308"/>
                <a:gd name="connsiteY7" fmla="*/ 1867778 h 2369735"/>
                <a:gd name="connsiteX8" fmla="*/ 845820 w 3865308"/>
                <a:gd name="connsiteY8" fmla="*/ 1818878 h 2369735"/>
                <a:gd name="connsiteX9" fmla="*/ 0 w 3865308"/>
                <a:gd name="connsiteY9" fmla="*/ 1421114 h 2369735"/>
                <a:gd name="connsiteX10" fmla="*/ 845820 w 3865308"/>
                <a:gd name="connsiteY10" fmla="*/ 1009634 h 2369735"/>
                <a:gd name="connsiteX11" fmla="*/ 852423 w 3865308"/>
                <a:gd name="connsiteY11" fmla="*/ 501957 h 2369735"/>
                <a:gd name="connsiteX0" fmla="*/ 852423 w 3865308"/>
                <a:gd name="connsiteY0" fmla="*/ 501957 h 2369735"/>
                <a:gd name="connsiteX1" fmla="*/ 1354380 w 3865308"/>
                <a:gd name="connsiteY1" fmla="*/ 0 h 2369735"/>
                <a:gd name="connsiteX2" fmla="*/ 3363351 w 3865308"/>
                <a:gd name="connsiteY2" fmla="*/ 0 h 2369735"/>
                <a:gd name="connsiteX3" fmla="*/ 3865308 w 3865308"/>
                <a:gd name="connsiteY3" fmla="*/ 501957 h 2369735"/>
                <a:gd name="connsiteX4" fmla="*/ 3865308 w 3865308"/>
                <a:gd name="connsiteY4" fmla="*/ 1867778 h 2369735"/>
                <a:gd name="connsiteX5" fmla="*/ 3363351 w 3865308"/>
                <a:gd name="connsiteY5" fmla="*/ 2369735 h 2369735"/>
                <a:gd name="connsiteX6" fmla="*/ 1354380 w 3865308"/>
                <a:gd name="connsiteY6" fmla="*/ 2369735 h 2369735"/>
                <a:gd name="connsiteX7" fmla="*/ 852423 w 3865308"/>
                <a:gd name="connsiteY7" fmla="*/ 1867778 h 2369735"/>
                <a:gd name="connsiteX8" fmla="*/ 845820 w 3865308"/>
                <a:gd name="connsiteY8" fmla="*/ 1818878 h 2369735"/>
                <a:gd name="connsiteX9" fmla="*/ 0 w 3865308"/>
                <a:gd name="connsiteY9" fmla="*/ 1421114 h 2369735"/>
                <a:gd name="connsiteX10" fmla="*/ 845820 w 3865308"/>
                <a:gd name="connsiteY10" fmla="*/ 1009634 h 2369735"/>
                <a:gd name="connsiteX11" fmla="*/ 852423 w 3865308"/>
                <a:gd name="connsiteY11" fmla="*/ 501957 h 2369735"/>
                <a:gd name="connsiteX0" fmla="*/ 808880 w 3821765"/>
                <a:gd name="connsiteY0" fmla="*/ 501957 h 2369735"/>
                <a:gd name="connsiteX1" fmla="*/ 1310837 w 3821765"/>
                <a:gd name="connsiteY1" fmla="*/ 0 h 2369735"/>
                <a:gd name="connsiteX2" fmla="*/ 3319808 w 3821765"/>
                <a:gd name="connsiteY2" fmla="*/ 0 h 2369735"/>
                <a:gd name="connsiteX3" fmla="*/ 3821765 w 3821765"/>
                <a:gd name="connsiteY3" fmla="*/ 501957 h 2369735"/>
                <a:gd name="connsiteX4" fmla="*/ 3821765 w 3821765"/>
                <a:gd name="connsiteY4" fmla="*/ 1867778 h 2369735"/>
                <a:gd name="connsiteX5" fmla="*/ 3319808 w 3821765"/>
                <a:gd name="connsiteY5" fmla="*/ 2369735 h 2369735"/>
                <a:gd name="connsiteX6" fmla="*/ 1310837 w 3821765"/>
                <a:gd name="connsiteY6" fmla="*/ 2369735 h 2369735"/>
                <a:gd name="connsiteX7" fmla="*/ 808880 w 3821765"/>
                <a:gd name="connsiteY7" fmla="*/ 1867778 h 2369735"/>
                <a:gd name="connsiteX8" fmla="*/ 802277 w 3821765"/>
                <a:gd name="connsiteY8" fmla="*/ 1818878 h 2369735"/>
                <a:gd name="connsiteX9" fmla="*/ 0 w 3821765"/>
                <a:gd name="connsiteY9" fmla="*/ 1421114 h 2369735"/>
                <a:gd name="connsiteX10" fmla="*/ 802277 w 3821765"/>
                <a:gd name="connsiteY10" fmla="*/ 1009634 h 2369735"/>
                <a:gd name="connsiteX11" fmla="*/ 808880 w 3821765"/>
                <a:gd name="connsiteY11" fmla="*/ 501957 h 2369735"/>
                <a:gd name="connsiteX0" fmla="*/ 730157 w 3743042"/>
                <a:gd name="connsiteY0" fmla="*/ 501957 h 2369735"/>
                <a:gd name="connsiteX1" fmla="*/ 1232114 w 3743042"/>
                <a:gd name="connsiteY1" fmla="*/ 0 h 2369735"/>
                <a:gd name="connsiteX2" fmla="*/ 3241085 w 3743042"/>
                <a:gd name="connsiteY2" fmla="*/ 0 h 2369735"/>
                <a:gd name="connsiteX3" fmla="*/ 3743042 w 3743042"/>
                <a:gd name="connsiteY3" fmla="*/ 501957 h 2369735"/>
                <a:gd name="connsiteX4" fmla="*/ 3743042 w 3743042"/>
                <a:gd name="connsiteY4" fmla="*/ 1867778 h 2369735"/>
                <a:gd name="connsiteX5" fmla="*/ 3241085 w 3743042"/>
                <a:gd name="connsiteY5" fmla="*/ 2369735 h 2369735"/>
                <a:gd name="connsiteX6" fmla="*/ 1232114 w 3743042"/>
                <a:gd name="connsiteY6" fmla="*/ 2369735 h 2369735"/>
                <a:gd name="connsiteX7" fmla="*/ 730157 w 3743042"/>
                <a:gd name="connsiteY7" fmla="*/ 1867778 h 2369735"/>
                <a:gd name="connsiteX8" fmla="*/ 723554 w 3743042"/>
                <a:gd name="connsiteY8" fmla="*/ 1818878 h 2369735"/>
                <a:gd name="connsiteX9" fmla="*/ 0 w 3743042"/>
                <a:gd name="connsiteY9" fmla="*/ 1421114 h 2369735"/>
                <a:gd name="connsiteX10" fmla="*/ 723554 w 3743042"/>
                <a:gd name="connsiteY10" fmla="*/ 1009634 h 2369735"/>
                <a:gd name="connsiteX11" fmla="*/ 730157 w 3743042"/>
                <a:gd name="connsiteY11" fmla="*/ 501957 h 2369735"/>
                <a:gd name="connsiteX0" fmla="*/ 730157 w 3743042"/>
                <a:gd name="connsiteY0" fmla="*/ 501957 h 2369735"/>
                <a:gd name="connsiteX1" fmla="*/ 1232114 w 3743042"/>
                <a:gd name="connsiteY1" fmla="*/ 0 h 2369735"/>
                <a:gd name="connsiteX2" fmla="*/ 3241085 w 3743042"/>
                <a:gd name="connsiteY2" fmla="*/ 0 h 2369735"/>
                <a:gd name="connsiteX3" fmla="*/ 3743042 w 3743042"/>
                <a:gd name="connsiteY3" fmla="*/ 501957 h 2369735"/>
                <a:gd name="connsiteX4" fmla="*/ 3743042 w 3743042"/>
                <a:gd name="connsiteY4" fmla="*/ 1867778 h 2369735"/>
                <a:gd name="connsiteX5" fmla="*/ 3241085 w 3743042"/>
                <a:gd name="connsiteY5" fmla="*/ 2369735 h 2369735"/>
                <a:gd name="connsiteX6" fmla="*/ 1232114 w 3743042"/>
                <a:gd name="connsiteY6" fmla="*/ 2369735 h 2369735"/>
                <a:gd name="connsiteX7" fmla="*/ 730157 w 3743042"/>
                <a:gd name="connsiteY7" fmla="*/ 1867778 h 2369735"/>
                <a:gd name="connsiteX8" fmla="*/ 723554 w 3743042"/>
                <a:gd name="connsiteY8" fmla="*/ 1818878 h 2369735"/>
                <a:gd name="connsiteX9" fmla="*/ 0 w 3743042"/>
                <a:gd name="connsiteY9" fmla="*/ 1421114 h 2369735"/>
                <a:gd name="connsiteX10" fmla="*/ 723554 w 3743042"/>
                <a:gd name="connsiteY10" fmla="*/ 1009634 h 2369735"/>
                <a:gd name="connsiteX11" fmla="*/ 730157 w 3743042"/>
                <a:gd name="connsiteY11" fmla="*/ 501957 h 2369735"/>
                <a:gd name="connsiteX0" fmla="*/ 730157 w 3743042"/>
                <a:gd name="connsiteY0" fmla="*/ 501957 h 2369735"/>
                <a:gd name="connsiteX1" fmla="*/ 1232114 w 3743042"/>
                <a:gd name="connsiteY1" fmla="*/ 0 h 2369735"/>
                <a:gd name="connsiteX2" fmla="*/ 3241085 w 3743042"/>
                <a:gd name="connsiteY2" fmla="*/ 0 h 2369735"/>
                <a:gd name="connsiteX3" fmla="*/ 3743042 w 3743042"/>
                <a:gd name="connsiteY3" fmla="*/ 501957 h 2369735"/>
                <a:gd name="connsiteX4" fmla="*/ 3743042 w 3743042"/>
                <a:gd name="connsiteY4" fmla="*/ 1867778 h 2369735"/>
                <a:gd name="connsiteX5" fmla="*/ 3241085 w 3743042"/>
                <a:gd name="connsiteY5" fmla="*/ 2369735 h 2369735"/>
                <a:gd name="connsiteX6" fmla="*/ 1232114 w 3743042"/>
                <a:gd name="connsiteY6" fmla="*/ 2369735 h 2369735"/>
                <a:gd name="connsiteX7" fmla="*/ 730157 w 3743042"/>
                <a:gd name="connsiteY7" fmla="*/ 1867778 h 2369735"/>
                <a:gd name="connsiteX8" fmla="*/ 723554 w 3743042"/>
                <a:gd name="connsiteY8" fmla="*/ 1818878 h 2369735"/>
                <a:gd name="connsiteX9" fmla="*/ 0 w 3743042"/>
                <a:gd name="connsiteY9" fmla="*/ 1421114 h 2369735"/>
                <a:gd name="connsiteX10" fmla="*/ 723554 w 3743042"/>
                <a:gd name="connsiteY10" fmla="*/ 1009634 h 2369735"/>
                <a:gd name="connsiteX11" fmla="*/ 730157 w 3743042"/>
                <a:gd name="connsiteY11" fmla="*/ 501957 h 2369735"/>
                <a:gd name="connsiteX0" fmla="*/ 567004 w 3579889"/>
                <a:gd name="connsiteY0" fmla="*/ 501957 h 2369735"/>
                <a:gd name="connsiteX1" fmla="*/ 1068961 w 3579889"/>
                <a:gd name="connsiteY1" fmla="*/ 0 h 2369735"/>
                <a:gd name="connsiteX2" fmla="*/ 3077932 w 3579889"/>
                <a:gd name="connsiteY2" fmla="*/ 0 h 2369735"/>
                <a:gd name="connsiteX3" fmla="*/ 3579889 w 3579889"/>
                <a:gd name="connsiteY3" fmla="*/ 501957 h 2369735"/>
                <a:gd name="connsiteX4" fmla="*/ 3579889 w 3579889"/>
                <a:gd name="connsiteY4" fmla="*/ 1867778 h 2369735"/>
                <a:gd name="connsiteX5" fmla="*/ 3077932 w 3579889"/>
                <a:gd name="connsiteY5" fmla="*/ 2369735 h 2369735"/>
                <a:gd name="connsiteX6" fmla="*/ 1068961 w 3579889"/>
                <a:gd name="connsiteY6" fmla="*/ 2369735 h 2369735"/>
                <a:gd name="connsiteX7" fmla="*/ 567004 w 3579889"/>
                <a:gd name="connsiteY7" fmla="*/ 1867778 h 2369735"/>
                <a:gd name="connsiteX8" fmla="*/ 560401 w 3579889"/>
                <a:gd name="connsiteY8" fmla="*/ 1818878 h 2369735"/>
                <a:gd name="connsiteX9" fmla="*/ 0 w 3579889"/>
                <a:gd name="connsiteY9" fmla="*/ 1411376 h 2369735"/>
                <a:gd name="connsiteX10" fmla="*/ 560401 w 3579889"/>
                <a:gd name="connsiteY10" fmla="*/ 1009634 h 2369735"/>
                <a:gd name="connsiteX11" fmla="*/ 567004 w 3579889"/>
                <a:gd name="connsiteY11" fmla="*/ 501957 h 2369735"/>
                <a:gd name="connsiteX0" fmla="*/ 567004 w 3579889"/>
                <a:gd name="connsiteY0" fmla="*/ 501957 h 2369735"/>
                <a:gd name="connsiteX1" fmla="*/ 1068961 w 3579889"/>
                <a:gd name="connsiteY1" fmla="*/ 0 h 2369735"/>
                <a:gd name="connsiteX2" fmla="*/ 3077932 w 3579889"/>
                <a:gd name="connsiteY2" fmla="*/ 0 h 2369735"/>
                <a:gd name="connsiteX3" fmla="*/ 3579889 w 3579889"/>
                <a:gd name="connsiteY3" fmla="*/ 501957 h 2369735"/>
                <a:gd name="connsiteX4" fmla="*/ 3579889 w 3579889"/>
                <a:gd name="connsiteY4" fmla="*/ 1867778 h 2369735"/>
                <a:gd name="connsiteX5" fmla="*/ 3077932 w 3579889"/>
                <a:gd name="connsiteY5" fmla="*/ 2369735 h 2369735"/>
                <a:gd name="connsiteX6" fmla="*/ 1068961 w 3579889"/>
                <a:gd name="connsiteY6" fmla="*/ 2369735 h 2369735"/>
                <a:gd name="connsiteX7" fmla="*/ 567004 w 3579889"/>
                <a:gd name="connsiteY7" fmla="*/ 1867778 h 2369735"/>
                <a:gd name="connsiteX8" fmla="*/ 593993 w 3579889"/>
                <a:gd name="connsiteY8" fmla="*/ 2230033 h 2369735"/>
                <a:gd name="connsiteX9" fmla="*/ 0 w 3579889"/>
                <a:gd name="connsiteY9" fmla="*/ 1411376 h 2369735"/>
                <a:gd name="connsiteX10" fmla="*/ 560401 w 3579889"/>
                <a:gd name="connsiteY10" fmla="*/ 1009634 h 2369735"/>
                <a:gd name="connsiteX11" fmla="*/ 567004 w 3579889"/>
                <a:gd name="connsiteY11" fmla="*/ 501957 h 2369735"/>
                <a:gd name="connsiteX0" fmla="*/ 617393 w 3630278"/>
                <a:gd name="connsiteY0" fmla="*/ 501957 h 2369735"/>
                <a:gd name="connsiteX1" fmla="*/ 1119350 w 3630278"/>
                <a:gd name="connsiteY1" fmla="*/ 0 h 2369735"/>
                <a:gd name="connsiteX2" fmla="*/ 3128321 w 3630278"/>
                <a:gd name="connsiteY2" fmla="*/ 0 h 2369735"/>
                <a:gd name="connsiteX3" fmla="*/ 3630278 w 3630278"/>
                <a:gd name="connsiteY3" fmla="*/ 501957 h 2369735"/>
                <a:gd name="connsiteX4" fmla="*/ 3630278 w 3630278"/>
                <a:gd name="connsiteY4" fmla="*/ 1867778 h 2369735"/>
                <a:gd name="connsiteX5" fmla="*/ 3128321 w 3630278"/>
                <a:gd name="connsiteY5" fmla="*/ 2369735 h 2369735"/>
                <a:gd name="connsiteX6" fmla="*/ 1119350 w 3630278"/>
                <a:gd name="connsiteY6" fmla="*/ 2369735 h 2369735"/>
                <a:gd name="connsiteX7" fmla="*/ 617393 w 3630278"/>
                <a:gd name="connsiteY7" fmla="*/ 1867778 h 2369735"/>
                <a:gd name="connsiteX8" fmla="*/ 644382 w 3630278"/>
                <a:gd name="connsiteY8" fmla="*/ 2230033 h 2369735"/>
                <a:gd name="connsiteX9" fmla="*/ 0 w 3630278"/>
                <a:gd name="connsiteY9" fmla="*/ 1972951 h 2369735"/>
                <a:gd name="connsiteX10" fmla="*/ 610790 w 3630278"/>
                <a:gd name="connsiteY10" fmla="*/ 1009634 h 2369735"/>
                <a:gd name="connsiteX11" fmla="*/ 617393 w 3630278"/>
                <a:gd name="connsiteY11" fmla="*/ 501957 h 2369735"/>
                <a:gd name="connsiteX0" fmla="*/ 617393 w 3630278"/>
                <a:gd name="connsiteY0" fmla="*/ 501957 h 2369735"/>
                <a:gd name="connsiteX1" fmla="*/ 1119350 w 3630278"/>
                <a:gd name="connsiteY1" fmla="*/ 0 h 2369735"/>
                <a:gd name="connsiteX2" fmla="*/ 3128321 w 3630278"/>
                <a:gd name="connsiteY2" fmla="*/ 0 h 2369735"/>
                <a:gd name="connsiteX3" fmla="*/ 3630278 w 3630278"/>
                <a:gd name="connsiteY3" fmla="*/ 501957 h 2369735"/>
                <a:gd name="connsiteX4" fmla="*/ 3630278 w 3630278"/>
                <a:gd name="connsiteY4" fmla="*/ 1867778 h 2369735"/>
                <a:gd name="connsiteX5" fmla="*/ 3128321 w 3630278"/>
                <a:gd name="connsiteY5" fmla="*/ 2369735 h 2369735"/>
                <a:gd name="connsiteX6" fmla="*/ 1119350 w 3630278"/>
                <a:gd name="connsiteY6" fmla="*/ 2369735 h 2369735"/>
                <a:gd name="connsiteX7" fmla="*/ 617393 w 3630278"/>
                <a:gd name="connsiteY7" fmla="*/ 1867778 h 2369735"/>
                <a:gd name="connsiteX8" fmla="*/ 644382 w 3630278"/>
                <a:gd name="connsiteY8" fmla="*/ 2230033 h 2369735"/>
                <a:gd name="connsiteX9" fmla="*/ 0 w 3630278"/>
                <a:gd name="connsiteY9" fmla="*/ 1972951 h 2369735"/>
                <a:gd name="connsiteX10" fmla="*/ 602391 w 3630278"/>
                <a:gd name="connsiteY10" fmla="*/ 1541124 h 2369735"/>
                <a:gd name="connsiteX11" fmla="*/ 617393 w 3630278"/>
                <a:gd name="connsiteY11" fmla="*/ 501957 h 2369735"/>
                <a:gd name="connsiteX0" fmla="*/ 617393 w 3630278"/>
                <a:gd name="connsiteY0" fmla="*/ 501957 h 2369735"/>
                <a:gd name="connsiteX1" fmla="*/ 1119350 w 3630278"/>
                <a:gd name="connsiteY1" fmla="*/ 0 h 2369735"/>
                <a:gd name="connsiteX2" fmla="*/ 3128321 w 3630278"/>
                <a:gd name="connsiteY2" fmla="*/ 0 h 2369735"/>
                <a:gd name="connsiteX3" fmla="*/ 3630278 w 3630278"/>
                <a:gd name="connsiteY3" fmla="*/ 501957 h 2369735"/>
                <a:gd name="connsiteX4" fmla="*/ 3630278 w 3630278"/>
                <a:gd name="connsiteY4" fmla="*/ 1867778 h 2369735"/>
                <a:gd name="connsiteX5" fmla="*/ 3128321 w 3630278"/>
                <a:gd name="connsiteY5" fmla="*/ 2369735 h 2369735"/>
                <a:gd name="connsiteX6" fmla="*/ 1119350 w 3630278"/>
                <a:gd name="connsiteY6" fmla="*/ 2369735 h 2369735"/>
                <a:gd name="connsiteX7" fmla="*/ 650986 w 3630278"/>
                <a:gd name="connsiteY7" fmla="*/ 2058313 h 2369735"/>
                <a:gd name="connsiteX8" fmla="*/ 644382 w 3630278"/>
                <a:gd name="connsiteY8" fmla="*/ 2230033 h 2369735"/>
                <a:gd name="connsiteX9" fmla="*/ 0 w 3630278"/>
                <a:gd name="connsiteY9" fmla="*/ 1972951 h 2369735"/>
                <a:gd name="connsiteX10" fmla="*/ 602391 w 3630278"/>
                <a:gd name="connsiteY10" fmla="*/ 1541124 h 2369735"/>
                <a:gd name="connsiteX11" fmla="*/ 617393 w 3630278"/>
                <a:gd name="connsiteY11" fmla="*/ 501957 h 2369735"/>
                <a:gd name="connsiteX0" fmla="*/ 982446 w 3995331"/>
                <a:gd name="connsiteY0" fmla="*/ 501957 h 2369735"/>
                <a:gd name="connsiteX1" fmla="*/ 1484403 w 3995331"/>
                <a:gd name="connsiteY1" fmla="*/ 0 h 2369735"/>
                <a:gd name="connsiteX2" fmla="*/ 3493374 w 3995331"/>
                <a:gd name="connsiteY2" fmla="*/ 0 h 2369735"/>
                <a:gd name="connsiteX3" fmla="*/ 3995331 w 3995331"/>
                <a:gd name="connsiteY3" fmla="*/ 501957 h 2369735"/>
                <a:gd name="connsiteX4" fmla="*/ 3995331 w 3995331"/>
                <a:gd name="connsiteY4" fmla="*/ 1867778 h 2369735"/>
                <a:gd name="connsiteX5" fmla="*/ 3493374 w 3995331"/>
                <a:gd name="connsiteY5" fmla="*/ 2369735 h 2369735"/>
                <a:gd name="connsiteX6" fmla="*/ 1484403 w 3995331"/>
                <a:gd name="connsiteY6" fmla="*/ 2369735 h 2369735"/>
                <a:gd name="connsiteX7" fmla="*/ 1016039 w 3995331"/>
                <a:gd name="connsiteY7" fmla="*/ 2058313 h 2369735"/>
                <a:gd name="connsiteX8" fmla="*/ 1009435 w 3995331"/>
                <a:gd name="connsiteY8" fmla="*/ 2230033 h 2369735"/>
                <a:gd name="connsiteX9" fmla="*/ 0 w 3995331"/>
                <a:gd name="connsiteY9" fmla="*/ 1985772 h 2369735"/>
                <a:gd name="connsiteX10" fmla="*/ 967444 w 3995331"/>
                <a:gd name="connsiteY10" fmla="*/ 1541124 h 2369735"/>
                <a:gd name="connsiteX11" fmla="*/ 982446 w 3995331"/>
                <a:gd name="connsiteY11" fmla="*/ 501957 h 2369735"/>
                <a:gd name="connsiteX0" fmla="*/ 885814 w 3898699"/>
                <a:gd name="connsiteY0" fmla="*/ 501957 h 2369735"/>
                <a:gd name="connsiteX1" fmla="*/ 1387771 w 3898699"/>
                <a:gd name="connsiteY1" fmla="*/ 0 h 2369735"/>
                <a:gd name="connsiteX2" fmla="*/ 3396742 w 3898699"/>
                <a:gd name="connsiteY2" fmla="*/ 0 h 2369735"/>
                <a:gd name="connsiteX3" fmla="*/ 3898699 w 3898699"/>
                <a:gd name="connsiteY3" fmla="*/ 501957 h 2369735"/>
                <a:gd name="connsiteX4" fmla="*/ 3898699 w 3898699"/>
                <a:gd name="connsiteY4" fmla="*/ 1867778 h 2369735"/>
                <a:gd name="connsiteX5" fmla="*/ 3396742 w 3898699"/>
                <a:gd name="connsiteY5" fmla="*/ 2369735 h 2369735"/>
                <a:gd name="connsiteX6" fmla="*/ 1387771 w 3898699"/>
                <a:gd name="connsiteY6" fmla="*/ 2369735 h 2369735"/>
                <a:gd name="connsiteX7" fmla="*/ 919407 w 3898699"/>
                <a:gd name="connsiteY7" fmla="*/ 2058313 h 2369735"/>
                <a:gd name="connsiteX8" fmla="*/ 912803 w 3898699"/>
                <a:gd name="connsiteY8" fmla="*/ 2230033 h 2369735"/>
                <a:gd name="connsiteX9" fmla="*/ 0 w 3898699"/>
                <a:gd name="connsiteY9" fmla="*/ 1998593 h 2369735"/>
                <a:gd name="connsiteX10" fmla="*/ 870812 w 3898699"/>
                <a:gd name="connsiteY10" fmla="*/ 1541124 h 2369735"/>
                <a:gd name="connsiteX11" fmla="*/ 885814 w 3898699"/>
                <a:gd name="connsiteY11" fmla="*/ 501957 h 2369735"/>
                <a:gd name="connsiteX0" fmla="*/ 885814 w 3898699"/>
                <a:gd name="connsiteY0" fmla="*/ 501957 h 2369735"/>
                <a:gd name="connsiteX1" fmla="*/ 1387771 w 3898699"/>
                <a:gd name="connsiteY1" fmla="*/ 0 h 2369735"/>
                <a:gd name="connsiteX2" fmla="*/ 3396742 w 3898699"/>
                <a:gd name="connsiteY2" fmla="*/ 0 h 2369735"/>
                <a:gd name="connsiteX3" fmla="*/ 3898699 w 3898699"/>
                <a:gd name="connsiteY3" fmla="*/ 501957 h 2369735"/>
                <a:gd name="connsiteX4" fmla="*/ 3898699 w 3898699"/>
                <a:gd name="connsiteY4" fmla="*/ 1867778 h 2369735"/>
                <a:gd name="connsiteX5" fmla="*/ 3396742 w 3898699"/>
                <a:gd name="connsiteY5" fmla="*/ 2369735 h 2369735"/>
                <a:gd name="connsiteX6" fmla="*/ 1387771 w 3898699"/>
                <a:gd name="connsiteY6" fmla="*/ 2369735 h 2369735"/>
                <a:gd name="connsiteX7" fmla="*/ 919407 w 3898699"/>
                <a:gd name="connsiteY7" fmla="*/ 2058313 h 2369735"/>
                <a:gd name="connsiteX8" fmla="*/ 912803 w 3898699"/>
                <a:gd name="connsiteY8" fmla="*/ 2230033 h 2369735"/>
                <a:gd name="connsiteX9" fmla="*/ 0 w 3898699"/>
                <a:gd name="connsiteY9" fmla="*/ 1998593 h 2369735"/>
                <a:gd name="connsiteX10" fmla="*/ 870812 w 3898699"/>
                <a:gd name="connsiteY10" fmla="*/ 1541124 h 2369735"/>
                <a:gd name="connsiteX11" fmla="*/ 885814 w 3898699"/>
                <a:gd name="connsiteY11" fmla="*/ 501957 h 2369735"/>
                <a:gd name="connsiteX0" fmla="*/ 954062 w 3966947"/>
                <a:gd name="connsiteY0" fmla="*/ 501957 h 2369735"/>
                <a:gd name="connsiteX1" fmla="*/ 1456019 w 3966947"/>
                <a:gd name="connsiteY1" fmla="*/ 0 h 2369735"/>
                <a:gd name="connsiteX2" fmla="*/ 3464990 w 3966947"/>
                <a:gd name="connsiteY2" fmla="*/ 0 h 2369735"/>
                <a:gd name="connsiteX3" fmla="*/ 3966947 w 3966947"/>
                <a:gd name="connsiteY3" fmla="*/ 501957 h 2369735"/>
                <a:gd name="connsiteX4" fmla="*/ 3966947 w 3966947"/>
                <a:gd name="connsiteY4" fmla="*/ 1867778 h 2369735"/>
                <a:gd name="connsiteX5" fmla="*/ 3464990 w 3966947"/>
                <a:gd name="connsiteY5" fmla="*/ 2369735 h 2369735"/>
                <a:gd name="connsiteX6" fmla="*/ 1456019 w 3966947"/>
                <a:gd name="connsiteY6" fmla="*/ 2369735 h 2369735"/>
                <a:gd name="connsiteX7" fmla="*/ 987655 w 3966947"/>
                <a:gd name="connsiteY7" fmla="*/ 2058313 h 2369735"/>
                <a:gd name="connsiteX8" fmla="*/ 981051 w 3966947"/>
                <a:gd name="connsiteY8" fmla="*/ 2230033 h 2369735"/>
                <a:gd name="connsiteX9" fmla="*/ 0 w 3966947"/>
                <a:gd name="connsiteY9" fmla="*/ 2184864 h 2369735"/>
                <a:gd name="connsiteX10" fmla="*/ 939060 w 3966947"/>
                <a:gd name="connsiteY10" fmla="*/ 1541124 h 2369735"/>
                <a:gd name="connsiteX11" fmla="*/ 954062 w 3966947"/>
                <a:gd name="connsiteY11" fmla="*/ 501957 h 2369735"/>
                <a:gd name="connsiteX0" fmla="*/ 954062 w 3966947"/>
                <a:gd name="connsiteY0" fmla="*/ 501957 h 2369735"/>
                <a:gd name="connsiteX1" fmla="*/ 1456019 w 3966947"/>
                <a:gd name="connsiteY1" fmla="*/ 0 h 2369735"/>
                <a:gd name="connsiteX2" fmla="*/ 3464990 w 3966947"/>
                <a:gd name="connsiteY2" fmla="*/ 0 h 2369735"/>
                <a:gd name="connsiteX3" fmla="*/ 3966947 w 3966947"/>
                <a:gd name="connsiteY3" fmla="*/ 501957 h 2369735"/>
                <a:gd name="connsiteX4" fmla="*/ 3966947 w 3966947"/>
                <a:gd name="connsiteY4" fmla="*/ 1867778 h 2369735"/>
                <a:gd name="connsiteX5" fmla="*/ 3464990 w 3966947"/>
                <a:gd name="connsiteY5" fmla="*/ 2369735 h 2369735"/>
                <a:gd name="connsiteX6" fmla="*/ 1456019 w 3966947"/>
                <a:gd name="connsiteY6" fmla="*/ 2369735 h 2369735"/>
                <a:gd name="connsiteX7" fmla="*/ 987655 w 3966947"/>
                <a:gd name="connsiteY7" fmla="*/ 2058313 h 2369735"/>
                <a:gd name="connsiteX8" fmla="*/ 1146794 w 3966947"/>
                <a:gd name="connsiteY8" fmla="*/ 2323168 h 2369735"/>
                <a:gd name="connsiteX9" fmla="*/ 0 w 3966947"/>
                <a:gd name="connsiteY9" fmla="*/ 2184864 h 2369735"/>
                <a:gd name="connsiteX10" fmla="*/ 939060 w 3966947"/>
                <a:gd name="connsiteY10" fmla="*/ 1541124 h 2369735"/>
                <a:gd name="connsiteX11" fmla="*/ 954062 w 3966947"/>
                <a:gd name="connsiteY11" fmla="*/ 501957 h 2369735"/>
                <a:gd name="connsiteX0" fmla="*/ 954062 w 3966947"/>
                <a:gd name="connsiteY0" fmla="*/ 501957 h 2369735"/>
                <a:gd name="connsiteX1" fmla="*/ 1456019 w 3966947"/>
                <a:gd name="connsiteY1" fmla="*/ 0 h 2369735"/>
                <a:gd name="connsiteX2" fmla="*/ 3464990 w 3966947"/>
                <a:gd name="connsiteY2" fmla="*/ 0 h 2369735"/>
                <a:gd name="connsiteX3" fmla="*/ 3966947 w 3966947"/>
                <a:gd name="connsiteY3" fmla="*/ 501957 h 2369735"/>
                <a:gd name="connsiteX4" fmla="*/ 3966947 w 3966947"/>
                <a:gd name="connsiteY4" fmla="*/ 1867778 h 2369735"/>
                <a:gd name="connsiteX5" fmla="*/ 3464990 w 3966947"/>
                <a:gd name="connsiteY5" fmla="*/ 2369735 h 2369735"/>
                <a:gd name="connsiteX6" fmla="*/ 1456019 w 3966947"/>
                <a:gd name="connsiteY6" fmla="*/ 2369735 h 2369735"/>
                <a:gd name="connsiteX7" fmla="*/ 1146794 w 3966947"/>
                <a:gd name="connsiteY7" fmla="*/ 2323168 h 2369735"/>
                <a:gd name="connsiteX8" fmla="*/ 0 w 3966947"/>
                <a:gd name="connsiteY8" fmla="*/ 2184864 h 2369735"/>
                <a:gd name="connsiteX9" fmla="*/ 939060 w 3966947"/>
                <a:gd name="connsiteY9" fmla="*/ 1541124 h 2369735"/>
                <a:gd name="connsiteX10" fmla="*/ 954062 w 3966947"/>
                <a:gd name="connsiteY10" fmla="*/ 501957 h 2369735"/>
                <a:gd name="connsiteX0" fmla="*/ 954062 w 3966947"/>
                <a:gd name="connsiteY0" fmla="*/ 501957 h 2369735"/>
                <a:gd name="connsiteX1" fmla="*/ 1456019 w 3966947"/>
                <a:gd name="connsiteY1" fmla="*/ 0 h 2369735"/>
                <a:gd name="connsiteX2" fmla="*/ 3464990 w 3966947"/>
                <a:gd name="connsiteY2" fmla="*/ 0 h 2369735"/>
                <a:gd name="connsiteX3" fmla="*/ 3966947 w 3966947"/>
                <a:gd name="connsiteY3" fmla="*/ 501957 h 2369735"/>
                <a:gd name="connsiteX4" fmla="*/ 3966947 w 3966947"/>
                <a:gd name="connsiteY4" fmla="*/ 1867778 h 2369735"/>
                <a:gd name="connsiteX5" fmla="*/ 3464990 w 3966947"/>
                <a:gd name="connsiteY5" fmla="*/ 2369735 h 2369735"/>
                <a:gd name="connsiteX6" fmla="*/ 1456019 w 3966947"/>
                <a:gd name="connsiteY6" fmla="*/ 2369735 h 2369735"/>
                <a:gd name="connsiteX7" fmla="*/ 1146794 w 3966947"/>
                <a:gd name="connsiteY7" fmla="*/ 2323168 h 2369735"/>
                <a:gd name="connsiteX8" fmla="*/ 0 w 3966947"/>
                <a:gd name="connsiteY8" fmla="*/ 2219789 h 2369735"/>
                <a:gd name="connsiteX9" fmla="*/ 939060 w 3966947"/>
                <a:gd name="connsiteY9" fmla="*/ 1541124 h 2369735"/>
                <a:gd name="connsiteX10" fmla="*/ 954062 w 3966947"/>
                <a:gd name="connsiteY10" fmla="*/ 501957 h 2369735"/>
                <a:gd name="connsiteX0" fmla="*/ 954062 w 3966947"/>
                <a:gd name="connsiteY0" fmla="*/ 501957 h 2369735"/>
                <a:gd name="connsiteX1" fmla="*/ 1456019 w 3966947"/>
                <a:gd name="connsiteY1" fmla="*/ 0 h 2369735"/>
                <a:gd name="connsiteX2" fmla="*/ 3464990 w 3966947"/>
                <a:gd name="connsiteY2" fmla="*/ 0 h 2369735"/>
                <a:gd name="connsiteX3" fmla="*/ 3966947 w 3966947"/>
                <a:gd name="connsiteY3" fmla="*/ 501957 h 2369735"/>
                <a:gd name="connsiteX4" fmla="*/ 3966947 w 3966947"/>
                <a:gd name="connsiteY4" fmla="*/ 1867778 h 2369735"/>
                <a:gd name="connsiteX5" fmla="*/ 3464990 w 3966947"/>
                <a:gd name="connsiteY5" fmla="*/ 2369735 h 2369735"/>
                <a:gd name="connsiteX6" fmla="*/ 1456019 w 3966947"/>
                <a:gd name="connsiteY6" fmla="*/ 2369735 h 2369735"/>
                <a:gd name="connsiteX7" fmla="*/ 1146794 w 3966947"/>
                <a:gd name="connsiteY7" fmla="*/ 2323168 h 2369735"/>
                <a:gd name="connsiteX8" fmla="*/ 0 w 3966947"/>
                <a:gd name="connsiteY8" fmla="*/ 2219789 h 2369735"/>
                <a:gd name="connsiteX9" fmla="*/ 939060 w 3966947"/>
                <a:gd name="connsiteY9" fmla="*/ 1541124 h 2369735"/>
                <a:gd name="connsiteX10" fmla="*/ 954062 w 3966947"/>
                <a:gd name="connsiteY10" fmla="*/ 501957 h 2369735"/>
                <a:gd name="connsiteX0" fmla="*/ 954062 w 3966947"/>
                <a:gd name="connsiteY0" fmla="*/ 501957 h 2369735"/>
                <a:gd name="connsiteX1" fmla="*/ 1456019 w 3966947"/>
                <a:gd name="connsiteY1" fmla="*/ 0 h 2369735"/>
                <a:gd name="connsiteX2" fmla="*/ 3464990 w 3966947"/>
                <a:gd name="connsiteY2" fmla="*/ 0 h 2369735"/>
                <a:gd name="connsiteX3" fmla="*/ 3966947 w 3966947"/>
                <a:gd name="connsiteY3" fmla="*/ 501957 h 2369735"/>
                <a:gd name="connsiteX4" fmla="*/ 3966947 w 3966947"/>
                <a:gd name="connsiteY4" fmla="*/ 1867778 h 2369735"/>
                <a:gd name="connsiteX5" fmla="*/ 3464990 w 3966947"/>
                <a:gd name="connsiteY5" fmla="*/ 2369735 h 2369735"/>
                <a:gd name="connsiteX6" fmla="*/ 1456019 w 3966947"/>
                <a:gd name="connsiteY6" fmla="*/ 2369735 h 2369735"/>
                <a:gd name="connsiteX7" fmla="*/ 1146794 w 3966947"/>
                <a:gd name="connsiteY7" fmla="*/ 2323168 h 2369735"/>
                <a:gd name="connsiteX8" fmla="*/ 0 w 3966947"/>
                <a:gd name="connsiteY8" fmla="*/ 2219789 h 2369735"/>
                <a:gd name="connsiteX9" fmla="*/ 939060 w 3966947"/>
                <a:gd name="connsiteY9" fmla="*/ 1541124 h 2369735"/>
                <a:gd name="connsiteX10" fmla="*/ 954062 w 3966947"/>
                <a:gd name="connsiteY10" fmla="*/ 501957 h 236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6947" h="2369735">
                  <a:moveTo>
                    <a:pt x="954062" y="501957"/>
                  </a:moveTo>
                  <a:cubicBezTo>
                    <a:pt x="954062" y="224734"/>
                    <a:pt x="1178796" y="0"/>
                    <a:pt x="1456019" y="0"/>
                  </a:cubicBezTo>
                  <a:lnTo>
                    <a:pt x="3464990" y="0"/>
                  </a:lnTo>
                  <a:cubicBezTo>
                    <a:pt x="3742213" y="0"/>
                    <a:pt x="3966947" y="224734"/>
                    <a:pt x="3966947" y="501957"/>
                  </a:cubicBezTo>
                  <a:lnTo>
                    <a:pt x="3966947" y="1867778"/>
                  </a:lnTo>
                  <a:cubicBezTo>
                    <a:pt x="3966947" y="2145001"/>
                    <a:pt x="3742213" y="2369735"/>
                    <a:pt x="3464990" y="2369735"/>
                  </a:cubicBezTo>
                  <a:lnTo>
                    <a:pt x="1456019" y="2369735"/>
                  </a:lnTo>
                  <a:cubicBezTo>
                    <a:pt x="1069653" y="2361974"/>
                    <a:pt x="1389464" y="2353980"/>
                    <a:pt x="1146794" y="2323168"/>
                  </a:cubicBezTo>
                  <a:cubicBezTo>
                    <a:pt x="960866" y="2245444"/>
                    <a:pt x="557859" y="2263778"/>
                    <a:pt x="0" y="2219789"/>
                  </a:cubicBezTo>
                  <a:cubicBezTo>
                    <a:pt x="571415" y="2147232"/>
                    <a:pt x="895694" y="1876530"/>
                    <a:pt x="939060" y="1541124"/>
                  </a:cubicBezTo>
                  <a:lnTo>
                    <a:pt x="954062" y="50195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41275">
              <a:solidFill>
                <a:schemeClr val="bg2">
                  <a:lumMod val="1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110" name="ZoneTexte 109"/>
          <p:cNvSpPr txBox="1"/>
          <p:nvPr/>
        </p:nvSpPr>
        <p:spPr>
          <a:xfrm>
            <a:off x="6069481" y="6101414"/>
            <a:ext cx="680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Sphere</a:t>
            </a:r>
            <a:endParaRPr lang="fr-FR" sz="1400" baseline="30000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7132686" y="610554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fr-FR" sz="1400" baseline="-25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fr-FR" sz="1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-circle</a:t>
            </a:r>
            <a:endParaRPr lang="fr-FR" sz="1400" baseline="300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" name="ZoneTexte 117"/>
          <p:cNvSpPr txBox="1"/>
          <p:nvPr/>
        </p:nvSpPr>
        <p:spPr>
          <a:xfrm flipH="1">
            <a:off x="8019280" y="609802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fr-FR" sz="1400" baseline="-25000" dirty="0" smtClean="0">
                <a:solidFill>
                  <a:schemeClr val="accent3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-circle</a:t>
            </a:r>
            <a:endParaRPr lang="fr-FR" sz="1400" baseline="30000" dirty="0">
              <a:solidFill>
                <a:schemeClr val="accent3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6058736" y="4570340"/>
            <a:ext cx="2925161" cy="1569806"/>
            <a:chOff x="6058736" y="4453110"/>
            <a:chExt cx="2925161" cy="1569806"/>
          </a:xfrm>
        </p:grpSpPr>
        <p:cxnSp>
          <p:nvCxnSpPr>
            <p:cNvPr id="112" name="Connecteur droit avec flèche 111"/>
            <p:cNvCxnSpPr/>
            <p:nvPr/>
          </p:nvCxnSpPr>
          <p:spPr>
            <a:xfrm flipH="1" flipV="1">
              <a:off x="6411821" y="4515921"/>
              <a:ext cx="0" cy="15007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Ellipse 112"/>
            <p:cNvSpPr/>
            <p:nvPr/>
          </p:nvSpPr>
          <p:spPr>
            <a:xfrm rot="16200000">
              <a:off x="6280685" y="4926522"/>
              <a:ext cx="262062" cy="705959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48000"/>
                  </a:schemeClr>
                </a:gs>
                <a:gs pos="74000">
                  <a:schemeClr val="accent1">
                    <a:lumMod val="40000"/>
                    <a:lumOff val="60000"/>
                    <a:alpha val="47000"/>
                  </a:schemeClr>
                </a:gs>
                <a:gs pos="83000">
                  <a:schemeClr val="accent1">
                    <a:lumMod val="40000"/>
                    <a:lumOff val="60000"/>
                    <a:alpha val="49000"/>
                  </a:schemeClr>
                </a:gs>
                <a:gs pos="100000">
                  <a:schemeClr val="accent1">
                    <a:lumMod val="20000"/>
                    <a:lumOff val="80000"/>
                    <a:alpha val="46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4" name="Connecteur droit 113"/>
            <p:cNvCxnSpPr>
              <a:stCxn id="121" idx="4"/>
            </p:cNvCxnSpPr>
            <p:nvPr/>
          </p:nvCxnSpPr>
          <p:spPr>
            <a:xfrm flipH="1">
              <a:off x="6408302" y="5778625"/>
              <a:ext cx="1332" cy="213861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>
              <a:endCxn id="120" idx="0"/>
            </p:cNvCxnSpPr>
            <p:nvPr/>
          </p:nvCxnSpPr>
          <p:spPr>
            <a:xfrm>
              <a:off x="6408700" y="4550979"/>
              <a:ext cx="0" cy="217472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avec flèche 115"/>
            <p:cNvCxnSpPr/>
            <p:nvPr/>
          </p:nvCxnSpPr>
          <p:spPr>
            <a:xfrm flipH="1" flipV="1">
              <a:off x="7548594" y="4516916"/>
              <a:ext cx="0" cy="15007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er 116"/>
            <p:cNvGrpSpPr/>
            <p:nvPr/>
          </p:nvGrpSpPr>
          <p:grpSpPr>
            <a:xfrm>
              <a:off x="6061018" y="4797647"/>
              <a:ext cx="701236" cy="946787"/>
              <a:chOff x="3330833" y="4593582"/>
              <a:chExt cx="848496" cy="1139551"/>
            </a:xfrm>
          </p:grpSpPr>
          <p:sp>
            <p:nvSpPr>
              <p:cNvPr id="182" name="Forme libre 181"/>
              <p:cNvSpPr/>
              <p:nvPr/>
            </p:nvSpPr>
            <p:spPr>
              <a:xfrm>
                <a:off x="3350508" y="5011822"/>
                <a:ext cx="817728" cy="109089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3332025" y="4593582"/>
                <a:ext cx="847304" cy="11395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47000"/>
                    </a:schemeClr>
                  </a:gs>
                  <a:gs pos="73000">
                    <a:schemeClr val="accent1">
                      <a:lumMod val="40000"/>
                      <a:lumOff val="60000"/>
                      <a:alpha val="49000"/>
                    </a:schemeClr>
                  </a:gs>
                  <a:gs pos="83000">
                    <a:schemeClr val="accent1">
                      <a:lumMod val="40000"/>
                      <a:lumOff val="60000"/>
                      <a:alpha val="46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47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4" name="Ellipse 104"/>
              <p:cNvSpPr/>
              <p:nvPr/>
            </p:nvSpPr>
            <p:spPr>
              <a:xfrm rot="16200000">
                <a:off x="3673441" y="4817436"/>
                <a:ext cx="157408" cy="842623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19" name="Connecteur droit avec flèche 118"/>
            <p:cNvCxnSpPr/>
            <p:nvPr/>
          </p:nvCxnSpPr>
          <p:spPr>
            <a:xfrm flipV="1">
              <a:off x="8429381" y="4522118"/>
              <a:ext cx="0" cy="15007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Ellipse 119"/>
            <p:cNvSpPr/>
            <p:nvPr/>
          </p:nvSpPr>
          <p:spPr>
            <a:xfrm>
              <a:off x="6381812" y="4768451"/>
              <a:ext cx="53776" cy="540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6382746" y="5724620"/>
              <a:ext cx="53776" cy="540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ZoneTexte 122"/>
            <p:cNvSpPr txBox="1"/>
            <p:nvPr/>
          </p:nvSpPr>
          <p:spPr>
            <a:xfrm rot="16200000">
              <a:off x="7080054" y="4911926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fr-FR" dirty="0"/>
            </a:p>
          </p:txBody>
        </p:sp>
        <p:cxnSp>
          <p:nvCxnSpPr>
            <p:cNvPr id="124" name="Connecteur droit 123"/>
            <p:cNvCxnSpPr/>
            <p:nvPr/>
          </p:nvCxnSpPr>
          <p:spPr>
            <a:xfrm flipH="1">
              <a:off x="8428260" y="4825425"/>
              <a:ext cx="0" cy="134655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 flipH="1">
              <a:off x="8432520" y="5571216"/>
              <a:ext cx="0" cy="144082"/>
            </a:xfrm>
            <a:prstGeom prst="line">
              <a:avLst/>
            </a:prstGeom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er 127"/>
            <p:cNvGrpSpPr/>
            <p:nvPr/>
          </p:nvGrpSpPr>
          <p:grpSpPr>
            <a:xfrm>
              <a:off x="8249359" y="4985241"/>
              <a:ext cx="360040" cy="553181"/>
              <a:chOff x="7081286" y="2606861"/>
              <a:chExt cx="620464" cy="705916"/>
            </a:xfrm>
          </p:grpSpPr>
          <p:sp>
            <p:nvSpPr>
              <p:cNvPr id="174" name="Forme libre 173"/>
              <p:cNvSpPr/>
              <p:nvPr/>
            </p:nvSpPr>
            <p:spPr>
              <a:xfrm>
                <a:off x="7099058" y="2878577"/>
                <a:ext cx="593964" cy="67577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5" name="Ellipse 174"/>
              <p:cNvSpPr/>
              <p:nvPr/>
            </p:nvSpPr>
            <p:spPr>
              <a:xfrm>
                <a:off x="7086301" y="2606861"/>
                <a:ext cx="615447" cy="7059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20000"/>
                      <a:lumOff val="80000"/>
                      <a:alpha val="49000"/>
                    </a:schemeClr>
                  </a:gs>
                  <a:gs pos="73000">
                    <a:schemeClr val="accent3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9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48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6" name="Ellipse 175"/>
              <p:cNvSpPr/>
              <p:nvPr/>
            </p:nvSpPr>
            <p:spPr>
              <a:xfrm rot="16200000">
                <a:off x="7313870" y="2661227"/>
                <a:ext cx="155295" cy="620464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  <a:alpha val="47000"/>
                    </a:schemeClr>
                  </a:gs>
                  <a:gs pos="74000">
                    <a:schemeClr val="accent3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47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7" name="Ellipse 104"/>
              <p:cNvSpPr/>
              <p:nvPr/>
            </p:nvSpPr>
            <p:spPr>
              <a:xfrm rot="16200000">
                <a:off x="7343343" y="2688885"/>
                <a:ext cx="97508" cy="612046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9" name="Ellipse 128"/>
            <p:cNvSpPr/>
            <p:nvPr/>
          </p:nvSpPr>
          <p:spPr>
            <a:xfrm>
              <a:off x="8401576" y="495644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8404116" y="5516120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4" name="Grouper 133"/>
            <p:cNvGrpSpPr/>
            <p:nvPr/>
          </p:nvGrpSpPr>
          <p:grpSpPr>
            <a:xfrm>
              <a:off x="7380361" y="4453110"/>
              <a:ext cx="350493" cy="548216"/>
              <a:chOff x="3361094" y="1838653"/>
              <a:chExt cx="466506" cy="717751"/>
            </a:xfrm>
          </p:grpSpPr>
          <p:grpSp>
            <p:nvGrpSpPr>
              <p:cNvPr id="170" name="Grouper 169"/>
              <p:cNvGrpSpPr/>
              <p:nvPr/>
            </p:nvGrpSpPr>
            <p:grpSpPr>
              <a:xfrm>
                <a:off x="3365599" y="1838653"/>
                <a:ext cx="462001" cy="717751"/>
                <a:chOff x="3662233" y="2582393"/>
                <a:chExt cx="1604762" cy="2400332"/>
              </a:xfrm>
            </p:grpSpPr>
            <p:sp>
              <p:nvSpPr>
                <p:cNvPr id="172" name="Ellipse 124"/>
                <p:cNvSpPr/>
                <p:nvPr/>
              </p:nvSpPr>
              <p:spPr>
                <a:xfrm rot="16200000">
                  <a:off x="3264448" y="2980178"/>
                  <a:ext cx="2400332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3" name="Ellipse 172"/>
                <p:cNvSpPr/>
                <p:nvPr/>
              </p:nvSpPr>
              <p:spPr>
                <a:xfrm rot="16200000">
                  <a:off x="4242877" y="3272436"/>
                  <a:ext cx="399490" cy="13827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9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71" name="Ellipse 170"/>
              <p:cNvSpPr/>
              <p:nvPr/>
            </p:nvSpPr>
            <p:spPr>
              <a:xfrm rot="16200000">
                <a:off x="3549318" y="1650760"/>
                <a:ext cx="81904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36" name="Connecteur droit 135"/>
            <p:cNvCxnSpPr>
              <a:stCxn id="139" idx="4"/>
            </p:cNvCxnSpPr>
            <p:nvPr/>
          </p:nvCxnSpPr>
          <p:spPr>
            <a:xfrm flipH="1">
              <a:off x="7548594" y="5043565"/>
              <a:ext cx="0" cy="51327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er 136"/>
            <p:cNvGrpSpPr/>
            <p:nvPr/>
          </p:nvGrpSpPr>
          <p:grpSpPr>
            <a:xfrm flipV="1">
              <a:off x="7381143" y="5576341"/>
              <a:ext cx="350494" cy="440377"/>
              <a:chOff x="3361092" y="1838651"/>
              <a:chExt cx="466506" cy="717751"/>
            </a:xfrm>
          </p:grpSpPr>
          <p:grpSp>
            <p:nvGrpSpPr>
              <p:cNvPr id="166" name="Grouper 165"/>
              <p:cNvGrpSpPr/>
              <p:nvPr/>
            </p:nvGrpSpPr>
            <p:grpSpPr>
              <a:xfrm>
                <a:off x="3365597" y="1838651"/>
                <a:ext cx="462001" cy="717751"/>
                <a:chOff x="3662226" y="2582386"/>
                <a:chExt cx="1604762" cy="2400332"/>
              </a:xfrm>
            </p:grpSpPr>
            <p:sp>
              <p:nvSpPr>
                <p:cNvPr id="168" name="Ellipse 124"/>
                <p:cNvSpPr/>
                <p:nvPr/>
              </p:nvSpPr>
              <p:spPr>
                <a:xfrm rot="16200000">
                  <a:off x="3264441" y="2980171"/>
                  <a:ext cx="2400332" cy="1604762"/>
                </a:xfrm>
                <a:custGeom>
                  <a:avLst/>
                  <a:gdLst>
                    <a:gd name="connsiteX0" fmla="*/ 0 w 1595238"/>
                    <a:gd name="connsiteY0" fmla="*/ 293688 h 587375"/>
                    <a:gd name="connsiteX1" fmla="*/ 797619 w 1595238"/>
                    <a:gd name="connsiteY1" fmla="*/ 0 h 587375"/>
                    <a:gd name="connsiteX2" fmla="*/ 1595238 w 1595238"/>
                    <a:gd name="connsiteY2" fmla="*/ 293688 h 587375"/>
                    <a:gd name="connsiteX3" fmla="*/ 797619 w 1595238"/>
                    <a:gd name="connsiteY3" fmla="*/ 587376 h 587375"/>
                    <a:gd name="connsiteX4" fmla="*/ 0 w 1595238"/>
                    <a:gd name="connsiteY4" fmla="*/ 293688 h 587375"/>
                    <a:gd name="connsiteX0" fmla="*/ 0 w 1675652"/>
                    <a:gd name="connsiteY0" fmla="*/ 293688 h 588068"/>
                    <a:gd name="connsiteX1" fmla="*/ 797619 w 1675652"/>
                    <a:gd name="connsiteY1" fmla="*/ 0 h 588068"/>
                    <a:gd name="connsiteX2" fmla="*/ 1595238 w 1675652"/>
                    <a:gd name="connsiteY2" fmla="*/ 293688 h 588068"/>
                    <a:gd name="connsiteX3" fmla="*/ 1557982 w 1675652"/>
                    <a:gd name="connsiteY3" fmla="*/ 372794 h 588068"/>
                    <a:gd name="connsiteX4" fmla="*/ 797619 w 1675652"/>
                    <a:gd name="connsiteY4" fmla="*/ 587376 h 588068"/>
                    <a:gd name="connsiteX5" fmla="*/ 0 w 1675652"/>
                    <a:gd name="connsiteY5" fmla="*/ 293688 h 588068"/>
                    <a:gd name="connsiteX0" fmla="*/ 0 w 2253974"/>
                    <a:gd name="connsiteY0" fmla="*/ 293688 h 619238"/>
                    <a:gd name="connsiteX1" fmla="*/ 797619 w 2253974"/>
                    <a:gd name="connsiteY1" fmla="*/ 0 h 619238"/>
                    <a:gd name="connsiteX2" fmla="*/ 1595238 w 2253974"/>
                    <a:gd name="connsiteY2" fmla="*/ 293688 h 619238"/>
                    <a:gd name="connsiteX3" fmla="*/ 2236077 w 2253974"/>
                    <a:gd name="connsiteY3" fmla="*/ 578277 h 619238"/>
                    <a:gd name="connsiteX4" fmla="*/ 797619 w 2253974"/>
                    <a:gd name="connsiteY4" fmla="*/ 587376 h 619238"/>
                    <a:gd name="connsiteX5" fmla="*/ 0 w 2253974"/>
                    <a:gd name="connsiteY5" fmla="*/ 293688 h 619238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607871"/>
                    <a:gd name="connsiteX1" fmla="*/ 797619 w 2253974"/>
                    <a:gd name="connsiteY1" fmla="*/ 0 h 607871"/>
                    <a:gd name="connsiteX2" fmla="*/ 1595238 w 2253974"/>
                    <a:gd name="connsiteY2" fmla="*/ 293688 h 607871"/>
                    <a:gd name="connsiteX3" fmla="*/ 2236077 w 2253974"/>
                    <a:gd name="connsiteY3" fmla="*/ 578277 h 607871"/>
                    <a:gd name="connsiteX4" fmla="*/ 797619 w 2253974"/>
                    <a:gd name="connsiteY4" fmla="*/ 587376 h 607871"/>
                    <a:gd name="connsiteX5" fmla="*/ 0 w 2253974"/>
                    <a:gd name="connsiteY5" fmla="*/ 293688 h 607871"/>
                    <a:gd name="connsiteX0" fmla="*/ 0 w 2253974"/>
                    <a:gd name="connsiteY0" fmla="*/ 293688 h 587376"/>
                    <a:gd name="connsiteX1" fmla="*/ 797619 w 2253974"/>
                    <a:gd name="connsiteY1" fmla="*/ 0 h 587376"/>
                    <a:gd name="connsiteX2" fmla="*/ 1595238 w 2253974"/>
                    <a:gd name="connsiteY2" fmla="*/ 293688 h 587376"/>
                    <a:gd name="connsiteX3" fmla="*/ 2236077 w 2253974"/>
                    <a:gd name="connsiteY3" fmla="*/ 578277 h 587376"/>
                    <a:gd name="connsiteX4" fmla="*/ 797619 w 2253974"/>
                    <a:gd name="connsiteY4" fmla="*/ 587376 h 587376"/>
                    <a:gd name="connsiteX5" fmla="*/ 0 w 2253974"/>
                    <a:gd name="connsiteY5" fmla="*/ 293688 h 587376"/>
                    <a:gd name="connsiteX0" fmla="*/ 0 w 2342071"/>
                    <a:gd name="connsiteY0" fmla="*/ 323887 h 617575"/>
                    <a:gd name="connsiteX1" fmla="*/ 797619 w 2342071"/>
                    <a:gd name="connsiteY1" fmla="*/ 30199 h 617575"/>
                    <a:gd name="connsiteX2" fmla="*/ 2252784 w 2342071"/>
                    <a:gd name="connsiteY2" fmla="*/ 51622 h 617575"/>
                    <a:gd name="connsiteX3" fmla="*/ 2236077 w 2342071"/>
                    <a:gd name="connsiteY3" fmla="*/ 608476 h 617575"/>
                    <a:gd name="connsiteX4" fmla="*/ 797619 w 2342071"/>
                    <a:gd name="connsiteY4" fmla="*/ 617575 h 617575"/>
                    <a:gd name="connsiteX5" fmla="*/ 0 w 2342071"/>
                    <a:gd name="connsiteY5" fmla="*/ 323887 h 617575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317816 h 611504"/>
                    <a:gd name="connsiteX1" fmla="*/ 797619 w 2342071"/>
                    <a:gd name="connsiteY1" fmla="*/ 24128 h 611504"/>
                    <a:gd name="connsiteX2" fmla="*/ 2252784 w 2342071"/>
                    <a:gd name="connsiteY2" fmla="*/ 45551 h 611504"/>
                    <a:gd name="connsiteX3" fmla="*/ 2236077 w 2342071"/>
                    <a:gd name="connsiteY3" fmla="*/ 602405 h 611504"/>
                    <a:gd name="connsiteX4" fmla="*/ 797619 w 2342071"/>
                    <a:gd name="connsiteY4" fmla="*/ 611504 h 611504"/>
                    <a:gd name="connsiteX5" fmla="*/ 0 w 2342071"/>
                    <a:gd name="connsiteY5" fmla="*/ 317816 h 611504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21423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42071"/>
                    <a:gd name="connsiteY0" fmla="*/ 304239 h 597927"/>
                    <a:gd name="connsiteX1" fmla="*/ 797619 w 2342071"/>
                    <a:gd name="connsiteY1" fmla="*/ 10551 h 597927"/>
                    <a:gd name="connsiteX2" fmla="*/ 2252784 w 2342071"/>
                    <a:gd name="connsiteY2" fmla="*/ 16562 h 597927"/>
                    <a:gd name="connsiteX3" fmla="*/ 2236077 w 2342071"/>
                    <a:gd name="connsiteY3" fmla="*/ 588828 h 597927"/>
                    <a:gd name="connsiteX4" fmla="*/ 797619 w 2342071"/>
                    <a:gd name="connsiteY4" fmla="*/ 597927 h 597927"/>
                    <a:gd name="connsiteX5" fmla="*/ 0 w 2342071"/>
                    <a:gd name="connsiteY5" fmla="*/ 304239 h 597927"/>
                    <a:gd name="connsiteX0" fmla="*/ 0 w 2342071"/>
                    <a:gd name="connsiteY0" fmla="*/ 293688 h 587376"/>
                    <a:gd name="connsiteX1" fmla="*/ 797619 w 2342071"/>
                    <a:gd name="connsiteY1" fmla="*/ 0 h 587376"/>
                    <a:gd name="connsiteX2" fmla="*/ 2252784 w 2342071"/>
                    <a:gd name="connsiteY2" fmla="*/ 6011 h 587376"/>
                    <a:gd name="connsiteX3" fmla="*/ 2236077 w 2342071"/>
                    <a:gd name="connsiteY3" fmla="*/ 578277 h 587376"/>
                    <a:gd name="connsiteX4" fmla="*/ 797619 w 2342071"/>
                    <a:gd name="connsiteY4" fmla="*/ 587376 h 587376"/>
                    <a:gd name="connsiteX5" fmla="*/ 0 w 2342071"/>
                    <a:gd name="connsiteY5" fmla="*/ 293688 h 587376"/>
                    <a:gd name="connsiteX0" fmla="*/ 0 w 2331389"/>
                    <a:gd name="connsiteY0" fmla="*/ 293688 h 588551"/>
                    <a:gd name="connsiteX1" fmla="*/ 797619 w 2331389"/>
                    <a:gd name="connsiteY1" fmla="*/ 0 h 588551"/>
                    <a:gd name="connsiteX2" fmla="*/ 2252784 w 2331389"/>
                    <a:gd name="connsiteY2" fmla="*/ 6011 h 588551"/>
                    <a:gd name="connsiteX3" fmla="*/ 2210972 w 2331389"/>
                    <a:gd name="connsiteY3" fmla="*/ 588551 h 588551"/>
                    <a:gd name="connsiteX4" fmla="*/ 797619 w 2331389"/>
                    <a:gd name="connsiteY4" fmla="*/ 587376 h 588551"/>
                    <a:gd name="connsiteX5" fmla="*/ 0 w 2331389"/>
                    <a:gd name="connsiteY5" fmla="*/ 293688 h 588551"/>
                    <a:gd name="connsiteX0" fmla="*/ 0 w 2341704"/>
                    <a:gd name="connsiteY0" fmla="*/ 293688 h 588551"/>
                    <a:gd name="connsiteX1" fmla="*/ 797619 w 2341704"/>
                    <a:gd name="connsiteY1" fmla="*/ 0 h 588551"/>
                    <a:gd name="connsiteX2" fmla="*/ 2252784 w 2341704"/>
                    <a:gd name="connsiteY2" fmla="*/ 6011 h 588551"/>
                    <a:gd name="connsiteX3" fmla="*/ 2210972 w 2341704"/>
                    <a:gd name="connsiteY3" fmla="*/ 588551 h 588551"/>
                    <a:gd name="connsiteX4" fmla="*/ 797619 w 2341704"/>
                    <a:gd name="connsiteY4" fmla="*/ 587376 h 588551"/>
                    <a:gd name="connsiteX5" fmla="*/ 0 w 2341704"/>
                    <a:gd name="connsiteY5" fmla="*/ 293688 h 588551"/>
                    <a:gd name="connsiteX0" fmla="*/ 0 w 2250934"/>
                    <a:gd name="connsiteY0" fmla="*/ 293688 h 588551"/>
                    <a:gd name="connsiteX1" fmla="*/ 797619 w 2250934"/>
                    <a:gd name="connsiteY1" fmla="*/ 0 h 588551"/>
                    <a:gd name="connsiteX2" fmla="*/ 1861190 w 2250934"/>
                    <a:gd name="connsiteY2" fmla="*/ 158 h 588551"/>
                    <a:gd name="connsiteX3" fmla="*/ 2210972 w 2250934"/>
                    <a:gd name="connsiteY3" fmla="*/ 588551 h 588551"/>
                    <a:gd name="connsiteX4" fmla="*/ 797619 w 2250934"/>
                    <a:gd name="connsiteY4" fmla="*/ 587376 h 588551"/>
                    <a:gd name="connsiteX5" fmla="*/ 0 w 2250934"/>
                    <a:gd name="connsiteY5" fmla="*/ 293688 h 588551"/>
                    <a:gd name="connsiteX0" fmla="*/ 0 w 1911966"/>
                    <a:gd name="connsiteY0" fmla="*/ 293688 h 594405"/>
                    <a:gd name="connsiteX1" fmla="*/ 797619 w 1911966"/>
                    <a:gd name="connsiteY1" fmla="*/ 0 h 594405"/>
                    <a:gd name="connsiteX2" fmla="*/ 1861190 w 1911966"/>
                    <a:gd name="connsiteY2" fmla="*/ 158 h 594405"/>
                    <a:gd name="connsiteX3" fmla="*/ 1692687 w 1911966"/>
                    <a:gd name="connsiteY3" fmla="*/ 594405 h 594405"/>
                    <a:gd name="connsiteX4" fmla="*/ 797619 w 1911966"/>
                    <a:gd name="connsiteY4" fmla="*/ 587376 h 594405"/>
                    <a:gd name="connsiteX5" fmla="*/ 0 w 1911966"/>
                    <a:gd name="connsiteY5" fmla="*/ 293688 h 594405"/>
                    <a:gd name="connsiteX0" fmla="*/ 0 w 1817145"/>
                    <a:gd name="connsiteY0" fmla="*/ 293688 h 594405"/>
                    <a:gd name="connsiteX1" fmla="*/ 797619 w 1817145"/>
                    <a:gd name="connsiteY1" fmla="*/ 0 h 594405"/>
                    <a:gd name="connsiteX2" fmla="*/ 1722980 w 1817145"/>
                    <a:gd name="connsiteY2" fmla="*/ 158 h 594405"/>
                    <a:gd name="connsiteX3" fmla="*/ 1692687 w 1817145"/>
                    <a:gd name="connsiteY3" fmla="*/ 594405 h 594405"/>
                    <a:gd name="connsiteX4" fmla="*/ 797619 w 1817145"/>
                    <a:gd name="connsiteY4" fmla="*/ 587376 h 594405"/>
                    <a:gd name="connsiteX5" fmla="*/ 0 w 1817145"/>
                    <a:gd name="connsiteY5" fmla="*/ 293688 h 594405"/>
                    <a:gd name="connsiteX0" fmla="*/ 0 w 1817145"/>
                    <a:gd name="connsiteY0" fmla="*/ 298140 h 598857"/>
                    <a:gd name="connsiteX1" fmla="*/ 797619 w 1817145"/>
                    <a:gd name="connsiteY1" fmla="*/ 4452 h 598857"/>
                    <a:gd name="connsiteX2" fmla="*/ 1722980 w 1817145"/>
                    <a:gd name="connsiteY2" fmla="*/ 4610 h 598857"/>
                    <a:gd name="connsiteX3" fmla="*/ 1692687 w 1817145"/>
                    <a:gd name="connsiteY3" fmla="*/ 598857 h 598857"/>
                    <a:gd name="connsiteX4" fmla="*/ 797619 w 1817145"/>
                    <a:gd name="connsiteY4" fmla="*/ 591828 h 598857"/>
                    <a:gd name="connsiteX5" fmla="*/ 0 w 1817145"/>
                    <a:gd name="connsiteY5" fmla="*/ 298140 h 598857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0 w 1817145"/>
                    <a:gd name="connsiteY0" fmla="*/ 293531 h 594248"/>
                    <a:gd name="connsiteX1" fmla="*/ 797618 w 1817145"/>
                    <a:gd name="connsiteY1" fmla="*/ 25191 h 594248"/>
                    <a:gd name="connsiteX2" fmla="*/ 1722980 w 1817145"/>
                    <a:gd name="connsiteY2" fmla="*/ 1 h 594248"/>
                    <a:gd name="connsiteX3" fmla="*/ 1692687 w 1817145"/>
                    <a:gd name="connsiteY3" fmla="*/ 594248 h 594248"/>
                    <a:gd name="connsiteX4" fmla="*/ 797619 w 1817145"/>
                    <a:gd name="connsiteY4" fmla="*/ 587219 h 594248"/>
                    <a:gd name="connsiteX5" fmla="*/ 0 w 1817145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  <a:gd name="connsiteX0" fmla="*/ 5 w 1817150"/>
                    <a:gd name="connsiteY0" fmla="*/ 293531 h 594248"/>
                    <a:gd name="connsiteX1" fmla="*/ 797623 w 1817150"/>
                    <a:gd name="connsiteY1" fmla="*/ 25191 h 594248"/>
                    <a:gd name="connsiteX2" fmla="*/ 1722985 w 1817150"/>
                    <a:gd name="connsiteY2" fmla="*/ 1 h 594248"/>
                    <a:gd name="connsiteX3" fmla="*/ 1692692 w 1817150"/>
                    <a:gd name="connsiteY3" fmla="*/ 594248 h 594248"/>
                    <a:gd name="connsiteX4" fmla="*/ 787643 w 1817150"/>
                    <a:gd name="connsiteY4" fmla="*/ 561871 h 594248"/>
                    <a:gd name="connsiteX5" fmla="*/ 5 w 1817150"/>
                    <a:gd name="connsiteY5" fmla="*/ 293531 h 594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7150" h="594248">
                      <a:moveTo>
                        <a:pt x="5" y="293531"/>
                      </a:moveTo>
                      <a:cubicBezTo>
                        <a:pt x="1668" y="204084"/>
                        <a:pt x="492008" y="70567"/>
                        <a:pt x="797623" y="25191"/>
                      </a:cubicBezTo>
                      <a:cubicBezTo>
                        <a:pt x="1086121" y="15107"/>
                        <a:pt x="1414531" y="-52"/>
                        <a:pt x="1722985" y="1"/>
                      </a:cubicBezTo>
                      <a:cubicBezTo>
                        <a:pt x="1849712" y="62133"/>
                        <a:pt x="1857010" y="535025"/>
                        <a:pt x="1692692" y="594248"/>
                      </a:cubicBezTo>
                      <a:lnTo>
                        <a:pt x="787643" y="561871"/>
                      </a:lnTo>
                      <a:cubicBezTo>
                        <a:pt x="395008" y="504301"/>
                        <a:pt x="-1658" y="382978"/>
                        <a:pt x="5" y="29353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5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9" name="Ellipse 168"/>
                <p:cNvSpPr/>
                <p:nvPr/>
              </p:nvSpPr>
              <p:spPr>
                <a:xfrm rot="16200000">
                  <a:off x="4242877" y="3272436"/>
                  <a:ext cx="399490" cy="13827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46000"/>
                      </a:schemeClr>
                    </a:gs>
                    <a:gs pos="74000">
                      <a:schemeClr val="accent2">
                        <a:lumMod val="40000"/>
                        <a:lumOff val="60000"/>
                        <a:alpha val="49000"/>
                      </a:schemeClr>
                    </a:gs>
                    <a:gs pos="83000">
                      <a:schemeClr val="accent2">
                        <a:lumMod val="40000"/>
                        <a:lumOff val="60000"/>
                        <a:alpha val="46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  <a:alpha val="49000"/>
                      </a:schemeClr>
                    </a:gs>
                  </a:gsLst>
                  <a:lin ang="16200000" scaled="1"/>
                  <a:tileRect/>
                </a:gradFill>
                <a:ln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67" name="Ellipse 166"/>
              <p:cNvSpPr/>
              <p:nvPr/>
            </p:nvSpPr>
            <p:spPr>
              <a:xfrm rot="16200000">
                <a:off x="3540010" y="1660066"/>
                <a:ext cx="100515" cy="4583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83000">
                    <a:schemeClr val="accent2">
                      <a:lumMod val="40000"/>
                      <a:lumOff val="60000"/>
                      <a:alpha val="48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1000"/>
                    </a:schemeClr>
                  </a:gs>
                </a:gsLst>
                <a:lin ang="16200000" scaled="1"/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9" name="Ellipse 138"/>
            <p:cNvSpPr/>
            <p:nvPr/>
          </p:nvSpPr>
          <p:spPr>
            <a:xfrm>
              <a:off x="7525300" y="4989565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57" name="Grouper 156"/>
            <p:cNvGrpSpPr/>
            <p:nvPr/>
          </p:nvGrpSpPr>
          <p:grpSpPr>
            <a:xfrm flipH="1">
              <a:off x="8248365" y="4458668"/>
              <a:ext cx="345639" cy="364181"/>
              <a:chOff x="3662235" y="2582378"/>
              <a:chExt cx="1604762" cy="3997850"/>
            </a:xfrm>
          </p:grpSpPr>
          <p:sp>
            <p:nvSpPr>
              <p:cNvPr id="160" name="Ellipse 124"/>
              <p:cNvSpPr/>
              <p:nvPr/>
            </p:nvSpPr>
            <p:spPr>
              <a:xfrm rot="16200000">
                <a:off x="2465691" y="3778922"/>
                <a:ext cx="3997850" cy="1604762"/>
              </a:xfrm>
              <a:custGeom>
                <a:avLst/>
                <a:gdLst>
                  <a:gd name="connsiteX0" fmla="*/ 0 w 1595238"/>
                  <a:gd name="connsiteY0" fmla="*/ 293688 h 587375"/>
                  <a:gd name="connsiteX1" fmla="*/ 797619 w 1595238"/>
                  <a:gd name="connsiteY1" fmla="*/ 0 h 587375"/>
                  <a:gd name="connsiteX2" fmla="*/ 1595238 w 1595238"/>
                  <a:gd name="connsiteY2" fmla="*/ 293688 h 587375"/>
                  <a:gd name="connsiteX3" fmla="*/ 797619 w 1595238"/>
                  <a:gd name="connsiteY3" fmla="*/ 587376 h 587375"/>
                  <a:gd name="connsiteX4" fmla="*/ 0 w 1595238"/>
                  <a:gd name="connsiteY4" fmla="*/ 293688 h 587375"/>
                  <a:gd name="connsiteX0" fmla="*/ 0 w 1675652"/>
                  <a:gd name="connsiteY0" fmla="*/ 293688 h 588068"/>
                  <a:gd name="connsiteX1" fmla="*/ 797619 w 1675652"/>
                  <a:gd name="connsiteY1" fmla="*/ 0 h 588068"/>
                  <a:gd name="connsiteX2" fmla="*/ 1595238 w 1675652"/>
                  <a:gd name="connsiteY2" fmla="*/ 293688 h 588068"/>
                  <a:gd name="connsiteX3" fmla="*/ 1557982 w 1675652"/>
                  <a:gd name="connsiteY3" fmla="*/ 372794 h 588068"/>
                  <a:gd name="connsiteX4" fmla="*/ 797619 w 1675652"/>
                  <a:gd name="connsiteY4" fmla="*/ 587376 h 588068"/>
                  <a:gd name="connsiteX5" fmla="*/ 0 w 1675652"/>
                  <a:gd name="connsiteY5" fmla="*/ 293688 h 588068"/>
                  <a:gd name="connsiteX0" fmla="*/ 0 w 2253974"/>
                  <a:gd name="connsiteY0" fmla="*/ 293688 h 619238"/>
                  <a:gd name="connsiteX1" fmla="*/ 797619 w 2253974"/>
                  <a:gd name="connsiteY1" fmla="*/ 0 h 619238"/>
                  <a:gd name="connsiteX2" fmla="*/ 1595238 w 2253974"/>
                  <a:gd name="connsiteY2" fmla="*/ 293688 h 619238"/>
                  <a:gd name="connsiteX3" fmla="*/ 2236077 w 2253974"/>
                  <a:gd name="connsiteY3" fmla="*/ 578277 h 619238"/>
                  <a:gd name="connsiteX4" fmla="*/ 797619 w 2253974"/>
                  <a:gd name="connsiteY4" fmla="*/ 587376 h 619238"/>
                  <a:gd name="connsiteX5" fmla="*/ 0 w 2253974"/>
                  <a:gd name="connsiteY5" fmla="*/ 293688 h 619238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587376"/>
                  <a:gd name="connsiteX1" fmla="*/ 797619 w 2253974"/>
                  <a:gd name="connsiteY1" fmla="*/ 0 h 587376"/>
                  <a:gd name="connsiteX2" fmla="*/ 1595238 w 2253974"/>
                  <a:gd name="connsiteY2" fmla="*/ 293688 h 587376"/>
                  <a:gd name="connsiteX3" fmla="*/ 2236077 w 2253974"/>
                  <a:gd name="connsiteY3" fmla="*/ 578277 h 587376"/>
                  <a:gd name="connsiteX4" fmla="*/ 797619 w 2253974"/>
                  <a:gd name="connsiteY4" fmla="*/ 587376 h 587376"/>
                  <a:gd name="connsiteX5" fmla="*/ 0 w 2253974"/>
                  <a:gd name="connsiteY5" fmla="*/ 293688 h 587376"/>
                  <a:gd name="connsiteX0" fmla="*/ 0 w 2342071"/>
                  <a:gd name="connsiteY0" fmla="*/ 323887 h 617575"/>
                  <a:gd name="connsiteX1" fmla="*/ 797619 w 2342071"/>
                  <a:gd name="connsiteY1" fmla="*/ 30199 h 617575"/>
                  <a:gd name="connsiteX2" fmla="*/ 2252784 w 2342071"/>
                  <a:gd name="connsiteY2" fmla="*/ 51622 h 617575"/>
                  <a:gd name="connsiteX3" fmla="*/ 2236077 w 2342071"/>
                  <a:gd name="connsiteY3" fmla="*/ 608476 h 617575"/>
                  <a:gd name="connsiteX4" fmla="*/ 797619 w 2342071"/>
                  <a:gd name="connsiteY4" fmla="*/ 617575 h 617575"/>
                  <a:gd name="connsiteX5" fmla="*/ 0 w 2342071"/>
                  <a:gd name="connsiteY5" fmla="*/ 323887 h 617575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21423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42071"/>
                  <a:gd name="connsiteY0" fmla="*/ 304239 h 597927"/>
                  <a:gd name="connsiteX1" fmla="*/ 797619 w 2342071"/>
                  <a:gd name="connsiteY1" fmla="*/ 10551 h 597927"/>
                  <a:gd name="connsiteX2" fmla="*/ 2252784 w 2342071"/>
                  <a:gd name="connsiteY2" fmla="*/ 16562 h 597927"/>
                  <a:gd name="connsiteX3" fmla="*/ 2236077 w 2342071"/>
                  <a:gd name="connsiteY3" fmla="*/ 588828 h 597927"/>
                  <a:gd name="connsiteX4" fmla="*/ 797619 w 2342071"/>
                  <a:gd name="connsiteY4" fmla="*/ 597927 h 597927"/>
                  <a:gd name="connsiteX5" fmla="*/ 0 w 2342071"/>
                  <a:gd name="connsiteY5" fmla="*/ 304239 h 597927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6011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31389"/>
                  <a:gd name="connsiteY0" fmla="*/ 293688 h 588551"/>
                  <a:gd name="connsiteX1" fmla="*/ 797619 w 2331389"/>
                  <a:gd name="connsiteY1" fmla="*/ 0 h 588551"/>
                  <a:gd name="connsiteX2" fmla="*/ 2252784 w 2331389"/>
                  <a:gd name="connsiteY2" fmla="*/ 6011 h 588551"/>
                  <a:gd name="connsiteX3" fmla="*/ 2210972 w 2331389"/>
                  <a:gd name="connsiteY3" fmla="*/ 588551 h 588551"/>
                  <a:gd name="connsiteX4" fmla="*/ 797619 w 2331389"/>
                  <a:gd name="connsiteY4" fmla="*/ 587376 h 588551"/>
                  <a:gd name="connsiteX5" fmla="*/ 0 w 2331389"/>
                  <a:gd name="connsiteY5" fmla="*/ 293688 h 588551"/>
                  <a:gd name="connsiteX0" fmla="*/ 0 w 2341704"/>
                  <a:gd name="connsiteY0" fmla="*/ 293688 h 588551"/>
                  <a:gd name="connsiteX1" fmla="*/ 797619 w 2341704"/>
                  <a:gd name="connsiteY1" fmla="*/ 0 h 588551"/>
                  <a:gd name="connsiteX2" fmla="*/ 2252784 w 2341704"/>
                  <a:gd name="connsiteY2" fmla="*/ 6011 h 588551"/>
                  <a:gd name="connsiteX3" fmla="*/ 2210972 w 2341704"/>
                  <a:gd name="connsiteY3" fmla="*/ 588551 h 588551"/>
                  <a:gd name="connsiteX4" fmla="*/ 797619 w 2341704"/>
                  <a:gd name="connsiteY4" fmla="*/ 587376 h 588551"/>
                  <a:gd name="connsiteX5" fmla="*/ 0 w 2341704"/>
                  <a:gd name="connsiteY5" fmla="*/ 293688 h 588551"/>
                  <a:gd name="connsiteX0" fmla="*/ 0 w 2250934"/>
                  <a:gd name="connsiteY0" fmla="*/ 293688 h 588551"/>
                  <a:gd name="connsiteX1" fmla="*/ 797619 w 2250934"/>
                  <a:gd name="connsiteY1" fmla="*/ 0 h 588551"/>
                  <a:gd name="connsiteX2" fmla="*/ 1861190 w 2250934"/>
                  <a:gd name="connsiteY2" fmla="*/ 158 h 588551"/>
                  <a:gd name="connsiteX3" fmla="*/ 2210972 w 2250934"/>
                  <a:gd name="connsiteY3" fmla="*/ 588551 h 588551"/>
                  <a:gd name="connsiteX4" fmla="*/ 797619 w 2250934"/>
                  <a:gd name="connsiteY4" fmla="*/ 587376 h 588551"/>
                  <a:gd name="connsiteX5" fmla="*/ 0 w 2250934"/>
                  <a:gd name="connsiteY5" fmla="*/ 293688 h 588551"/>
                  <a:gd name="connsiteX0" fmla="*/ 0 w 1911966"/>
                  <a:gd name="connsiteY0" fmla="*/ 293688 h 594405"/>
                  <a:gd name="connsiteX1" fmla="*/ 797619 w 1911966"/>
                  <a:gd name="connsiteY1" fmla="*/ 0 h 594405"/>
                  <a:gd name="connsiteX2" fmla="*/ 1861190 w 1911966"/>
                  <a:gd name="connsiteY2" fmla="*/ 158 h 594405"/>
                  <a:gd name="connsiteX3" fmla="*/ 1692687 w 1911966"/>
                  <a:gd name="connsiteY3" fmla="*/ 594405 h 594405"/>
                  <a:gd name="connsiteX4" fmla="*/ 797619 w 1911966"/>
                  <a:gd name="connsiteY4" fmla="*/ 587376 h 594405"/>
                  <a:gd name="connsiteX5" fmla="*/ 0 w 1911966"/>
                  <a:gd name="connsiteY5" fmla="*/ 293688 h 594405"/>
                  <a:gd name="connsiteX0" fmla="*/ 0 w 1817145"/>
                  <a:gd name="connsiteY0" fmla="*/ 293688 h 594405"/>
                  <a:gd name="connsiteX1" fmla="*/ 797619 w 1817145"/>
                  <a:gd name="connsiteY1" fmla="*/ 0 h 594405"/>
                  <a:gd name="connsiteX2" fmla="*/ 1722980 w 1817145"/>
                  <a:gd name="connsiteY2" fmla="*/ 158 h 594405"/>
                  <a:gd name="connsiteX3" fmla="*/ 1692687 w 1817145"/>
                  <a:gd name="connsiteY3" fmla="*/ 594405 h 594405"/>
                  <a:gd name="connsiteX4" fmla="*/ 797619 w 1817145"/>
                  <a:gd name="connsiteY4" fmla="*/ 587376 h 594405"/>
                  <a:gd name="connsiteX5" fmla="*/ 0 w 1817145"/>
                  <a:gd name="connsiteY5" fmla="*/ 293688 h 594405"/>
                  <a:gd name="connsiteX0" fmla="*/ 0 w 1817145"/>
                  <a:gd name="connsiteY0" fmla="*/ 298140 h 598857"/>
                  <a:gd name="connsiteX1" fmla="*/ 797619 w 1817145"/>
                  <a:gd name="connsiteY1" fmla="*/ 4452 h 598857"/>
                  <a:gd name="connsiteX2" fmla="*/ 1722980 w 1817145"/>
                  <a:gd name="connsiteY2" fmla="*/ 4610 h 598857"/>
                  <a:gd name="connsiteX3" fmla="*/ 1692687 w 1817145"/>
                  <a:gd name="connsiteY3" fmla="*/ 598857 h 598857"/>
                  <a:gd name="connsiteX4" fmla="*/ 797619 w 1817145"/>
                  <a:gd name="connsiteY4" fmla="*/ 591828 h 598857"/>
                  <a:gd name="connsiteX5" fmla="*/ 0 w 1817145"/>
                  <a:gd name="connsiteY5" fmla="*/ 298140 h 598857"/>
                  <a:gd name="connsiteX0" fmla="*/ 0 w 1817145"/>
                  <a:gd name="connsiteY0" fmla="*/ 293531 h 594248"/>
                  <a:gd name="connsiteX1" fmla="*/ 797618 w 1817145"/>
                  <a:gd name="connsiteY1" fmla="*/ 25191 h 594248"/>
                  <a:gd name="connsiteX2" fmla="*/ 1722980 w 1817145"/>
                  <a:gd name="connsiteY2" fmla="*/ 1 h 594248"/>
                  <a:gd name="connsiteX3" fmla="*/ 1692687 w 1817145"/>
                  <a:gd name="connsiteY3" fmla="*/ 594248 h 594248"/>
                  <a:gd name="connsiteX4" fmla="*/ 797619 w 1817145"/>
                  <a:gd name="connsiteY4" fmla="*/ 587219 h 594248"/>
                  <a:gd name="connsiteX5" fmla="*/ 0 w 1817145"/>
                  <a:gd name="connsiteY5" fmla="*/ 293531 h 594248"/>
                  <a:gd name="connsiteX0" fmla="*/ 0 w 1817145"/>
                  <a:gd name="connsiteY0" fmla="*/ 293531 h 594248"/>
                  <a:gd name="connsiteX1" fmla="*/ 797618 w 1817145"/>
                  <a:gd name="connsiteY1" fmla="*/ 25191 h 594248"/>
                  <a:gd name="connsiteX2" fmla="*/ 1722980 w 1817145"/>
                  <a:gd name="connsiteY2" fmla="*/ 1 h 594248"/>
                  <a:gd name="connsiteX3" fmla="*/ 1692687 w 1817145"/>
                  <a:gd name="connsiteY3" fmla="*/ 594248 h 594248"/>
                  <a:gd name="connsiteX4" fmla="*/ 797619 w 1817145"/>
                  <a:gd name="connsiteY4" fmla="*/ 587219 h 594248"/>
                  <a:gd name="connsiteX5" fmla="*/ 0 w 1817145"/>
                  <a:gd name="connsiteY5" fmla="*/ 293531 h 594248"/>
                  <a:gd name="connsiteX0" fmla="*/ 5 w 1817150"/>
                  <a:gd name="connsiteY0" fmla="*/ 293531 h 594248"/>
                  <a:gd name="connsiteX1" fmla="*/ 797623 w 1817150"/>
                  <a:gd name="connsiteY1" fmla="*/ 25191 h 594248"/>
                  <a:gd name="connsiteX2" fmla="*/ 1722985 w 1817150"/>
                  <a:gd name="connsiteY2" fmla="*/ 1 h 594248"/>
                  <a:gd name="connsiteX3" fmla="*/ 1692692 w 1817150"/>
                  <a:gd name="connsiteY3" fmla="*/ 594248 h 594248"/>
                  <a:gd name="connsiteX4" fmla="*/ 787643 w 1817150"/>
                  <a:gd name="connsiteY4" fmla="*/ 561871 h 594248"/>
                  <a:gd name="connsiteX5" fmla="*/ 5 w 1817150"/>
                  <a:gd name="connsiteY5" fmla="*/ 293531 h 594248"/>
                  <a:gd name="connsiteX0" fmla="*/ 5 w 1817150"/>
                  <a:gd name="connsiteY0" fmla="*/ 293531 h 594248"/>
                  <a:gd name="connsiteX1" fmla="*/ 797623 w 1817150"/>
                  <a:gd name="connsiteY1" fmla="*/ 25191 h 594248"/>
                  <a:gd name="connsiteX2" fmla="*/ 1722985 w 1817150"/>
                  <a:gd name="connsiteY2" fmla="*/ 1 h 594248"/>
                  <a:gd name="connsiteX3" fmla="*/ 1692692 w 1817150"/>
                  <a:gd name="connsiteY3" fmla="*/ 594248 h 594248"/>
                  <a:gd name="connsiteX4" fmla="*/ 787643 w 1817150"/>
                  <a:gd name="connsiteY4" fmla="*/ 561871 h 594248"/>
                  <a:gd name="connsiteX5" fmla="*/ 5 w 1817150"/>
                  <a:gd name="connsiteY5" fmla="*/ 293531 h 59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7150" h="594248">
                    <a:moveTo>
                      <a:pt x="5" y="293531"/>
                    </a:moveTo>
                    <a:cubicBezTo>
                      <a:pt x="1668" y="204084"/>
                      <a:pt x="492008" y="70567"/>
                      <a:pt x="797623" y="25191"/>
                    </a:cubicBezTo>
                    <a:cubicBezTo>
                      <a:pt x="1086121" y="15107"/>
                      <a:pt x="1414531" y="-52"/>
                      <a:pt x="1722985" y="1"/>
                    </a:cubicBezTo>
                    <a:cubicBezTo>
                      <a:pt x="1849712" y="62133"/>
                      <a:pt x="1857010" y="535025"/>
                      <a:pt x="1692692" y="594248"/>
                    </a:cubicBezTo>
                    <a:lnTo>
                      <a:pt x="787643" y="561871"/>
                    </a:lnTo>
                    <a:cubicBezTo>
                      <a:pt x="395008" y="504301"/>
                      <a:pt x="-1658" y="382978"/>
                      <a:pt x="5" y="29353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74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50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47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" name="Ellipse 160"/>
              <p:cNvSpPr/>
              <p:nvPr/>
            </p:nvSpPr>
            <p:spPr>
              <a:xfrm rot="16200000">
                <a:off x="4110764" y="4045014"/>
                <a:ext cx="707705" cy="138272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3">
                      <a:lumMod val="40000"/>
                      <a:lumOff val="60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44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8" name="Ellipse 157"/>
            <p:cNvSpPr/>
            <p:nvPr/>
          </p:nvSpPr>
          <p:spPr>
            <a:xfrm rot="5400000" flipH="1">
              <a:off x="8403064" y="4310183"/>
              <a:ext cx="45719" cy="342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3">
                    <a:lumMod val="40000"/>
                    <a:lumOff val="60000"/>
                    <a:alpha val="48000"/>
                  </a:schemeClr>
                </a:gs>
                <a:gs pos="83000">
                  <a:schemeClr val="accent3">
                    <a:lumMod val="40000"/>
                    <a:lumOff val="60000"/>
                    <a:alpha val="49000"/>
                  </a:schemeClr>
                </a:gs>
                <a:gs pos="100000">
                  <a:schemeClr val="accent3">
                    <a:lumMod val="20000"/>
                    <a:lumOff val="80000"/>
                    <a:alpha val="5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Ellipse 158"/>
            <p:cNvSpPr/>
            <p:nvPr/>
          </p:nvSpPr>
          <p:spPr>
            <a:xfrm flipH="1" flipV="1">
              <a:off x="8401095" y="4797648"/>
              <a:ext cx="53771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3" name="Grouper 142"/>
            <p:cNvGrpSpPr/>
            <p:nvPr/>
          </p:nvGrpSpPr>
          <p:grpSpPr>
            <a:xfrm flipH="1" flipV="1">
              <a:off x="8256559" y="5716890"/>
              <a:ext cx="345639" cy="300824"/>
              <a:chOff x="3662235" y="2582378"/>
              <a:chExt cx="1604762" cy="3997850"/>
            </a:xfrm>
          </p:grpSpPr>
          <p:sp>
            <p:nvSpPr>
              <p:cNvPr id="155" name="Ellipse 124"/>
              <p:cNvSpPr/>
              <p:nvPr/>
            </p:nvSpPr>
            <p:spPr>
              <a:xfrm rot="16200000">
                <a:off x="2465691" y="3778922"/>
                <a:ext cx="3997850" cy="1604762"/>
              </a:xfrm>
              <a:custGeom>
                <a:avLst/>
                <a:gdLst>
                  <a:gd name="connsiteX0" fmla="*/ 0 w 1595238"/>
                  <a:gd name="connsiteY0" fmla="*/ 293688 h 587375"/>
                  <a:gd name="connsiteX1" fmla="*/ 797619 w 1595238"/>
                  <a:gd name="connsiteY1" fmla="*/ 0 h 587375"/>
                  <a:gd name="connsiteX2" fmla="*/ 1595238 w 1595238"/>
                  <a:gd name="connsiteY2" fmla="*/ 293688 h 587375"/>
                  <a:gd name="connsiteX3" fmla="*/ 797619 w 1595238"/>
                  <a:gd name="connsiteY3" fmla="*/ 587376 h 587375"/>
                  <a:gd name="connsiteX4" fmla="*/ 0 w 1595238"/>
                  <a:gd name="connsiteY4" fmla="*/ 293688 h 587375"/>
                  <a:gd name="connsiteX0" fmla="*/ 0 w 1675652"/>
                  <a:gd name="connsiteY0" fmla="*/ 293688 h 588068"/>
                  <a:gd name="connsiteX1" fmla="*/ 797619 w 1675652"/>
                  <a:gd name="connsiteY1" fmla="*/ 0 h 588068"/>
                  <a:gd name="connsiteX2" fmla="*/ 1595238 w 1675652"/>
                  <a:gd name="connsiteY2" fmla="*/ 293688 h 588068"/>
                  <a:gd name="connsiteX3" fmla="*/ 1557982 w 1675652"/>
                  <a:gd name="connsiteY3" fmla="*/ 372794 h 588068"/>
                  <a:gd name="connsiteX4" fmla="*/ 797619 w 1675652"/>
                  <a:gd name="connsiteY4" fmla="*/ 587376 h 588068"/>
                  <a:gd name="connsiteX5" fmla="*/ 0 w 1675652"/>
                  <a:gd name="connsiteY5" fmla="*/ 293688 h 588068"/>
                  <a:gd name="connsiteX0" fmla="*/ 0 w 2253974"/>
                  <a:gd name="connsiteY0" fmla="*/ 293688 h 619238"/>
                  <a:gd name="connsiteX1" fmla="*/ 797619 w 2253974"/>
                  <a:gd name="connsiteY1" fmla="*/ 0 h 619238"/>
                  <a:gd name="connsiteX2" fmla="*/ 1595238 w 2253974"/>
                  <a:gd name="connsiteY2" fmla="*/ 293688 h 619238"/>
                  <a:gd name="connsiteX3" fmla="*/ 2236077 w 2253974"/>
                  <a:gd name="connsiteY3" fmla="*/ 578277 h 619238"/>
                  <a:gd name="connsiteX4" fmla="*/ 797619 w 2253974"/>
                  <a:gd name="connsiteY4" fmla="*/ 587376 h 619238"/>
                  <a:gd name="connsiteX5" fmla="*/ 0 w 2253974"/>
                  <a:gd name="connsiteY5" fmla="*/ 293688 h 619238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607871"/>
                  <a:gd name="connsiteX1" fmla="*/ 797619 w 2253974"/>
                  <a:gd name="connsiteY1" fmla="*/ 0 h 607871"/>
                  <a:gd name="connsiteX2" fmla="*/ 1595238 w 2253974"/>
                  <a:gd name="connsiteY2" fmla="*/ 293688 h 607871"/>
                  <a:gd name="connsiteX3" fmla="*/ 2236077 w 2253974"/>
                  <a:gd name="connsiteY3" fmla="*/ 578277 h 607871"/>
                  <a:gd name="connsiteX4" fmla="*/ 797619 w 2253974"/>
                  <a:gd name="connsiteY4" fmla="*/ 587376 h 607871"/>
                  <a:gd name="connsiteX5" fmla="*/ 0 w 2253974"/>
                  <a:gd name="connsiteY5" fmla="*/ 293688 h 607871"/>
                  <a:gd name="connsiteX0" fmla="*/ 0 w 2253974"/>
                  <a:gd name="connsiteY0" fmla="*/ 293688 h 587376"/>
                  <a:gd name="connsiteX1" fmla="*/ 797619 w 2253974"/>
                  <a:gd name="connsiteY1" fmla="*/ 0 h 587376"/>
                  <a:gd name="connsiteX2" fmla="*/ 1595238 w 2253974"/>
                  <a:gd name="connsiteY2" fmla="*/ 293688 h 587376"/>
                  <a:gd name="connsiteX3" fmla="*/ 2236077 w 2253974"/>
                  <a:gd name="connsiteY3" fmla="*/ 578277 h 587376"/>
                  <a:gd name="connsiteX4" fmla="*/ 797619 w 2253974"/>
                  <a:gd name="connsiteY4" fmla="*/ 587376 h 587376"/>
                  <a:gd name="connsiteX5" fmla="*/ 0 w 2253974"/>
                  <a:gd name="connsiteY5" fmla="*/ 293688 h 587376"/>
                  <a:gd name="connsiteX0" fmla="*/ 0 w 2342071"/>
                  <a:gd name="connsiteY0" fmla="*/ 323887 h 617575"/>
                  <a:gd name="connsiteX1" fmla="*/ 797619 w 2342071"/>
                  <a:gd name="connsiteY1" fmla="*/ 30199 h 617575"/>
                  <a:gd name="connsiteX2" fmla="*/ 2252784 w 2342071"/>
                  <a:gd name="connsiteY2" fmla="*/ 51622 h 617575"/>
                  <a:gd name="connsiteX3" fmla="*/ 2236077 w 2342071"/>
                  <a:gd name="connsiteY3" fmla="*/ 608476 h 617575"/>
                  <a:gd name="connsiteX4" fmla="*/ 797619 w 2342071"/>
                  <a:gd name="connsiteY4" fmla="*/ 617575 h 617575"/>
                  <a:gd name="connsiteX5" fmla="*/ 0 w 2342071"/>
                  <a:gd name="connsiteY5" fmla="*/ 323887 h 617575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317816 h 611504"/>
                  <a:gd name="connsiteX1" fmla="*/ 797619 w 2342071"/>
                  <a:gd name="connsiteY1" fmla="*/ 24128 h 611504"/>
                  <a:gd name="connsiteX2" fmla="*/ 2252784 w 2342071"/>
                  <a:gd name="connsiteY2" fmla="*/ 45551 h 611504"/>
                  <a:gd name="connsiteX3" fmla="*/ 2236077 w 2342071"/>
                  <a:gd name="connsiteY3" fmla="*/ 602405 h 611504"/>
                  <a:gd name="connsiteX4" fmla="*/ 797619 w 2342071"/>
                  <a:gd name="connsiteY4" fmla="*/ 611504 h 611504"/>
                  <a:gd name="connsiteX5" fmla="*/ 0 w 2342071"/>
                  <a:gd name="connsiteY5" fmla="*/ 317816 h 611504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21423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42071"/>
                  <a:gd name="connsiteY0" fmla="*/ 304239 h 597927"/>
                  <a:gd name="connsiteX1" fmla="*/ 797619 w 2342071"/>
                  <a:gd name="connsiteY1" fmla="*/ 10551 h 597927"/>
                  <a:gd name="connsiteX2" fmla="*/ 2252784 w 2342071"/>
                  <a:gd name="connsiteY2" fmla="*/ 16562 h 597927"/>
                  <a:gd name="connsiteX3" fmla="*/ 2236077 w 2342071"/>
                  <a:gd name="connsiteY3" fmla="*/ 588828 h 597927"/>
                  <a:gd name="connsiteX4" fmla="*/ 797619 w 2342071"/>
                  <a:gd name="connsiteY4" fmla="*/ 597927 h 597927"/>
                  <a:gd name="connsiteX5" fmla="*/ 0 w 2342071"/>
                  <a:gd name="connsiteY5" fmla="*/ 304239 h 597927"/>
                  <a:gd name="connsiteX0" fmla="*/ 0 w 2342071"/>
                  <a:gd name="connsiteY0" fmla="*/ 293688 h 587376"/>
                  <a:gd name="connsiteX1" fmla="*/ 797619 w 2342071"/>
                  <a:gd name="connsiteY1" fmla="*/ 0 h 587376"/>
                  <a:gd name="connsiteX2" fmla="*/ 2252784 w 2342071"/>
                  <a:gd name="connsiteY2" fmla="*/ 6011 h 587376"/>
                  <a:gd name="connsiteX3" fmla="*/ 2236077 w 2342071"/>
                  <a:gd name="connsiteY3" fmla="*/ 578277 h 587376"/>
                  <a:gd name="connsiteX4" fmla="*/ 797619 w 2342071"/>
                  <a:gd name="connsiteY4" fmla="*/ 587376 h 587376"/>
                  <a:gd name="connsiteX5" fmla="*/ 0 w 2342071"/>
                  <a:gd name="connsiteY5" fmla="*/ 293688 h 587376"/>
                  <a:gd name="connsiteX0" fmla="*/ 0 w 2331389"/>
                  <a:gd name="connsiteY0" fmla="*/ 293688 h 588551"/>
                  <a:gd name="connsiteX1" fmla="*/ 797619 w 2331389"/>
                  <a:gd name="connsiteY1" fmla="*/ 0 h 588551"/>
                  <a:gd name="connsiteX2" fmla="*/ 2252784 w 2331389"/>
                  <a:gd name="connsiteY2" fmla="*/ 6011 h 588551"/>
                  <a:gd name="connsiteX3" fmla="*/ 2210972 w 2331389"/>
                  <a:gd name="connsiteY3" fmla="*/ 588551 h 588551"/>
                  <a:gd name="connsiteX4" fmla="*/ 797619 w 2331389"/>
                  <a:gd name="connsiteY4" fmla="*/ 587376 h 588551"/>
                  <a:gd name="connsiteX5" fmla="*/ 0 w 2331389"/>
                  <a:gd name="connsiteY5" fmla="*/ 293688 h 588551"/>
                  <a:gd name="connsiteX0" fmla="*/ 0 w 2341704"/>
                  <a:gd name="connsiteY0" fmla="*/ 293688 h 588551"/>
                  <a:gd name="connsiteX1" fmla="*/ 797619 w 2341704"/>
                  <a:gd name="connsiteY1" fmla="*/ 0 h 588551"/>
                  <a:gd name="connsiteX2" fmla="*/ 2252784 w 2341704"/>
                  <a:gd name="connsiteY2" fmla="*/ 6011 h 588551"/>
                  <a:gd name="connsiteX3" fmla="*/ 2210972 w 2341704"/>
                  <a:gd name="connsiteY3" fmla="*/ 588551 h 588551"/>
                  <a:gd name="connsiteX4" fmla="*/ 797619 w 2341704"/>
                  <a:gd name="connsiteY4" fmla="*/ 587376 h 588551"/>
                  <a:gd name="connsiteX5" fmla="*/ 0 w 2341704"/>
                  <a:gd name="connsiteY5" fmla="*/ 293688 h 588551"/>
                  <a:gd name="connsiteX0" fmla="*/ 0 w 2250934"/>
                  <a:gd name="connsiteY0" fmla="*/ 293688 h 588551"/>
                  <a:gd name="connsiteX1" fmla="*/ 797619 w 2250934"/>
                  <a:gd name="connsiteY1" fmla="*/ 0 h 588551"/>
                  <a:gd name="connsiteX2" fmla="*/ 1861190 w 2250934"/>
                  <a:gd name="connsiteY2" fmla="*/ 158 h 588551"/>
                  <a:gd name="connsiteX3" fmla="*/ 2210972 w 2250934"/>
                  <a:gd name="connsiteY3" fmla="*/ 588551 h 588551"/>
                  <a:gd name="connsiteX4" fmla="*/ 797619 w 2250934"/>
                  <a:gd name="connsiteY4" fmla="*/ 587376 h 588551"/>
                  <a:gd name="connsiteX5" fmla="*/ 0 w 2250934"/>
                  <a:gd name="connsiteY5" fmla="*/ 293688 h 588551"/>
                  <a:gd name="connsiteX0" fmla="*/ 0 w 1911966"/>
                  <a:gd name="connsiteY0" fmla="*/ 293688 h 594405"/>
                  <a:gd name="connsiteX1" fmla="*/ 797619 w 1911966"/>
                  <a:gd name="connsiteY1" fmla="*/ 0 h 594405"/>
                  <a:gd name="connsiteX2" fmla="*/ 1861190 w 1911966"/>
                  <a:gd name="connsiteY2" fmla="*/ 158 h 594405"/>
                  <a:gd name="connsiteX3" fmla="*/ 1692687 w 1911966"/>
                  <a:gd name="connsiteY3" fmla="*/ 594405 h 594405"/>
                  <a:gd name="connsiteX4" fmla="*/ 797619 w 1911966"/>
                  <a:gd name="connsiteY4" fmla="*/ 587376 h 594405"/>
                  <a:gd name="connsiteX5" fmla="*/ 0 w 1911966"/>
                  <a:gd name="connsiteY5" fmla="*/ 293688 h 594405"/>
                  <a:gd name="connsiteX0" fmla="*/ 0 w 1817145"/>
                  <a:gd name="connsiteY0" fmla="*/ 293688 h 594405"/>
                  <a:gd name="connsiteX1" fmla="*/ 797619 w 1817145"/>
                  <a:gd name="connsiteY1" fmla="*/ 0 h 594405"/>
                  <a:gd name="connsiteX2" fmla="*/ 1722980 w 1817145"/>
                  <a:gd name="connsiteY2" fmla="*/ 158 h 594405"/>
                  <a:gd name="connsiteX3" fmla="*/ 1692687 w 1817145"/>
                  <a:gd name="connsiteY3" fmla="*/ 594405 h 594405"/>
                  <a:gd name="connsiteX4" fmla="*/ 797619 w 1817145"/>
                  <a:gd name="connsiteY4" fmla="*/ 587376 h 594405"/>
                  <a:gd name="connsiteX5" fmla="*/ 0 w 1817145"/>
                  <a:gd name="connsiteY5" fmla="*/ 293688 h 594405"/>
                  <a:gd name="connsiteX0" fmla="*/ 0 w 1817145"/>
                  <a:gd name="connsiteY0" fmla="*/ 298140 h 598857"/>
                  <a:gd name="connsiteX1" fmla="*/ 797619 w 1817145"/>
                  <a:gd name="connsiteY1" fmla="*/ 4452 h 598857"/>
                  <a:gd name="connsiteX2" fmla="*/ 1722980 w 1817145"/>
                  <a:gd name="connsiteY2" fmla="*/ 4610 h 598857"/>
                  <a:gd name="connsiteX3" fmla="*/ 1692687 w 1817145"/>
                  <a:gd name="connsiteY3" fmla="*/ 598857 h 598857"/>
                  <a:gd name="connsiteX4" fmla="*/ 797619 w 1817145"/>
                  <a:gd name="connsiteY4" fmla="*/ 591828 h 598857"/>
                  <a:gd name="connsiteX5" fmla="*/ 0 w 1817145"/>
                  <a:gd name="connsiteY5" fmla="*/ 298140 h 598857"/>
                  <a:gd name="connsiteX0" fmla="*/ 0 w 1817145"/>
                  <a:gd name="connsiteY0" fmla="*/ 293531 h 594248"/>
                  <a:gd name="connsiteX1" fmla="*/ 797618 w 1817145"/>
                  <a:gd name="connsiteY1" fmla="*/ 25191 h 594248"/>
                  <a:gd name="connsiteX2" fmla="*/ 1722980 w 1817145"/>
                  <a:gd name="connsiteY2" fmla="*/ 1 h 594248"/>
                  <a:gd name="connsiteX3" fmla="*/ 1692687 w 1817145"/>
                  <a:gd name="connsiteY3" fmla="*/ 594248 h 594248"/>
                  <a:gd name="connsiteX4" fmla="*/ 797619 w 1817145"/>
                  <a:gd name="connsiteY4" fmla="*/ 587219 h 594248"/>
                  <a:gd name="connsiteX5" fmla="*/ 0 w 1817145"/>
                  <a:gd name="connsiteY5" fmla="*/ 293531 h 594248"/>
                  <a:gd name="connsiteX0" fmla="*/ 0 w 1817145"/>
                  <a:gd name="connsiteY0" fmla="*/ 293531 h 594248"/>
                  <a:gd name="connsiteX1" fmla="*/ 797618 w 1817145"/>
                  <a:gd name="connsiteY1" fmla="*/ 25191 h 594248"/>
                  <a:gd name="connsiteX2" fmla="*/ 1722980 w 1817145"/>
                  <a:gd name="connsiteY2" fmla="*/ 1 h 594248"/>
                  <a:gd name="connsiteX3" fmla="*/ 1692687 w 1817145"/>
                  <a:gd name="connsiteY3" fmla="*/ 594248 h 594248"/>
                  <a:gd name="connsiteX4" fmla="*/ 797619 w 1817145"/>
                  <a:gd name="connsiteY4" fmla="*/ 587219 h 594248"/>
                  <a:gd name="connsiteX5" fmla="*/ 0 w 1817145"/>
                  <a:gd name="connsiteY5" fmla="*/ 293531 h 594248"/>
                  <a:gd name="connsiteX0" fmla="*/ 5 w 1817150"/>
                  <a:gd name="connsiteY0" fmla="*/ 293531 h 594248"/>
                  <a:gd name="connsiteX1" fmla="*/ 797623 w 1817150"/>
                  <a:gd name="connsiteY1" fmla="*/ 25191 h 594248"/>
                  <a:gd name="connsiteX2" fmla="*/ 1722985 w 1817150"/>
                  <a:gd name="connsiteY2" fmla="*/ 1 h 594248"/>
                  <a:gd name="connsiteX3" fmla="*/ 1692692 w 1817150"/>
                  <a:gd name="connsiteY3" fmla="*/ 594248 h 594248"/>
                  <a:gd name="connsiteX4" fmla="*/ 787643 w 1817150"/>
                  <a:gd name="connsiteY4" fmla="*/ 561871 h 594248"/>
                  <a:gd name="connsiteX5" fmla="*/ 5 w 1817150"/>
                  <a:gd name="connsiteY5" fmla="*/ 293531 h 594248"/>
                  <a:gd name="connsiteX0" fmla="*/ 5 w 1817150"/>
                  <a:gd name="connsiteY0" fmla="*/ 293531 h 594248"/>
                  <a:gd name="connsiteX1" fmla="*/ 797623 w 1817150"/>
                  <a:gd name="connsiteY1" fmla="*/ 25191 h 594248"/>
                  <a:gd name="connsiteX2" fmla="*/ 1722985 w 1817150"/>
                  <a:gd name="connsiteY2" fmla="*/ 1 h 594248"/>
                  <a:gd name="connsiteX3" fmla="*/ 1692692 w 1817150"/>
                  <a:gd name="connsiteY3" fmla="*/ 594248 h 594248"/>
                  <a:gd name="connsiteX4" fmla="*/ 787643 w 1817150"/>
                  <a:gd name="connsiteY4" fmla="*/ 561871 h 594248"/>
                  <a:gd name="connsiteX5" fmla="*/ 5 w 1817150"/>
                  <a:gd name="connsiteY5" fmla="*/ 293531 h 59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7150" h="594248">
                    <a:moveTo>
                      <a:pt x="5" y="293531"/>
                    </a:moveTo>
                    <a:cubicBezTo>
                      <a:pt x="1668" y="204084"/>
                      <a:pt x="492008" y="70567"/>
                      <a:pt x="797623" y="25191"/>
                    </a:cubicBezTo>
                    <a:cubicBezTo>
                      <a:pt x="1086121" y="15107"/>
                      <a:pt x="1414531" y="-52"/>
                      <a:pt x="1722985" y="1"/>
                    </a:cubicBezTo>
                    <a:cubicBezTo>
                      <a:pt x="1849712" y="62133"/>
                      <a:pt x="1857010" y="535025"/>
                      <a:pt x="1692692" y="594248"/>
                    </a:cubicBezTo>
                    <a:lnTo>
                      <a:pt x="787643" y="561871"/>
                    </a:lnTo>
                    <a:cubicBezTo>
                      <a:pt x="395008" y="504301"/>
                      <a:pt x="-1658" y="382978"/>
                      <a:pt x="5" y="29353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74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50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47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" name="Ellipse 155"/>
              <p:cNvSpPr/>
              <p:nvPr/>
            </p:nvSpPr>
            <p:spPr>
              <a:xfrm rot="16200000">
                <a:off x="4110764" y="4045014"/>
                <a:ext cx="707705" cy="138272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3">
                      <a:lumMod val="40000"/>
                      <a:lumOff val="60000"/>
                    </a:schemeClr>
                  </a:gs>
                  <a:gs pos="83000">
                    <a:schemeClr val="accent3">
                      <a:lumMod val="40000"/>
                      <a:lumOff val="60000"/>
                      <a:alpha val="47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44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accent3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4" name="Ellipse 143"/>
            <p:cNvSpPr/>
            <p:nvPr/>
          </p:nvSpPr>
          <p:spPr>
            <a:xfrm rot="16200000" flipH="1" flipV="1">
              <a:off x="8411259" y="5823291"/>
              <a:ext cx="45719" cy="342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46000"/>
                  </a:schemeClr>
                </a:gs>
                <a:gs pos="74000">
                  <a:schemeClr val="accent3">
                    <a:lumMod val="40000"/>
                    <a:lumOff val="60000"/>
                    <a:alpha val="48000"/>
                  </a:schemeClr>
                </a:gs>
                <a:gs pos="83000">
                  <a:schemeClr val="accent3">
                    <a:lumMod val="40000"/>
                    <a:lumOff val="60000"/>
                    <a:alpha val="49000"/>
                  </a:schemeClr>
                </a:gs>
                <a:gs pos="100000">
                  <a:schemeClr val="accent3">
                    <a:lumMod val="20000"/>
                    <a:lumOff val="80000"/>
                    <a:alpha val="50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Ellipse 144"/>
            <p:cNvSpPr/>
            <p:nvPr/>
          </p:nvSpPr>
          <p:spPr>
            <a:xfrm flipH="1">
              <a:off x="8406001" y="5690434"/>
              <a:ext cx="53771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Ellipse 148"/>
            <p:cNvSpPr/>
            <p:nvPr/>
          </p:nvSpPr>
          <p:spPr>
            <a:xfrm flipV="1">
              <a:off x="7528822" y="555336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ZoneTexte 10"/>
                <p:cNvSpPr txBox="1"/>
                <p:nvPr/>
              </p:nvSpPr>
              <p:spPr>
                <a:xfrm>
                  <a:off x="8518320" y="4780195"/>
                  <a:ext cx="46557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fr-FR" sz="1400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charset="0"/>
                              </a:rPr>
                              <m:t>𝑀</m:t>
                            </m:r>
                            <m:r>
                              <a:rPr lang="fr-FR" sz="1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11" name="ZoneText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8320" y="4780195"/>
                  <a:ext cx="465577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99" r="-1299" b="-222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7" name="ZoneTexte 186"/>
                <p:cNvSpPr txBox="1"/>
                <p:nvPr/>
              </p:nvSpPr>
              <p:spPr>
                <a:xfrm>
                  <a:off x="8595783" y="5515522"/>
                  <a:ext cx="33092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charset="0"/>
                              </a:rPr>
                              <m:t>𝑀</m:t>
                            </m:r>
                            <m:r>
                              <a:rPr lang="fr-FR" sz="1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FR" sz="1400" dirty="0"/>
                </a:p>
              </p:txBody>
            </p:sp>
          </mc:Choice>
          <mc:Fallback>
            <p:sp>
              <p:nvSpPr>
                <p:cNvPr id="187" name="ZoneTexte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5783" y="5515522"/>
                  <a:ext cx="330924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2963" r="-3704" b="-257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er 3"/>
          <p:cNvGrpSpPr/>
          <p:nvPr/>
        </p:nvGrpSpPr>
        <p:grpSpPr>
          <a:xfrm>
            <a:off x="3165496" y="4929699"/>
            <a:ext cx="2429892" cy="1367335"/>
            <a:chOff x="3213741" y="5001326"/>
            <a:chExt cx="2429892" cy="1367335"/>
          </a:xfrm>
        </p:grpSpPr>
        <p:grpSp>
          <p:nvGrpSpPr>
            <p:cNvPr id="42" name="Grouper 41"/>
            <p:cNvGrpSpPr/>
            <p:nvPr/>
          </p:nvGrpSpPr>
          <p:grpSpPr>
            <a:xfrm>
              <a:off x="4079499" y="5280383"/>
              <a:ext cx="738348" cy="1088278"/>
              <a:chOff x="849929" y="4915818"/>
              <a:chExt cx="812183" cy="959505"/>
            </a:xfrm>
          </p:grpSpPr>
          <p:sp>
            <p:nvSpPr>
              <p:cNvPr id="55" name="Forme libre 54"/>
              <p:cNvSpPr/>
              <p:nvPr/>
            </p:nvSpPr>
            <p:spPr>
              <a:xfrm flipH="1">
                <a:off x="853502" y="4964635"/>
                <a:ext cx="746128" cy="904299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1992 w 793402"/>
                  <a:gd name="connsiteY0" fmla="*/ 1187072 h 1187072"/>
                  <a:gd name="connsiteX1" fmla="*/ 8431 w 793402"/>
                  <a:gd name="connsiteY1" fmla="*/ 999739 h 1187072"/>
                  <a:gd name="connsiteX2" fmla="*/ 90892 w 793402"/>
                  <a:gd name="connsiteY2" fmla="*/ 183772 h 1187072"/>
                  <a:gd name="connsiteX3" fmla="*/ 793402 w 793402"/>
                  <a:gd name="connsiteY3" fmla="*/ 1835 h 1187072"/>
                  <a:gd name="connsiteX0" fmla="*/ 9578 w 800988"/>
                  <a:gd name="connsiteY0" fmla="*/ 1187072 h 1217468"/>
                  <a:gd name="connsiteX1" fmla="*/ 5492 w 800988"/>
                  <a:gd name="connsiteY1" fmla="*/ 1136081 h 1217468"/>
                  <a:gd name="connsiteX2" fmla="*/ 98478 w 800988"/>
                  <a:gd name="connsiteY2" fmla="*/ 183772 h 1217468"/>
                  <a:gd name="connsiteX3" fmla="*/ 800988 w 800988"/>
                  <a:gd name="connsiteY3" fmla="*/ 1835 h 1217468"/>
                  <a:gd name="connsiteX0" fmla="*/ 0 w 912449"/>
                  <a:gd name="connsiteY0" fmla="*/ 855306 h 1171599"/>
                  <a:gd name="connsiteX1" fmla="*/ 116953 w 912449"/>
                  <a:gd name="connsiteY1" fmla="*/ 1136081 h 1171599"/>
                  <a:gd name="connsiteX2" fmla="*/ 209939 w 912449"/>
                  <a:gd name="connsiteY2" fmla="*/ 183772 h 1171599"/>
                  <a:gd name="connsiteX3" fmla="*/ 912449 w 912449"/>
                  <a:gd name="connsiteY3" fmla="*/ 1835 h 1171599"/>
                  <a:gd name="connsiteX0" fmla="*/ 0 w 912449"/>
                  <a:gd name="connsiteY0" fmla="*/ 855306 h 1210200"/>
                  <a:gd name="connsiteX1" fmla="*/ 122215 w 912449"/>
                  <a:gd name="connsiteY1" fmla="*/ 1176984 h 1210200"/>
                  <a:gd name="connsiteX2" fmla="*/ 209939 w 912449"/>
                  <a:gd name="connsiteY2" fmla="*/ 183772 h 1210200"/>
                  <a:gd name="connsiteX3" fmla="*/ 912449 w 912449"/>
                  <a:gd name="connsiteY3" fmla="*/ 1835 h 1210200"/>
                  <a:gd name="connsiteX0" fmla="*/ 0 w 1707101"/>
                  <a:gd name="connsiteY0" fmla="*/ 228132 h 1193645"/>
                  <a:gd name="connsiteX1" fmla="*/ 916867 w 1707101"/>
                  <a:gd name="connsiteY1" fmla="*/ 1176984 h 1193645"/>
                  <a:gd name="connsiteX2" fmla="*/ 1004591 w 1707101"/>
                  <a:gd name="connsiteY2" fmla="*/ 183772 h 1193645"/>
                  <a:gd name="connsiteX3" fmla="*/ 1707101 w 1707101"/>
                  <a:gd name="connsiteY3" fmla="*/ 1835 h 1193645"/>
                  <a:gd name="connsiteX0" fmla="*/ 0 w 1286093"/>
                  <a:gd name="connsiteY0" fmla="*/ 187229 h 1193120"/>
                  <a:gd name="connsiteX1" fmla="*/ 495859 w 1286093"/>
                  <a:gd name="connsiteY1" fmla="*/ 1176984 h 1193120"/>
                  <a:gd name="connsiteX2" fmla="*/ 583583 w 1286093"/>
                  <a:gd name="connsiteY2" fmla="*/ 183772 h 1193120"/>
                  <a:gd name="connsiteX3" fmla="*/ 1286093 w 1286093"/>
                  <a:gd name="connsiteY3" fmla="*/ 1835 h 1193120"/>
                  <a:gd name="connsiteX0" fmla="*/ 0 w 1286093"/>
                  <a:gd name="connsiteY0" fmla="*/ 187229 h 1161712"/>
                  <a:gd name="connsiteX1" fmla="*/ 480071 w 1286093"/>
                  <a:gd name="connsiteY1" fmla="*/ 1145171 h 1161712"/>
                  <a:gd name="connsiteX2" fmla="*/ 583583 w 1286093"/>
                  <a:gd name="connsiteY2" fmla="*/ 183772 h 1161712"/>
                  <a:gd name="connsiteX3" fmla="*/ 1286093 w 1286093"/>
                  <a:gd name="connsiteY3" fmla="*/ 1835 h 1161712"/>
                  <a:gd name="connsiteX0" fmla="*/ 0 w 1286093"/>
                  <a:gd name="connsiteY0" fmla="*/ 187229 h 1235423"/>
                  <a:gd name="connsiteX1" fmla="*/ 416920 w 1286093"/>
                  <a:gd name="connsiteY1" fmla="*/ 1086090 h 1235423"/>
                  <a:gd name="connsiteX2" fmla="*/ 480071 w 1286093"/>
                  <a:gd name="connsiteY2" fmla="*/ 1145171 h 1235423"/>
                  <a:gd name="connsiteX3" fmla="*/ 583583 w 1286093"/>
                  <a:gd name="connsiteY3" fmla="*/ 183772 h 1235423"/>
                  <a:gd name="connsiteX4" fmla="*/ 1286093 w 1286093"/>
                  <a:gd name="connsiteY4" fmla="*/ 1835 h 1235423"/>
                  <a:gd name="connsiteX0" fmla="*/ 0 w 1286093"/>
                  <a:gd name="connsiteY0" fmla="*/ 187229 h 1220574"/>
                  <a:gd name="connsiteX1" fmla="*/ 343244 w 1286093"/>
                  <a:gd name="connsiteY1" fmla="*/ 1040643 h 1220574"/>
                  <a:gd name="connsiteX2" fmla="*/ 480071 w 1286093"/>
                  <a:gd name="connsiteY2" fmla="*/ 1145171 h 1220574"/>
                  <a:gd name="connsiteX3" fmla="*/ 583583 w 1286093"/>
                  <a:gd name="connsiteY3" fmla="*/ 183772 h 1220574"/>
                  <a:gd name="connsiteX4" fmla="*/ 1286093 w 1286093"/>
                  <a:gd name="connsiteY4" fmla="*/ 1835 h 1220574"/>
                  <a:gd name="connsiteX0" fmla="*/ 0 w 1286093"/>
                  <a:gd name="connsiteY0" fmla="*/ 187229 h 1220574"/>
                  <a:gd name="connsiteX1" fmla="*/ 343244 w 1286093"/>
                  <a:gd name="connsiteY1" fmla="*/ 1040643 h 1220574"/>
                  <a:gd name="connsiteX2" fmla="*/ 480071 w 1286093"/>
                  <a:gd name="connsiteY2" fmla="*/ 1145171 h 1220574"/>
                  <a:gd name="connsiteX3" fmla="*/ 583583 w 1286093"/>
                  <a:gd name="connsiteY3" fmla="*/ 183772 h 1220574"/>
                  <a:gd name="connsiteX4" fmla="*/ 1286093 w 1286093"/>
                  <a:gd name="connsiteY4" fmla="*/ 1835 h 1220574"/>
                  <a:gd name="connsiteX0" fmla="*/ 0 w 1286093"/>
                  <a:gd name="connsiteY0" fmla="*/ 187229 h 1195005"/>
                  <a:gd name="connsiteX1" fmla="*/ 343244 w 1286093"/>
                  <a:gd name="connsiteY1" fmla="*/ 1040643 h 1195005"/>
                  <a:gd name="connsiteX2" fmla="*/ 480071 w 1286093"/>
                  <a:gd name="connsiteY2" fmla="*/ 1145171 h 1195005"/>
                  <a:gd name="connsiteX3" fmla="*/ 583583 w 1286093"/>
                  <a:gd name="connsiteY3" fmla="*/ 183772 h 1195005"/>
                  <a:gd name="connsiteX4" fmla="*/ 1286093 w 1286093"/>
                  <a:gd name="connsiteY4" fmla="*/ 1835 h 1195005"/>
                  <a:gd name="connsiteX0" fmla="*/ 0 w 1286093"/>
                  <a:gd name="connsiteY0" fmla="*/ 187229 h 1193841"/>
                  <a:gd name="connsiteX1" fmla="*/ 343244 w 1286093"/>
                  <a:gd name="connsiteY1" fmla="*/ 1040643 h 1193841"/>
                  <a:gd name="connsiteX2" fmla="*/ 480071 w 1286093"/>
                  <a:gd name="connsiteY2" fmla="*/ 1145171 h 1193841"/>
                  <a:gd name="connsiteX3" fmla="*/ 583583 w 1286093"/>
                  <a:gd name="connsiteY3" fmla="*/ 183772 h 1193841"/>
                  <a:gd name="connsiteX4" fmla="*/ 1286093 w 1286093"/>
                  <a:gd name="connsiteY4" fmla="*/ 1835 h 1193841"/>
                  <a:gd name="connsiteX0" fmla="*/ 0 w 1286093"/>
                  <a:gd name="connsiteY0" fmla="*/ 187229 h 1211807"/>
                  <a:gd name="connsiteX1" fmla="*/ 437970 w 1286093"/>
                  <a:gd name="connsiteY1" fmla="*/ 1136083 h 1211807"/>
                  <a:gd name="connsiteX2" fmla="*/ 480071 w 1286093"/>
                  <a:gd name="connsiteY2" fmla="*/ 1145171 h 1211807"/>
                  <a:gd name="connsiteX3" fmla="*/ 583583 w 1286093"/>
                  <a:gd name="connsiteY3" fmla="*/ 183772 h 1211807"/>
                  <a:gd name="connsiteX4" fmla="*/ 1286093 w 1286093"/>
                  <a:gd name="connsiteY4" fmla="*/ 1835 h 1211807"/>
                  <a:gd name="connsiteX0" fmla="*/ 0 w 1286093"/>
                  <a:gd name="connsiteY0" fmla="*/ 187229 h 1161319"/>
                  <a:gd name="connsiteX1" fmla="*/ 437970 w 1286093"/>
                  <a:gd name="connsiteY1" fmla="*/ 1136083 h 1161319"/>
                  <a:gd name="connsiteX2" fmla="*/ 480071 w 1286093"/>
                  <a:gd name="connsiteY2" fmla="*/ 1145171 h 1161319"/>
                  <a:gd name="connsiteX3" fmla="*/ 583583 w 1286093"/>
                  <a:gd name="connsiteY3" fmla="*/ 183772 h 1161319"/>
                  <a:gd name="connsiteX4" fmla="*/ 1286093 w 1286093"/>
                  <a:gd name="connsiteY4" fmla="*/ 1835 h 1161319"/>
                  <a:gd name="connsiteX0" fmla="*/ 0 w 1286093"/>
                  <a:gd name="connsiteY0" fmla="*/ 187229 h 1152172"/>
                  <a:gd name="connsiteX1" fmla="*/ 437970 w 1286093"/>
                  <a:gd name="connsiteY1" fmla="*/ 1136083 h 1152172"/>
                  <a:gd name="connsiteX2" fmla="*/ 480071 w 1286093"/>
                  <a:gd name="connsiteY2" fmla="*/ 1145171 h 1152172"/>
                  <a:gd name="connsiteX3" fmla="*/ 583583 w 1286093"/>
                  <a:gd name="connsiteY3" fmla="*/ 183772 h 1152172"/>
                  <a:gd name="connsiteX4" fmla="*/ 1286093 w 1286093"/>
                  <a:gd name="connsiteY4" fmla="*/ 1835 h 1152172"/>
                  <a:gd name="connsiteX0" fmla="*/ 0 w 1286093"/>
                  <a:gd name="connsiteY0" fmla="*/ 187229 h 1152172"/>
                  <a:gd name="connsiteX1" fmla="*/ 380143 w 1286093"/>
                  <a:gd name="connsiteY1" fmla="*/ 101253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316502 w 1286093"/>
                  <a:gd name="connsiteY1" fmla="*/ 104001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316502 w 1286093"/>
                  <a:gd name="connsiteY1" fmla="*/ 104001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53423 w 1286093"/>
                  <a:gd name="connsiteY1" fmla="*/ 1077795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53423 w 1286093"/>
                  <a:gd name="connsiteY1" fmla="*/ 1077795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53423 w 1286093"/>
                  <a:gd name="connsiteY1" fmla="*/ 1077795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01715 w 1286093"/>
                  <a:gd name="connsiteY1" fmla="*/ 112932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2172"/>
                  <a:gd name="connsiteX1" fmla="*/ 101715 w 1286093"/>
                  <a:gd name="connsiteY1" fmla="*/ 1129320 h 1152172"/>
                  <a:gd name="connsiteX2" fmla="*/ 437970 w 1286093"/>
                  <a:gd name="connsiteY2" fmla="*/ 1136083 h 1152172"/>
                  <a:gd name="connsiteX3" fmla="*/ 480071 w 1286093"/>
                  <a:gd name="connsiteY3" fmla="*/ 1145171 h 1152172"/>
                  <a:gd name="connsiteX4" fmla="*/ 583583 w 1286093"/>
                  <a:gd name="connsiteY4" fmla="*/ 183772 h 1152172"/>
                  <a:gd name="connsiteX5" fmla="*/ 1286093 w 1286093"/>
                  <a:gd name="connsiteY5" fmla="*/ 1835 h 1152172"/>
                  <a:gd name="connsiteX0" fmla="*/ 0 w 1286093"/>
                  <a:gd name="connsiteY0" fmla="*/ 187229 h 1154717"/>
                  <a:gd name="connsiteX1" fmla="*/ 93761 w 1286093"/>
                  <a:gd name="connsiteY1" fmla="*/ 1153365 h 1154717"/>
                  <a:gd name="connsiteX2" fmla="*/ 437970 w 1286093"/>
                  <a:gd name="connsiteY2" fmla="*/ 1136083 h 1154717"/>
                  <a:gd name="connsiteX3" fmla="*/ 480071 w 1286093"/>
                  <a:gd name="connsiteY3" fmla="*/ 1145171 h 1154717"/>
                  <a:gd name="connsiteX4" fmla="*/ 583583 w 1286093"/>
                  <a:gd name="connsiteY4" fmla="*/ 183772 h 1154717"/>
                  <a:gd name="connsiteX5" fmla="*/ 1286093 w 1286093"/>
                  <a:gd name="connsiteY5" fmla="*/ 1835 h 1154717"/>
                  <a:gd name="connsiteX0" fmla="*/ 0 w 1286093"/>
                  <a:gd name="connsiteY0" fmla="*/ 187229 h 1155852"/>
                  <a:gd name="connsiteX1" fmla="*/ 93761 w 1286093"/>
                  <a:gd name="connsiteY1" fmla="*/ 1153365 h 1155852"/>
                  <a:gd name="connsiteX2" fmla="*/ 437970 w 1286093"/>
                  <a:gd name="connsiteY2" fmla="*/ 1136083 h 1155852"/>
                  <a:gd name="connsiteX3" fmla="*/ 480071 w 1286093"/>
                  <a:gd name="connsiteY3" fmla="*/ 1145171 h 1155852"/>
                  <a:gd name="connsiteX4" fmla="*/ 583583 w 1286093"/>
                  <a:gd name="connsiteY4" fmla="*/ 183772 h 1155852"/>
                  <a:gd name="connsiteX5" fmla="*/ 1286093 w 1286093"/>
                  <a:gd name="connsiteY5" fmla="*/ 1835 h 1155852"/>
                  <a:gd name="connsiteX0" fmla="*/ 0 w 1286093"/>
                  <a:gd name="connsiteY0" fmla="*/ 187229 h 1183397"/>
                  <a:gd name="connsiteX1" fmla="*/ 65917 w 1286093"/>
                  <a:gd name="connsiteY1" fmla="*/ 1094969 h 1183397"/>
                  <a:gd name="connsiteX2" fmla="*/ 93761 w 1286093"/>
                  <a:gd name="connsiteY2" fmla="*/ 1153365 h 1183397"/>
                  <a:gd name="connsiteX3" fmla="*/ 437970 w 1286093"/>
                  <a:gd name="connsiteY3" fmla="*/ 1136083 h 1183397"/>
                  <a:gd name="connsiteX4" fmla="*/ 480071 w 1286093"/>
                  <a:gd name="connsiteY4" fmla="*/ 1145171 h 1183397"/>
                  <a:gd name="connsiteX5" fmla="*/ 583583 w 1286093"/>
                  <a:gd name="connsiteY5" fmla="*/ 183772 h 1183397"/>
                  <a:gd name="connsiteX6" fmla="*/ 1286093 w 1286093"/>
                  <a:gd name="connsiteY6" fmla="*/ 1835 h 1183397"/>
                  <a:gd name="connsiteX0" fmla="*/ 0 w 1286093"/>
                  <a:gd name="connsiteY0" fmla="*/ 187229 h 1183397"/>
                  <a:gd name="connsiteX1" fmla="*/ 65917 w 1286093"/>
                  <a:gd name="connsiteY1" fmla="*/ 1094969 h 1183397"/>
                  <a:gd name="connsiteX2" fmla="*/ 93761 w 1286093"/>
                  <a:gd name="connsiteY2" fmla="*/ 1153365 h 1183397"/>
                  <a:gd name="connsiteX3" fmla="*/ 437970 w 1286093"/>
                  <a:gd name="connsiteY3" fmla="*/ 1136083 h 1183397"/>
                  <a:gd name="connsiteX4" fmla="*/ 480071 w 1286093"/>
                  <a:gd name="connsiteY4" fmla="*/ 1145171 h 1183397"/>
                  <a:gd name="connsiteX5" fmla="*/ 583583 w 1286093"/>
                  <a:gd name="connsiteY5" fmla="*/ 183772 h 1183397"/>
                  <a:gd name="connsiteX6" fmla="*/ 1286093 w 1286093"/>
                  <a:gd name="connsiteY6" fmla="*/ 1835 h 1183397"/>
                  <a:gd name="connsiteX0" fmla="*/ 0 w 1286093"/>
                  <a:gd name="connsiteY0" fmla="*/ 187229 h 1177355"/>
                  <a:gd name="connsiteX1" fmla="*/ 81827 w 1286093"/>
                  <a:gd name="connsiteY1" fmla="*/ 1084664 h 1177355"/>
                  <a:gd name="connsiteX2" fmla="*/ 93761 w 1286093"/>
                  <a:gd name="connsiteY2" fmla="*/ 1153365 h 1177355"/>
                  <a:gd name="connsiteX3" fmla="*/ 437970 w 1286093"/>
                  <a:gd name="connsiteY3" fmla="*/ 1136083 h 1177355"/>
                  <a:gd name="connsiteX4" fmla="*/ 480071 w 1286093"/>
                  <a:gd name="connsiteY4" fmla="*/ 1145171 h 1177355"/>
                  <a:gd name="connsiteX5" fmla="*/ 583583 w 1286093"/>
                  <a:gd name="connsiteY5" fmla="*/ 183772 h 1177355"/>
                  <a:gd name="connsiteX6" fmla="*/ 1286093 w 1286093"/>
                  <a:gd name="connsiteY6" fmla="*/ 1835 h 1177355"/>
                  <a:gd name="connsiteX0" fmla="*/ 0 w 1286093"/>
                  <a:gd name="connsiteY0" fmla="*/ 187229 h 1177355"/>
                  <a:gd name="connsiteX1" fmla="*/ 81827 w 1286093"/>
                  <a:gd name="connsiteY1" fmla="*/ 1084664 h 1177355"/>
                  <a:gd name="connsiteX2" fmla="*/ 93761 w 1286093"/>
                  <a:gd name="connsiteY2" fmla="*/ 1153365 h 1177355"/>
                  <a:gd name="connsiteX3" fmla="*/ 437970 w 1286093"/>
                  <a:gd name="connsiteY3" fmla="*/ 1136083 h 1177355"/>
                  <a:gd name="connsiteX4" fmla="*/ 480071 w 1286093"/>
                  <a:gd name="connsiteY4" fmla="*/ 1145171 h 1177355"/>
                  <a:gd name="connsiteX5" fmla="*/ 583583 w 1286093"/>
                  <a:gd name="connsiteY5" fmla="*/ 183772 h 1177355"/>
                  <a:gd name="connsiteX6" fmla="*/ 1286093 w 1286093"/>
                  <a:gd name="connsiteY6" fmla="*/ 1835 h 1177355"/>
                  <a:gd name="connsiteX0" fmla="*/ 0 w 1286093"/>
                  <a:gd name="connsiteY0" fmla="*/ 187229 h 1168571"/>
                  <a:gd name="connsiteX1" fmla="*/ 81827 w 1286093"/>
                  <a:gd name="connsiteY1" fmla="*/ 1084664 h 1168571"/>
                  <a:gd name="connsiteX2" fmla="*/ 93761 w 1286093"/>
                  <a:gd name="connsiteY2" fmla="*/ 1153365 h 1168571"/>
                  <a:gd name="connsiteX3" fmla="*/ 437970 w 1286093"/>
                  <a:gd name="connsiteY3" fmla="*/ 1136083 h 1168571"/>
                  <a:gd name="connsiteX4" fmla="*/ 480071 w 1286093"/>
                  <a:gd name="connsiteY4" fmla="*/ 1145171 h 1168571"/>
                  <a:gd name="connsiteX5" fmla="*/ 583583 w 1286093"/>
                  <a:gd name="connsiteY5" fmla="*/ 183772 h 1168571"/>
                  <a:gd name="connsiteX6" fmla="*/ 1286093 w 1286093"/>
                  <a:gd name="connsiteY6" fmla="*/ 1835 h 1168571"/>
                  <a:gd name="connsiteX0" fmla="*/ 0 w 1286093"/>
                  <a:gd name="connsiteY0" fmla="*/ 187229 h 1168571"/>
                  <a:gd name="connsiteX1" fmla="*/ 61939 w 1286093"/>
                  <a:gd name="connsiteY1" fmla="*/ 346144 h 1168571"/>
                  <a:gd name="connsiteX2" fmla="*/ 81827 w 1286093"/>
                  <a:gd name="connsiteY2" fmla="*/ 1084664 h 1168571"/>
                  <a:gd name="connsiteX3" fmla="*/ 93761 w 1286093"/>
                  <a:gd name="connsiteY3" fmla="*/ 1153365 h 1168571"/>
                  <a:gd name="connsiteX4" fmla="*/ 437970 w 1286093"/>
                  <a:gd name="connsiteY4" fmla="*/ 1136083 h 1168571"/>
                  <a:gd name="connsiteX5" fmla="*/ 480071 w 1286093"/>
                  <a:gd name="connsiteY5" fmla="*/ 1145171 h 1168571"/>
                  <a:gd name="connsiteX6" fmla="*/ 583583 w 1286093"/>
                  <a:gd name="connsiteY6" fmla="*/ 183772 h 1168571"/>
                  <a:gd name="connsiteX7" fmla="*/ 1286093 w 1286093"/>
                  <a:gd name="connsiteY7" fmla="*/ 1835 h 1168571"/>
                  <a:gd name="connsiteX0" fmla="*/ 554818 w 1224392"/>
                  <a:gd name="connsiteY0" fmla="*/ 111659 h 1168571"/>
                  <a:gd name="connsiteX1" fmla="*/ 238 w 1224392"/>
                  <a:gd name="connsiteY1" fmla="*/ 346144 h 1168571"/>
                  <a:gd name="connsiteX2" fmla="*/ 20126 w 1224392"/>
                  <a:gd name="connsiteY2" fmla="*/ 1084664 h 1168571"/>
                  <a:gd name="connsiteX3" fmla="*/ 32060 w 1224392"/>
                  <a:gd name="connsiteY3" fmla="*/ 1153365 h 1168571"/>
                  <a:gd name="connsiteX4" fmla="*/ 376269 w 1224392"/>
                  <a:gd name="connsiteY4" fmla="*/ 1136083 h 1168571"/>
                  <a:gd name="connsiteX5" fmla="*/ 418370 w 1224392"/>
                  <a:gd name="connsiteY5" fmla="*/ 1145171 h 1168571"/>
                  <a:gd name="connsiteX6" fmla="*/ 521882 w 1224392"/>
                  <a:gd name="connsiteY6" fmla="*/ 183772 h 1168571"/>
                  <a:gd name="connsiteX7" fmla="*/ 1224392 w 1224392"/>
                  <a:gd name="connsiteY7" fmla="*/ 1835 h 1168571"/>
                  <a:gd name="connsiteX0" fmla="*/ 570721 w 1240295"/>
                  <a:gd name="connsiteY0" fmla="*/ 111659 h 1168571"/>
                  <a:gd name="connsiteX1" fmla="*/ 231 w 1240295"/>
                  <a:gd name="connsiteY1" fmla="*/ 256834 h 1168571"/>
                  <a:gd name="connsiteX2" fmla="*/ 36029 w 1240295"/>
                  <a:gd name="connsiteY2" fmla="*/ 1084664 h 1168571"/>
                  <a:gd name="connsiteX3" fmla="*/ 47963 w 1240295"/>
                  <a:gd name="connsiteY3" fmla="*/ 1153365 h 1168571"/>
                  <a:gd name="connsiteX4" fmla="*/ 392172 w 1240295"/>
                  <a:gd name="connsiteY4" fmla="*/ 1136083 h 1168571"/>
                  <a:gd name="connsiteX5" fmla="*/ 434273 w 1240295"/>
                  <a:gd name="connsiteY5" fmla="*/ 1145171 h 1168571"/>
                  <a:gd name="connsiteX6" fmla="*/ 537785 w 1240295"/>
                  <a:gd name="connsiteY6" fmla="*/ 183772 h 1168571"/>
                  <a:gd name="connsiteX7" fmla="*/ 1240295 w 1240295"/>
                  <a:gd name="connsiteY7" fmla="*/ 1835 h 1168571"/>
                  <a:gd name="connsiteX0" fmla="*/ 601319 w 1270893"/>
                  <a:gd name="connsiteY0" fmla="*/ 111659 h 1168571"/>
                  <a:gd name="connsiteX1" fmla="*/ 30829 w 1270893"/>
                  <a:gd name="connsiteY1" fmla="*/ 256834 h 1168571"/>
                  <a:gd name="connsiteX2" fmla="*/ 66627 w 1270893"/>
                  <a:gd name="connsiteY2" fmla="*/ 1084664 h 1168571"/>
                  <a:gd name="connsiteX3" fmla="*/ 78561 w 1270893"/>
                  <a:gd name="connsiteY3" fmla="*/ 1153365 h 1168571"/>
                  <a:gd name="connsiteX4" fmla="*/ 422770 w 1270893"/>
                  <a:gd name="connsiteY4" fmla="*/ 1136083 h 1168571"/>
                  <a:gd name="connsiteX5" fmla="*/ 464871 w 1270893"/>
                  <a:gd name="connsiteY5" fmla="*/ 1145171 h 1168571"/>
                  <a:gd name="connsiteX6" fmla="*/ 568383 w 1270893"/>
                  <a:gd name="connsiteY6" fmla="*/ 183772 h 1168571"/>
                  <a:gd name="connsiteX7" fmla="*/ 1270893 w 1270893"/>
                  <a:gd name="connsiteY7" fmla="*/ 1835 h 1168571"/>
                  <a:gd name="connsiteX0" fmla="*/ 601319 w 1270893"/>
                  <a:gd name="connsiteY0" fmla="*/ 111659 h 1168571"/>
                  <a:gd name="connsiteX1" fmla="*/ 30829 w 1270893"/>
                  <a:gd name="connsiteY1" fmla="*/ 256834 h 1168571"/>
                  <a:gd name="connsiteX2" fmla="*/ 66627 w 1270893"/>
                  <a:gd name="connsiteY2" fmla="*/ 1084664 h 1168571"/>
                  <a:gd name="connsiteX3" fmla="*/ 78561 w 1270893"/>
                  <a:gd name="connsiteY3" fmla="*/ 1153365 h 1168571"/>
                  <a:gd name="connsiteX4" fmla="*/ 422770 w 1270893"/>
                  <a:gd name="connsiteY4" fmla="*/ 1136083 h 1168571"/>
                  <a:gd name="connsiteX5" fmla="*/ 464871 w 1270893"/>
                  <a:gd name="connsiteY5" fmla="*/ 1145171 h 1168571"/>
                  <a:gd name="connsiteX6" fmla="*/ 568383 w 1270893"/>
                  <a:gd name="connsiteY6" fmla="*/ 183772 h 1168571"/>
                  <a:gd name="connsiteX7" fmla="*/ 1270893 w 1270893"/>
                  <a:gd name="connsiteY7" fmla="*/ 1835 h 1168571"/>
                  <a:gd name="connsiteX0" fmla="*/ 609006 w 1278580"/>
                  <a:gd name="connsiteY0" fmla="*/ 111659 h 1168571"/>
                  <a:gd name="connsiteX1" fmla="*/ 30560 w 1278580"/>
                  <a:gd name="connsiteY1" fmla="*/ 263704 h 1168571"/>
                  <a:gd name="connsiteX2" fmla="*/ 74314 w 1278580"/>
                  <a:gd name="connsiteY2" fmla="*/ 1084664 h 1168571"/>
                  <a:gd name="connsiteX3" fmla="*/ 86248 w 1278580"/>
                  <a:gd name="connsiteY3" fmla="*/ 1153365 h 1168571"/>
                  <a:gd name="connsiteX4" fmla="*/ 430457 w 1278580"/>
                  <a:gd name="connsiteY4" fmla="*/ 1136083 h 1168571"/>
                  <a:gd name="connsiteX5" fmla="*/ 472558 w 1278580"/>
                  <a:gd name="connsiteY5" fmla="*/ 1145171 h 1168571"/>
                  <a:gd name="connsiteX6" fmla="*/ 576070 w 1278580"/>
                  <a:gd name="connsiteY6" fmla="*/ 183772 h 1168571"/>
                  <a:gd name="connsiteX7" fmla="*/ 1278580 w 1278580"/>
                  <a:gd name="connsiteY7" fmla="*/ 1835 h 1168571"/>
                  <a:gd name="connsiteX0" fmla="*/ 602018 w 1271592"/>
                  <a:gd name="connsiteY0" fmla="*/ 111659 h 1168571"/>
                  <a:gd name="connsiteX1" fmla="*/ 23572 w 1271592"/>
                  <a:gd name="connsiteY1" fmla="*/ 263704 h 1168571"/>
                  <a:gd name="connsiteX2" fmla="*/ 67326 w 1271592"/>
                  <a:gd name="connsiteY2" fmla="*/ 1084664 h 1168571"/>
                  <a:gd name="connsiteX3" fmla="*/ 79260 w 1271592"/>
                  <a:gd name="connsiteY3" fmla="*/ 1153365 h 1168571"/>
                  <a:gd name="connsiteX4" fmla="*/ 423469 w 1271592"/>
                  <a:gd name="connsiteY4" fmla="*/ 1136083 h 1168571"/>
                  <a:gd name="connsiteX5" fmla="*/ 465570 w 1271592"/>
                  <a:gd name="connsiteY5" fmla="*/ 1145171 h 1168571"/>
                  <a:gd name="connsiteX6" fmla="*/ 569082 w 1271592"/>
                  <a:gd name="connsiteY6" fmla="*/ 183772 h 1168571"/>
                  <a:gd name="connsiteX7" fmla="*/ 1271592 w 1271592"/>
                  <a:gd name="connsiteY7" fmla="*/ 1835 h 1168571"/>
                  <a:gd name="connsiteX0" fmla="*/ 626012 w 1295586"/>
                  <a:gd name="connsiteY0" fmla="*/ 111659 h 1168571"/>
                  <a:gd name="connsiteX1" fmla="*/ 43590 w 1295586"/>
                  <a:gd name="connsiteY1" fmla="*/ 170961 h 1168571"/>
                  <a:gd name="connsiteX2" fmla="*/ 47566 w 1295586"/>
                  <a:gd name="connsiteY2" fmla="*/ 263704 h 1168571"/>
                  <a:gd name="connsiteX3" fmla="*/ 91320 w 1295586"/>
                  <a:gd name="connsiteY3" fmla="*/ 1084664 h 1168571"/>
                  <a:gd name="connsiteX4" fmla="*/ 103254 w 1295586"/>
                  <a:gd name="connsiteY4" fmla="*/ 1153365 h 1168571"/>
                  <a:gd name="connsiteX5" fmla="*/ 447463 w 1295586"/>
                  <a:gd name="connsiteY5" fmla="*/ 1136083 h 1168571"/>
                  <a:gd name="connsiteX6" fmla="*/ 489564 w 1295586"/>
                  <a:gd name="connsiteY6" fmla="*/ 1145171 h 1168571"/>
                  <a:gd name="connsiteX7" fmla="*/ 593076 w 1295586"/>
                  <a:gd name="connsiteY7" fmla="*/ 183772 h 1168571"/>
                  <a:gd name="connsiteX8" fmla="*/ 1295586 w 1295586"/>
                  <a:gd name="connsiteY8" fmla="*/ 1835 h 1168571"/>
                  <a:gd name="connsiteX0" fmla="*/ 580854 w 1250428"/>
                  <a:gd name="connsiteY0" fmla="*/ 111659 h 1168571"/>
                  <a:gd name="connsiteX1" fmla="*/ 97870 w 1250428"/>
                  <a:gd name="connsiteY1" fmla="*/ 191571 h 1168571"/>
                  <a:gd name="connsiteX2" fmla="*/ 2408 w 1250428"/>
                  <a:gd name="connsiteY2" fmla="*/ 263704 h 1168571"/>
                  <a:gd name="connsiteX3" fmla="*/ 46162 w 1250428"/>
                  <a:gd name="connsiteY3" fmla="*/ 1084664 h 1168571"/>
                  <a:gd name="connsiteX4" fmla="*/ 58096 w 1250428"/>
                  <a:gd name="connsiteY4" fmla="*/ 1153365 h 1168571"/>
                  <a:gd name="connsiteX5" fmla="*/ 402305 w 1250428"/>
                  <a:gd name="connsiteY5" fmla="*/ 1136083 h 1168571"/>
                  <a:gd name="connsiteX6" fmla="*/ 444406 w 1250428"/>
                  <a:gd name="connsiteY6" fmla="*/ 1145171 h 1168571"/>
                  <a:gd name="connsiteX7" fmla="*/ 547918 w 1250428"/>
                  <a:gd name="connsiteY7" fmla="*/ 183772 h 1168571"/>
                  <a:gd name="connsiteX8" fmla="*/ 1250428 w 1250428"/>
                  <a:gd name="connsiteY8" fmla="*/ 1835 h 1168571"/>
                  <a:gd name="connsiteX0" fmla="*/ 625863 w 1250428"/>
                  <a:gd name="connsiteY0" fmla="*/ 115546 h 1168571"/>
                  <a:gd name="connsiteX1" fmla="*/ 97870 w 1250428"/>
                  <a:gd name="connsiteY1" fmla="*/ 191571 h 1168571"/>
                  <a:gd name="connsiteX2" fmla="*/ 2408 w 1250428"/>
                  <a:gd name="connsiteY2" fmla="*/ 263704 h 1168571"/>
                  <a:gd name="connsiteX3" fmla="*/ 46162 w 1250428"/>
                  <a:gd name="connsiteY3" fmla="*/ 1084664 h 1168571"/>
                  <a:gd name="connsiteX4" fmla="*/ 58096 w 1250428"/>
                  <a:gd name="connsiteY4" fmla="*/ 1153365 h 1168571"/>
                  <a:gd name="connsiteX5" fmla="*/ 402305 w 1250428"/>
                  <a:gd name="connsiteY5" fmla="*/ 1136083 h 1168571"/>
                  <a:gd name="connsiteX6" fmla="*/ 444406 w 1250428"/>
                  <a:gd name="connsiteY6" fmla="*/ 1145171 h 1168571"/>
                  <a:gd name="connsiteX7" fmla="*/ 547918 w 1250428"/>
                  <a:gd name="connsiteY7" fmla="*/ 183772 h 1168571"/>
                  <a:gd name="connsiteX8" fmla="*/ 1250428 w 1250428"/>
                  <a:gd name="connsiteY8" fmla="*/ 1835 h 1168571"/>
                  <a:gd name="connsiteX0" fmla="*/ 625863 w 1250428"/>
                  <a:gd name="connsiteY0" fmla="*/ 115546 h 1168571"/>
                  <a:gd name="connsiteX1" fmla="*/ 97870 w 1250428"/>
                  <a:gd name="connsiteY1" fmla="*/ 191571 h 1168571"/>
                  <a:gd name="connsiteX2" fmla="*/ 2408 w 1250428"/>
                  <a:gd name="connsiteY2" fmla="*/ 263704 h 1168571"/>
                  <a:gd name="connsiteX3" fmla="*/ 46162 w 1250428"/>
                  <a:gd name="connsiteY3" fmla="*/ 1084664 h 1168571"/>
                  <a:gd name="connsiteX4" fmla="*/ 58096 w 1250428"/>
                  <a:gd name="connsiteY4" fmla="*/ 1153365 h 1168571"/>
                  <a:gd name="connsiteX5" fmla="*/ 402305 w 1250428"/>
                  <a:gd name="connsiteY5" fmla="*/ 1136083 h 1168571"/>
                  <a:gd name="connsiteX6" fmla="*/ 444406 w 1250428"/>
                  <a:gd name="connsiteY6" fmla="*/ 1145171 h 1168571"/>
                  <a:gd name="connsiteX7" fmla="*/ 547918 w 1250428"/>
                  <a:gd name="connsiteY7" fmla="*/ 183772 h 1168571"/>
                  <a:gd name="connsiteX8" fmla="*/ 1250428 w 1250428"/>
                  <a:gd name="connsiteY8" fmla="*/ 1835 h 1168571"/>
                  <a:gd name="connsiteX0" fmla="*/ 761240 w 1385805"/>
                  <a:gd name="connsiteY0" fmla="*/ 115546 h 1168571"/>
                  <a:gd name="connsiteX1" fmla="*/ 26206 w 1385805"/>
                  <a:gd name="connsiteY1" fmla="*/ 168249 h 1168571"/>
                  <a:gd name="connsiteX2" fmla="*/ 137785 w 1385805"/>
                  <a:gd name="connsiteY2" fmla="*/ 263704 h 1168571"/>
                  <a:gd name="connsiteX3" fmla="*/ 181539 w 1385805"/>
                  <a:gd name="connsiteY3" fmla="*/ 1084664 h 1168571"/>
                  <a:gd name="connsiteX4" fmla="*/ 193473 w 1385805"/>
                  <a:gd name="connsiteY4" fmla="*/ 1153365 h 1168571"/>
                  <a:gd name="connsiteX5" fmla="*/ 537682 w 1385805"/>
                  <a:gd name="connsiteY5" fmla="*/ 1136083 h 1168571"/>
                  <a:gd name="connsiteX6" fmla="*/ 579783 w 1385805"/>
                  <a:gd name="connsiteY6" fmla="*/ 1145171 h 1168571"/>
                  <a:gd name="connsiteX7" fmla="*/ 683295 w 1385805"/>
                  <a:gd name="connsiteY7" fmla="*/ 183772 h 1168571"/>
                  <a:gd name="connsiteX8" fmla="*/ 1385805 w 1385805"/>
                  <a:gd name="connsiteY8" fmla="*/ 1835 h 1168571"/>
                  <a:gd name="connsiteX0" fmla="*/ 761240 w 1385805"/>
                  <a:gd name="connsiteY0" fmla="*/ 115546 h 1168571"/>
                  <a:gd name="connsiteX1" fmla="*/ 26206 w 1385805"/>
                  <a:gd name="connsiteY1" fmla="*/ 168249 h 1168571"/>
                  <a:gd name="connsiteX2" fmla="*/ 137785 w 1385805"/>
                  <a:gd name="connsiteY2" fmla="*/ 263704 h 1168571"/>
                  <a:gd name="connsiteX3" fmla="*/ 181539 w 1385805"/>
                  <a:gd name="connsiteY3" fmla="*/ 1084664 h 1168571"/>
                  <a:gd name="connsiteX4" fmla="*/ 193473 w 1385805"/>
                  <a:gd name="connsiteY4" fmla="*/ 1153365 h 1168571"/>
                  <a:gd name="connsiteX5" fmla="*/ 537682 w 1385805"/>
                  <a:gd name="connsiteY5" fmla="*/ 1136083 h 1168571"/>
                  <a:gd name="connsiteX6" fmla="*/ 579783 w 1385805"/>
                  <a:gd name="connsiteY6" fmla="*/ 1145171 h 1168571"/>
                  <a:gd name="connsiteX7" fmla="*/ 683295 w 1385805"/>
                  <a:gd name="connsiteY7" fmla="*/ 183772 h 1168571"/>
                  <a:gd name="connsiteX8" fmla="*/ 1385805 w 1385805"/>
                  <a:gd name="connsiteY8" fmla="*/ 1835 h 1168571"/>
                  <a:gd name="connsiteX0" fmla="*/ 725390 w 1349955"/>
                  <a:gd name="connsiteY0" fmla="*/ 115546 h 1168571"/>
                  <a:gd name="connsiteX1" fmla="*/ 30864 w 1349955"/>
                  <a:gd name="connsiteY1" fmla="*/ 133266 h 1168571"/>
                  <a:gd name="connsiteX2" fmla="*/ 101935 w 1349955"/>
                  <a:gd name="connsiteY2" fmla="*/ 263704 h 1168571"/>
                  <a:gd name="connsiteX3" fmla="*/ 145689 w 1349955"/>
                  <a:gd name="connsiteY3" fmla="*/ 1084664 h 1168571"/>
                  <a:gd name="connsiteX4" fmla="*/ 157623 w 1349955"/>
                  <a:gd name="connsiteY4" fmla="*/ 1153365 h 1168571"/>
                  <a:gd name="connsiteX5" fmla="*/ 501832 w 1349955"/>
                  <a:gd name="connsiteY5" fmla="*/ 1136083 h 1168571"/>
                  <a:gd name="connsiteX6" fmla="*/ 543933 w 1349955"/>
                  <a:gd name="connsiteY6" fmla="*/ 1145171 h 1168571"/>
                  <a:gd name="connsiteX7" fmla="*/ 647445 w 1349955"/>
                  <a:gd name="connsiteY7" fmla="*/ 183772 h 1168571"/>
                  <a:gd name="connsiteX8" fmla="*/ 1349955 w 1349955"/>
                  <a:gd name="connsiteY8" fmla="*/ 1835 h 1168571"/>
                  <a:gd name="connsiteX0" fmla="*/ 725390 w 1349955"/>
                  <a:gd name="connsiteY0" fmla="*/ 115546 h 1168571"/>
                  <a:gd name="connsiteX1" fmla="*/ 30864 w 1349955"/>
                  <a:gd name="connsiteY1" fmla="*/ 133266 h 1168571"/>
                  <a:gd name="connsiteX2" fmla="*/ 101935 w 1349955"/>
                  <a:gd name="connsiteY2" fmla="*/ 263704 h 1168571"/>
                  <a:gd name="connsiteX3" fmla="*/ 145689 w 1349955"/>
                  <a:gd name="connsiteY3" fmla="*/ 1084664 h 1168571"/>
                  <a:gd name="connsiteX4" fmla="*/ 157623 w 1349955"/>
                  <a:gd name="connsiteY4" fmla="*/ 1153365 h 1168571"/>
                  <a:gd name="connsiteX5" fmla="*/ 501832 w 1349955"/>
                  <a:gd name="connsiteY5" fmla="*/ 1136083 h 1168571"/>
                  <a:gd name="connsiteX6" fmla="*/ 543933 w 1349955"/>
                  <a:gd name="connsiteY6" fmla="*/ 1145171 h 1168571"/>
                  <a:gd name="connsiteX7" fmla="*/ 647445 w 1349955"/>
                  <a:gd name="connsiteY7" fmla="*/ 183772 h 1168571"/>
                  <a:gd name="connsiteX8" fmla="*/ 1349955 w 1349955"/>
                  <a:gd name="connsiteY8" fmla="*/ 1835 h 1168571"/>
                  <a:gd name="connsiteX0" fmla="*/ 696521 w 1321086"/>
                  <a:gd name="connsiteY0" fmla="*/ 115546 h 1168571"/>
                  <a:gd name="connsiteX1" fmla="*/ 1995 w 1321086"/>
                  <a:gd name="connsiteY1" fmla="*/ 133266 h 1168571"/>
                  <a:gd name="connsiteX2" fmla="*/ 73066 w 1321086"/>
                  <a:gd name="connsiteY2" fmla="*/ 263704 h 1168571"/>
                  <a:gd name="connsiteX3" fmla="*/ 116820 w 1321086"/>
                  <a:gd name="connsiteY3" fmla="*/ 1084664 h 1168571"/>
                  <a:gd name="connsiteX4" fmla="*/ 128754 w 1321086"/>
                  <a:gd name="connsiteY4" fmla="*/ 1153365 h 1168571"/>
                  <a:gd name="connsiteX5" fmla="*/ 472963 w 1321086"/>
                  <a:gd name="connsiteY5" fmla="*/ 1136083 h 1168571"/>
                  <a:gd name="connsiteX6" fmla="*/ 515064 w 1321086"/>
                  <a:gd name="connsiteY6" fmla="*/ 1145171 h 1168571"/>
                  <a:gd name="connsiteX7" fmla="*/ 618576 w 1321086"/>
                  <a:gd name="connsiteY7" fmla="*/ 183772 h 1168571"/>
                  <a:gd name="connsiteX8" fmla="*/ 1321086 w 1321086"/>
                  <a:gd name="connsiteY8" fmla="*/ 1835 h 1168571"/>
                  <a:gd name="connsiteX0" fmla="*/ 698998 w 1323563"/>
                  <a:gd name="connsiteY0" fmla="*/ 115546 h 1168571"/>
                  <a:gd name="connsiteX1" fmla="*/ 4472 w 1323563"/>
                  <a:gd name="connsiteY1" fmla="*/ 133266 h 1168571"/>
                  <a:gd name="connsiteX2" fmla="*/ 75543 w 1323563"/>
                  <a:gd name="connsiteY2" fmla="*/ 263704 h 1168571"/>
                  <a:gd name="connsiteX3" fmla="*/ 119297 w 1323563"/>
                  <a:gd name="connsiteY3" fmla="*/ 1084664 h 1168571"/>
                  <a:gd name="connsiteX4" fmla="*/ 131231 w 1323563"/>
                  <a:gd name="connsiteY4" fmla="*/ 1153365 h 1168571"/>
                  <a:gd name="connsiteX5" fmla="*/ 475440 w 1323563"/>
                  <a:gd name="connsiteY5" fmla="*/ 1136083 h 1168571"/>
                  <a:gd name="connsiteX6" fmla="*/ 517541 w 1323563"/>
                  <a:gd name="connsiteY6" fmla="*/ 1145171 h 1168571"/>
                  <a:gd name="connsiteX7" fmla="*/ 621053 w 1323563"/>
                  <a:gd name="connsiteY7" fmla="*/ 183772 h 1168571"/>
                  <a:gd name="connsiteX8" fmla="*/ 1323563 w 1323563"/>
                  <a:gd name="connsiteY8" fmla="*/ 1835 h 1168571"/>
                  <a:gd name="connsiteX0" fmla="*/ 698998 w 698998"/>
                  <a:gd name="connsiteY0" fmla="*/ 0 h 1053025"/>
                  <a:gd name="connsiteX1" fmla="*/ 4472 w 698998"/>
                  <a:gd name="connsiteY1" fmla="*/ 17720 h 1053025"/>
                  <a:gd name="connsiteX2" fmla="*/ 75543 w 698998"/>
                  <a:gd name="connsiteY2" fmla="*/ 148158 h 1053025"/>
                  <a:gd name="connsiteX3" fmla="*/ 119297 w 698998"/>
                  <a:gd name="connsiteY3" fmla="*/ 969118 h 1053025"/>
                  <a:gd name="connsiteX4" fmla="*/ 131231 w 698998"/>
                  <a:gd name="connsiteY4" fmla="*/ 1037819 h 1053025"/>
                  <a:gd name="connsiteX5" fmla="*/ 475440 w 698998"/>
                  <a:gd name="connsiteY5" fmla="*/ 1020537 h 1053025"/>
                  <a:gd name="connsiteX6" fmla="*/ 517541 w 698998"/>
                  <a:gd name="connsiteY6" fmla="*/ 1029625 h 1053025"/>
                  <a:gd name="connsiteX7" fmla="*/ 621053 w 698998"/>
                  <a:gd name="connsiteY7" fmla="*/ 68226 h 1053025"/>
                  <a:gd name="connsiteX0" fmla="*/ 698998 w 698998"/>
                  <a:gd name="connsiteY0" fmla="*/ 0 h 1121734"/>
                  <a:gd name="connsiteX1" fmla="*/ 4472 w 698998"/>
                  <a:gd name="connsiteY1" fmla="*/ 17720 h 1121734"/>
                  <a:gd name="connsiteX2" fmla="*/ 75543 w 698998"/>
                  <a:gd name="connsiteY2" fmla="*/ 148158 h 1121734"/>
                  <a:gd name="connsiteX3" fmla="*/ 119297 w 698998"/>
                  <a:gd name="connsiteY3" fmla="*/ 969118 h 1121734"/>
                  <a:gd name="connsiteX4" fmla="*/ 131231 w 698998"/>
                  <a:gd name="connsiteY4" fmla="*/ 1037819 h 1121734"/>
                  <a:gd name="connsiteX5" fmla="*/ 324942 w 698998"/>
                  <a:gd name="connsiteY5" fmla="*/ 1120968 h 1121734"/>
                  <a:gd name="connsiteX6" fmla="*/ 517541 w 698998"/>
                  <a:gd name="connsiteY6" fmla="*/ 1029625 h 1121734"/>
                  <a:gd name="connsiteX7" fmla="*/ 621053 w 698998"/>
                  <a:gd name="connsiteY7" fmla="*/ 68226 h 1121734"/>
                  <a:gd name="connsiteX0" fmla="*/ 698998 w 698998"/>
                  <a:gd name="connsiteY0" fmla="*/ 0 h 1121734"/>
                  <a:gd name="connsiteX1" fmla="*/ 4472 w 698998"/>
                  <a:gd name="connsiteY1" fmla="*/ 17720 h 1121734"/>
                  <a:gd name="connsiteX2" fmla="*/ 75543 w 698998"/>
                  <a:gd name="connsiteY2" fmla="*/ 148158 h 1121734"/>
                  <a:gd name="connsiteX3" fmla="*/ 119297 w 698998"/>
                  <a:gd name="connsiteY3" fmla="*/ 969118 h 1121734"/>
                  <a:gd name="connsiteX4" fmla="*/ 131231 w 698998"/>
                  <a:gd name="connsiteY4" fmla="*/ 1037819 h 1121734"/>
                  <a:gd name="connsiteX5" fmla="*/ 324942 w 698998"/>
                  <a:gd name="connsiteY5" fmla="*/ 1120968 h 1121734"/>
                  <a:gd name="connsiteX6" fmla="*/ 517541 w 698998"/>
                  <a:gd name="connsiteY6" fmla="*/ 1029625 h 1121734"/>
                  <a:gd name="connsiteX7" fmla="*/ 621053 w 698998"/>
                  <a:gd name="connsiteY7" fmla="*/ 68226 h 1121734"/>
                  <a:gd name="connsiteX0" fmla="*/ 698998 w 698998"/>
                  <a:gd name="connsiteY0" fmla="*/ 0 h 1121734"/>
                  <a:gd name="connsiteX1" fmla="*/ 4472 w 698998"/>
                  <a:gd name="connsiteY1" fmla="*/ 17720 h 1121734"/>
                  <a:gd name="connsiteX2" fmla="*/ 75543 w 698998"/>
                  <a:gd name="connsiteY2" fmla="*/ 148158 h 1121734"/>
                  <a:gd name="connsiteX3" fmla="*/ 119297 w 698998"/>
                  <a:gd name="connsiteY3" fmla="*/ 969118 h 1121734"/>
                  <a:gd name="connsiteX4" fmla="*/ 131231 w 698998"/>
                  <a:gd name="connsiteY4" fmla="*/ 1037819 h 1121734"/>
                  <a:gd name="connsiteX5" fmla="*/ 386510 w 698998"/>
                  <a:gd name="connsiteY5" fmla="*/ 1120968 h 1121734"/>
                  <a:gd name="connsiteX6" fmla="*/ 517541 w 698998"/>
                  <a:gd name="connsiteY6" fmla="*/ 1029625 h 1121734"/>
                  <a:gd name="connsiteX7" fmla="*/ 621053 w 698998"/>
                  <a:gd name="connsiteY7" fmla="*/ 68226 h 1121734"/>
                  <a:gd name="connsiteX0" fmla="*/ 698998 w 698998"/>
                  <a:gd name="connsiteY0" fmla="*/ 0 h 1121734"/>
                  <a:gd name="connsiteX1" fmla="*/ 4472 w 698998"/>
                  <a:gd name="connsiteY1" fmla="*/ 17720 h 1121734"/>
                  <a:gd name="connsiteX2" fmla="*/ 75543 w 698998"/>
                  <a:gd name="connsiteY2" fmla="*/ 148158 h 1121734"/>
                  <a:gd name="connsiteX3" fmla="*/ 119297 w 698998"/>
                  <a:gd name="connsiteY3" fmla="*/ 969118 h 1121734"/>
                  <a:gd name="connsiteX4" fmla="*/ 131231 w 698998"/>
                  <a:gd name="connsiteY4" fmla="*/ 1037819 h 1121734"/>
                  <a:gd name="connsiteX5" fmla="*/ 331783 w 698998"/>
                  <a:gd name="connsiteY5" fmla="*/ 1120968 h 1121734"/>
                  <a:gd name="connsiteX6" fmla="*/ 517541 w 698998"/>
                  <a:gd name="connsiteY6" fmla="*/ 1029625 h 1121734"/>
                  <a:gd name="connsiteX7" fmla="*/ 621053 w 698998"/>
                  <a:gd name="connsiteY7" fmla="*/ 68226 h 1121734"/>
                  <a:gd name="connsiteX0" fmla="*/ 698998 w 698998"/>
                  <a:gd name="connsiteY0" fmla="*/ 0 h 1133462"/>
                  <a:gd name="connsiteX1" fmla="*/ 4472 w 698998"/>
                  <a:gd name="connsiteY1" fmla="*/ 17720 h 1133462"/>
                  <a:gd name="connsiteX2" fmla="*/ 75543 w 698998"/>
                  <a:gd name="connsiteY2" fmla="*/ 148158 h 1133462"/>
                  <a:gd name="connsiteX3" fmla="*/ 119297 w 698998"/>
                  <a:gd name="connsiteY3" fmla="*/ 969118 h 1133462"/>
                  <a:gd name="connsiteX4" fmla="*/ 131231 w 698998"/>
                  <a:gd name="connsiteY4" fmla="*/ 1037819 h 1133462"/>
                  <a:gd name="connsiteX5" fmla="*/ 318102 w 698998"/>
                  <a:gd name="connsiteY5" fmla="*/ 1132783 h 1133462"/>
                  <a:gd name="connsiteX6" fmla="*/ 517541 w 698998"/>
                  <a:gd name="connsiteY6" fmla="*/ 1029625 h 1133462"/>
                  <a:gd name="connsiteX7" fmla="*/ 621053 w 698998"/>
                  <a:gd name="connsiteY7" fmla="*/ 68226 h 1133462"/>
                  <a:gd name="connsiteX0" fmla="*/ 698998 w 698998"/>
                  <a:gd name="connsiteY0" fmla="*/ 0 h 1132783"/>
                  <a:gd name="connsiteX1" fmla="*/ 4472 w 698998"/>
                  <a:gd name="connsiteY1" fmla="*/ 17720 h 1132783"/>
                  <a:gd name="connsiteX2" fmla="*/ 75543 w 698998"/>
                  <a:gd name="connsiteY2" fmla="*/ 148158 h 1132783"/>
                  <a:gd name="connsiteX3" fmla="*/ 119297 w 698998"/>
                  <a:gd name="connsiteY3" fmla="*/ 969118 h 1132783"/>
                  <a:gd name="connsiteX4" fmla="*/ 131231 w 698998"/>
                  <a:gd name="connsiteY4" fmla="*/ 1037819 h 1132783"/>
                  <a:gd name="connsiteX5" fmla="*/ 318102 w 698998"/>
                  <a:gd name="connsiteY5" fmla="*/ 1132783 h 1132783"/>
                  <a:gd name="connsiteX6" fmla="*/ 517541 w 698998"/>
                  <a:gd name="connsiteY6" fmla="*/ 1029625 h 1132783"/>
                  <a:gd name="connsiteX7" fmla="*/ 621053 w 698998"/>
                  <a:gd name="connsiteY7" fmla="*/ 68226 h 1132783"/>
                  <a:gd name="connsiteX0" fmla="*/ 698998 w 698998"/>
                  <a:gd name="connsiteY0" fmla="*/ 0 h 1109153"/>
                  <a:gd name="connsiteX1" fmla="*/ 4472 w 698998"/>
                  <a:gd name="connsiteY1" fmla="*/ 17720 h 1109153"/>
                  <a:gd name="connsiteX2" fmla="*/ 75543 w 698998"/>
                  <a:gd name="connsiteY2" fmla="*/ 148158 h 1109153"/>
                  <a:gd name="connsiteX3" fmla="*/ 119297 w 698998"/>
                  <a:gd name="connsiteY3" fmla="*/ 969118 h 1109153"/>
                  <a:gd name="connsiteX4" fmla="*/ 131231 w 698998"/>
                  <a:gd name="connsiteY4" fmla="*/ 1037819 h 1109153"/>
                  <a:gd name="connsiteX5" fmla="*/ 324942 w 698998"/>
                  <a:gd name="connsiteY5" fmla="*/ 1109153 h 1109153"/>
                  <a:gd name="connsiteX6" fmla="*/ 517541 w 698998"/>
                  <a:gd name="connsiteY6" fmla="*/ 1029625 h 1109153"/>
                  <a:gd name="connsiteX7" fmla="*/ 621053 w 698998"/>
                  <a:gd name="connsiteY7" fmla="*/ 68226 h 1109153"/>
                  <a:gd name="connsiteX0" fmla="*/ 698998 w 698998"/>
                  <a:gd name="connsiteY0" fmla="*/ 0 h 1109153"/>
                  <a:gd name="connsiteX1" fmla="*/ 4472 w 698998"/>
                  <a:gd name="connsiteY1" fmla="*/ 17720 h 1109153"/>
                  <a:gd name="connsiteX2" fmla="*/ 75543 w 698998"/>
                  <a:gd name="connsiteY2" fmla="*/ 148158 h 1109153"/>
                  <a:gd name="connsiteX3" fmla="*/ 141452 w 698998"/>
                  <a:gd name="connsiteY3" fmla="*/ 981873 h 1109153"/>
                  <a:gd name="connsiteX4" fmla="*/ 131231 w 698998"/>
                  <a:gd name="connsiteY4" fmla="*/ 1037819 h 1109153"/>
                  <a:gd name="connsiteX5" fmla="*/ 324942 w 698998"/>
                  <a:gd name="connsiteY5" fmla="*/ 1109153 h 1109153"/>
                  <a:gd name="connsiteX6" fmla="*/ 517541 w 698998"/>
                  <a:gd name="connsiteY6" fmla="*/ 1029625 h 1109153"/>
                  <a:gd name="connsiteX7" fmla="*/ 621053 w 698998"/>
                  <a:gd name="connsiteY7" fmla="*/ 68226 h 1109153"/>
                  <a:gd name="connsiteX0" fmla="*/ 698998 w 698998"/>
                  <a:gd name="connsiteY0" fmla="*/ 0 h 1109900"/>
                  <a:gd name="connsiteX1" fmla="*/ 4472 w 698998"/>
                  <a:gd name="connsiteY1" fmla="*/ 17720 h 1109900"/>
                  <a:gd name="connsiteX2" fmla="*/ 75543 w 698998"/>
                  <a:gd name="connsiteY2" fmla="*/ 148158 h 1109900"/>
                  <a:gd name="connsiteX3" fmla="*/ 141452 w 698998"/>
                  <a:gd name="connsiteY3" fmla="*/ 981873 h 1109900"/>
                  <a:gd name="connsiteX4" fmla="*/ 131231 w 698998"/>
                  <a:gd name="connsiteY4" fmla="*/ 1037819 h 1109900"/>
                  <a:gd name="connsiteX5" fmla="*/ 188873 w 698998"/>
                  <a:gd name="connsiteY5" fmla="*/ 1067739 h 1109900"/>
                  <a:gd name="connsiteX6" fmla="*/ 324942 w 698998"/>
                  <a:gd name="connsiteY6" fmla="*/ 1109153 h 1109900"/>
                  <a:gd name="connsiteX7" fmla="*/ 517541 w 698998"/>
                  <a:gd name="connsiteY7" fmla="*/ 1029625 h 1109900"/>
                  <a:gd name="connsiteX8" fmla="*/ 621053 w 698998"/>
                  <a:gd name="connsiteY8" fmla="*/ 68226 h 1109900"/>
                  <a:gd name="connsiteX0" fmla="*/ 698998 w 698998"/>
                  <a:gd name="connsiteY0" fmla="*/ 0 h 1110128"/>
                  <a:gd name="connsiteX1" fmla="*/ 4472 w 698998"/>
                  <a:gd name="connsiteY1" fmla="*/ 17720 h 1110128"/>
                  <a:gd name="connsiteX2" fmla="*/ 75543 w 698998"/>
                  <a:gd name="connsiteY2" fmla="*/ 148158 h 1110128"/>
                  <a:gd name="connsiteX3" fmla="*/ 141452 w 698998"/>
                  <a:gd name="connsiteY3" fmla="*/ 981873 h 1110128"/>
                  <a:gd name="connsiteX4" fmla="*/ 131231 w 698998"/>
                  <a:gd name="connsiteY4" fmla="*/ 1037819 h 1110128"/>
                  <a:gd name="connsiteX5" fmla="*/ 177796 w 698998"/>
                  <a:gd name="connsiteY5" fmla="*/ 1077306 h 1110128"/>
                  <a:gd name="connsiteX6" fmla="*/ 324942 w 698998"/>
                  <a:gd name="connsiteY6" fmla="*/ 1109153 h 1110128"/>
                  <a:gd name="connsiteX7" fmla="*/ 517541 w 698998"/>
                  <a:gd name="connsiteY7" fmla="*/ 1029625 h 1110128"/>
                  <a:gd name="connsiteX8" fmla="*/ 621053 w 698998"/>
                  <a:gd name="connsiteY8" fmla="*/ 68226 h 1110128"/>
                  <a:gd name="connsiteX0" fmla="*/ 698998 w 698998"/>
                  <a:gd name="connsiteY0" fmla="*/ 0 h 1110128"/>
                  <a:gd name="connsiteX1" fmla="*/ 4472 w 698998"/>
                  <a:gd name="connsiteY1" fmla="*/ 17720 h 1110128"/>
                  <a:gd name="connsiteX2" fmla="*/ 75543 w 698998"/>
                  <a:gd name="connsiteY2" fmla="*/ 148158 h 1110128"/>
                  <a:gd name="connsiteX3" fmla="*/ 141452 w 698998"/>
                  <a:gd name="connsiteY3" fmla="*/ 981873 h 1110128"/>
                  <a:gd name="connsiteX4" fmla="*/ 138616 w 698998"/>
                  <a:gd name="connsiteY4" fmla="*/ 1037819 h 1110128"/>
                  <a:gd name="connsiteX5" fmla="*/ 177796 w 698998"/>
                  <a:gd name="connsiteY5" fmla="*/ 1077306 h 1110128"/>
                  <a:gd name="connsiteX6" fmla="*/ 324942 w 698998"/>
                  <a:gd name="connsiteY6" fmla="*/ 1109153 h 1110128"/>
                  <a:gd name="connsiteX7" fmla="*/ 517541 w 698998"/>
                  <a:gd name="connsiteY7" fmla="*/ 1029625 h 1110128"/>
                  <a:gd name="connsiteX8" fmla="*/ 621053 w 698998"/>
                  <a:gd name="connsiteY8" fmla="*/ 68226 h 1110128"/>
                  <a:gd name="connsiteX0" fmla="*/ 698998 w 698998"/>
                  <a:gd name="connsiteY0" fmla="*/ 0 h 1111433"/>
                  <a:gd name="connsiteX1" fmla="*/ 4472 w 698998"/>
                  <a:gd name="connsiteY1" fmla="*/ 17720 h 1111433"/>
                  <a:gd name="connsiteX2" fmla="*/ 75543 w 698998"/>
                  <a:gd name="connsiteY2" fmla="*/ 148158 h 1111433"/>
                  <a:gd name="connsiteX3" fmla="*/ 141452 w 698998"/>
                  <a:gd name="connsiteY3" fmla="*/ 981873 h 1111433"/>
                  <a:gd name="connsiteX4" fmla="*/ 138616 w 698998"/>
                  <a:gd name="connsiteY4" fmla="*/ 1037819 h 1111433"/>
                  <a:gd name="connsiteX5" fmla="*/ 177796 w 698998"/>
                  <a:gd name="connsiteY5" fmla="*/ 1077306 h 1111433"/>
                  <a:gd name="connsiteX6" fmla="*/ 238753 w 698998"/>
                  <a:gd name="connsiteY6" fmla="*/ 1088752 h 1111433"/>
                  <a:gd name="connsiteX7" fmla="*/ 324942 w 698998"/>
                  <a:gd name="connsiteY7" fmla="*/ 1109153 h 1111433"/>
                  <a:gd name="connsiteX8" fmla="*/ 517541 w 698998"/>
                  <a:gd name="connsiteY8" fmla="*/ 1029625 h 1111433"/>
                  <a:gd name="connsiteX9" fmla="*/ 621053 w 698998"/>
                  <a:gd name="connsiteY9" fmla="*/ 68226 h 1111433"/>
                  <a:gd name="connsiteX0" fmla="*/ 698998 w 698998"/>
                  <a:gd name="connsiteY0" fmla="*/ 0 h 1235220"/>
                  <a:gd name="connsiteX1" fmla="*/ 4472 w 698998"/>
                  <a:gd name="connsiteY1" fmla="*/ 17720 h 1235220"/>
                  <a:gd name="connsiteX2" fmla="*/ 75543 w 698998"/>
                  <a:gd name="connsiteY2" fmla="*/ 148158 h 1235220"/>
                  <a:gd name="connsiteX3" fmla="*/ 141452 w 698998"/>
                  <a:gd name="connsiteY3" fmla="*/ 981873 h 1235220"/>
                  <a:gd name="connsiteX4" fmla="*/ 138616 w 698998"/>
                  <a:gd name="connsiteY4" fmla="*/ 1037819 h 1235220"/>
                  <a:gd name="connsiteX5" fmla="*/ 86556 w 698998"/>
                  <a:gd name="connsiteY5" fmla="*/ 1234894 h 1235220"/>
                  <a:gd name="connsiteX6" fmla="*/ 238753 w 698998"/>
                  <a:gd name="connsiteY6" fmla="*/ 1088752 h 1235220"/>
                  <a:gd name="connsiteX7" fmla="*/ 324942 w 698998"/>
                  <a:gd name="connsiteY7" fmla="*/ 1109153 h 1235220"/>
                  <a:gd name="connsiteX8" fmla="*/ 517541 w 698998"/>
                  <a:gd name="connsiteY8" fmla="*/ 1029625 h 1235220"/>
                  <a:gd name="connsiteX9" fmla="*/ 621053 w 698998"/>
                  <a:gd name="connsiteY9" fmla="*/ 68226 h 1235220"/>
                  <a:gd name="connsiteX0" fmla="*/ 698998 w 698998"/>
                  <a:gd name="connsiteY0" fmla="*/ 0 h 1237034"/>
                  <a:gd name="connsiteX1" fmla="*/ 4472 w 698998"/>
                  <a:gd name="connsiteY1" fmla="*/ 17720 h 1237034"/>
                  <a:gd name="connsiteX2" fmla="*/ 75543 w 698998"/>
                  <a:gd name="connsiteY2" fmla="*/ 148158 h 1237034"/>
                  <a:gd name="connsiteX3" fmla="*/ 141452 w 698998"/>
                  <a:gd name="connsiteY3" fmla="*/ 981873 h 1237034"/>
                  <a:gd name="connsiteX4" fmla="*/ 138616 w 698998"/>
                  <a:gd name="connsiteY4" fmla="*/ 1037819 h 1237034"/>
                  <a:gd name="connsiteX5" fmla="*/ 86556 w 698998"/>
                  <a:gd name="connsiteY5" fmla="*/ 1234894 h 1237034"/>
                  <a:gd name="connsiteX6" fmla="*/ 177926 w 698998"/>
                  <a:gd name="connsiteY6" fmla="*/ 1228831 h 1237034"/>
                  <a:gd name="connsiteX7" fmla="*/ 324942 w 698998"/>
                  <a:gd name="connsiteY7" fmla="*/ 1109153 h 1237034"/>
                  <a:gd name="connsiteX8" fmla="*/ 517541 w 698998"/>
                  <a:gd name="connsiteY8" fmla="*/ 1029625 h 1237034"/>
                  <a:gd name="connsiteX9" fmla="*/ 621053 w 698998"/>
                  <a:gd name="connsiteY9" fmla="*/ 68226 h 1237034"/>
                  <a:gd name="connsiteX0" fmla="*/ 698998 w 698998"/>
                  <a:gd name="connsiteY0" fmla="*/ 0 h 1268219"/>
                  <a:gd name="connsiteX1" fmla="*/ 4472 w 698998"/>
                  <a:gd name="connsiteY1" fmla="*/ 17720 h 1268219"/>
                  <a:gd name="connsiteX2" fmla="*/ 75543 w 698998"/>
                  <a:gd name="connsiteY2" fmla="*/ 148158 h 1268219"/>
                  <a:gd name="connsiteX3" fmla="*/ 141452 w 698998"/>
                  <a:gd name="connsiteY3" fmla="*/ 981873 h 1268219"/>
                  <a:gd name="connsiteX4" fmla="*/ 138616 w 698998"/>
                  <a:gd name="connsiteY4" fmla="*/ 1037819 h 1268219"/>
                  <a:gd name="connsiteX5" fmla="*/ 86556 w 698998"/>
                  <a:gd name="connsiteY5" fmla="*/ 1234894 h 1268219"/>
                  <a:gd name="connsiteX6" fmla="*/ 177926 w 698998"/>
                  <a:gd name="connsiteY6" fmla="*/ 1228831 h 1268219"/>
                  <a:gd name="connsiteX7" fmla="*/ 248909 w 698998"/>
                  <a:gd name="connsiteY7" fmla="*/ 1266741 h 1268219"/>
                  <a:gd name="connsiteX8" fmla="*/ 517541 w 698998"/>
                  <a:gd name="connsiteY8" fmla="*/ 1029625 h 1268219"/>
                  <a:gd name="connsiteX9" fmla="*/ 621053 w 698998"/>
                  <a:gd name="connsiteY9" fmla="*/ 68226 h 1268219"/>
                  <a:gd name="connsiteX0" fmla="*/ 698998 w 698998"/>
                  <a:gd name="connsiteY0" fmla="*/ 0 h 1266998"/>
                  <a:gd name="connsiteX1" fmla="*/ 4472 w 698998"/>
                  <a:gd name="connsiteY1" fmla="*/ 17720 h 1266998"/>
                  <a:gd name="connsiteX2" fmla="*/ 75543 w 698998"/>
                  <a:gd name="connsiteY2" fmla="*/ 148158 h 1266998"/>
                  <a:gd name="connsiteX3" fmla="*/ 141452 w 698998"/>
                  <a:gd name="connsiteY3" fmla="*/ 981873 h 1266998"/>
                  <a:gd name="connsiteX4" fmla="*/ 138616 w 698998"/>
                  <a:gd name="connsiteY4" fmla="*/ 1037819 h 1266998"/>
                  <a:gd name="connsiteX5" fmla="*/ 86556 w 698998"/>
                  <a:gd name="connsiteY5" fmla="*/ 1234894 h 1266998"/>
                  <a:gd name="connsiteX6" fmla="*/ 177926 w 698998"/>
                  <a:gd name="connsiteY6" fmla="*/ 1228831 h 1266998"/>
                  <a:gd name="connsiteX7" fmla="*/ 248909 w 698998"/>
                  <a:gd name="connsiteY7" fmla="*/ 1266741 h 1266998"/>
                  <a:gd name="connsiteX8" fmla="*/ 380682 w 698998"/>
                  <a:gd name="connsiteY8" fmla="*/ 1206943 h 1266998"/>
                  <a:gd name="connsiteX9" fmla="*/ 517541 w 698998"/>
                  <a:gd name="connsiteY9" fmla="*/ 1029625 h 1266998"/>
                  <a:gd name="connsiteX10" fmla="*/ 621053 w 698998"/>
                  <a:gd name="connsiteY10" fmla="*/ 68226 h 1266998"/>
                  <a:gd name="connsiteX0" fmla="*/ 698998 w 698998"/>
                  <a:gd name="connsiteY0" fmla="*/ 0 h 1275218"/>
                  <a:gd name="connsiteX1" fmla="*/ 4472 w 698998"/>
                  <a:gd name="connsiteY1" fmla="*/ 17720 h 1275218"/>
                  <a:gd name="connsiteX2" fmla="*/ 75543 w 698998"/>
                  <a:gd name="connsiteY2" fmla="*/ 148158 h 1275218"/>
                  <a:gd name="connsiteX3" fmla="*/ 141452 w 698998"/>
                  <a:gd name="connsiteY3" fmla="*/ 981873 h 1275218"/>
                  <a:gd name="connsiteX4" fmla="*/ 138616 w 698998"/>
                  <a:gd name="connsiteY4" fmla="*/ 1037819 h 1275218"/>
                  <a:gd name="connsiteX5" fmla="*/ 86556 w 698998"/>
                  <a:gd name="connsiteY5" fmla="*/ 1234894 h 1275218"/>
                  <a:gd name="connsiteX6" fmla="*/ 177926 w 698998"/>
                  <a:gd name="connsiteY6" fmla="*/ 1228831 h 1275218"/>
                  <a:gd name="connsiteX7" fmla="*/ 248909 w 698998"/>
                  <a:gd name="connsiteY7" fmla="*/ 1266741 h 1275218"/>
                  <a:gd name="connsiteX8" fmla="*/ 299581 w 698998"/>
                  <a:gd name="connsiteY8" fmla="*/ 1255095 h 1275218"/>
                  <a:gd name="connsiteX9" fmla="*/ 517541 w 698998"/>
                  <a:gd name="connsiteY9" fmla="*/ 1029625 h 1275218"/>
                  <a:gd name="connsiteX10" fmla="*/ 621053 w 698998"/>
                  <a:gd name="connsiteY10" fmla="*/ 68226 h 1275218"/>
                  <a:gd name="connsiteX0" fmla="*/ 698998 w 698998"/>
                  <a:gd name="connsiteY0" fmla="*/ 0 h 1266998"/>
                  <a:gd name="connsiteX1" fmla="*/ 4472 w 698998"/>
                  <a:gd name="connsiteY1" fmla="*/ 17720 h 1266998"/>
                  <a:gd name="connsiteX2" fmla="*/ 75543 w 698998"/>
                  <a:gd name="connsiteY2" fmla="*/ 148158 h 1266998"/>
                  <a:gd name="connsiteX3" fmla="*/ 141452 w 698998"/>
                  <a:gd name="connsiteY3" fmla="*/ 981873 h 1266998"/>
                  <a:gd name="connsiteX4" fmla="*/ 138616 w 698998"/>
                  <a:gd name="connsiteY4" fmla="*/ 1037819 h 1266998"/>
                  <a:gd name="connsiteX5" fmla="*/ 86556 w 698998"/>
                  <a:gd name="connsiteY5" fmla="*/ 1234894 h 1266998"/>
                  <a:gd name="connsiteX6" fmla="*/ 177926 w 698998"/>
                  <a:gd name="connsiteY6" fmla="*/ 1228831 h 1266998"/>
                  <a:gd name="connsiteX7" fmla="*/ 248909 w 698998"/>
                  <a:gd name="connsiteY7" fmla="*/ 1266741 h 1266998"/>
                  <a:gd name="connsiteX8" fmla="*/ 299581 w 698998"/>
                  <a:gd name="connsiteY8" fmla="*/ 1255095 h 1266998"/>
                  <a:gd name="connsiteX9" fmla="*/ 416164 w 698998"/>
                  <a:gd name="connsiteY9" fmla="*/ 1189433 h 1266998"/>
                  <a:gd name="connsiteX10" fmla="*/ 517541 w 698998"/>
                  <a:gd name="connsiteY10" fmla="*/ 1029625 h 1266998"/>
                  <a:gd name="connsiteX11" fmla="*/ 621053 w 698998"/>
                  <a:gd name="connsiteY11" fmla="*/ 68226 h 1266998"/>
                  <a:gd name="connsiteX0" fmla="*/ 698998 w 698998"/>
                  <a:gd name="connsiteY0" fmla="*/ 0 h 1276524"/>
                  <a:gd name="connsiteX1" fmla="*/ 4472 w 698998"/>
                  <a:gd name="connsiteY1" fmla="*/ 17720 h 1276524"/>
                  <a:gd name="connsiteX2" fmla="*/ 75543 w 698998"/>
                  <a:gd name="connsiteY2" fmla="*/ 148158 h 1276524"/>
                  <a:gd name="connsiteX3" fmla="*/ 141452 w 698998"/>
                  <a:gd name="connsiteY3" fmla="*/ 981873 h 1276524"/>
                  <a:gd name="connsiteX4" fmla="*/ 138616 w 698998"/>
                  <a:gd name="connsiteY4" fmla="*/ 1037819 h 1276524"/>
                  <a:gd name="connsiteX5" fmla="*/ 86556 w 698998"/>
                  <a:gd name="connsiteY5" fmla="*/ 1234894 h 1276524"/>
                  <a:gd name="connsiteX6" fmla="*/ 177926 w 698998"/>
                  <a:gd name="connsiteY6" fmla="*/ 1228831 h 1276524"/>
                  <a:gd name="connsiteX7" fmla="*/ 248909 w 698998"/>
                  <a:gd name="connsiteY7" fmla="*/ 1266741 h 1276524"/>
                  <a:gd name="connsiteX8" fmla="*/ 299581 w 698998"/>
                  <a:gd name="connsiteY8" fmla="*/ 1255095 h 1276524"/>
                  <a:gd name="connsiteX9" fmla="*/ 380682 w 698998"/>
                  <a:gd name="connsiteY9" fmla="*/ 1263850 h 1276524"/>
                  <a:gd name="connsiteX10" fmla="*/ 517541 w 698998"/>
                  <a:gd name="connsiteY10" fmla="*/ 1029625 h 1276524"/>
                  <a:gd name="connsiteX11" fmla="*/ 621053 w 698998"/>
                  <a:gd name="connsiteY11" fmla="*/ 68226 h 1276524"/>
                  <a:gd name="connsiteX0" fmla="*/ 698998 w 698998"/>
                  <a:gd name="connsiteY0" fmla="*/ 0 h 1266998"/>
                  <a:gd name="connsiteX1" fmla="*/ 4472 w 698998"/>
                  <a:gd name="connsiteY1" fmla="*/ 17720 h 1266998"/>
                  <a:gd name="connsiteX2" fmla="*/ 75543 w 698998"/>
                  <a:gd name="connsiteY2" fmla="*/ 148158 h 1266998"/>
                  <a:gd name="connsiteX3" fmla="*/ 141452 w 698998"/>
                  <a:gd name="connsiteY3" fmla="*/ 981873 h 1266998"/>
                  <a:gd name="connsiteX4" fmla="*/ 138616 w 698998"/>
                  <a:gd name="connsiteY4" fmla="*/ 1037819 h 1266998"/>
                  <a:gd name="connsiteX5" fmla="*/ 86556 w 698998"/>
                  <a:gd name="connsiteY5" fmla="*/ 1234894 h 1266998"/>
                  <a:gd name="connsiteX6" fmla="*/ 177926 w 698998"/>
                  <a:gd name="connsiteY6" fmla="*/ 1228831 h 1266998"/>
                  <a:gd name="connsiteX7" fmla="*/ 248909 w 698998"/>
                  <a:gd name="connsiteY7" fmla="*/ 1266741 h 1266998"/>
                  <a:gd name="connsiteX8" fmla="*/ 299581 w 698998"/>
                  <a:gd name="connsiteY8" fmla="*/ 1255095 h 1266998"/>
                  <a:gd name="connsiteX9" fmla="*/ 380682 w 698998"/>
                  <a:gd name="connsiteY9" fmla="*/ 1263850 h 1266998"/>
                  <a:gd name="connsiteX10" fmla="*/ 461783 w 698998"/>
                  <a:gd name="connsiteY10" fmla="*/ 1180678 h 1266998"/>
                  <a:gd name="connsiteX11" fmla="*/ 517541 w 698998"/>
                  <a:gd name="connsiteY11" fmla="*/ 1029625 h 1266998"/>
                  <a:gd name="connsiteX12" fmla="*/ 621053 w 698998"/>
                  <a:gd name="connsiteY12" fmla="*/ 68226 h 1266998"/>
                  <a:gd name="connsiteX0" fmla="*/ 698998 w 698998"/>
                  <a:gd name="connsiteY0" fmla="*/ 0 h 1266998"/>
                  <a:gd name="connsiteX1" fmla="*/ 4472 w 698998"/>
                  <a:gd name="connsiteY1" fmla="*/ 17720 h 1266998"/>
                  <a:gd name="connsiteX2" fmla="*/ 75543 w 698998"/>
                  <a:gd name="connsiteY2" fmla="*/ 148158 h 1266998"/>
                  <a:gd name="connsiteX3" fmla="*/ 141452 w 698998"/>
                  <a:gd name="connsiteY3" fmla="*/ 981873 h 1266998"/>
                  <a:gd name="connsiteX4" fmla="*/ 138616 w 698998"/>
                  <a:gd name="connsiteY4" fmla="*/ 1037819 h 1266998"/>
                  <a:gd name="connsiteX5" fmla="*/ 86556 w 698998"/>
                  <a:gd name="connsiteY5" fmla="*/ 1234894 h 1266998"/>
                  <a:gd name="connsiteX6" fmla="*/ 177926 w 698998"/>
                  <a:gd name="connsiteY6" fmla="*/ 1228831 h 1266998"/>
                  <a:gd name="connsiteX7" fmla="*/ 248909 w 698998"/>
                  <a:gd name="connsiteY7" fmla="*/ 1266741 h 1266998"/>
                  <a:gd name="connsiteX8" fmla="*/ 299581 w 698998"/>
                  <a:gd name="connsiteY8" fmla="*/ 1255095 h 1266998"/>
                  <a:gd name="connsiteX9" fmla="*/ 380682 w 698998"/>
                  <a:gd name="connsiteY9" fmla="*/ 1263850 h 1266998"/>
                  <a:gd name="connsiteX10" fmla="*/ 502335 w 698998"/>
                  <a:gd name="connsiteY10" fmla="*/ 1220075 h 1266998"/>
                  <a:gd name="connsiteX11" fmla="*/ 517541 w 698998"/>
                  <a:gd name="connsiteY11" fmla="*/ 1029625 h 1266998"/>
                  <a:gd name="connsiteX12" fmla="*/ 621053 w 698998"/>
                  <a:gd name="connsiteY12" fmla="*/ 68226 h 1266998"/>
                  <a:gd name="connsiteX0" fmla="*/ 698998 w 698998"/>
                  <a:gd name="connsiteY0" fmla="*/ 0 h 1266998"/>
                  <a:gd name="connsiteX1" fmla="*/ 4472 w 698998"/>
                  <a:gd name="connsiteY1" fmla="*/ 17720 h 1266998"/>
                  <a:gd name="connsiteX2" fmla="*/ 75543 w 698998"/>
                  <a:gd name="connsiteY2" fmla="*/ 148158 h 1266998"/>
                  <a:gd name="connsiteX3" fmla="*/ 141452 w 698998"/>
                  <a:gd name="connsiteY3" fmla="*/ 981873 h 1266998"/>
                  <a:gd name="connsiteX4" fmla="*/ 138616 w 698998"/>
                  <a:gd name="connsiteY4" fmla="*/ 1037819 h 1266998"/>
                  <a:gd name="connsiteX5" fmla="*/ 86556 w 698998"/>
                  <a:gd name="connsiteY5" fmla="*/ 1234894 h 1266998"/>
                  <a:gd name="connsiteX6" fmla="*/ 177926 w 698998"/>
                  <a:gd name="connsiteY6" fmla="*/ 1228831 h 1266998"/>
                  <a:gd name="connsiteX7" fmla="*/ 248909 w 698998"/>
                  <a:gd name="connsiteY7" fmla="*/ 1266741 h 1266998"/>
                  <a:gd name="connsiteX8" fmla="*/ 299581 w 698998"/>
                  <a:gd name="connsiteY8" fmla="*/ 1255095 h 1266998"/>
                  <a:gd name="connsiteX9" fmla="*/ 380682 w 698998"/>
                  <a:gd name="connsiteY9" fmla="*/ 1263850 h 1266998"/>
                  <a:gd name="connsiteX10" fmla="*/ 533345 w 698998"/>
                  <a:gd name="connsiteY10" fmla="*/ 1056049 h 1266998"/>
                  <a:gd name="connsiteX11" fmla="*/ 517541 w 698998"/>
                  <a:gd name="connsiteY11" fmla="*/ 1029625 h 1266998"/>
                  <a:gd name="connsiteX12" fmla="*/ 621053 w 698998"/>
                  <a:gd name="connsiteY12" fmla="*/ 68226 h 1266998"/>
                  <a:gd name="connsiteX0" fmla="*/ 698998 w 698998"/>
                  <a:gd name="connsiteY0" fmla="*/ 0 h 1266998"/>
                  <a:gd name="connsiteX1" fmla="*/ 4472 w 698998"/>
                  <a:gd name="connsiteY1" fmla="*/ 17720 h 1266998"/>
                  <a:gd name="connsiteX2" fmla="*/ 75543 w 698998"/>
                  <a:gd name="connsiteY2" fmla="*/ 148158 h 1266998"/>
                  <a:gd name="connsiteX3" fmla="*/ 141452 w 698998"/>
                  <a:gd name="connsiteY3" fmla="*/ 981873 h 1266998"/>
                  <a:gd name="connsiteX4" fmla="*/ 138616 w 698998"/>
                  <a:gd name="connsiteY4" fmla="*/ 1037819 h 1266998"/>
                  <a:gd name="connsiteX5" fmla="*/ 86556 w 698998"/>
                  <a:gd name="connsiteY5" fmla="*/ 1234894 h 1266998"/>
                  <a:gd name="connsiteX6" fmla="*/ 177926 w 698998"/>
                  <a:gd name="connsiteY6" fmla="*/ 1228831 h 1266998"/>
                  <a:gd name="connsiteX7" fmla="*/ 248909 w 698998"/>
                  <a:gd name="connsiteY7" fmla="*/ 1266741 h 1266998"/>
                  <a:gd name="connsiteX8" fmla="*/ 299581 w 698998"/>
                  <a:gd name="connsiteY8" fmla="*/ 1255095 h 1266998"/>
                  <a:gd name="connsiteX9" fmla="*/ 438825 w 698998"/>
                  <a:gd name="connsiteY9" fmla="*/ 1113214 h 1266998"/>
                  <a:gd name="connsiteX10" fmla="*/ 533345 w 698998"/>
                  <a:gd name="connsiteY10" fmla="*/ 1056049 h 1266998"/>
                  <a:gd name="connsiteX11" fmla="*/ 517541 w 698998"/>
                  <a:gd name="connsiteY11" fmla="*/ 1029625 h 1266998"/>
                  <a:gd name="connsiteX12" fmla="*/ 621053 w 698998"/>
                  <a:gd name="connsiteY12" fmla="*/ 68226 h 1266998"/>
                  <a:gd name="connsiteX0" fmla="*/ 698998 w 698998"/>
                  <a:gd name="connsiteY0" fmla="*/ 0 h 1266998"/>
                  <a:gd name="connsiteX1" fmla="*/ 4472 w 698998"/>
                  <a:gd name="connsiteY1" fmla="*/ 17720 h 1266998"/>
                  <a:gd name="connsiteX2" fmla="*/ 75543 w 698998"/>
                  <a:gd name="connsiteY2" fmla="*/ 148158 h 1266998"/>
                  <a:gd name="connsiteX3" fmla="*/ 141452 w 698998"/>
                  <a:gd name="connsiteY3" fmla="*/ 981873 h 1266998"/>
                  <a:gd name="connsiteX4" fmla="*/ 138616 w 698998"/>
                  <a:gd name="connsiteY4" fmla="*/ 1037819 h 1266998"/>
                  <a:gd name="connsiteX5" fmla="*/ 86556 w 698998"/>
                  <a:gd name="connsiteY5" fmla="*/ 1234894 h 1266998"/>
                  <a:gd name="connsiteX6" fmla="*/ 177926 w 698998"/>
                  <a:gd name="connsiteY6" fmla="*/ 1228831 h 1266998"/>
                  <a:gd name="connsiteX7" fmla="*/ 248909 w 698998"/>
                  <a:gd name="connsiteY7" fmla="*/ 1266741 h 1266998"/>
                  <a:gd name="connsiteX8" fmla="*/ 404238 w 698998"/>
                  <a:gd name="connsiteY8" fmla="*/ 1127891 h 1266998"/>
                  <a:gd name="connsiteX9" fmla="*/ 438825 w 698998"/>
                  <a:gd name="connsiteY9" fmla="*/ 1113214 h 1266998"/>
                  <a:gd name="connsiteX10" fmla="*/ 533345 w 698998"/>
                  <a:gd name="connsiteY10" fmla="*/ 1056049 h 1266998"/>
                  <a:gd name="connsiteX11" fmla="*/ 517541 w 698998"/>
                  <a:gd name="connsiteY11" fmla="*/ 1029625 h 1266998"/>
                  <a:gd name="connsiteX12" fmla="*/ 621053 w 698998"/>
                  <a:gd name="connsiteY12" fmla="*/ 68226 h 1266998"/>
                  <a:gd name="connsiteX0" fmla="*/ 698998 w 698998"/>
                  <a:gd name="connsiteY0" fmla="*/ 0 h 1237034"/>
                  <a:gd name="connsiteX1" fmla="*/ 4472 w 698998"/>
                  <a:gd name="connsiteY1" fmla="*/ 17720 h 1237034"/>
                  <a:gd name="connsiteX2" fmla="*/ 75543 w 698998"/>
                  <a:gd name="connsiteY2" fmla="*/ 148158 h 1237034"/>
                  <a:gd name="connsiteX3" fmla="*/ 141452 w 698998"/>
                  <a:gd name="connsiteY3" fmla="*/ 981873 h 1237034"/>
                  <a:gd name="connsiteX4" fmla="*/ 138616 w 698998"/>
                  <a:gd name="connsiteY4" fmla="*/ 1037819 h 1237034"/>
                  <a:gd name="connsiteX5" fmla="*/ 86556 w 698998"/>
                  <a:gd name="connsiteY5" fmla="*/ 1234894 h 1237034"/>
                  <a:gd name="connsiteX6" fmla="*/ 177926 w 698998"/>
                  <a:gd name="connsiteY6" fmla="*/ 1228831 h 1237034"/>
                  <a:gd name="connsiteX7" fmla="*/ 299301 w 698998"/>
                  <a:gd name="connsiteY7" fmla="*/ 1109410 h 1237034"/>
                  <a:gd name="connsiteX8" fmla="*/ 404238 w 698998"/>
                  <a:gd name="connsiteY8" fmla="*/ 1127891 h 1237034"/>
                  <a:gd name="connsiteX9" fmla="*/ 438825 w 698998"/>
                  <a:gd name="connsiteY9" fmla="*/ 1113214 h 1237034"/>
                  <a:gd name="connsiteX10" fmla="*/ 533345 w 698998"/>
                  <a:gd name="connsiteY10" fmla="*/ 1056049 h 1237034"/>
                  <a:gd name="connsiteX11" fmla="*/ 517541 w 698998"/>
                  <a:gd name="connsiteY11" fmla="*/ 1029625 h 1237034"/>
                  <a:gd name="connsiteX12" fmla="*/ 621053 w 698998"/>
                  <a:gd name="connsiteY12" fmla="*/ 68226 h 1237034"/>
                  <a:gd name="connsiteX0" fmla="*/ 698998 w 698998"/>
                  <a:gd name="connsiteY0" fmla="*/ 0 h 1235282"/>
                  <a:gd name="connsiteX1" fmla="*/ 4472 w 698998"/>
                  <a:gd name="connsiteY1" fmla="*/ 17720 h 1235282"/>
                  <a:gd name="connsiteX2" fmla="*/ 75543 w 698998"/>
                  <a:gd name="connsiteY2" fmla="*/ 148158 h 1235282"/>
                  <a:gd name="connsiteX3" fmla="*/ 141452 w 698998"/>
                  <a:gd name="connsiteY3" fmla="*/ 981873 h 1235282"/>
                  <a:gd name="connsiteX4" fmla="*/ 138616 w 698998"/>
                  <a:gd name="connsiteY4" fmla="*/ 1037819 h 1235282"/>
                  <a:gd name="connsiteX5" fmla="*/ 86556 w 698998"/>
                  <a:gd name="connsiteY5" fmla="*/ 1234894 h 1235282"/>
                  <a:gd name="connsiteX6" fmla="*/ 263203 w 698998"/>
                  <a:gd name="connsiteY6" fmla="*/ 1115017 h 1235282"/>
                  <a:gd name="connsiteX7" fmla="*/ 299301 w 698998"/>
                  <a:gd name="connsiteY7" fmla="*/ 1109410 h 1235282"/>
                  <a:gd name="connsiteX8" fmla="*/ 404238 w 698998"/>
                  <a:gd name="connsiteY8" fmla="*/ 1127891 h 1235282"/>
                  <a:gd name="connsiteX9" fmla="*/ 438825 w 698998"/>
                  <a:gd name="connsiteY9" fmla="*/ 1113214 h 1235282"/>
                  <a:gd name="connsiteX10" fmla="*/ 533345 w 698998"/>
                  <a:gd name="connsiteY10" fmla="*/ 1056049 h 1235282"/>
                  <a:gd name="connsiteX11" fmla="*/ 517541 w 698998"/>
                  <a:gd name="connsiteY11" fmla="*/ 1029625 h 1235282"/>
                  <a:gd name="connsiteX12" fmla="*/ 621053 w 698998"/>
                  <a:gd name="connsiteY12" fmla="*/ 68226 h 123528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138616 w 698998"/>
                  <a:gd name="connsiteY4" fmla="*/ 1037819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621053 w 698998"/>
                  <a:gd name="connsiteY12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138616 w 698998"/>
                  <a:gd name="connsiteY4" fmla="*/ 1037819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621053 w 698998"/>
                  <a:gd name="connsiteY12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88225 w 698998"/>
                  <a:gd name="connsiteY4" fmla="*/ 1034472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621053 w 698998"/>
                  <a:gd name="connsiteY12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88225 w 698998"/>
                  <a:gd name="connsiteY4" fmla="*/ 1034472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621053 w 698998"/>
                  <a:gd name="connsiteY12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88225 w 698998"/>
                  <a:gd name="connsiteY4" fmla="*/ 1034472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621053 w 698998"/>
                  <a:gd name="connsiteY12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88225 w 698998"/>
                  <a:gd name="connsiteY4" fmla="*/ 1034472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621053 w 698998"/>
                  <a:gd name="connsiteY12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92102 w 698998"/>
                  <a:gd name="connsiteY4" fmla="*/ 1057905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621053 w 698998"/>
                  <a:gd name="connsiteY12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92102 w 698998"/>
                  <a:gd name="connsiteY4" fmla="*/ 1057905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537124 w 698998"/>
                  <a:gd name="connsiteY12" fmla="*/ 518903 h 1130752"/>
                  <a:gd name="connsiteX13" fmla="*/ 621053 w 698998"/>
                  <a:gd name="connsiteY13" fmla="*/ 68226 h 1130752"/>
                  <a:gd name="connsiteX0" fmla="*/ 698998 w 698998"/>
                  <a:gd name="connsiteY0" fmla="*/ 0 h 1130752"/>
                  <a:gd name="connsiteX1" fmla="*/ 4472 w 698998"/>
                  <a:gd name="connsiteY1" fmla="*/ 17720 h 1130752"/>
                  <a:gd name="connsiteX2" fmla="*/ 75543 w 698998"/>
                  <a:gd name="connsiteY2" fmla="*/ 148158 h 1130752"/>
                  <a:gd name="connsiteX3" fmla="*/ 141452 w 698998"/>
                  <a:gd name="connsiteY3" fmla="*/ 981873 h 1130752"/>
                  <a:gd name="connsiteX4" fmla="*/ 92102 w 698998"/>
                  <a:gd name="connsiteY4" fmla="*/ 1057905 h 1130752"/>
                  <a:gd name="connsiteX5" fmla="*/ 187338 w 698998"/>
                  <a:gd name="connsiteY5" fmla="*/ 1074215 h 1130752"/>
                  <a:gd name="connsiteX6" fmla="*/ 263203 w 698998"/>
                  <a:gd name="connsiteY6" fmla="*/ 1115017 h 1130752"/>
                  <a:gd name="connsiteX7" fmla="*/ 299301 w 698998"/>
                  <a:gd name="connsiteY7" fmla="*/ 1109410 h 1130752"/>
                  <a:gd name="connsiteX8" fmla="*/ 404238 w 698998"/>
                  <a:gd name="connsiteY8" fmla="*/ 1127891 h 1130752"/>
                  <a:gd name="connsiteX9" fmla="*/ 438825 w 698998"/>
                  <a:gd name="connsiteY9" fmla="*/ 1113214 h 1130752"/>
                  <a:gd name="connsiteX10" fmla="*/ 533345 w 698998"/>
                  <a:gd name="connsiteY10" fmla="*/ 1056049 h 1130752"/>
                  <a:gd name="connsiteX11" fmla="*/ 517541 w 698998"/>
                  <a:gd name="connsiteY11" fmla="*/ 1029625 h 1130752"/>
                  <a:gd name="connsiteX12" fmla="*/ 501871 w 698998"/>
                  <a:gd name="connsiteY12" fmla="*/ 506726 h 1130752"/>
                  <a:gd name="connsiteX13" fmla="*/ 621053 w 698998"/>
                  <a:gd name="connsiteY13" fmla="*/ 68226 h 1130752"/>
                  <a:gd name="connsiteX0" fmla="*/ 698998 w 698998"/>
                  <a:gd name="connsiteY0" fmla="*/ 0 h 1164055"/>
                  <a:gd name="connsiteX1" fmla="*/ 4472 w 698998"/>
                  <a:gd name="connsiteY1" fmla="*/ 17720 h 1164055"/>
                  <a:gd name="connsiteX2" fmla="*/ 75543 w 698998"/>
                  <a:gd name="connsiteY2" fmla="*/ 148158 h 1164055"/>
                  <a:gd name="connsiteX3" fmla="*/ 141452 w 698998"/>
                  <a:gd name="connsiteY3" fmla="*/ 981873 h 1164055"/>
                  <a:gd name="connsiteX4" fmla="*/ 92102 w 698998"/>
                  <a:gd name="connsiteY4" fmla="*/ 1057905 h 1164055"/>
                  <a:gd name="connsiteX5" fmla="*/ 187338 w 698998"/>
                  <a:gd name="connsiteY5" fmla="*/ 1074215 h 1164055"/>
                  <a:gd name="connsiteX6" fmla="*/ 263203 w 698998"/>
                  <a:gd name="connsiteY6" fmla="*/ 1115017 h 1164055"/>
                  <a:gd name="connsiteX7" fmla="*/ 335543 w 698998"/>
                  <a:gd name="connsiteY7" fmla="*/ 611474 h 1164055"/>
                  <a:gd name="connsiteX8" fmla="*/ 404238 w 698998"/>
                  <a:gd name="connsiteY8" fmla="*/ 1127891 h 1164055"/>
                  <a:gd name="connsiteX9" fmla="*/ 438825 w 698998"/>
                  <a:gd name="connsiteY9" fmla="*/ 1113214 h 1164055"/>
                  <a:gd name="connsiteX10" fmla="*/ 533345 w 698998"/>
                  <a:gd name="connsiteY10" fmla="*/ 1056049 h 1164055"/>
                  <a:gd name="connsiteX11" fmla="*/ 517541 w 698998"/>
                  <a:gd name="connsiteY11" fmla="*/ 1029625 h 1164055"/>
                  <a:gd name="connsiteX12" fmla="*/ 501871 w 698998"/>
                  <a:gd name="connsiteY12" fmla="*/ 506726 h 1164055"/>
                  <a:gd name="connsiteX13" fmla="*/ 621053 w 698998"/>
                  <a:gd name="connsiteY13" fmla="*/ 68226 h 1164055"/>
                  <a:gd name="connsiteX0" fmla="*/ 698998 w 698998"/>
                  <a:gd name="connsiteY0" fmla="*/ 0 h 1164055"/>
                  <a:gd name="connsiteX1" fmla="*/ 4472 w 698998"/>
                  <a:gd name="connsiteY1" fmla="*/ 17720 h 1164055"/>
                  <a:gd name="connsiteX2" fmla="*/ 75543 w 698998"/>
                  <a:gd name="connsiteY2" fmla="*/ 148158 h 1164055"/>
                  <a:gd name="connsiteX3" fmla="*/ 141452 w 698998"/>
                  <a:gd name="connsiteY3" fmla="*/ 981873 h 1164055"/>
                  <a:gd name="connsiteX4" fmla="*/ 92102 w 698998"/>
                  <a:gd name="connsiteY4" fmla="*/ 1057905 h 1164055"/>
                  <a:gd name="connsiteX5" fmla="*/ 187338 w 698998"/>
                  <a:gd name="connsiteY5" fmla="*/ 1074215 h 1164055"/>
                  <a:gd name="connsiteX6" fmla="*/ 335543 w 698998"/>
                  <a:gd name="connsiteY6" fmla="*/ 611474 h 1164055"/>
                  <a:gd name="connsiteX7" fmla="*/ 404238 w 698998"/>
                  <a:gd name="connsiteY7" fmla="*/ 1127891 h 1164055"/>
                  <a:gd name="connsiteX8" fmla="*/ 438825 w 698998"/>
                  <a:gd name="connsiteY8" fmla="*/ 1113214 h 1164055"/>
                  <a:gd name="connsiteX9" fmla="*/ 533345 w 698998"/>
                  <a:gd name="connsiteY9" fmla="*/ 1056049 h 1164055"/>
                  <a:gd name="connsiteX10" fmla="*/ 517541 w 698998"/>
                  <a:gd name="connsiteY10" fmla="*/ 1029625 h 1164055"/>
                  <a:gd name="connsiteX11" fmla="*/ 501871 w 698998"/>
                  <a:gd name="connsiteY11" fmla="*/ 506726 h 1164055"/>
                  <a:gd name="connsiteX12" fmla="*/ 621053 w 698998"/>
                  <a:gd name="connsiteY12" fmla="*/ 68226 h 1164055"/>
                  <a:gd name="connsiteX0" fmla="*/ 698998 w 698998"/>
                  <a:gd name="connsiteY0" fmla="*/ 0 h 1164055"/>
                  <a:gd name="connsiteX1" fmla="*/ 4472 w 698998"/>
                  <a:gd name="connsiteY1" fmla="*/ 17720 h 1164055"/>
                  <a:gd name="connsiteX2" fmla="*/ 75543 w 698998"/>
                  <a:gd name="connsiteY2" fmla="*/ 148158 h 1164055"/>
                  <a:gd name="connsiteX3" fmla="*/ 141452 w 698998"/>
                  <a:gd name="connsiteY3" fmla="*/ 981873 h 1164055"/>
                  <a:gd name="connsiteX4" fmla="*/ 92102 w 698998"/>
                  <a:gd name="connsiteY4" fmla="*/ 1057905 h 1164055"/>
                  <a:gd name="connsiteX5" fmla="*/ 335543 w 698998"/>
                  <a:gd name="connsiteY5" fmla="*/ 611474 h 1164055"/>
                  <a:gd name="connsiteX6" fmla="*/ 404238 w 698998"/>
                  <a:gd name="connsiteY6" fmla="*/ 1127891 h 1164055"/>
                  <a:gd name="connsiteX7" fmla="*/ 438825 w 698998"/>
                  <a:gd name="connsiteY7" fmla="*/ 1113214 h 1164055"/>
                  <a:gd name="connsiteX8" fmla="*/ 533345 w 698998"/>
                  <a:gd name="connsiteY8" fmla="*/ 1056049 h 1164055"/>
                  <a:gd name="connsiteX9" fmla="*/ 517541 w 698998"/>
                  <a:gd name="connsiteY9" fmla="*/ 1029625 h 1164055"/>
                  <a:gd name="connsiteX10" fmla="*/ 501871 w 698998"/>
                  <a:gd name="connsiteY10" fmla="*/ 506726 h 1164055"/>
                  <a:gd name="connsiteX11" fmla="*/ 621053 w 698998"/>
                  <a:gd name="connsiteY11" fmla="*/ 68226 h 1164055"/>
                  <a:gd name="connsiteX0" fmla="*/ 698998 w 698998"/>
                  <a:gd name="connsiteY0" fmla="*/ 0 h 1164055"/>
                  <a:gd name="connsiteX1" fmla="*/ 4472 w 698998"/>
                  <a:gd name="connsiteY1" fmla="*/ 17720 h 1164055"/>
                  <a:gd name="connsiteX2" fmla="*/ 75543 w 698998"/>
                  <a:gd name="connsiteY2" fmla="*/ 148158 h 1164055"/>
                  <a:gd name="connsiteX3" fmla="*/ 141452 w 698998"/>
                  <a:gd name="connsiteY3" fmla="*/ 981873 h 1164055"/>
                  <a:gd name="connsiteX4" fmla="*/ 335543 w 698998"/>
                  <a:gd name="connsiteY4" fmla="*/ 611474 h 1164055"/>
                  <a:gd name="connsiteX5" fmla="*/ 404238 w 698998"/>
                  <a:gd name="connsiteY5" fmla="*/ 1127891 h 1164055"/>
                  <a:gd name="connsiteX6" fmla="*/ 438825 w 698998"/>
                  <a:gd name="connsiteY6" fmla="*/ 1113214 h 1164055"/>
                  <a:gd name="connsiteX7" fmla="*/ 533345 w 698998"/>
                  <a:gd name="connsiteY7" fmla="*/ 1056049 h 1164055"/>
                  <a:gd name="connsiteX8" fmla="*/ 517541 w 698998"/>
                  <a:gd name="connsiteY8" fmla="*/ 1029625 h 1164055"/>
                  <a:gd name="connsiteX9" fmla="*/ 501871 w 698998"/>
                  <a:gd name="connsiteY9" fmla="*/ 506726 h 1164055"/>
                  <a:gd name="connsiteX10" fmla="*/ 621053 w 698998"/>
                  <a:gd name="connsiteY10" fmla="*/ 68226 h 1164055"/>
                  <a:gd name="connsiteX0" fmla="*/ 698998 w 698998"/>
                  <a:gd name="connsiteY0" fmla="*/ 0 h 1164055"/>
                  <a:gd name="connsiteX1" fmla="*/ 4472 w 698998"/>
                  <a:gd name="connsiteY1" fmla="*/ 17720 h 1164055"/>
                  <a:gd name="connsiteX2" fmla="*/ 75543 w 698998"/>
                  <a:gd name="connsiteY2" fmla="*/ 148158 h 1164055"/>
                  <a:gd name="connsiteX3" fmla="*/ 177694 w 698998"/>
                  <a:gd name="connsiteY3" fmla="*/ 529462 h 1164055"/>
                  <a:gd name="connsiteX4" fmla="*/ 335543 w 698998"/>
                  <a:gd name="connsiteY4" fmla="*/ 611474 h 1164055"/>
                  <a:gd name="connsiteX5" fmla="*/ 404238 w 698998"/>
                  <a:gd name="connsiteY5" fmla="*/ 1127891 h 1164055"/>
                  <a:gd name="connsiteX6" fmla="*/ 438825 w 698998"/>
                  <a:gd name="connsiteY6" fmla="*/ 1113214 h 1164055"/>
                  <a:gd name="connsiteX7" fmla="*/ 533345 w 698998"/>
                  <a:gd name="connsiteY7" fmla="*/ 1056049 h 1164055"/>
                  <a:gd name="connsiteX8" fmla="*/ 517541 w 698998"/>
                  <a:gd name="connsiteY8" fmla="*/ 1029625 h 1164055"/>
                  <a:gd name="connsiteX9" fmla="*/ 501871 w 698998"/>
                  <a:gd name="connsiteY9" fmla="*/ 506726 h 1164055"/>
                  <a:gd name="connsiteX10" fmla="*/ 621053 w 698998"/>
                  <a:gd name="connsiteY10" fmla="*/ 68226 h 1164055"/>
                  <a:gd name="connsiteX0" fmla="*/ 698998 w 698998"/>
                  <a:gd name="connsiteY0" fmla="*/ 0 h 1164055"/>
                  <a:gd name="connsiteX1" fmla="*/ 4472 w 698998"/>
                  <a:gd name="connsiteY1" fmla="*/ 17720 h 1164055"/>
                  <a:gd name="connsiteX2" fmla="*/ 75543 w 698998"/>
                  <a:gd name="connsiteY2" fmla="*/ 148158 h 1164055"/>
                  <a:gd name="connsiteX3" fmla="*/ 177694 w 698998"/>
                  <a:gd name="connsiteY3" fmla="*/ 529462 h 1164055"/>
                  <a:gd name="connsiteX4" fmla="*/ 335543 w 698998"/>
                  <a:gd name="connsiteY4" fmla="*/ 611474 h 1164055"/>
                  <a:gd name="connsiteX5" fmla="*/ 404238 w 698998"/>
                  <a:gd name="connsiteY5" fmla="*/ 1127891 h 1164055"/>
                  <a:gd name="connsiteX6" fmla="*/ 438825 w 698998"/>
                  <a:gd name="connsiteY6" fmla="*/ 1113214 h 1164055"/>
                  <a:gd name="connsiteX7" fmla="*/ 533345 w 698998"/>
                  <a:gd name="connsiteY7" fmla="*/ 1056049 h 1164055"/>
                  <a:gd name="connsiteX8" fmla="*/ 517541 w 698998"/>
                  <a:gd name="connsiteY8" fmla="*/ 1029625 h 1164055"/>
                  <a:gd name="connsiteX9" fmla="*/ 501871 w 698998"/>
                  <a:gd name="connsiteY9" fmla="*/ 506726 h 1164055"/>
                  <a:gd name="connsiteX10" fmla="*/ 621053 w 698998"/>
                  <a:gd name="connsiteY10" fmla="*/ 68226 h 1164055"/>
                  <a:gd name="connsiteX0" fmla="*/ 698998 w 698998"/>
                  <a:gd name="connsiteY0" fmla="*/ 0 h 1141178"/>
                  <a:gd name="connsiteX1" fmla="*/ 4472 w 698998"/>
                  <a:gd name="connsiteY1" fmla="*/ 17720 h 1141178"/>
                  <a:gd name="connsiteX2" fmla="*/ 75543 w 698998"/>
                  <a:gd name="connsiteY2" fmla="*/ 148158 h 1141178"/>
                  <a:gd name="connsiteX3" fmla="*/ 177694 w 698998"/>
                  <a:gd name="connsiteY3" fmla="*/ 529462 h 1141178"/>
                  <a:gd name="connsiteX4" fmla="*/ 335543 w 698998"/>
                  <a:gd name="connsiteY4" fmla="*/ 611474 h 1141178"/>
                  <a:gd name="connsiteX5" fmla="*/ 438825 w 698998"/>
                  <a:gd name="connsiteY5" fmla="*/ 1113214 h 1141178"/>
                  <a:gd name="connsiteX6" fmla="*/ 533345 w 698998"/>
                  <a:gd name="connsiteY6" fmla="*/ 1056049 h 1141178"/>
                  <a:gd name="connsiteX7" fmla="*/ 517541 w 698998"/>
                  <a:gd name="connsiteY7" fmla="*/ 1029625 h 1141178"/>
                  <a:gd name="connsiteX8" fmla="*/ 501871 w 698998"/>
                  <a:gd name="connsiteY8" fmla="*/ 506726 h 1141178"/>
                  <a:gd name="connsiteX9" fmla="*/ 621053 w 698998"/>
                  <a:gd name="connsiteY9" fmla="*/ 68226 h 1141178"/>
                  <a:gd name="connsiteX0" fmla="*/ 698998 w 698998"/>
                  <a:gd name="connsiteY0" fmla="*/ 0 h 1103185"/>
                  <a:gd name="connsiteX1" fmla="*/ 4472 w 698998"/>
                  <a:gd name="connsiteY1" fmla="*/ 17720 h 1103185"/>
                  <a:gd name="connsiteX2" fmla="*/ 75543 w 698998"/>
                  <a:gd name="connsiteY2" fmla="*/ 148158 h 1103185"/>
                  <a:gd name="connsiteX3" fmla="*/ 177694 w 698998"/>
                  <a:gd name="connsiteY3" fmla="*/ 529462 h 1103185"/>
                  <a:gd name="connsiteX4" fmla="*/ 335543 w 698998"/>
                  <a:gd name="connsiteY4" fmla="*/ 611474 h 1103185"/>
                  <a:gd name="connsiteX5" fmla="*/ 533345 w 698998"/>
                  <a:gd name="connsiteY5" fmla="*/ 1056049 h 1103185"/>
                  <a:gd name="connsiteX6" fmla="*/ 517541 w 698998"/>
                  <a:gd name="connsiteY6" fmla="*/ 1029625 h 1103185"/>
                  <a:gd name="connsiteX7" fmla="*/ 501871 w 698998"/>
                  <a:gd name="connsiteY7" fmla="*/ 506726 h 1103185"/>
                  <a:gd name="connsiteX8" fmla="*/ 621053 w 698998"/>
                  <a:gd name="connsiteY8" fmla="*/ 68226 h 1103185"/>
                  <a:gd name="connsiteX0" fmla="*/ 698998 w 698998"/>
                  <a:gd name="connsiteY0" fmla="*/ 0 h 1056056"/>
                  <a:gd name="connsiteX1" fmla="*/ 4472 w 698998"/>
                  <a:gd name="connsiteY1" fmla="*/ 17720 h 1056056"/>
                  <a:gd name="connsiteX2" fmla="*/ 75543 w 698998"/>
                  <a:gd name="connsiteY2" fmla="*/ 148158 h 1056056"/>
                  <a:gd name="connsiteX3" fmla="*/ 177694 w 698998"/>
                  <a:gd name="connsiteY3" fmla="*/ 529462 h 1056056"/>
                  <a:gd name="connsiteX4" fmla="*/ 335543 w 698998"/>
                  <a:gd name="connsiteY4" fmla="*/ 611474 h 1056056"/>
                  <a:gd name="connsiteX5" fmla="*/ 533345 w 698998"/>
                  <a:gd name="connsiteY5" fmla="*/ 1056049 h 1056056"/>
                  <a:gd name="connsiteX6" fmla="*/ 412109 w 698998"/>
                  <a:gd name="connsiteY6" fmla="*/ 599977 h 1056056"/>
                  <a:gd name="connsiteX7" fmla="*/ 501871 w 698998"/>
                  <a:gd name="connsiteY7" fmla="*/ 506726 h 1056056"/>
                  <a:gd name="connsiteX8" fmla="*/ 621053 w 698998"/>
                  <a:gd name="connsiteY8" fmla="*/ 68226 h 1056056"/>
                  <a:gd name="connsiteX0" fmla="*/ 698998 w 698998"/>
                  <a:gd name="connsiteY0" fmla="*/ 0 h 1056640"/>
                  <a:gd name="connsiteX1" fmla="*/ 4472 w 698998"/>
                  <a:gd name="connsiteY1" fmla="*/ 17720 h 1056640"/>
                  <a:gd name="connsiteX2" fmla="*/ 75543 w 698998"/>
                  <a:gd name="connsiteY2" fmla="*/ 148158 h 1056640"/>
                  <a:gd name="connsiteX3" fmla="*/ 177694 w 698998"/>
                  <a:gd name="connsiteY3" fmla="*/ 529462 h 1056640"/>
                  <a:gd name="connsiteX4" fmla="*/ 335543 w 698998"/>
                  <a:gd name="connsiteY4" fmla="*/ 611474 h 1056640"/>
                  <a:gd name="connsiteX5" fmla="*/ 533345 w 698998"/>
                  <a:gd name="connsiteY5" fmla="*/ 1056049 h 1056640"/>
                  <a:gd name="connsiteX6" fmla="*/ 501871 w 698998"/>
                  <a:gd name="connsiteY6" fmla="*/ 506726 h 1056640"/>
                  <a:gd name="connsiteX7" fmla="*/ 621053 w 698998"/>
                  <a:gd name="connsiteY7" fmla="*/ 68226 h 1056640"/>
                  <a:gd name="connsiteX0" fmla="*/ 698998 w 698998"/>
                  <a:gd name="connsiteY0" fmla="*/ 0 h 613776"/>
                  <a:gd name="connsiteX1" fmla="*/ 4472 w 698998"/>
                  <a:gd name="connsiteY1" fmla="*/ 17720 h 613776"/>
                  <a:gd name="connsiteX2" fmla="*/ 75543 w 698998"/>
                  <a:gd name="connsiteY2" fmla="*/ 148158 h 613776"/>
                  <a:gd name="connsiteX3" fmla="*/ 177694 w 698998"/>
                  <a:gd name="connsiteY3" fmla="*/ 529462 h 613776"/>
                  <a:gd name="connsiteX4" fmla="*/ 335543 w 698998"/>
                  <a:gd name="connsiteY4" fmla="*/ 611474 h 613776"/>
                  <a:gd name="connsiteX5" fmla="*/ 421323 w 698998"/>
                  <a:gd name="connsiteY5" fmla="*/ 583722 h 613776"/>
                  <a:gd name="connsiteX6" fmla="*/ 501871 w 698998"/>
                  <a:gd name="connsiteY6" fmla="*/ 506726 h 613776"/>
                  <a:gd name="connsiteX7" fmla="*/ 621053 w 698998"/>
                  <a:gd name="connsiteY7" fmla="*/ 68226 h 613776"/>
                  <a:gd name="connsiteX0" fmla="*/ 698998 w 698998"/>
                  <a:gd name="connsiteY0" fmla="*/ 0 h 616440"/>
                  <a:gd name="connsiteX1" fmla="*/ 4472 w 698998"/>
                  <a:gd name="connsiteY1" fmla="*/ 17720 h 616440"/>
                  <a:gd name="connsiteX2" fmla="*/ 75543 w 698998"/>
                  <a:gd name="connsiteY2" fmla="*/ 148158 h 616440"/>
                  <a:gd name="connsiteX3" fmla="*/ 177694 w 698998"/>
                  <a:gd name="connsiteY3" fmla="*/ 529462 h 616440"/>
                  <a:gd name="connsiteX4" fmla="*/ 319069 w 698998"/>
                  <a:gd name="connsiteY4" fmla="*/ 614320 h 616440"/>
                  <a:gd name="connsiteX5" fmla="*/ 421323 w 698998"/>
                  <a:gd name="connsiteY5" fmla="*/ 583722 h 616440"/>
                  <a:gd name="connsiteX6" fmla="*/ 501871 w 698998"/>
                  <a:gd name="connsiteY6" fmla="*/ 506726 h 616440"/>
                  <a:gd name="connsiteX7" fmla="*/ 621053 w 698998"/>
                  <a:gd name="connsiteY7" fmla="*/ 68226 h 616440"/>
                  <a:gd name="connsiteX0" fmla="*/ 698998 w 698998"/>
                  <a:gd name="connsiteY0" fmla="*/ 0 h 614951"/>
                  <a:gd name="connsiteX1" fmla="*/ 4472 w 698998"/>
                  <a:gd name="connsiteY1" fmla="*/ 17720 h 614951"/>
                  <a:gd name="connsiteX2" fmla="*/ 75543 w 698998"/>
                  <a:gd name="connsiteY2" fmla="*/ 148158 h 614951"/>
                  <a:gd name="connsiteX3" fmla="*/ 177694 w 698998"/>
                  <a:gd name="connsiteY3" fmla="*/ 529462 h 614951"/>
                  <a:gd name="connsiteX4" fmla="*/ 319069 w 698998"/>
                  <a:gd name="connsiteY4" fmla="*/ 614320 h 614951"/>
                  <a:gd name="connsiteX5" fmla="*/ 501871 w 698998"/>
                  <a:gd name="connsiteY5" fmla="*/ 506726 h 614951"/>
                  <a:gd name="connsiteX6" fmla="*/ 621053 w 698998"/>
                  <a:gd name="connsiteY6" fmla="*/ 68226 h 614951"/>
                  <a:gd name="connsiteX0" fmla="*/ 698998 w 698998"/>
                  <a:gd name="connsiteY0" fmla="*/ 0 h 615475"/>
                  <a:gd name="connsiteX1" fmla="*/ 4472 w 698998"/>
                  <a:gd name="connsiteY1" fmla="*/ 17720 h 615475"/>
                  <a:gd name="connsiteX2" fmla="*/ 75543 w 698998"/>
                  <a:gd name="connsiteY2" fmla="*/ 148158 h 615475"/>
                  <a:gd name="connsiteX3" fmla="*/ 177694 w 698998"/>
                  <a:gd name="connsiteY3" fmla="*/ 529462 h 615475"/>
                  <a:gd name="connsiteX4" fmla="*/ 319069 w 698998"/>
                  <a:gd name="connsiteY4" fmla="*/ 614320 h 615475"/>
                  <a:gd name="connsiteX5" fmla="*/ 491988 w 698998"/>
                  <a:gd name="connsiteY5" fmla="*/ 495344 h 615475"/>
                  <a:gd name="connsiteX6" fmla="*/ 621053 w 698998"/>
                  <a:gd name="connsiteY6" fmla="*/ 68226 h 615475"/>
                  <a:gd name="connsiteX0" fmla="*/ 698998 w 698998"/>
                  <a:gd name="connsiteY0" fmla="*/ 0 h 615475"/>
                  <a:gd name="connsiteX1" fmla="*/ 4472 w 698998"/>
                  <a:gd name="connsiteY1" fmla="*/ 17720 h 615475"/>
                  <a:gd name="connsiteX2" fmla="*/ 75543 w 698998"/>
                  <a:gd name="connsiteY2" fmla="*/ 148158 h 615475"/>
                  <a:gd name="connsiteX3" fmla="*/ 177694 w 698998"/>
                  <a:gd name="connsiteY3" fmla="*/ 529462 h 615475"/>
                  <a:gd name="connsiteX4" fmla="*/ 319069 w 698998"/>
                  <a:gd name="connsiteY4" fmla="*/ 614320 h 615475"/>
                  <a:gd name="connsiteX5" fmla="*/ 491988 w 698998"/>
                  <a:gd name="connsiteY5" fmla="*/ 495344 h 615475"/>
                  <a:gd name="connsiteX6" fmla="*/ 621053 w 698998"/>
                  <a:gd name="connsiteY6" fmla="*/ 68226 h 615475"/>
                  <a:gd name="connsiteX0" fmla="*/ 698998 w 698998"/>
                  <a:gd name="connsiteY0" fmla="*/ 0 h 731159"/>
                  <a:gd name="connsiteX1" fmla="*/ 4472 w 698998"/>
                  <a:gd name="connsiteY1" fmla="*/ 17720 h 731159"/>
                  <a:gd name="connsiteX2" fmla="*/ 75543 w 698998"/>
                  <a:gd name="connsiteY2" fmla="*/ 148158 h 731159"/>
                  <a:gd name="connsiteX3" fmla="*/ 177694 w 698998"/>
                  <a:gd name="connsiteY3" fmla="*/ 529462 h 731159"/>
                  <a:gd name="connsiteX4" fmla="*/ 305889 w 698998"/>
                  <a:gd name="connsiteY4" fmla="*/ 730979 h 731159"/>
                  <a:gd name="connsiteX5" fmla="*/ 491988 w 698998"/>
                  <a:gd name="connsiteY5" fmla="*/ 495344 h 731159"/>
                  <a:gd name="connsiteX6" fmla="*/ 621053 w 698998"/>
                  <a:gd name="connsiteY6" fmla="*/ 68226 h 731159"/>
                  <a:gd name="connsiteX0" fmla="*/ 698998 w 698998"/>
                  <a:gd name="connsiteY0" fmla="*/ 0 h 731617"/>
                  <a:gd name="connsiteX1" fmla="*/ 4472 w 698998"/>
                  <a:gd name="connsiteY1" fmla="*/ 17720 h 731617"/>
                  <a:gd name="connsiteX2" fmla="*/ 75543 w 698998"/>
                  <a:gd name="connsiteY2" fmla="*/ 148158 h 731617"/>
                  <a:gd name="connsiteX3" fmla="*/ 171104 w 698998"/>
                  <a:gd name="connsiteY3" fmla="*/ 555070 h 731617"/>
                  <a:gd name="connsiteX4" fmla="*/ 305889 w 698998"/>
                  <a:gd name="connsiteY4" fmla="*/ 730979 h 731617"/>
                  <a:gd name="connsiteX5" fmla="*/ 491988 w 698998"/>
                  <a:gd name="connsiteY5" fmla="*/ 495344 h 731617"/>
                  <a:gd name="connsiteX6" fmla="*/ 621053 w 698998"/>
                  <a:gd name="connsiteY6" fmla="*/ 68226 h 73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8998" h="731617">
                    <a:moveTo>
                      <a:pt x="698998" y="0"/>
                    </a:moveTo>
                    <a:cubicBezTo>
                      <a:pt x="574923" y="68189"/>
                      <a:pt x="204401" y="54571"/>
                      <a:pt x="4472" y="17720"/>
                    </a:cubicBezTo>
                    <a:cubicBezTo>
                      <a:pt x="-10920" y="62496"/>
                      <a:pt x="13577" y="-4126"/>
                      <a:pt x="75543" y="148158"/>
                    </a:cubicBezTo>
                    <a:cubicBezTo>
                      <a:pt x="144866" y="283990"/>
                      <a:pt x="122968" y="545729"/>
                      <a:pt x="171104" y="555070"/>
                    </a:cubicBezTo>
                    <a:cubicBezTo>
                      <a:pt x="214437" y="632289"/>
                      <a:pt x="252408" y="740933"/>
                      <a:pt x="305889" y="730979"/>
                    </a:cubicBezTo>
                    <a:cubicBezTo>
                      <a:pt x="359370" y="721025"/>
                      <a:pt x="441657" y="586360"/>
                      <a:pt x="491988" y="495344"/>
                    </a:cubicBezTo>
                    <a:cubicBezTo>
                      <a:pt x="542188" y="204224"/>
                      <a:pt x="607065" y="143339"/>
                      <a:pt x="621053" y="6822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Forme libre 56"/>
              <p:cNvSpPr/>
              <p:nvPr/>
            </p:nvSpPr>
            <p:spPr>
              <a:xfrm flipH="1">
                <a:off x="849929" y="4976455"/>
                <a:ext cx="419649" cy="890128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8150 w 799560"/>
                  <a:gd name="connsiteY0" fmla="*/ 1182058 h 1182058"/>
                  <a:gd name="connsiteX1" fmla="*/ 97050 w 799560"/>
                  <a:gd name="connsiteY1" fmla="*/ 178758 h 1182058"/>
                  <a:gd name="connsiteX2" fmla="*/ 799560 w 799560"/>
                  <a:gd name="connsiteY2" fmla="*/ 2394 h 1182058"/>
                  <a:gd name="connsiteX0" fmla="*/ 8150 w 97050"/>
                  <a:gd name="connsiteY0" fmla="*/ 1003300 h 1003300"/>
                  <a:gd name="connsiteX1" fmla="*/ 97050 w 97050"/>
                  <a:gd name="connsiteY1" fmla="*/ 0 h 1003300"/>
                  <a:gd name="connsiteX0" fmla="*/ 0 w 143760"/>
                  <a:gd name="connsiteY0" fmla="*/ 1056251 h 1056251"/>
                  <a:gd name="connsiteX1" fmla="*/ 143760 w 143760"/>
                  <a:gd name="connsiteY1" fmla="*/ 0 h 1056251"/>
                  <a:gd name="connsiteX0" fmla="*/ 9127 w 152887"/>
                  <a:gd name="connsiteY0" fmla="*/ 1056251 h 1056251"/>
                  <a:gd name="connsiteX1" fmla="*/ 152887 w 152887"/>
                  <a:gd name="connsiteY1" fmla="*/ 0 h 1056251"/>
                  <a:gd name="connsiteX0" fmla="*/ 2791 w 168706"/>
                  <a:gd name="connsiteY0" fmla="*/ 1059439 h 1059439"/>
                  <a:gd name="connsiteX1" fmla="*/ 168706 w 168706"/>
                  <a:gd name="connsiteY1" fmla="*/ 0 h 1059439"/>
                  <a:gd name="connsiteX0" fmla="*/ 0 w 195454"/>
                  <a:gd name="connsiteY0" fmla="*/ 1049873 h 1049873"/>
                  <a:gd name="connsiteX1" fmla="*/ 195454 w 195454"/>
                  <a:gd name="connsiteY1" fmla="*/ 0 h 1049873"/>
                  <a:gd name="connsiteX0" fmla="*/ 984 w 196438"/>
                  <a:gd name="connsiteY0" fmla="*/ 1049873 h 1049873"/>
                  <a:gd name="connsiteX1" fmla="*/ 196438 w 196438"/>
                  <a:gd name="connsiteY1" fmla="*/ 0 h 1049873"/>
                  <a:gd name="connsiteX0" fmla="*/ 984 w 196438"/>
                  <a:gd name="connsiteY0" fmla="*/ 919323 h 919323"/>
                  <a:gd name="connsiteX1" fmla="*/ 196438 w 196438"/>
                  <a:gd name="connsiteY1" fmla="*/ 0 h 919323"/>
                  <a:gd name="connsiteX0" fmla="*/ 2480 w 197934"/>
                  <a:gd name="connsiteY0" fmla="*/ 919323 h 919323"/>
                  <a:gd name="connsiteX1" fmla="*/ 5745 w 197934"/>
                  <a:gd name="connsiteY1" fmla="*/ 423948 h 919323"/>
                  <a:gd name="connsiteX2" fmla="*/ 197934 w 197934"/>
                  <a:gd name="connsiteY2" fmla="*/ 0 h 919323"/>
                  <a:gd name="connsiteX0" fmla="*/ 2480 w 197934"/>
                  <a:gd name="connsiteY0" fmla="*/ 919323 h 919323"/>
                  <a:gd name="connsiteX1" fmla="*/ 5745 w 197934"/>
                  <a:gd name="connsiteY1" fmla="*/ 423948 h 919323"/>
                  <a:gd name="connsiteX2" fmla="*/ 197934 w 197934"/>
                  <a:gd name="connsiteY2" fmla="*/ 0 h 919323"/>
                  <a:gd name="connsiteX0" fmla="*/ 3280 w 198734"/>
                  <a:gd name="connsiteY0" fmla="*/ 919323 h 919323"/>
                  <a:gd name="connsiteX1" fmla="*/ 6545 w 198734"/>
                  <a:gd name="connsiteY1" fmla="*/ 423948 h 919323"/>
                  <a:gd name="connsiteX2" fmla="*/ 198734 w 198734"/>
                  <a:gd name="connsiteY2" fmla="*/ 0 h 919323"/>
                  <a:gd name="connsiteX0" fmla="*/ 3280 w 198734"/>
                  <a:gd name="connsiteY0" fmla="*/ 919323 h 919323"/>
                  <a:gd name="connsiteX1" fmla="*/ 6545 w 198734"/>
                  <a:gd name="connsiteY1" fmla="*/ 423948 h 919323"/>
                  <a:gd name="connsiteX2" fmla="*/ 198734 w 198734"/>
                  <a:gd name="connsiteY2" fmla="*/ 0 h 919323"/>
                  <a:gd name="connsiteX0" fmla="*/ 3280 w 198734"/>
                  <a:gd name="connsiteY0" fmla="*/ 919323 h 919323"/>
                  <a:gd name="connsiteX1" fmla="*/ 6545 w 198734"/>
                  <a:gd name="connsiteY1" fmla="*/ 423948 h 919323"/>
                  <a:gd name="connsiteX2" fmla="*/ 198734 w 198734"/>
                  <a:gd name="connsiteY2" fmla="*/ 0 h 919323"/>
                  <a:gd name="connsiteX0" fmla="*/ 0 w 370076"/>
                  <a:gd name="connsiteY0" fmla="*/ 606336 h 606336"/>
                  <a:gd name="connsiteX1" fmla="*/ 177887 w 370076"/>
                  <a:gd name="connsiteY1" fmla="*/ 423948 h 606336"/>
                  <a:gd name="connsiteX2" fmla="*/ 370076 w 370076"/>
                  <a:gd name="connsiteY2" fmla="*/ 0 h 606336"/>
                  <a:gd name="connsiteX0" fmla="*/ 0 w 370076"/>
                  <a:gd name="connsiteY0" fmla="*/ 606336 h 606336"/>
                  <a:gd name="connsiteX1" fmla="*/ 177887 w 370076"/>
                  <a:gd name="connsiteY1" fmla="*/ 423948 h 606336"/>
                  <a:gd name="connsiteX2" fmla="*/ 370076 w 370076"/>
                  <a:gd name="connsiteY2" fmla="*/ 0 h 606336"/>
                  <a:gd name="connsiteX0" fmla="*/ 0 w 370076"/>
                  <a:gd name="connsiteY0" fmla="*/ 606336 h 606336"/>
                  <a:gd name="connsiteX1" fmla="*/ 177887 w 370076"/>
                  <a:gd name="connsiteY1" fmla="*/ 423948 h 606336"/>
                  <a:gd name="connsiteX2" fmla="*/ 370076 w 370076"/>
                  <a:gd name="connsiteY2" fmla="*/ 0 h 606336"/>
                  <a:gd name="connsiteX0" fmla="*/ 0 w 370076"/>
                  <a:gd name="connsiteY0" fmla="*/ 606336 h 606336"/>
                  <a:gd name="connsiteX1" fmla="*/ 181182 w 370076"/>
                  <a:gd name="connsiteY1" fmla="*/ 423948 h 606336"/>
                  <a:gd name="connsiteX2" fmla="*/ 370076 w 370076"/>
                  <a:gd name="connsiteY2" fmla="*/ 0 h 606336"/>
                  <a:gd name="connsiteX0" fmla="*/ 0 w 383254"/>
                  <a:gd name="connsiteY0" fmla="*/ 720150 h 720150"/>
                  <a:gd name="connsiteX1" fmla="*/ 194360 w 383254"/>
                  <a:gd name="connsiteY1" fmla="*/ 423948 h 720150"/>
                  <a:gd name="connsiteX2" fmla="*/ 383254 w 383254"/>
                  <a:gd name="connsiteY2" fmla="*/ 0 h 720150"/>
                  <a:gd name="connsiteX0" fmla="*/ 0 w 393138"/>
                  <a:gd name="connsiteY0" fmla="*/ 720150 h 720150"/>
                  <a:gd name="connsiteX1" fmla="*/ 204244 w 393138"/>
                  <a:gd name="connsiteY1" fmla="*/ 423948 h 720150"/>
                  <a:gd name="connsiteX2" fmla="*/ 393138 w 393138"/>
                  <a:gd name="connsiteY2" fmla="*/ 0 h 720150"/>
                  <a:gd name="connsiteX0" fmla="*/ 0 w 393138"/>
                  <a:gd name="connsiteY0" fmla="*/ 720150 h 720150"/>
                  <a:gd name="connsiteX1" fmla="*/ 204244 w 393138"/>
                  <a:gd name="connsiteY1" fmla="*/ 423948 h 720150"/>
                  <a:gd name="connsiteX2" fmla="*/ 393138 w 393138"/>
                  <a:gd name="connsiteY2" fmla="*/ 0 h 720150"/>
                  <a:gd name="connsiteX0" fmla="*/ 0 w 393138"/>
                  <a:gd name="connsiteY0" fmla="*/ 720150 h 720150"/>
                  <a:gd name="connsiteX1" fmla="*/ 200949 w 393138"/>
                  <a:gd name="connsiteY1" fmla="*/ 441020 h 720150"/>
                  <a:gd name="connsiteX2" fmla="*/ 393138 w 393138"/>
                  <a:gd name="connsiteY2" fmla="*/ 0 h 720150"/>
                  <a:gd name="connsiteX0" fmla="*/ 0 w 393138"/>
                  <a:gd name="connsiteY0" fmla="*/ 720150 h 720150"/>
                  <a:gd name="connsiteX1" fmla="*/ 200949 w 393138"/>
                  <a:gd name="connsiteY1" fmla="*/ 441020 h 720150"/>
                  <a:gd name="connsiteX2" fmla="*/ 393138 w 393138"/>
                  <a:gd name="connsiteY2" fmla="*/ 0 h 720150"/>
                  <a:gd name="connsiteX0" fmla="*/ 0 w 393138"/>
                  <a:gd name="connsiteY0" fmla="*/ 720150 h 720150"/>
                  <a:gd name="connsiteX1" fmla="*/ 200949 w 393138"/>
                  <a:gd name="connsiteY1" fmla="*/ 441020 h 720150"/>
                  <a:gd name="connsiteX2" fmla="*/ 393138 w 393138"/>
                  <a:gd name="connsiteY2" fmla="*/ 0 h 720150"/>
                  <a:gd name="connsiteX0" fmla="*/ 0 w 393138"/>
                  <a:gd name="connsiteY0" fmla="*/ 720150 h 720150"/>
                  <a:gd name="connsiteX1" fmla="*/ 200949 w 393138"/>
                  <a:gd name="connsiteY1" fmla="*/ 441020 h 720150"/>
                  <a:gd name="connsiteX2" fmla="*/ 393138 w 393138"/>
                  <a:gd name="connsiteY2" fmla="*/ 0 h 72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3138" h="720150">
                    <a:moveTo>
                      <a:pt x="0" y="720150"/>
                    </a:moveTo>
                    <a:cubicBezTo>
                      <a:pt x="97190" y="717258"/>
                      <a:pt x="184848" y="530423"/>
                      <a:pt x="200949" y="441020"/>
                    </a:cubicBezTo>
                    <a:cubicBezTo>
                      <a:pt x="208650" y="398259"/>
                      <a:pt x="214183" y="140218"/>
                      <a:pt x="393138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Forme libre 57"/>
              <p:cNvSpPr/>
              <p:nvPr/>
            </p:nvSpPr>
            <p:spPr>
              <a:xfrm>
                <a:off x="1253072" y="4965154"/>
                <a:ext cx="409040" cy="901067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8150 w 799560"/>
                  <a:gd name="connsiteY0" fmla="*/ 1182058 h 1182058"/>
                  <a:gd name="connsiteX1" fmla="*/ 97050 w 799560"/>
                  <a:gd name="connsiteY1" fmla="*/ 178758 h 1182058"/>
                  <a:gd name="connsiteX2" fmla="*/ 799560 w 799560"/>
                  <a:gd name="connsiteY2" fmla="*/ 2394 h 1182058"/>
                  <a:gd name="connsiteX0" fmla="*/ 8150 w 97050"/>
                  <a:gd name="connsiteY0" fmla="*/ 1003300 h 1003300"/>
                  <a:gd name="connsiteX1" fmla="*/ 97050 w 97050"/>
                  <a:gd name="connsiteY1" fmla="*/ 0 h 1003300"/>
                  <a:gd name="connsiteX0" fmla="*/ 0 w 143760"/>
                  <a:gd name="connsiteY0" fmla="*/ 1056251 h 1056251"/>
                  <a:gd name="connsiteX1" fmla="*/ 143760 w 143760"/>
                  <a:gd name="connsiteY1" fmla="*/ 0 h 1056251"/>
                  <a:gd name="connsiteX0" fmla="*/ 9127 w 152887"/>
                  <a:gd name="connsiteY0" fmla="*/ 1056251 h 1056251"/>
                  <a:gd name="connsiteX1" fmla="*/ 152887 w 152887"/>
                  <a:gd name="connsiteY1" fmla="*/ 0 h 1056251"/>
                  <a:gd name="connsiteX0" fmla="*/ 2391 w 170170"/>
                  <a:gd name="connsiteY0" fmla="*/ 1063165 h 1063165"/>
                  <a:gd name="connsiteX1" fmla="*/ 170170 w 170170"/>
                  <a:gd name="connsiteY1" fmla="*/ 0 h 1063165"/>
                  <a:gd name="connsiteX0" fmla="*/ 0 w 204704"/>
                  <a:gd name="connsiteY0" fmla="*/ 1056787 h 1056787"/>
                  <a:gd name="connsiteX1" fmla="*/ 204703 w 204704"/>
                  <a:gd name="connsiteY1" fmla="*/ 0 h 1056787"/>
                  <a:gd name="connsiteX0" fmla="*/ 3484 w 208187"/>
                  <a:gd name="connsiteY0" fmla="*/ 1056787 h 1056787"/>
                  <a:gd name="connsiteX1" fmla="*/ 208187 w 208187"/>
                  <a:gd name="connsiteY1" fmla="*/ 0 h 1056787"/>
                  <a:gd name="connsiteX0" fmla="*/ 3484 w 208187"/>
                  <a:gd name="connsiteY0" fmla="*/ 922889 h 922889"/>
                  <a:gd name="connsiteX1" fmla="*/ 208187 w 208187"/>
                  <a:gd name="connsiteY1" fmla="*/ 0 h 922889"/>
                  <a:gd name="connsiteX0" fmla="*/ 1982 w 214437"/>
                  <a:gd name="connsiteY0" fmla="*/ 909499 h 909499"/>
                  <a:gd name="connsiteX1" fmla="*/ 214437 w 214437"/>
                  <a:gd name="connsiteY1" fmla="*/ 0 h 909499"/>
                  <a:gd name="connsiteX0" fmla="*/ 2694 w 211273"/>
                  <a:gd name="connsiteY0" fmla="*/ 909499 h 909499"/>
                  <a:gd name="connsiteX1" fmla="*/ 211273 w 211273"/>
                  <a:gd name="connsiteY1" fmla="*/ 0 h 909499"/>
                  <a:gd name="connsiteX0" fmla="*/ 0 w 208579"/>
                  <a:gd name="connsiteY0" fmla="*/ 909499 h 909499"/>
                  <a:gd name="connsiteX1" fmla="*/ 8901 w 208579"/>
                  <a:gd name="connsiteY1" fmla="*/ 467237 h 909499"/>
                  <a:gd name="connsiteX2" fmla="*/ 208579 w 208579"/>
                  <a:gd name="connsiteY2" fmla="*/ 0 h 909499"/>
                  <a:gd name="connsiteX0" fmla="*/ 0 w 389792"/>
                  <a:gd name="connsiteY0" fmla="*/ 613584 h 613584"/>
                  <a:gd name="connsiteX1" fmla="*/ 190114 w 389792"/>
                  <a:gd name="connsiteY1" fmla="*/ 467237 h 613584"/>
                  <a:gd name="connsiteX2" fmla="*/ 389792 w 389792"/>
                  <a:gd name="connsiteY2" fmla="*/ 0 h 613584"/>
                  <a:gd name="connsiteX0" fmla="*/ 0 w 389792"/>
                  <a:gd name="connsiteY0" fmla="*/ 613584 h 616288"/>
                  <a:gd name="connsiteX1" fmla="*/ 190114 w 389792"/>
                  <a:gd name="connsiteY1" fmla="*/ 467237 h 616288"/>
                  <a:gd name="connsiteX2" fmla="*/ 389792 w 389792"/>
                  <a:gd name="connsiteY2" fmla="*/ 0 h 616288"/>
                  <a:gd name="connsiteX0" fmla="*/ 0 w 389792"/>
                  <a:gd name="connsiteY0" fmla="*/ 613584 h 614158"/>
                  <a:gd name="connsiteX1" fmla="*/ 190114 w 389792"/>
                  <a:gd name="connsiteY1" fmla="*/ 467237 h 614158"/>
                  <a:gd name="connsiteX2" fmla="*/ 389792 w 389792"/>
                  <a:gd name="connsiteY2" fmla="*/ 0 h 614158"/>
                  <a:gd name="connsiteX0" fmla="*/ 0 w 389792"/>
                  <a:gd name="connsiteY0" fmla="*/ 613584 h 616319"/>
                  <a:gd name="connsiteX1" fmla="*/ 190114 w 389792"/>
                  <a:gd name="connsiteY1" fmla="*/ 467237 h 616319"/>
                  <a:gd name="connsiteX2" fmla="*/ 389792 w 389792"/>
                  <a:gd name="connsiteY2" fmla="*/ 0 h 616319"/>
                  <a:gd name="connsiteX0" fmla="*/ 0 w 389792"/>
                  <a:gd name="connsiteY0" fmla="*/ 613584 h 616319"/>
                  <a:gd name="connsiteX1" fmla="*/ 190114 w 389792"/>
                  <a:gd name="connsiteY1" fmla="*/ 467237 h 616319"/>
                  <a:gd name="connsiteX2" fmla="*/ 389792 w 389792"/>
                  <a:gd name="connsiteY2" fmla="*/ 0 h 616319"/>
                  <a:gd name="connsiteX0" fmla="*/ 0 w 366729"/>
                  <a:gd name="connsiteY0" fmla="*/ 733088 h 734443"/>
                  <a:gd name="connsiteX1" fmla="*/ 167051 w 366729"/>
                  <a:gd name="connsiteY1" fmla="*/ 467237 h 734443"/>
                  <a:gd name="connsiteX2" fmla="*/ 366729 w 366729"/>
                  <a:gd name="connsiteY2" fmla="*/ 0 h 734443"/>
                  <a:gd name="connsiteX0" fmla="*/ 0 w 366729"/>
                  <a:gd name="connsiteY0" fmla="*/ 733088 h 733088"/>
                  <a:gd name="connsiteX1" fmla="*/ 167051 w 366729"/>
                  <a:gd name="connsiteY1" fmla="*/ 467237 h 733088"/>
                  <a:gd name="connsiteX2" fmla="*/ 366729 w 366729"/>
                  <a:gd name="connsiteY2" fmla="*/ 0 h 733088"/>
                  <a:gd name="connsiteX0" fmla="*/ 0 w 383203"/>
                  <a:gd name="connsiteY0" fmla="*/ 733088 h 733088"/>
                  <a:gd name="connsiteX1" fmla="*/ 183525 w 383203"/>
                  <a:gd name="connsiteY1" fmla="*/ 467237 h 733088"/>
                  <a:gd name="connsiteX2" fmla="*/ 383203 w 383203"/>
                  <a:gd name="connsiteY2" fmla="*/ 0 h 733088"/>
                  <a:gd name="connsiteX0" fmla="*/ 0 w 383203"/>
                  <a:gd name="connsiteY0" fmla="*/ 733088 h 733088"/>
                  <a:gd name="connsiteX1" fmla="*/ 183525 w 383203"/>
                  <a:gd name="connsiteY1" fmla="*/ 467237 h 733088"/>
                  <a:gd name="connsiteX2" fmla="*/ 383203 w 383203"/>
                  <a:gd name="connsiteY2" fmla="*/ 0 h 733088"/>
                  <a:gd name="connsiteX0" fmla="*/ 0 w 383203"/>
                  <a:gd name="connsiteY0" fmla="*/ 729001 h 729001"/>
                  <a:gd name="connsiteX1" fmla="*/ 183525 w 383203"/>
                  <a:gd name="connsiteY1" fmla="*/ 467237 h 729001"/>
                  <a:gd name="connsiteX2" fmla="*/ 383203 w 383203"/>
                  <a:gd name="connsiteY2" fmla="*/ 0 h 729001"/>
                  <a:gd name="connsiteX0" fmla="*/ 0 w 383203"/>
                  <a:gd name="connsiteY0" fmla="*/ 729001 h 729001"/>
                  <a:gd name="connsiteX1" fmla="*/ 183525 w 383203"/>
                  <a:gd name="connsiteY1" fmla="*/ 467237 h 729001"/>
                  <a:gd name="connsiteX2" fmla="*/ 383203 w 383203"/>
                  <a:gd name="connsiteY2" fmla="*/ 0 h 729001"/>
                  <a:gd name="connsiteX0" fmla="*/ 0 w 383203"/>
                  <a:gd name="connsiteY0" fmla="*/ 729001 h 729001"/>
                  <a:gd name="connsiteX1" fmla="*/ 183525 w 383203"/>
                  <a:gd name="connsiteY1" fmla="*/ 467237 h 729001"/>
                  <a:gd name="connsiteX2" fmla="*/ 383203 w 383203"/>
                  <a:gd name="connsiteY2" fmla="*/ 0 h 729001"/>
                  <a:gd name="connsiteX0" fmla="*/ 0 w 383203"/>
                  <a:gd name="connsiteY0" fmla="*/ 729001 h 729001"/>
                  <a:gd name="connsiteX1" fmla="*/ 183525 w 383203"/>
                  <a:gd name="connsiteY1" fmla="*/ 467237 h 729001"/>
                  <a:gd name="connsiteX2" fmla="*/ 383203 w 383203"/>
                  <a:gd name="connsiteY2" fmla="*/ 0 h 729001"/>
                  <a:gd name="connsiteX0" fmla="*/ 0 w 383203"/>
                  <a:gd name="connsiteY0" fmla="*/ 729001 h 729001"/>
                  <a:gd name="connsiteX1" fmla="*/ 183525 w 383203"/>
                  <a:gd name="connsiteY1" fmla="*/ 467237 h 729001"/>
                  <a:gd name="connsiteX2" fmla="*/ 383203 w 383203"/>
                  <a:gd name="connsiteY2" fmla="*/ 0 h 729001"/>
                  <a:gd name="connsiteX0" fmla="*/ 0 w 383203"/>
                  <a:gd name="connsiteY0" fmla="*/ 729001 h 729001"/>
                  <a:gd name="connsiteX1" fmla="*/ 183525 w 383203"/>
                  <a:gd name="connsiteY1" fmla="*/ 467237 h 729001"/>
                  <a:gd name="connsiteX2" fmla="*/ 383203 w 383203"/>
                  <a:gd name="connsiteY2" fmla="*/ 0 h 729001"/>
                  <a:gd name="connsiteX0" fmla="*/ 0 w 383203"/>
                  <a:gd name="connsiteY0" fmla="*/ 729001 h 729001"/>
                  <a:gd name="connsiteX1" fmla="*/ 183525 w 383203"/>
                  <a:gd name="connsiteY1" fmla="*/ 467237 h 729001"/>
                  <a:gd name="connsiteX2" fmla="*/ 383203 w 383203"/>
                  <a:gd name="connsiteY2" fmla="*/ 0 h 72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3203" h="729001">
                    <a:moveTo>
                      <a:pt x="0" y="729001"/>
                    </a:moveTo>
                    <a:cubicBezTo>
                      <a:pt x="103073" y="724053"/>
                      <a:pt x="162784" y="542748"/>
                      <a:pt x="183525" y="467237"/>
                    </a:cubicBezTo>
                    <a:cubicBezTo>
                      <a:pt x="212518" y="361681"/>
                      <a:pt x="178399" y="138057"/>
                      <a:pt x="383203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Forme libre 58"/>
              <p:cNvSpPr/>
              <p:nvPr/>
            </p:nvSpPr>
            <p:spPr>
              <a:xfrm>
                <a:off x="1265923" y="4915818"/>
                <a:ext cx="19890" cy="948744"/>
              </a:xfrm>
              <a:custGeom>
                <a:avLst/>
                <a:gdLst>
                  <a:gd name="connsiteX0" fmla="*/ 18688 w 363244"/>
                  <a:gd name="connsiteY0" fmla="*/ 2120347 h 2120347"/>
                  <a:gd name="connsiteX1" fmla="*/ 5436 w 363244"/>
                  <a:gd name="connsiteY1" fmla="*/ 1258956 h 2120347"/>
                  <a:gd name="connsiteX2" fmla="*/ 5436 w 363244"/>
                  <a:gd name="connsiteY2" fmla="*/ 702365 h 2120347"/>
                  <a:gd name="connsiteX3" fmla="*/ 71696 w 363244"/>
                  <a:gd name="connsiteY3" fmla="*/ 397565 h 2120347"/>
                  <a:gd name="connsiteX4" fmla="*/ 363244 w 363244"/>
                  <a:gd name="connsiteY4" fmla="*/ 0 h 2120347"/>
                  <a:gd name="connsiteX0" fmla="*/ 20641 w 365197"/>
                  <a:gd name="connsiteY0" fmla="*/ 2120347 h 2120347"/>
                  <a:gd name="connsiteX1" fmla="*/ 7389 w 365197"/>
                  <a:gd name="connsiteY1" fmla="*/ 1258956 h 2120347"/>
                  <a:gd name="connsiteX2" fmla="*/ 7389 w 365197"/>
                  <a:gd name="connsiteY2" fmla="*/ 702365 h 2120347"/>
                  <a:gd name="connsiteX3" fmla="*/ 100154 w 365197"/>
                  <a:gd name="connsiteY3" fmla="*/ 318052 h 2120347"/>
                  <a:gd name="connsiteX4" fmla="*/ 365197 w 365197"/>
                  <a:gd name="connsiteY4" fmla="*/ 0 h 2120347"/>
                  <a:gd name="connsiteX0" fmla="*/ 8055 w 364722"/>
                  <a:gd name="connsiteY0" fmla="*/ 2138513 h 2138513"/>
                  <a:gd name="connsiteX1" fmla="*/ 6914 w 364722"/>
                  <a:gd name="connsiteY1" fmla="*/ 1258956 h 2138513"/>
                  <a:gd name="connsiteX2" fmla="*/ 6914 w 364722"/>
                  <a:gd name="connsiteY2" fmla="*/ 702365 h 2138513"/>
                  <a:gd name="connsiteX3" fmla="*/ 99679 w 364722"/>
                  <a:gd name="connsiteY3" fmla="*/ 318052 h 2138513"/>
                  <a:gd name="connsiteX4" fmla="*/ 364722 w 364722"/>
                  <a:gd name="connsiteY4" fmla="*/ 0 h 2138513"/>
                  <a:gd name="connsiteX0" fmla="*/ 10506 w 367173"/>
                  <a:gd name="connsiteY0" fmla="*/ 2138513 h 2138513"/>
                  <a:gd name="connsiteX1" fmla="*/ 3309 w 367173"/>
                  <a:gd name="connsiteY1" fmla="*/ 1265012 h 2138513"/>
                  <a:gd name="connsiteX2" fmla="*/ 9365 w 367173"/>
                  <a:gd name="connsiteY2" fmla="*/ 702365 h 2138513"/>
                  <a:gd name="connsiteX3" fmla="*/ 102130 w 367173"/>
                  <a:gd name="connsiteY3" fmla="*/ 318052 h 2138513"/>
                  <a:gd name="connsiteX4" fmla="*/ 367173 w 367173"/>
                  <a:gd name="connsiteY4" fmla="*/ 0 h 2138513"/>
                  <a:gd name="connsiteX0" fmla="*/ 10506 w 336895"/>
                  <a:gd name="connsiteY0" fmla="*/ 2102179 h 2102179"/>
                  <a:gd name="connsiteX1" fmla="*/ 3309 w 336895"/>
                  <a:gd name="connsiteY1" fmla="*/ 1228678 h 2102179"/>
                  <a:gd name="connsiteX2" fmla="*/ 9365 w 336895"/>
                  <a:gd name="connsiteY2" fmla="*/ 666031 h 2102179"/>
                  <a:gd name="connsiteX3" fmla="*/ 102130 w 336895"/>
                  <a:gd name="connsiteY3" fmla="*/ 281718 h 2102179"/>
                  <a:gd name="connsiteX4" fmla="*/ 336895 w 336895"/>
                  <a:gd name="connsiteY4" fmla="*/ 0 h 2102179"/>
                  <a:gd name="connsiteX0" fmla="*/ 10506 w 349006"/>
                  <a:gd name="connsiteY0" fmla="*/ 2108235 h 2108235"/>
                  <a:gd name="connsiteX1" fmla="*/ 3309 w 349006"/>
                  <a:gd name="connsiteY1" fmla="*/ 1234734 h 2108235"/>
                  <a:gd name="connsiteX2" fmla="*/ 9365 w 349006"/>
                  <a:gd name="connsiteY2" fmla="*/ 672087 h 2108235"/>
                  <a:gd name="connsiteX3" fmla="*/ 102130 w 349006"/>
                  <a:gd name="connsiteY3" fmla="*/ 287774 h 2108235"/>
                  <a:gd name="connsiteX4" fmla="*/ 349006 w 349006"/>
                  <a:gd name="connsiteY4" fmla="*/ 0 h 2108235"/>
                  <a:gd name="connsiteX0" fmla="*/ 10506 w 102130"/>
                  <a:gd name="connsiteY0" fmla="*/ 1820461 h 1820461"/>
                  <a:gd name="connsiteX1" fmla="*/ 3309 w 102130"/>
                  <a:gd name="connsiteY1" fmla="*/ 946960 h 1820461"/>
                  <a:gd name="connsiteX2" fmla="*/ 9365 w 102130"/>
                  <a:gd name="connsiteY2" fmla="*/ 384313 h 1820461"/>
                  <a:gd name="connsiteX3" fmla="*/ 102130 w 102130"/>
                  <a:gd name="connsiteY3" fmla="*/ 0 h 1820461"/>
                  <a:gd name="connsiteX0" fmla="*/ 10506 w 10506"/>
                  <a:gd name="connsiteY0" fmla="*/ 1436148 h 1436148"/>
                  <a:gd name="connsiteX1" fmla="*/ 3309 w 10506"/>
                  <a:gd name="connsiteY1" fmla="*/ 562647 h 1436148"/>
                  <a:gd name="connsiteX2" fmla="*/ 9365 w 10506"/>
                  <a:gd name="connsiteY2" fmla="*/ 0 h 1436148"/>
                  <a:gd name="connsiteX0" fmla="*/ 8356 w 29626"/>
                  <a:gd name="connsiteY0" fmla="*/ 1651301 h 1651301"/>
                  <a:gd name="connsiteX1" fmla="*/ 1159 w 29626"/>
                  <a:gd name="connsiteY1" fmla="*/ 777800 h 1651301"/>
                  <a:gd name="connsiteX2" fmla="*/ 29626 w 29626"/>
                  <a:gd name="connsiteY2" fmla="*/ 0 h 1651301"/>
                  <a:gd name="connsiteX0" fmla="*/ 16515 w 37785"/>
                  <a:gd name="connsiteY0" fmla="*/ 1651301 h 1651301"/>
                  <a:gd name="connsiteX1" fmla="*/ 9318 w 37785"/>
                  <a:gd name="connsiteY1" fmla="*/ 777800 h 1651301"/>
                  <a:gd name="connsiteX2" fmla="*/ 37785 w 37785"/>
                  <a:gd name="connsiteY2" fmla="*/ 0 h 1651301"/>
                  <a:gd name="connsiteX0" fmla="*/ 8356 w 29626"/>
                  <a:gd name="connsiteY0" fmla="*/ 1651301 h 1651301"/>
                  <a:gd name="connsiteX1" fmla="*/ 1159 w 29626"/>
                  <a:gd name="connsiteY1" fmla="*/ 777800 h 1651301"/>
                  <a:gd name="connsiteX2" fmla="*/ 29626 w 29626"/>
                  <a:gd name="connsiteY2" fmla="*/ 0 h 1651301"/>
                  <a:gd name="connsiteX0" fmla="*/ 8921 w 38392"/>
                  <a:gd name="connsiteY0" fmla="*/ 1667703 h 1667703"/>
                  <a:gd name="connsiteX1" fmla="*/ 1724 w 38392"/>
                  <a:gd name="connsiteY1" fmla="*/ 794202 h 1667703"/>
                  <a:gd name="connsiteX2" fmla="*/ 38392 w 38392"/>
                  <a:gd name="connsiteY2" fmla="*/ 0 h 1667703"/>
                  <a:gd name="connsiteX0" fmla="*/ 9875 w 27683"/>
                  <a:gd name="connsiteY0" fmla="*/ 1492768 h 1492768"/>
                  <a:gd name="connsiteX1" fmla="*/ 2678 w 27683"/>
                  <a:gd name="connsiteY1" fmla="*/ 619267 h 1492768"/>
                  <a:gd name="connsiteX2" fmla="*/ 27683 w 27683"/>
                  <a:gd name="connsiteY2" fmla="*/ 0 h 1492768"/>
                  <a:gd name="connsiteX0" fmla="*/ 8123 w 25931"/>
                  <a:gd name="connsiteY0" fmla="*/ 1492768 h 1492768"/>
                  <a:gd name="connsiteX1" fmla="*/ 926 w 25931"/>
                  <a:gd name="connsiteY1" fmla="*/ 619267 h 1492768"/>
                  <a:gd name="connsiteX2" fmla="*/ 25931 w 25931"/>
                  <a:gd name="connsiteY2" fmla="*/ 0 h 1492768"/>
                  <a:gd name="connsiteX0" fmla="*/ 8123 w 25931"/>
                  <a:gd name="connsiteY0" fmla="*/ 1492768 h 1492768"/>
                  <a:gd name="connsiteX1" fmla="*/ 926 w 25931"/>
                  <a:gd name="connsiteY1" fmla="*/ 619267 h 1492768"/>
                  <a:gd name="connsiteX2" fmla="*/ 25931 w 25931"/>
                  <a:gd name="connsiteY2" fmla="*/ 0 h 1492768"/>
                  <a:gd name="connsiteX0" fmla="*/ 8565 w 32906"/>
                  <a:gd name="connsiteY0" fmla="*/ 1518891 h 1518891"/>
                  <a:gd name="connsiteX1" fmla="*/ 1368 w 32906"/>
                  <a:gd name="connsiteY1" fmla="*/ 645390 h 1518891"/>
                  <a:gd name="connsiteX2" fmla="*/ 32905 w 32906"/>
                  <a:gd name="connsiteY2" fmla="*/ 0 h 1518891"/>
                  <a:gd name="connsiteX0" fmla="*/ 9179 w 20457"/>
                  <a:gd name="connsiteY0" fmla="*/ 1505830 h 1505830"/>
                  <a:gd name="connsiteX1" fmla="*/ 1982 w 20457"/>
                  <a:gd name="connsiteY1" fmla="*/ 632329 h 1505830"/>
                  <a:gd name="connsiteX2" fmla="*/ 20457 w 20457"/>
                  <a:gd name="connsiteY2" fmla="*/ 0 h 1505830"/>
                  <a:gd name="connsiteX0" fmla="*/ 11616 w 22894"/>
                  <a:gd name="connsiteY0" fmla="*/ 1505830 h 1505830"/>
                  <a:gd name="connsiteX1" fmla="*/ 4419 w 22894"/>
                  <a:gd name="connsiteY1" fmla="*/ 632329 h 1505830"/>
                  <a:gd name="connsiteX2" fmla="*/ 22894 w 22894"/>
                  <a:gd name="connsiteY2" fmla="*/ 0 h 1505830"/>
                  <a:gd name="connsiteX0" fmla="*/ 7705 w 18983"/>
                  <a:gd name="connsiteY0" fmla="*/ 1505830 h 1505830"/>
                  <a:gd name="connsiteX1" fmla="*/ 508 w 18983"/>
                  <a:gd name="connsiteY1" fmla="*/ 632329 h 1505830"/>
                  <a:gd name="connsiteX2" fmla="*/ 18983 w 18983"/>
                  <a:gd name="connsiteY2" fmla="*/ 0 h 1505830"/>
                  <a:gd name="connsiteX0" fmla="*/ 7705 w 18983"/>
                  <a:gd name="connsiteY0" fmla="*/ 1288235 h 1288235"/>
                  <a:gd name="connsiteX1" fmla="*/ 508 w 18983"/>
                  <a:gd name="connsiteY1" fmla="*/ 632329 h 1288235"/>
                  <a:gd name="connsiteX2" fmla="*/ 18983 w 18983"/>
                  <a:gd name="connsiteY2" fmla="*/ 0 h 1288235"/>
                  <a:gd name="connsiteX0" fmla="*/ 0 w 11278"/>
                  <a:gd name="connsiteY0" fmla="*/ 1288235 h 1288235"/>
                  <a:gd name="connsiteX1" fmla="*/ 11278 w 11278"/>
                  <a:gd name="connsiteY1" fmla="*/ 0 h 1288235"/>
                  <a:gd name="connsiteX0" fmla="*/ 0 w 6874"/>
                  <a:gd name="connsiteY0" fmla="*/ 896306 h 896306"/>
                  <a:gd name="connsiteX1" fmla="*/ 6874 w 6874"/>
                  <a:gd name="connsiteY1" fmla="*/ 0 h 896306"/>
                  <a:gd name="connsiteX0" fmla="*/ 0 w 23472"/>
                  <a:gd name="connsiteY0" fmla="*/ 10000 h 10000"/>
                  <a:gd name="connsiteX1" fmla="*/ 10000 w 23472"/>
                  <a:gd name="connsiteY1" fmla="*/ 0 h 10000"/>
                  <a:gd name="connsiteX0" fmla="*/ 0 w 28295"/>
                  <a:gd name="connsiteY0" fmla="*/ 10098 h 10098"/>
                  <a:gd name="connsiteX1" fmla="*/ 22813 w 28295"/>
                  <a:gd name="connsiteY1" fmla="*/ 0 h 10098"/>
                  <a:gd name="connsiteX0" fmla="*/ 0 w 24657"/>
                  <a:gd name="connsiteY0" fmla="*/ 12004 h 12004"/>
                  <a:gd name="connsiteX1" fmla="*/ 13611 w 24657"/>
                  <a:gd name="connsiteY1" fmla="*/ 0 h 12004"/>
                  <a:gd name="connsiteX0" fmla="*/ 0 w 24657"/>
                  <a:gd name="connsiteY0" fmla="*/ 13427 h 13427"/>
                  <a:gd name="connsiteX1" fmla="*/ 13611 w 24657"/>
                  <a:gd name="connsiteY1" fmla="*/ 0 h 13427"/>
                  <a:gd name="connsiteX0" fmla="*/ 0 w 36230"/>
                  <a:gd name="connsiteY0" fmla="*/ 13254 h 13254"/>
                  <a:gd name="connsiteX1" fmla="*/ 36230 w 36230"/>
                  <a:gd name="connsiteY1" fmla="*/ 0 h 13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230" h="13254">
                    <a:moveTo>
                      <a:pt x="0" y="13254"/>
                    </a:moveTo>
                    <a:cubicBezTo>
                      <a:pt x="48262" y="12962"/>
                      <a:pt x="32813" y="2994"/>
                      <a:pt x="36230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/>
              <p:cNvSpPr/>
              <p:nvPr/>
            </p:nvSpPr>
            <p:spPr>
              <a:xfrm flipH="1" flipV="1">
                <a:off x="1186156" y="5752363"/>
                <a:ext cx="147441" cy="1229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  <a:alpha val="64000"/>
                    </a:schemeClr>
                  </a:gs>
                  <a:gs pos="35000">
                    <a:schemeClr val="accent1">
                      <a:lumMod val="0"/>
                      <a:lumOff val="100000"/>
                      <a:alpha val="61000"/>
                    </a:schemeClr>
                  </a:gs>
                  <a:gs pos="100000">
                    <a:schemeClr val="accent2">
                      <a:alpha val="63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>
                <a:solidFill>
                  <a:schemeClr val="accent2">
                    <a:lumMod val="75000"/>
                  </a:schemeClr>
                </a:solidFill>
              </a:ln>
              <a:effectLst>
                <a:glow rad="12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Ellipse 80"/>
              <p:cNvSpPr/>
              <p:nvPr/>
            </p:nvSpPr>
            <p:spPr>
              <a:xfrm rot="16200000">
                <a:off x="1186725" y="5265029"/>
                <a:ext cx="125862" cy="397707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6" name="Forme libre 85"/>
              <p:cNvSpPr/>
              <p:nvPr/>
            </p:nvSpPr>
            <p:spPr>
              <a:xfrm>
                <a:off x="1162050" y="5015015"/>
                <a:ext cx="101048" cy="844403"/>
              </a:xfrm>
              <a:custGeom>
                <a:avLst/>
                <a:gdLst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463826 w 516834"/>
                  <a:gd name="connsiteY2" fmla="*/ 322311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503583 w 516834"/>
                  <a:gd name="connsiteY2" fmla="*/ 587355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30228"/>
                  <a:gd name="connsiteY0" fmla="*/ 1806555 h 1806555"/>
                  <a:gd name="connsiteX1" fmla="*/ 530086 w 530228"/>
                  <a:gd name="connsiteY1" fmla="*/ 1302972 h 1806555"/>
                  <a:gd name="connsiteX2" fmla="*/ 503583 w 530228"/>
                  <a:gd name="connsiteY2" fmla="*/ 587355 h 1806555"/>
                  <a:gd name="connsiteX3" fmla="*/ 463826 w 530228"/>
                  <a:gd name="connsiteY3" fmla="*/ 136781 h 1806555"/>
                  <a:gd name="connsiteX4" fmla="*/ 357808 w 530228"/>
                  <a:gd name="connsiteY4" fmla="*/ 4259 h 1806555"/>
                  <a:gd name="connsiteX5" fmla="*/ 225287 w 530228"/>
                  <a:gd name="connsiteY5" fmla="*/ 57268 h 1806555"/>
                  <a:gd name="connsiteX6" fmla="*/ 0 w 530228"/>
                  <a:gd name="connsiteY6" fmla="*/ 295807 h 1806555"/>
                  <a:gd name="connsiteX0" fmla="*/ 543338 w 543338"/>
                  <a:gd name="connsiteY0" fmla="*/ 1886068 h 1886068"/>
                  <a:gd name="connsiteX1" fmla="*/ 530086 w 543338"/>
                  <a:gd name="connsiteY1" fmla="*/ 1302972 h 1886068"/>
                  <a:gd name="connsiteX2" fmla="*/ 503583 w 543338"/>
                  <a:gd name="connsiteY2" fmla="*/ 587355 h 1886068"/>
                  <a:gd name="connsiteX3" fmla="*/ 463826 w 543338"/>
                  <a:gd name="connsiteY3" fmla="*/ 136781 h 1886068"/>
                  <a:gd name="connsiteX4" fmla="*/ 357808 w 543338"/>
                  <a:gd name="connsiteY4" fmla="*/ 4259 h 1886068"/>
                  <a:gd name="connsiteX5" fmla="*/ 225287 w 543338"/>
                  <a:gd name="connsiteY5" fmla="*/ 57268 h 1886068"/>
                  <a:gd name="connsiteX6" fmla="*/ 0 w 543338"/>
                  <a:gd name="connsiteY6" fmla="*/ 295807 h 1886068"/>
                  <a:gd name="connsiteX0" fmla="*/ 569842 w 569842"/>
                  <a:gd name="connsiteY0" fmla="*/ 1886588 h 1886588"/>
                  <a:gd name="connsiteX1" fmla="*/ 556590 w 569842"/>
                  <a:gd name="connsiteY1" fmla="*/ 1303492 h 1886588"/>
                  <a:gd name="connsiteX2" fmla="*/ 530087 w 569842"/>
                  <a:gd name="connsiteY2" fmla="*/ 587875 h 1886588"/>
                  <a:gd name="connsiteX3" fmla="*/ 490330 w 569842"/>
                  <a:gd name="connsiteY3" fmla="*/ 137301 h 1886588"/>
                  <a:gd name="connsiteX4" fmla="*/ 384312 w 569842"/>
                  <a:gd name="connsiteY4" fmla="*/ 4779 h 1886588"/>
                  <a:gd name="connsiteX5" fmla="*/ 251791 w 569842"/>
                  <a:gd name="connsiteY5" fmla="*/ 57788 h 1886588"/>
                  <a:gd name="connsiteX6" fmla="*/ 0 w 569842"/>
                  <a:gd name="connsiteY6" fmla="*/ 322831 h 1886588"/>
                  <a:gd name="connsiteX0" fmla="*/ 419447 w 419447"/>
                  <a:gd name="connsiteY0" fmla="*/ 1887446 h 1887446"/>
                  <a:gd name="connsiteX1" fmla="*/ 406195 w 419447"/>
                  <a:gd name="connsiteY1" fmla="*/ 1304350 h 1887446"/>
                  <a:gd name="connsiteX2" fmla="*/ 379692 w 419447"/>
                  <a:gd name="connsiteY2" fmla="*/ 588733 h 1887446"/>
                  <a:gd name="connsiteX3" fmla="*/ 339935 w 419447"/>
                  <a:gd name="connsiteY3" fmla="*/ 138159 h 1887446"/>
                  <a:gd name="connsiteX4" fmla="*/ 233917 w 419447"/>
                  <a:gd name="connsiteY4" fmla="*/ 5637 h 1887446"/>
                  <a:gd name="connsiteX5" fmla="*/ 101396 w 419447"/>
                  <a:gd name="connsiteY5" fmla="*/ 58646 h 1887446"/>
                  <a:gd name="connsiteX6" fmla="*/ 0 w 419447"/>
                  <a:gd name="connsiteY6" fmla="*/ 359784 h 1887446"/>
                  <a:gd name="connsiteX0" fmla="*/ 419447 w 419447"/>
                  <a:gd name="connsiteY0" fmla="*/ 1883354 h 1883354"/>
                  <a:gd name="connsiteX1" fmla="*/ 406195 w 419447"/>
                  <a:gd name="connsiteY1" fmla="*/ 1300258 h 1883354"/>
                  <a:gd name="connsiteX2" fmla="*/ 379692 w 419447"/>
                  <a:gd name="connsiteY2" fmla="*/ 584641 h 1883354"/>
                  <a:gd name="connsiteX3" fmla="*/ 339935 w 419447"/>
                  <a:gd name="connsiteY3" fmla="*/ 134067 h 1883354"/>
                  <a:gd name="connsiteX4" fmla="*/ 233917 w 419447"/>
                  <a:gd name="connsiteY4" fmla="*/ 1545 h 1883354"/>
                  <a:gd name="connsiteX5" fmla="*/ 215696 w 419447"/>
                  <a:gd name="connsiteY5" fmla="*/ 198933 h 1883354"/>
                  <a:gd name="connsiteX6" fmla="*/ 0 w 419447"/>
                  <a:gd name="connsiteY6" fmla="*/ 355692 h 1883354"/>
                  <a:gd name="connsiteX0" fmla="*/ 419447 w 419447"/>
                  <a:gd name="connsiteY0" fmla="*/ 1885839 h 1885839"/>
                  <a:gd name="connsiteX1" fmla="*/ 406195 w 419447"/>
                  <a:gd name="connsiteY1" fmla="*/ 1302743 h 1885839"/>
                  <a:gd name="connsiteX2" fmla="*/ 379692 w 419447"/>
                  <a:gd name="connsiteY2" fmla="*/ 587126 h 1885839"/>
                  <a:gd name="connsiteX3" fmla="*/ 376030 w 419447"/>
                  <a:gd name="connsiteY3" fmla="*/ 395231 h 1885839"/>
                  <a:gd name="connsiteX4" fmla="*/ 233917 w 419447"/>
                  <a:gd name="connsiteY4" fmla="*/ 4030 h 1885839"/>
                  <a:gd name="connsiteX5" fmla="*/ 215696 w 419447"/>
                  <a:gd name="connsiteY5" fmla="*/ 201418 h 1885839"/>
                  <a:gd name="connsiteX6" fmla="*/ 0 w 419447"/>
                  <a:gd name="connsiteY6" fmla="*/ 358177 h 1885839"/>
                  <a:gd name="connsiteX0" fmla="*/ 419447 w 419447"/>
                  <a:gd name="connsiteY0" fmla="*/ 1742488 h 1742488"/>
                  <a:gd name="connsiteX1" fmla="*/ 406195 w 419447"/>
                  <a:gd name="connsiteY1" fmla="*/ 1159392 h 1742488"/>
                  <a:gd name="connsiteX2" fmla="*/ 379692 w 419447"/>
                  <a:gd name="connsiteY2" fmla="*/ 443775 h 1742488"/>
                  <a:gd name="connsiteX3" fmla="*/ 376030 w 419447"/>
                  <a:gd name="connsiteY3" fmla="*/ 251880 h 1742488"/>
                  <a:gd name="connsiteX4" fmla="*/ 366265 w 419447"/>
                  <a:gd name="connsiteY4" fmla="*/ 11073 h 1742488"/>
                  <a:gd name="connsiteX5" fmla="*/ 215696 w 419447"/>
                  <a:gd name="connsiteY5" fmla="*/ 58067 h 1742488"/>
                  <a:gd name="connsiteX6" fmla="*/ 0 w 419447"/>
                  <a:gd name="connsiteY6" fmla="*/ 214826 h 1742488"/>
                  <a:gd name="connsiteX0" fmla="*/ 491636 w 491636"/>
                  <a:gd name="connsiteY0" fmla="*/ 1742758 h 1742758"/>
                  <a:gd name="connsiteX1" fmla="*/ 478384 w 491636"/>
                  <a:gd name="connsiteY1" fmla="*/ 1159662 h 1742758"/>
                  <a:gd name="connsiteX2" fmla="*/ 451881 w 491636"/>
                  <a:gd name="connsiteY2" fmla="*/ 444045 h 1742758"/>
                  <a:gd name="connsiteX3" fmla="*/ 448219 w 491636"/>
                  <a:gd name="connsiteY3" fmla="*/ 252150 h 1742758"/>
                  <a:gd name="connsiteX4" fmla="*/ 438454 w 491636"/>
                  <a:gd name="connsiteY4" fmla="*/ 11343 h 1742758"/>
                  <a:gd name="connsiteX5" fmla="*/ 287885 w 491636"/>
                  <a:gd name="connsiteY5" fmla="*/ 58337 h 1742758"/>
                  <a:gd name="connsiteX6" fmla="*/ 0 w 491636"/>
                  <a:gd name="connsiteY6" fmla="*/ 227128 h 1742758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38454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48219 w 491636"/>
                  <a:gd name="connsiteY2" fmla="*/ 255184 h 1745792"/>
                  <a:gd name="connsiteX3" fmla="*/ 402359 w 491636"/>
                  <a:gd name="connsiteY3" fmla="*/ 14377 h 1745792"/>
                  <a:gd name="connsiteX4" fmla="*/ 233743 w 491636"/>
                  <a:gd name="connsiteY4" fmla="*/ 49340 h 1745792"/>
                  <a:gd name="connsiteX5" fmla="*/ 0 w 491636"/>
                  <a:gd name="connsiteY5" fmla="*/ 230162 h 1745792"/>
                  <a:gd name="connsiteX0" fmla="*/ 491636 w 491636"/>
                  <a:gd name="connsiteY0" fmla="*/ 1744018 h 1744018"/>
                  <a:gd name="connsiteX1" fmla="*/ 478384 w 491636"/>
                  <a:gd name="connsiteY1" fmla="*/ 803640 h 1744018"/>
                  <a:gd name="connsiteX2" fmla="*/ 466386 w 491636"/>
                  <a:gd name="connsiteY2" fmla="*/ 229188 h 1744018"/>
                  <a:gd name="connsiteX3" fmla="*/ 402359 w 491636"/>
                  <a:gd name="connsiteY3" fmla="*/ 12603 h 1744018"/>
                  <a:gd name="connsiteX4" fmla="*/ 233743 w 491636"/>
                  <a:gd name="connsiteY4" fmla="*/ 47566 h 1744018"/>
                  <a:gd name="connsiteX5" fmla="*/ 0 w 491636"/>
                  <a:gd name="connsiteY5" fmla="*/ 228388 h 1744018"/>
                  <a:gd name="connsiteX0" fmla="*/ 491636 w 491636"/>
                  <a:gd name="connsiteY0" fmla="*/ 1700873 h 1700873"/>
                  <a:gd name="connsiteX1" fmla="*/ 478384 w 491636"/>
                  <a:gd name="connsiteY1" fmla="*/ 760495 h 1700873"/>
                  <a:gd name="connsiteX2" fmla="*/ 466386 w 491636"/>
                  <a:gd name="connsiteY2" fmla="*/ 186043 h 1700873"/>
                  <a:gd name="connsiteX3" fmla="*/ 420525 w 491636"/>
                  <a:gd name="connsiteY3" fmla="*/ 66348 h 1700873"/>
                  <a:gd name="connsiteX4" fmla="*/ 233743 w 491636"/>
                  <a:gd name="connsiteY4" fmla="*/ 4421 h 1700873"/>
                  <a:gd name="connsiteX5" fmla="*/ 0 w 491636"/>
                  <a:gd name="connsiteY5" fmla="*/ 185243 h 1700873"/>
                  <a:gd name="connsiteX0" fmla="*/ 491636 w 491636"/>
                  <a:gd name="connsiteY0" fmla="*/ 1640562 h 1640562"/>
                  <a:gd name="connsiteX1" fmla="*/ 478384 w 491636"/>
                  <a:gd name="connsiteY1" fmla="*/ 700184 h 1640562"/>
                  <a:gd name="connsiteX2" fmla="*/ 466386 w 491636"/>
                  <a:gd name="connsiteY2" fmla="*/ 125732 h 1640562"/>
                  <a:gd name="connsiteX3" fmla="*/ 420525 w 491636"/>
                  <a:gd name="connsiteY3" fmla="*/ 6037 h 1640562"/>
                  <a:gd name="connsiteX4" fmla="*/ 221631 w 491636"/>
                  <a:gd name="connsiteY4" fmla="*/ 28889 h 1640562"/>
                  <a:gd name="connsiteX5" fmla="*/ 0 w 491636"/>
                  <a:gd name="connsiteY5" fmla="*/ 124932 h 1640562"/>
                  <a:gd name="connsiteX0" fmla="*/ 461357 w 461357"/>
                  <a:gd name="connsiteY0" fmla="*/ 1643114 h 1643114"/>
                  <a:gd name="connsiteX1" fmla="*/ 448105 w 461357"/>
                  <a:gd name="connsiteY1" fmla="*/ 702736 h 1643114"/>
                  <a:gd name="connsiteX2" fmla="*/ 436107 w 461357"/>
                  <a:gd name="connsiteY2" fmla="*/ 128284 h 1643114"/>
                  <a:gd name="connsiteX3" fmla="*/ 390246 w 461357"/>
                  <a:gd name="connsiteY3" fmla="*/ 8589 h 1643114"/>
                  <a:gd name="connsiteX4" fmla="*/ 191352 w 461357"/>
                  <a:gd name="connsiteY4" fmla="*/ 31441 h 1643114"/>
                  <a:gd name="connsiteX5" fmla="*/ 0 w 461357"/>
                  <a:gd name="connsiteY5" fmla="*/ 206207 h 1643114"/>
                  <a:gd name="connsiteX0" fmla="*/ 461357 w 461357"/>
                  <a:gd name="connsiteY0" fmla="*/ 1647871 h 1647871"/>
                  <a:gd name="connsiteX1" fmla="*/ 448105 w 461357"/>
                  <a:gd name="connsiteY1" fmla="*/ 707493 h 1647871"/>
                  <a:gd name="connsiteX2" fmla="*/ 436107 w 461357"/>
                  <a:gd name="connsiteY2" fmla="*/ 133041 h 1647871"/>
                  <a:gd name="connsiteX3" fmla="*/ 359968 w 461357"/>
                  <a:gd name="connsiteY3" fmla="*/ 7290 h 1647871"/>
                  <a:gd name="connsiteX4" fmla="*/ 191352 w 461357"/>
                  <a:gd name="connsiteY4" fmla="*/ 36198 h 1647871"/>
                  <a:gd name="connsiteX5" fmla="*/ 0 w 461357"/>
                  <a:gd name="connsiteY5" fmla="*/ 210964 h 1647871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7904 h 1647904"/>
                  <a:gd name="connsiteX1" fmla="*/ 448105 w 461357"/>
                  <a:gd name="connsiteY1" fmla="*/ 707526 h 1647904"/>
                  <a:gd name="connsiteX2" fmla="*/ 436107 w 461357"/>
                  <a:gd name="connsiteY2" fmla="*/ 133074 h 1647904"/>
                  <a:gd name="connsiteX3" fmla="*/ 366024 w 461357"/>
                  <a:gd name="connsiteY3" fmla="*/ 1267 h 1647904"/>
                  <a:gd name="connsiteX4" fmla="*/ 191352 w 461357"/>
                  <a:gd name="connsiteY4" fmla="*/ 36231 h 1647904"/>
                  <a:gd name="connsiteX5" fmla="*/ 0 w 461357"/>
                  <a:gd name="connsiteY5" fmla="*/ 210997 h 1647904"/>
                  <a:gd name="connsiteX0" fmla="*/ 461357 w 461357"/>
                  <a:gd name="connsiteY0" fmla="*/ 1655534 h 1655534"/>
                  <a:gd name="connsiteX1" fmla="*/ 448105 w 461357"/>
                  <a:gd name="connsiteY1" fmla="*/ 715156 h 1655534"/>
                  <a:gd name="connsiteX2" fmla="*/ 436107 w 461357"/>
                  <a:gd name="connsiteY2" fmla="*/ 140704 h 1655534"/>
                  <a:gd name="connsiteX3" fmla="*/ 366024 w 461357"/>
                  <a:gd name="connsiteY3" fmla="*/ 8897 h 1655534"/>
                  <a:gd name="connsiteX4" fmla="*/ 191352 w 461357"/>
                  <a:gd name="connsiteY4" fmla="*/ 43861 h 1655534"/>
                  <a:gd name="connsiteX5" fmla="*/ 0 w 461357"/>
                  <a:gd name="connsiteY5" fmla="*/ 218627 h 1655534"/>
                  <a:gd name="connsiteX0" fmla="*/ 270005 w 270005"/>
                  <a:gd name="connsiteY0" fmla="*/ 1655534 h 1655534"/>
                  <a:gd name="connsiteX1" fmla="*/ 256753 w 270005"/>
                  <a:gd name="connsiteY1" fmla="*/ 715156 h 1655534"/>
                  <a:gd name="connsiteX2" fmla="*/ 244755 w 270005"/>
                  <a:gd name="connsiteY2" fmla="*/ 140704 h 1655534"/>
                  <a:gd name="connsiteX3" fmla="*/ 174672 w 270005"/>
                  <a:gd name="connsiteY3" fmla="*/ 8897 h 1655534"/>
                  <a:gd name="connsiteX4" fmla="*/ 0 w 270005"/>
                  <a:gd name="connsiteY4" fmla="*/ 43861 h 1655534"/>
                  <a:gd name="connsiteX0" fmla="*/ 95333 w 95333"/>
                  <a:gd name="connsiteY0" fmla="*/ 1646637 h 1646637"/>
                  <a:gd name="connsiteX1" fmla="*/ 82081 w 95333"/>
                  <a:gd name="connsiteY1" fmla="*/ 706259 h 1646637"/>
                  <a:gd name="connsiteX2" fmla="*/ 70083 w 95333"/>
                  <a:gd name="connsiteY2" fmla="*/ 131807 h 1646637"/>
                  <a:gd name="connsiteX3" fmla="*/ 0 w 95333"/>
                  <a:gd name="connsiteY3" fmla="*/ 0 h 1646637"/>
                  <a:gd name="connsiteX0" fmla="*/ 95333 w 95333"/>
                  <a:gd name="connsiteY0" fmla="*/ 1517914 h 1517914"/>
                  <a:gd name="connsiteX1" fmla="*/ 82081 w 95333"/>
                  <a:gd name="connsiteY1" fmla="*/ 706259 h 1517914"/>
                  <a:gd name="connsiteX2" fmla="*/ 70083 w 95333"/>
                  <a:gd name="connsiteY2" fmla="*/ 131807 h 1517914"/>
                  <a:gd name="connsiteX3" fmla="*/ 0 w 95333"/>
                  <a:gd name="connsiteY3" fmla="*/ 0 h 1517914"/>
                  <a:gd name="connsiteX0" fmla="*/ 79791 w 82224"/>
                  <a:gd name="connsiteY0" fmla="*/ 1289958 h 1289958"/>
                  <a:gd name="connsiteX1" fmla="*/ 82081 w 82224"/>
                  <a:gd name="connsiteY1" fmla="*/ 706259 h 1289958"/>
                  <a:gd name="connsiteX2" fmla="*/ 70083 w 82224"/>
                  <a:gd name="connsiteY2" fmla="*/ 131807 h 1289958"/>
                  <a:gd name="connsiteX3" fmla="*/ 0 w 82224"/>
                  <a:gd name="connsiteY3" fmla="*/ 0 h 1289958"/>
                  <a:gd name="connsiteX0" fmla="*/ 95334 w 95334"/>
                  <a:gd name="connsiteY0" fmla="*/ 1279596 h 1279596"/>
                  <a:gd name="connsiteX1" fmla="*/ 82081 w 95334"/>
                  <a:gd name="connsiteY1" fmla="*/ 706259 h 1279596"/>
                  <a:gd name="connsiteX2" fmla="*/ 70083 w 95334"/>
                  <a:gd name="connsiteY2" fmla="*/ 131807 h 1279596"/>
                  <a:gd name="connsiteX3" fmla="*/ 0 w 95334"/>
                  <a:gd name="connsiteY3" fmla="*/ 0 h 1279596"/>
                  <a:gd name="connsiteX0" fmla="*/ 84972 w 84972"/>
                  <a:gd name="connsiteY0" fmla="*/ 1284776 h 1284776"/>
                  <a:gd name="connsiteX1" fmla="*/ 82081 w 84972"/>
                  <a:gd name="connsiteY1" fmla="*/ 706259 h 1284776"/>
                  <a:gd name="connsiteX2" fmla="*/ 70083 w 84972"/>
                  <a:gd name="connsiteY2" fmla="*/ 131807 h 1284776"/>
                  <a:gd name="connsiteX3" fmla="*/ 0 w 84972"/>
                  <a:gd name="connsiteY3" fmla="*/ 0 h 1284776"/>
                  <a:gd name="connsiteX0" fmla="*/ 84972 w 84972"/>
                  <a:gd name="connsiteY0" fmla="*/ 897250 h 897250"/>
                  <a:gd name="connsiteX1" fmla="*/ 82081 w 84972"/>
                  <a:gd name="connsiteY1" fmla="*/ 706259 h 897250"/>
                  <a:gd name="connsiteX2" fmla="*/ 70083 w 84972"/>
                  <a:gd name="connsiteY2" fmla="*/ 131807 h 897250"/>
                  <a:gd name="connsiteX3" fmla="*/ 0 w 84972"/>
                  <a:gd name="connsiteY3" fmla="*/ 0 h 897250"/>
                  <a:gd name="connsiteX0" fmla="*/ 84972 w 84972"/>
                  <a:gd name="connsiteY0" fmla="*/ 897250 h 897250"/>
                  <a:gd name="connsiteX1" fmla="*/ 73273 w 84972"/>
                  <a:gd name="connsiteY1" fmla="*/ 649011 h 897250"/>
                  <a:gd name="connsiteX2" fmla="*/ 70083 w 84972"/>
                  <a:gd name="connsiteY2" fmla="*/ 131807 h 897250"/>
                  <a:gd name="connsiteX3" fmla="*/ 0 w 84972"/>
                  <a:gd name="connsiteY3" fmla="*/ 0 h 897250"/>
                  <a:gd name="connsiteX0" fmla="*/ 98183 w 98183"/>
                  <a:gd name="connsiteY0" fmla="*/ 901654 h 901654"/>
                  <a:gd name="connsiteX1" fmla="*/ 73273 w 98183"/>
                  <a:gd name="connsiteY1" fmla="*/ 649011 h 901654"/>
                  <a:gd name="connsiteX2" fmla="*/ 70083 w 98183"/>
                  <a:gd name="connsiteY2" fmla="*/ 131807 h 901654"/>
                  <a:gd name="connsiteX3" fmla="*/ 0 w 98183"/>
                  <a:gd name="connsiteY3" fmla="*/ 0 h 901654"/>
                  <a:gd name="connsiteX0" fmla="*/ 98183 w 98183"/>
                  <a:gd name="connsiteY0" fmla="*/ 901654 h 901667"/>
                  <a:gd name="connsiteX1" fmla="*/ 73273 w 98183"/>
                  <a:gd name="connsiteY1" fmla="*/ 649011 h 901667"/>
                  <a:gd name="connsiteX2" fmla="*/ 70083 w 98183"/>
                  <a:gd name="connsiteY2" fmla="*/ 131807 h 901667"/>
                  <a:gd name="connsiteX3" fmla="*/ 0 w 98183"/>
                  <a:gd name="connsiteY3" fmla="*/ 0 h 901667"/>
                  <a:gd name="connsiteX0" fmla="*/ 120201 w 120201"/>
                  <a:gd name="connsiteY0" fmla="*/ 892847 h 892859"/>
                  <a:gd name="connsiteX1" fmla="*/ 73273 w 120201"/>
                  <a:gd name="connsiteY1" fmla="*/ 649011 h 892859"/>
                  <a:gd name="connsiteX2" fmla="*/ 70083 w 120201"/>
                  <a:gd name="connsiteY2" fmla="*/ 131807 h 892859"/>
                  <a:gd name="connsiteX3" fmla="*/ 0 w 120201"/>
                  <a:gd name="connsiteY3" fmla="*/ 0 h 892859"/>
                  <a:gd name="connsiteX0" fmla="*/ 120201 w 120201"/>
                  <a:gd name="connsiteY0" fmla="*/ 892847 h 892846"/>
                  <a:gd name="connsiteX1" fmla="*/ 73273 w 120201"/>
                  <a:gd name="connsiteY1" fmla="*/ 649011 h 892846"/>
                  <a:gd name="connsiteX2" fmla="*/ 70083 w 120201"/>
                  <a:gd name="connsiteY2" fmla="*/ 131807 h 892846"/>
                  <a:gd name="connsiteX3" fmla="*/ 0 w 120201"/>
                  <a:gd name="connsiteY3" fmla="*/ 0 h 892846"/>
                  <a:gd name="connsiteX0" fmla="*/ 120201 w 120201"/>
                  <a:gd name="connsiteY0" fmla="*/ 892847 h 892847"/>
                  <a:gd name="connsiteX1" fmla="*/ 73273 w 120201"/>
                  <a:gd name="connsiteY1" fmla="*/ 649011 h 892847"/>
                  <a:gd name="connsiteX2" fmla="*/ 70083 w 120201"/>
                  <a:gd name="connsiteY2" fmla="*/ 131807 h 892847"/>
                  <a:gd name="connsiteX3" fmla="*/ 0 w 120201"/>
                  <a:gd name="connsiteY3" fmla="*/ 0 h 892847"/>
                  <a:gd name="connsiteX0" fmla="*/ 120201 w 120201"/>
                  <a:gd name="connsiteY0" fmla="*/ 892847 h 892847"/>
                  <a:gd name="connsiteX1" fmla="*/ 70083 w 120201"/>
                  <a:gd name="connsiteY1" fmla="*/ 131807 h 892847"/>
                  <a:gd name="connsiteX2" fmla="*/ 0 w 120201"/>
                  <a:gd name="connsiteY2" fmla="*/ 0 h 892847"/>
                  <a:gd name="connsiteX0" fmla="*/ 120201 w 120201"/>
                  <a:gd name="connsiteY0" fmla="*/ 892847 h 892847"/>
                  <a:gd name="connsiteX1" fmla="*/ 70083 w 120201"/>
                  <a:gd name="connsiteY1" fmla="*/ 131807 h 892847"/>
                  <a:gd name="connsiteX2" fmla="*/ 0 w 120201"/>
                  <a:gd name="connsiteY2" fmla="*/ 0 h 892847"/>
                  <a:gd name="connsiteX0" fmla="*/ 126527 w 126527"/>
                  <a:gd name="connsiteY0" fmla="*/ 1057316 h 1057316"/>
                  <a:gd name="connsiteX1" fmla="*/ 70083 w 126527"/>
                  <a:gd name="connsiteY1" fmla="*/ 131807 h 1057316"/>
                  <a:gd name="connsiteX2" fmla="*/ 0 w 126527"/>
                  <a:gd name="connsiteY2" fmla="*/ 0 h 105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527" h="1057316">
                    <a:moveTo>
                      <a:pt x="126527" y="1057316"/>
                    </a:moveTo>
                    <a:cubicBezTo>
                      <a:pt x="54435" y="1044088"/>
                      <a:pt x="90116" y="280615"/>
                      <a:pt x="70083" y="131807"/>
                    </a:cubicBezTo>
                    <a:cubicBezTo>
                      <a:pt x="56403" y="14097"/>
                      <a:pt x="40792" y="22196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89" name="Grouper 88"/>
            <p:cNvGrpSpPr/>
            <p:nvPr/>
          </p:nvGrpSpPr>
          <p:grpSpPr>
            <a:xfrm>
              <a:off x="3213741" y="5001326"/>
              <a:ext cx="2429892" cy="543693"/>
              <a:chOff x="319999" y="1881857"/>
              <a:chExt cx="2102711" cy="454337"/>
            </a:xfrm>
          </p:grpSpPr>
          <p:sp>
            <p:nvSpPr>
              <p:cNvPr id="97" name="Parallélogramme 96"/>
              <p:cNvSpPr/>
              <p:nvPr/>
            </p:nvSpPr>
            <p:spPr>
              <a:xfrm>
                <a:off x="319999" y="1881857"/>
                <a:ext cx="2102711" cy="454337"/>
              </a:xfrm>
              <a:prstGeom prst="parallelogram">
                <a:avLst>
                  <a:gd name="adj" fmla="val 59034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6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44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50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4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Ellipse 97"/>
              <p:cNvSpPr/>
              <p:nvPr/>
            </p:nvSpPr>
            <p:spPr>
              <a:xfrm rot="16200000">
                <a:off x="1347712" y="1863836"/>
                <a:ext cx="81173" cy="618964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Forme libre 103"/>
              <p:cNvSpPr/>
              <p:nvPr/>
            </p:nvSpPr>
            <p:spPr>
              <a:xfrm>
                <a:off x="1694495" y="2060270"/>
                <a:ext cx="595352" cy="113048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0 w 702510"/>
                  <a:gd name="connsiteY0" fmla="*/ 183772 h 183772"/>
                  <a:gd name="connsiteX1" fmla="*/ 702510 w 702510"/>
                  <a:gd name="connsiteY1" fmla="*/ 1835 h 183772"/>
                  <a:gd name="connsiteX0" fmla="*/ 0 w 661297"/>
                  <a:gd name="connsiteY0" fmla="*/ 149498 h 149498"/>
                  <a:gd name="connsiteX1" fmla="*/ 661297 w 661297"/>
                  <a:gd name="connsiteY1" fmla="*/ 10270 h 149498"/>
                  <a:gd name="connsiteX0" fmla="*/ 0 w 661297"/>
                  <a:gd name="connsiteY0" fmla="*/ 140303 h 140303"/>
                  <a:gd name="connsiteX1" fmla="*/ 661297 w 661297"/>
                  <a:gd name="connsiteY1" fmla="*/ 1075 h 140303"/>
                  <a:gd name="connsiteX0" fmla="*/ 0 w 673661"/>
                  <a:gd name="connsiteY0" fmla="*/ 133667 h 133667"/>
                  <a:gd name="connsiteX1" fmla="*/ 673661 w 673661"/>
                  <a:gd name="connsiteY1" fmla="*/ 1557 h 13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3661" h="133667">
                    <a:moveTo>
                      <a:pt x="0" y="133667"/>
                    </a:moveTo>
                    <a:cubicBezTo>
                      <a:pt x="166545" y="-8354"/>
                      <a:pt x="572061" y="-2676"/>
                      <a:pt x="673661" y="1557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Forme libre 104"/>
              <p:cNvSpPr/>
              <p:nvPr/>
            </p:nvSpPr>
            <p:spPr>
              <a:xfrm>
                <a:off x="1063499" y="2211127"/>
                <a:ext cx="247869" cy="123520"/>
              </a:xfrm>
              <a:custGeom>
                <a:avLst/>
                <a:gdLst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463826 w 516834"/>
                  <a:gd name="connsiteY2" fmla="*/ 322311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16834"/>
                  <a:gd name="connsiteY0" fmla="*/ 1806555 h 1806555"/>
                  <a:gd name="connsiteX1" fmla="*/ 490330 w 516834"/>
                  <a:gd name="connsiteY1" fmla="*/ 1077685 h 1806555"/>
                  <a:gd name="connsiteX2" fmla="*/ 503583 w 516834"/>
                  <a:gd name="connsiteY2" fmla="*/ 587355 h 1806555"/>
                  <a:gd name="connsiteX3" fmla="*/ 463826 w 516834"/>
                  <a:gd name="connsiteY3" fmla="*/ 136781 h 1806555"/>
                  <a:gd name="connsiteX4" fmla="*/ 357808 w 516834"/>
                  <a:gd name="connsiteY4" fmla="*/ 4259 h 1806555"/>
                  <a:gd name="connsiteX5" fmla="*/ 225287 w 516834"/>
                  <a:gd name="connsiteY5" fmla="*/ 57268 h 1806555"/>
                  <a:gd name="connsiteX6" fmla="*/ 0 w 516834"/>
                  <a:gd name="connsiteY6" fmla="*/ 295807 h 1806555"/>
                  <a:gd name="connsiteX0" fmla="*/ 516834 w 530228"/>
                  <a:gd name="connsiteY0" fmla="*/ 1806555 h 1806555"/>
                  <a:gd name="connsiteX1" fmla="*/ 530086 w 530228"/>
                  <a:gd name="connsiteY1" fmla="*/ 1302972 h 1806555"/>
                  <a:gd name="connsiteX2" fmla="*/ 503583 w 530228"/>
                  <a:gd name="connsiteY2" fmla="*/ 587355 h 1806555"/>
                  <a:gd name="connsiteX3" fmla="*/ 463826 w 530228"/>
                  <a:gd name="connsiteY3" fmla="*/ 136781 h 1806555"/>
                  <a:gd name="connsiteX4" fmla="*/ 357808 w 530228"/>
                  <a:gd name="connsiteY4" fmla="*/ 4259 h 1806555"/>
                  <a:gd name="connsiteX5" fmla="*/ 225287 w 530228"/>
                  <a:gd name="connsiteY5" fmla="*/ 57268 h 1806555"/>
                  <a:gd name="connsiteX6" fmla="*/ 0 w 530228"/>
                  <a:gd name="connsiteY6" fmla="*/ 295807 h 1806555"/>
                  <a:gd name="connsiteX0" fmla="*/ 543338 w 543338"/>
                  <a:gd name="connsiteY0" fmla="*/ 1886068 h 1886068"/>
                  <a:gd name="connsiteX1" fmla="*/ 530086 w 543338"/>
                  <a:gd name="connsiteY1" fmla="*/ 1302972 h 1886068"/>
                  <a:gd name="connsiteX2" fmla="*/ 503583 w 543338"/>
                  <a:gd name="connsiteY2" fmla="*/ 587355 h 1886068"/>
                  <a:gd name="connsiteX3" fmla="*/ 463826 w 543338"/>
                  <a:gd name="connsiteY3" fmla="*/ 136781 h 1886068"/>
                  <a:gd name="connsiteX4" fmla="*/ 357808 w 543338"/>
                  <a:gd name="connsiteY4" fmla="*/ 4259 h 1886068"/>
                  <a:gd name="connsiteX5" fmla="*/ 225287 w 543338"/>
                  <a:gd name="connsiteY5" fmla="*/ 57268 h 1886068"/>
                  <a:gd name="connsiteX6" fmla="*/ 0 w 543338"/>
                  <a:gd name="connsiteY6" fmla="*/ 295807 h 1886068"/>
                  <a:gd name="connsiteX0" fmla="*/ 569842 w 569842"/>
                  <a:gd name="connsiteY0" fmla="*/ 1886588 h 1886588"/>
                  <a:gd name="connsiteX1" fmla="*/ 556590 w 569842"/>
                  <a:gd name="connsiteY1" fmla="*/ 1303492 h 1886588"/>
                  <a:gd name="connsiteX2" fmla="*/ 530087 w 569842"/>
                  <a:gd name="connsiteY2" fmla="*/ 587875 h 1886588"/>
                  <a:gd name="connsiteX3" fmla="*/ 490330 w 569842"/>
                  <a:gd name="connsiteY3" fmla="*/ 137301 h 1886588"/>
                  <a:gd name="connsiteX4" fmla="*/ 384312 w 569842"/>
                  <a:gd name="connsiteY4" fmla="*/ 4779 h 1886588"/>
                  <a:gd name="connsiteX5" fmla="*/ 251791 w 569842"/>
                  <a:gd name="connsiteY5" fmla="*/ 57788 h 1886588"/>
                  <a:gd name="connsiteX6" fmla="*/ 0 w 569842"/>
                  <a:gd name="connsiteY6" fmla="*/ 322831 h 1886588"/>
                  <a:gd name="connsiteX0" fmla="*/ 419447 w 419447"/>
                  <a:gd name="connsiteY0" fmla="*/ 1887446 h 1887446"/>
                  <a:gd name="connsiteX1" fmla="*/ 406195 w 419447"/>
                  <a:gd name="connsiteY1" fmla="*/ 1304350 h 1887446"/>
                  <a:gd name="connsiteX2" fmla="*/ 379692 w 419447"/>
                  <a:gd name="connsiteY2" fmla="*/ 588733 h 1887446"/>
                  <a:gd name="connsiteX3" fmla="*/ 339935 w 419447"/>
                  <a:gd name="connsiteY3" fmla="*/ 138159 h 1887446"/>
                  <a:gd name="connsiteX4" fmla="*/ 233917 w 419447"/>
                  <a:gd name="connsiteY4" fmla="*/ 5637 h 1887446"/>
                  <a:gd name="connsiteX5" fmla="*/ 101396 w 419447"/>
                  <a:gd name="connsiteY5" fmla="*/ 58646 h 1887446"/>
                  <a:gd name="connsiteX6" fmla="*/ 0 w 419447"/>
                  <a:gd name="connsiteY6" fmla="*/ 359784 h 1887446"/>
                  <a:gd name="connsiteX0" fmla="*/ 419447 w 419447"/>
                  <a:gd name="connsiteY0" fmla="*/ 1883354 h 1883354"/>
                  <a:gd name="connsiteX1" fmla="*/ 406195 w 419447"/>
                  <a:gd name="connsiteY1" fmla="*/ 1300258 h 1883354"/>
                  <a:gd name="connsiteX2" fmla="*/ 379692 w 419447"/>
                  <a:gd name="connsiteY2" fmla="*/ 584641 h 1883354"/>
                  <a:gd name="connsiteX3" fmla="*/ 339935 w 419447"/>
                  <a:gd name="connsiteY3" fmla="*/ 134067 h 1883354"/>
                  <a:gd name="connsiteX4" fmla="*/ 233917 w 419447"/>
                  <a:gd name="connsiteY4" fmla="*/ 1545 h 1883354"/>
                  <a:gd name="connsiteX5" fmla="*/ 215696 w 419447"/>
                  <a:gd name="connsiteY5" fmla="*/ 198933 h 1883354"/>
                  <a:gd name="connsiteX6" fmla="*/ 0 w 419447"/>
                  <a:gd name="connsiteY6" fmla="*/ 355692 h 1883354"/>
                  <a:gd name="connsiteX0" fmla="*/ 419447 w 419447"/>
                  <a:gd name="connsiteY0" fmla="*/ 1885839 h 1885839"/>
                  <a:gd name="connsiteX1" fmla="*/ 406195 w 419447"/>
                  <a:gd name="connsiteY1" fmla="*/ 1302743 h 1885839"/>
                  <a:gd name="connsiteX2" fmla="*/ 379692 w 419447"/>
                  <a:gd name="connsiteY2" fmla="*/ 587126 h 1885839"/>
                  <a:gd name="connsiteX3" fmla="*/ 376030 w 419447"/>
                  <a:gd name="connsiteY3" fmla="*/ 395231 h 1885839"/>
                  <a:gd name="connsiteX4" fmla="*/ 233917 w 419447"/>
                  <a:gd name="connsiteY4" fmla="*/ 4030 h 1885839"/>
                  <a:gd name="connsiteX5" fmla="*/ 215696 w 419447"/>
                  <a:gd name="connsiteY5" fmla="*/ 201418 h 1885839"/>
                  <a:gd name="connsiteX6" fmla="*/ 0 w 419447"/>
                  <a:gd name="connsiteY6" fmla="*/ 358177 h 1885839"/>
                  <a:gd name="connsiteX0" fmla="*/ 419447 w 419447"/>
                  <a:gd name="connsiteY0" fmla="*/ 1742488 h 1742488"/>
                  <a:gd name="connsiteX1" fmla="*/ 406195 w 419447"/>
                  <a:gd name="connsiteY1" fmla="*/ 1159392 h 1742488"/>
                  <a:gd name="connsiteX2" fmla="*/ 379692 w 419447"/>
                  <a:gd name="connsiteY2" fmla="*/ 443775 h 1742488"/>
                  <a:gd name="connsiteX3" fmla="*/ 376030 w 419447"/>
                  <a:gd name="connsiteY3" fmla="*/ 251880 h 1742488"/>
                  <a:gd name="connsiteX4" fmla="*/ 366265 w 419447"/>
                  <a:gd name="connsiteY4" fmla="*/ 11073 h 1742488"/>
                  <a:gd name="connsiteX5" fmla="*/ 215696 w 419447"/>
                  <a:gd name="connsiteY5" fmla="*/ 58067 h 1742488"/>
                  <a:gd name="connsiteX6" fmla="*/ 0 w 419447"/>
                  <a:gd name="connsiteY6" fmla="*/ 214826 h 1742488"/>
                  <a:gd name="connsiteX0" fmla="*/ 491636 w 491636"/>
                  <a:gd name="connsiteY0" fmla="*/ 1742758 h 1742758"/>
                  <a:gd name="connsiteX1" fmla="*/ 478384 w 491636"/>
                  <a:gd name="connsiteY1" fmla="*/ 1159662 h 1742758"/>
                  <a:gd name="connsiteX2" fmla="*/ 451881 w 491636"/>
                  <a:gd name="connsiteY2" fmla="*/ 444045 h 1742758"/>
                  <a:gd name="connsiteX3" fmla="*/ 448219 w 491636"/>
                  <a:gd name="connsiteY3" fmla="*/ 252150 h 1742758"/>
                  <a:gd name="connsiteX4" fmla="*/ 438454 w 491636"/>
                  <a:gd name="connsiteY4" fmla="*/ 11343 h 1742758"/>
                  <a:gd name="connsiteX5" fmla="*/ 287885 w 491636"/>
                  <a:gd name="connsiteY5" fmla="*/ 58337 h 1742758"/>
                  <a:gd name="connsiteX6" fmla="*/ 0 w 491636"/>
                  <a:gd name="connsiteY6" fmla="*/ 227128 h 1742758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38454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1162696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51881 w 491636"/>
                  <a:gd name="connsiteY2" fmla="*/ 447079 h 1745792"/>
                  <a:gd name="connsiteX3" fmla="*/ 448219 w 491636"/>
                  <a:gd name="connsiteY3" fmla="*/ 255184 h 1745792"/>
                  <a:gd name="connsiteX4" fmla="*/ 402359 w 491636"/>
                  <a:gd name="connsiteY4" fmla="*/ 14377 h 1745792"/>
                  <a:gd name="connsiteX5" fmla="*/ 233743 w 491636"/>
                  <a:gd name="connsiteY5" fmla="*/ 49340 h 1745792"/>
                  <a:gd name="connsiteX6" fmla="*/ 0 w 491636"/>
                  <a:gd name="connsiteY6" fmla="*/ 230162 h 1745792"/>
                  <a:gd name="connsiteX0" fmla="*/ 491636 w 491636"/>
                  <a:gd name="connsiteY0" fmla="*/ 1745792 h 1745792"/>
                  <a:gd name="connsiteX1" fmla="*/ 478384 w 491636"/>
                  <a:gd name="connsiteY1" fmla="*/ 805414 h 1745792"/>
                  <a:gd name="connsiteX2" fmla="*/ 448219 w 491636"/>
                  <a:gd name="connsiteY2" fmla="*/ 255184 h 1745792"/>
                  <a:gd name="connsiteX3" fmla="*/ 402359 w 491636"/>
                  <a:gd name="connsiteY3" fmla="*/ 14377 h 1745792"/>
                  <a:gd name="connsiteX4" fmla="*/ 233743 w 491636"/>
                  <a:gd name="connsiteY4" fmla="*/ 49340 h 1745792"/>
                  <a:gd name="connsiteX5" fmla="*/ 0 w 491636"/>
                  <a:gd name="connsiteY5" fmla="*/ 230162 h 1745792"/>
                  <a:gd name="connsiteX0" fmla="*/ 491636 w 491636"/>
                  <a:gd name="connsiteY0" fmla="*/ 1744018 h 1744018"/>
                  <a:gd name="connsiteX1" fmla="*/ 478384 w 491636"/>
                  <a:gd name="connsiteY1" fmla="*/ 803640 h 1744018"/>
                  <a:gd name="connsiteX2" fmla="*/ 466386 w 491636"/>
                  <a:gd name="connsiteY2" fmla="*/ 229188 h 1744018"/>
                  <a:gd name="connsiteX3" fmla="*/ 402359 w 491636"/>
                  <a:gd name="connsiteY3" fmla="*/ 12603 h 1744018"/>
                  <a:gd name="connsiteX4" fmla="*/ 233743 w 491636"/>
                  <a:gd name="connsiteY4" fmla="*/ 47566 h 1744018"/>
                  <a:gd name="connsiteX5" fmla="*/ 0 w 491636"/>
                  <a:gd name="connsiteY5" fmla="*/ 228388 h 1744018"/>
                  <a:gd name="connsiteX0" fmla="*/ 491636 w 491636"/>
                  <a:gd name="connsiteY0" fmla="*/ 1700873 h 1700873"/>
                  <a:gd name="connsiteX1" fmla="*/ 478384 w 491636"/>
                  <a:gd name="connsiteY1" fmla="*/ 760495 h 1700873"/>
                  <a:gd name="connsiteX2" fmla="*/ 466386 w 491636"/>
                  <a:gd name="connsiteY2" fmla="*/ 186043 h 1700873"/>
                  <a:gd name="connsiteX3" fmla="*/ 420525 w 491636"/>
                  <a:gd name="connsiteY3" fmla="*/ 66348 h 1700873"/>
                  <a:gd name="connsiteX4" fmla="*/ 233743 w 491636"/>
                  <a:gd name="connsiteY4" fmla="*/ 4421 h 1700873"/>
                  <a:gd name="connsiteX5" fmla="*/ 0 w 491636"/>
                  <a:gd name="connsiteY5" fmla="*/ 185243 h 1700873"/>
                  <a:gd name="connsiteX0" fmla="*/ 491636 w 491636"/>
                  <a:gd name="connsiteY0" fmla="*/ 1640562 h 1640562"/>
                  <a:gd name="connsiteX1" fmla="*/ 478384 w 491636"/>
                  <a:gd name="connsiteY1" fmla="*/ 700184 h 1640562"/>
                  <a:gd name="connsiteX2" fmla="*/ 466386 w 491636"/>
                  <a:gd name="connsiteY2" fmla="*/ 125732 h 1640562"/>
                  <a:gd name="connsiteX3" fmla="*/ 420525 w 491636"/>
                  <a:gd name="connsiteY3" fmla="*/ 6037 h 1640562"/>
                  <a:gd name="connsiteX4" fmla="*/ 221631 w 491636"/>
                  <a:gd name="connsiteY4" fmla="*/ 28889 h 1640562"/>
                  <a:gd name="connsiteX5" fmla="*/ 0 w 491636"/>
                  <a:gd name="connsiteY5" fmla="*/ 124932 h 1640562"/>
                  <a:gd name="connsiteX0" fmla="*/ 461357 w 461357"/>
                  <a:gd name="connsiteY0" fmla="*/ 1643114 h 1643114"/>
                  <a:gd name="connsiteX1" fmla="*/ 448105 w 461357"/>
                  <a:gd name="connsiteY1" fmla="*/ 702736 h 1643114"/>
                  <a:gd name="connsiteX2" fmla="*/ 436107 w 461357"/>
                  <a:gd name="connsiteY2" fmla="*/ 128284 h 1643114"/>
                  <a:gd name="connsiteX3" fmla="*/ 390246 w 461357"/>
                  <a:gd name="connsiteY3" fmla="*/ 8589 h 1643114"/>
                  <a:gd name="connsiteX4" fmla="*/ 191352 w 461357"/>
                  <a:gd name="connsiteY4" fmla="*/ 31441 h 1643114"/>
                  <a:gd name="connsiteX5" fmla="*/ 0 w 461357"/>
                  <a:gd name="connsiteY5" fmla="*/ 206207 h 1643114"/>
                  <a:gd name="connsiteX0" fmla="*/ 461357 w 461357"/>
                  <a:gd name="connsiteY0" fmla="*/ 1647871 h 1647871"/>
                  <a:gd name="connsiteX1" fmla="*/ 448105 w 461357"/>
                  <a:gd name="connsiteY1" fmla="*/ 707493 h 1647871"/>
                  <a:gd name="connsiteX2" fmla="*/ 436107 w 461357"/>
                  <a:gd name="connsiteY2" fmla="*/ 133041 h 1647871"/>
                  <a:gd name="connsiteX3" fmla="*/ 359968 w 461357"/>
                  <a:gd name="connsiteY3" fmla="*/ 7290 h 1647871"/>
                  <a:gd name="connsiteX4" fmla="*/ 191352 w 461357"/>
                  <a:gd name="connsiteY4" fmla="*/ 36198 h 1647871"/>
                  <a:gd name="connsiteX5" fmla="*/ 0 w 461357"/>
                  <a:gd name="connsiteY5" fmla="*/ 210964 h 1647871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2556 h 1642556"/>
                  <a:gd name="connsiteX1" fmla="*/ 448105 w 461357"/>
                  <a:gd name="connsiteY1" fmla="*/ 702178 h 1642556"/>
                  <a:gd name="connsiteX2" fmla="*/ 436107 w 461357"/>
                  <a:gd name="connsiteY2" fmla="*/ 127726 h 1642556"/>
                  <a:gd name="connsiteX3" fmla="*/ 359968 w 461357"/>
                  <a:gd name="connsiteY3" fmla="*/ 1975 h 1642556"/>
                  <a:gd name="connsiteX4" fmla="*/ 191352 w 461357"/>
                  <a:gd name="connsiteY4" fmla="*/ 30883 h 1642556"/>
                  <a:gd name="connsiteX5" fmla="*/ 0 w 461357"/>
                  <a:gd name="connsiteY5" fmla="*/ 205649 h 1642556"/>
                  <a:gd name="connsiteX0" fmla="*/ 461357 w 461357"/>
                  <a:gd name="connsiteY0" fmla="*/ 1647904 h 1647904"/>
                  <a:gd name="connsiteX1" fmla="*/ 448105 w 461357"/>
                  <a:gd name="connsiteY1" fmla="*/ 707526 h 1647904"/>
                  <a:gd name="connsiteX2" fmla="*/ 436107 w 461357"/>
                  <a:gd name="connsiteY2" fmla="*/ 133074 h 1647904"/>
                  <a:gd name="connsiteX3" fmla="*/ 366024 w 461357"/>
                  <a:gd name="connsiteY3" fmla="*/ 1267 h 1647904"/>
                  <a:gd name="connsiteX4" fmla="*/ 191352 w 461357"/>
                  <a:gd name="connsiteY4" fmla="*/ 36231 h 1647904"/>
                  <a:gd name="connsiteX5" fmla="*/ 0 w 461357"/>
                  <a:gd name="connsiteY5" fmla="*/ 210997 h 1647904"/>
                  <a:gd name="connsiteX0" fmla="*/ 461357 w 461357"/>
                  <a:gd name="connsiteY0" fmla="*/ 1655534 h 1655534"/>
                  <a:gd name="connsiteX1" fmla="*/ 448105 w 461357"/>
                  <a:gd name="connsiteY1" fmla="*/ 715156 h 1655534"/>
                  <a:gd name="connsiteX2" fmla="*/ 436107 w 461357"/>
                  <a:gd name="connsiteY2" fmla="*/ 140704 h 1655534"/>
                  <a:gd name="connsiteX3" fmla="*/ 366024 w 461357"/>
                  <a:gd name="connsiteY3" fmla="*/ 8897 h 1655534"/>
                  <a:gd name="connsiteX4" fmla="*/ 191352 w 461357"/>
                  <a:gd name="connsiteY4" fmla="*/ 43861 h 1655534"/>
                  <a:gd name="connsiteX5" fmla="*/ 0 w 461357"/>
                  <a:gd name="connsiteY5" fmla="*/ 218627 h 1655534"/>
                  <a:gd name="connsiteX0" fmla="*/ 448105 w 448105"/>
                  <a:gd name="connsiteY0" fmla="*/ 715156 h 715156"/>
                  <a:gd name="connsiteX1" fmla="*/ 436107 w 448105"/>
                  <a:gd name="connsiteY1" fmla="*/ 140704 h 715156"/>
                  <a:gd name="connsiteX2" fmla="*/ 366024 w 448105"/>
                  <a:gd name="connsiteY2" fmla="*/ 8897 h 715156"/>
                  <a:gd name="connsiteX3" fmla="*/ 191352 w 448105"/>
                  <a:gd name="connsiteY3" fmla="*/ 43861 h 715156"/>
                  <a:gd name="connsiteX4" fmla="*/ 0 w 448105"/>
                  <a:gd name="connsiteY4" fmla="*/ 218627 h 715156"/>
                  <a:gd name="connsiteX0" fmla="*/ 436107 w 436107"/>
                  <a:gd name="connsiteY0" fmla="*/ 140704 h 218627"/>
                  <a:gd name="connsiteX1" fmla="*/ 366024 w 436107"/>
                  <a:gd name="connsiteY1" fmla="*/ 8897 h 218627"/>
                  <a:gd name="connsiteX2" fmla="*/ 191352 w 436107"/>
                  <a:gd name="connsiteY2" fmla="*/ 43861 h 218627"/>
                  <a:gd name="connsiteX3" fmla="*/ 0 w 436107"/>
                  <a:gd name="connsiteY3" fmla="*/ 218627 h 218627"/>
                  <a:gd name="connsiteX0" fmla="*/ 366024 w 366024"/>
                  <a:gd name="connsiteY0" fmla="*/ 8897 h 218627"/>
                  <a:gd name="connsiteX1" fmla="*/ 191352 w 366024"/>
                  <a:gd name="connsiteY1" fmla="*/ 43861 h 218627"/>
                  <a:gd name="connsiteX2" fmla="*/ 0 w 366024"/>
                  <a:gd name="connsiteY2" fmla="*/ 218627 h 218627"/>
                  <a:gd name="connsiteX0" fmla="*/ 374651 w 374651"/>
                  <a:gd name="connsiteY0" fmla="*/ 8897 h 218627"/>
                  <a:gd name="connsiteX1" fmla="*/ 191352 w 374651"/>
                  <a:gd name="connsiteY1" fmla="*/ 43861 h 218627"/>
                  <a:gd name="connsiteX2" fmla="*/ 0 w 374651"/>
                  <a:gd name="connsiteY2" fmla="*/ 218627 h 218627"/>
                  <a:gd name="connsiteX0" fmla="*/ 366025 w 366025"/>
                  <a:gd name="connsiteY0" fmla="*/ 8897 h 218627"/>
                  <a:gd name="connsiteX1" fmla="*/ 191352 w 366025"/>
                  <a:gd name="connsiteY1" fmla="*/ 43861 h 218627"/>
                  <a:gd name="connsiteX2" fmla="*/ 0 w 366025"/>
                  <a:gd name="connsiteY2" fmla="*/ 218627 h 218627"/>
                  <a:gd name="connsiteX0" fmla="*/ 357399 w 357399"/>
                  <a:gd name="connsiteY0" fmla="*/ 7682 h 226038"/>
                  <a:gd name="connsiteX1" fmla="*/ 191352 w 357399"/>
                  <a:gd name="connsiteY1" fmla="*/ 51272 h 226038"/>
                  <a:gd name="connsiteX2" fmla="*/ 0 w 357399"/>
                  <a:gd name="connsiteY2" fmla="*/ 226038 h 226038"/>
                  <a:gd name="connsiteX0" fmla="*/ 374872 w 374872"/>
                  <a:gd name="connsiteY0" fmla="*/ 7682 h 226038"/>
                  <a:gd name="connsiteX1" fmla="*/ 191352 w 374872"/>
                  <a:gd name="connsiteY1" fmla="*/ 51272 h 226038"/>
                  <a:gd name="connsiteX2" fmla="*/ 0 w 374872"/>
                  <a:gd name="connsiteY2" fmla="*/ 226038 h 22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4872" h="226038">
                    <a:moveTo>
                      <a:pt x="374872" y="7682"/>
                    </a:moveTo>
                    <a:cubicBezTo>
                      <a:pt x="334080" y="-14514"/>
                      <a:pt x="253831" y="14879"/>
                      <a:pt x="191352" y="51272"/>
                    </a:cubicBezTo>
                    <a:cubicBezTo>
                      <a:pt x="128873" y="87665"/>
                      <a:pt x="0" y="226038"/>
                      <a:pt x="0" y="226038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Forme libre 105"/>
              <p:cNvSpPr/>
              <p:nvPr/>
            </p:nvSpPr>
            <p:spPr>
              <a:xfrm>
                <a:off x="1411043" y="1883939"/>
                <a:ext cx="200852" cy="246174"/>
              </a:xfrm>
              <a:custGeom>
                <a:avLst/>
                <a:gdLst>
                  <a:gd name="connsiteX0" fmla="*/ 18688 w 363244"/>
                  <a:gd name="connsiteY0" fmla="*/ 2120347 h 2120347"/>
                  <a:gd name="connsiteX1" fmla="*/ 5436 w 363244"/>
                  <a:gd name="connsiteY1" fmla="*/ 1258956 h 2120347"/>
                  <a:gd name="connsiteX2" fmla="*/ 5436 w 363244"/>
                  <a:gd name="connsiteY2" fmla="*/ 702365 h 2120347"/>
                  <a:gd name="connsiteX3" fmla="*/ 71696 w 363244"/>
                  <a:gd name="connsiteY3" fmla="*/ 397565 h 2120347"/>
                  <a:gd name="connsiteX4" fmla="*/ 363244 w 363244"/>
                  <a:gd name="connsiteY4" fmla="*/ 0 h 2120347"/>
                  <a:gd name="connsiteX0" fmla="*/ 20641 w 365197"/>
                  <a:gd name="connsiteY0" fmla="*/ 2120347 h 2120347"/>
                  <a:gd name="connsiteX1" fmla="*/ 7389 w 365197"/>
                  <a:gd name="connsiteY1" fmla="*/ 1258956 h 2120347"/>
                  <a:gd name="connsiteX2" fmla="*/ 7389 w 365197"/>
                  <a:gd name="connsiteY2" fmla="*/ 702365 h 2120347"/>
                  <a:gd name="connsiteX3" fmla="*/ 100154 w 365197"/>
                  <a:gd name="connsiteY3" fmla="*/ 318052 h 2120347"/>
                  <a:gd name="connsiteX4" fmla="*/ 365197 w 365197"/>
                  <a:gd name="connsiteY4" fmla="*/ 0 h 2120347"/>
                  <a:gd name="connsiteX0" fmla="*/ 8055 w 364722"/>
                  <a:gd name="connsiteY0" fmla="*/ 2138513 h 2138513"/>
                  <a:gd name="connsiteX1" fmla="*/ 6914 w 364722"/>
                  <a:gd name="connsiteY1" fmla="*/ 1258956 h 2138513"/>
                  <a:gd name="connsiteX2" fmla="*/ 6914 w 364722"/>
                  <a:gd name="connsiteY2" fmla="*/ 702365 h 2138513"/>
                  <a:gd name="connsiteX3" fmla="*/ 99679 w 364722"/>
                  <a:gd name="connsiteY3" fmla="*/ 318052 h 2138513"/>
                  <a:gd name="connsiteX4" fmla="*/ 364722 w 364722"/>
                  <a:gd name="connsiteY4" fmla="*/ 0 h 2138513"/>
                  <a:gd name="connsiteX0" fmla="*/ 10506 w 367173"/>
                  <a:gd name="connsiteY0" fmla="*/ 2138513 h 2138513"/>
                  <a:gd name="connsiteX1" fmla="*/ 3309 w 367173"/>
                  <a:gd name="connsiteY1" fmla="*/ 1265012 h 2138513"/>
                  <a:gd name="connsiteX2" fmla="*/ 9365 w 367173"/>
                  <a:gd name="connsiteY2" fmla="*/ 702365 h 2138513"/>
                  <a:gd name="connsiteX3" fmla="*/ 102130 w 367173"/>
                  <a:gd name="connsiteY3" fmla="*/ 318052 h 2138513"/>
                  <a:gd name="connsiteX4" fmla="*/ 367173 w 367173"/>
                  <a:gd name="connsiteY4" fmla="*/ 0 h 2138513"/>
                  <a:gd name="connsiteX0" fmla="*/ 10506 w 336895"/>
                  <a:gd name="connsiteY0" fmla="*/ 2102179 h 2102179"/>
                  <a:gd name="connsiteX1" fmla="*/ 3309 w 336895"/>
                  <a:gd name="connsiteY1" fmla="*/ 1228678 h 2102179"/>
                  <a:gd name="connsiteX2" fmla="*/ 9365 w 336895"/>
                  <a:gd name="connsiteY2" fmla="*/ 666031 h 2102179"/>
                  <a:gd name="connsiteX3" fmla="*/ 102130 w 336895"/>
                  <a:gd name="connsiteY3" fmla="*/ 281718 h 2102179"/>
                  <a:gd name="connsiteX4" fmla="*/ 336895 w 336895"/>
                  <a:gd name="connsiteY4" fmla="*/ 0 h 2102179"/>
                  <a:gd name="connsiteX0" fmla="*/ 10506 w 349006"/>
                  <a:gd name="connsiteY0" fmla="*/ 2108235 h 2108235"/>
                  <a:gd name="connsiteX1" fmla="*/ 3309 w 349006"/>
                  <a:gd name="connsiteY1" fmla="*/ 1234734 h 2108235"/>
                  <a:gd name="connsiteX2" fmla="*/ 9365 w 349006"/>
                  <a:gd name="connsiteY2" fmla="*/ 672087 h 2108235"/>
                  <a:gd name="connsiteX3" fmla="*/ 102130 w 349006"/>
                  <a:gd name="connsiteY3" fmla="*/ 287774 h 2108235"/>
                  <a:gd name="connsiteX4" fmla="*/ 349006 w 349006"/>
                  <a:gd name="connsiteY4" fmla="*/ 0 h 2108235"/>
                  <a:gd name="connsiteX0" fmla="*/ 3309 w 349006"/>
                  <a:gd name="connsiteY0" fmla="*/ 1234734 h 1234734"/>
                  <a:gd name="connsiteX1" fmla="*/ 9365 w 349006"/>
                  <a:gd name="connsiteY1" fmla="*/ 672087 h 1234734"/>
                  <a:gd name="connsiteX2" fmla="*/ 102130 w 349006"/>
                  <a:gd name="connsiteY2" fmla="*/ 287774 h 1234734"/>
                  <a:gd name="connsiteX3" fmla="*/ 349006 w 349006"/>
                  <a:gd name="connsiteY3" fmla="*/ 0 h 1234734"/>
                  <a:gd name="connsiteX0" fmla="*/ 0 w 339641"/>
                  <a:gd name="connsiteY0" fmla="*/ 672087 h 672087"/>
                  <a:gd name="connsiteX1" fmla="*/ 92765 w 339641"/>
                  <a:gd name="connsiteY1" fmla="*/ 287774 h 672087"/>
                  <a:gd name="connsiteX2" fmla="*/ 339641 w 339641"/>
                  <a:gd name="connsiteY2" fmla="*/ 0 h 672087"/>
                  <a:gd name="connsiteX0" fmla="*/ 0 w 303641"/>
                  <a:gd name="connsiteY0" fmla="*/ 448887 h 448887"/>
                  <a:gd name="connsiteX1" fmla="*/ 56765 w 303641"/>
                  <a:gd name="connsiteY1" fmla="*/ 287774 h 448887"/>
                  <a:gd name="connsiteX2" fmla="*/ 303641 w 303641"/>
                  <a:gd name="connsiteY2" fmla="*/ 0 h 448887"/>
                  <a:gd name="connsiteX0" fmla="*/ 0 w 303641"/>
                  <a:gd name="connsiteY0" fmla="*/ 448887 h 448887"/>
                  <a:gd name="connsiteX1" fmla="*/ 56765 w 303641"/>
                  <a:gd name="connsiteY1" fmla="*/ 287774 h 448887"/>
                  <a:gd name="connsiteX2" fmla="*/ 303641 w 303641"/>
                  <a:gd name="connsiteY2" fmla="*/ 0 h 448887"/>
                  <a:gd name="connsiteX0" fmla="*/ 0 w 303641"/>
                  <a:gd name="connsiteY0" fmla="*/ 448887 h 448887"/>
                  <a:gd name="connsiteX1" fmla="*/ 303641 w 303641"/>
                  <a:gd name="connsiteY1" fmla="*/ 0 h 448887"/>
                  <a:gd name="connsiteX0" fmla="*/ 0 w 303641"/>
                  <a:gd name="connsiteY0" fmla="*/ 448887 h 448887"/>
                  <a:gd name="connsiteX1" fmla="*/ 303641 w 303641"/>
                  <a:gd name="connsiteY1" fmla="*/ 0 h 448887"/>
                  <a:gd name="connsiteX0" fmla="*/ 0 w 303765"/>
                  <a:gd name="connsiteY0" fmla="*/ 450493 h 450493"/>
                  <a:gd name="connsiteX1" fmla="*/ 303641 w 303765"/>
                  <a:gd name="connsiteY1" fmla="*/ 1606 h 45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3765" h="450493">
                    <a:moveTo>
                      <a:pt x="0" y="450493"/>
                    </a:moveTo>
                    <a:cubicBezTo>
                      <a:pt x="69838" y="161912"/>
                      <a:pt x="310003" y="-19095"/>
                      <a:pt x="303641" y="1606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Forme libre 106"/>
              <p:cNvSpPr/>
              <p:nvPr/>
            </p:nvSpPr>
            <p:spPr>
              <a:xfrm flipH="1">
                <a:off x="510025" y="2070416"/>
                <a:ext cx="568239" cy="111012"/>
              </a:xfrm>
              <a:custGeom>
                <a:avLst/>
                <a:gdLst>
                  <a:gd name="connsiteX0" fmla="*/ 0 w 1879600"/>
                  <a:gd name="connsiteY0" fmla="*/ 25691 h 1264139"/>
                  <a:gd name="connsiteX1" fmla="*/ 723900 w 1879600"/>
                  <a:gd name="connsiteY1" fmla="*/ 241591 h 1264139"/>
                  <a:gd name="connsiteX2" fmla="*/ 952500 w 1879600"/>
                  <a:gd name="connsiteY2" fmla="*/ 1143291 h 1264139"/>
                  <a:gd name="connsiteX3" fmla="*/ 1168400 w 1879600"/>
                  <a:gd name="connsiteY3" fmla="*/ 1155991 h 1264139"/>
                  <a:gd name="connsiteX4" fmla="*/ 1270000 w 1879600"/>
                  <a:gd name="connsiteY4" fmla="*/ 228891 h 1264139"/>
                  <a:gd name="connsiteX5" fmla="*/ 1879600 w 1879600"/>
                  <a:gd name="connsiteY5" fmla="*/ 291 h 1264139"/>
                  <a:gd name="connsiteX0" fmla="*/ 0 w 1879600"/>
                  <a:gd name="connsiteY0" fmla="*/ 25691 h 1302096"/>
                  <a:gd name="connsiteX1" fmla="*/ 723900 w 1879600"/>
                  <a:gd name="connsiteY1" fmla="*/ 241591 h 1302096"/>
                  <a:gd name="connsiteX2" fmla="*/ 876300 w 1879600"/>
                  <a:gd name="connsiteY2" fmla="*/ 1206791 h 1302096"/>
                  <a:gd name="connsiteX3" fmla="*/ 1168400 w 1879600"/>
                  <a:gd name="connsiteY3" fmla="*/ 1155991 h 1302096"/>
                  <a:gd name="connsiteX4" fmla="*/ 1270000 w 1879600"/>
                  <a:gd name="connsiteY4" fmla="*/ 228891 h 1302096"/>
                  <a:gd name="connsiteX5" fmla="*/ 1879600 w 1879600"/>
                  <a:gd name="connsiteY5" fmla="*/ 291 h 1302096"/>
                  <a:gd name="connsiteX0" fmla="*/ 0 w 1879600"/>
                  <a:gd name="connsiteY0" fmla="*/ 25749 h 1328294"/>
                  <a:gd name="connsiteX1" fmla="*/ 723900 w 1879600"/>
                  <a:gd name="connsiteY1" fmla="*/ 241649 h 1328294"/>
                  <a:gd name="connsiteX2" fmla="*/ 876300 w 1879600"/>
                  <a:gd name="connsiteY2" fmla="*/ 1206849 h 1328294"/>
                  <a:gd name="connsiteX3" fmla="*/ 1168400 w 1879600"/>
                  <a:gd name="connsiteY3" fmla="*/ 1206849 h 1328294"/>
                  <a:gd name="connsiteX4" fmla="*/ 1270000 w 1879600"/>
                  <a:gd name="connsiteY4" fmla="*/ 228949 h 1328294"/>
                  <a:gd name="connsiteX5" fmla="*/ 1879600 w 1879600"/>
                  <a:gd name="connsiteY5" fmla="*/ 349 h 1328294"/>
                  <a:gd name="connsiteX0" fmla="*/ 0 w 1879600"/>
                  <a:gd name="connsiteY0" fmla="*/ 25555 h 1324935"/>
                  <a:gd name="connsiteX1" fmla="*/ 723900 w 1879600"/>
                  <a:gd name="connsiteY1" fmla="*/ 241455 h 1324935"/>
                  <a:gd name="connsiteX2" fmla="*/ 876300 w 1879600"/>
                  <a:gd name="connsiteY2" fmla="*/ 1206655 h 1324935"/>
                  <a:gd name="connsiteX3" fmla="*/ 1168400 w 1879600"/>
                  <a:gd name="connsiteY3" fmla="*/ 1206655 h 1324935"/>
                  <a:gd name="connsiteX4" fmla="*/ 1270000 w 1879600"/>
                  <a:gd name="connsiteY4" fmla="*/ 279555 h 1324935"/>
                  <a:gd name="connsiteX5" fmla="*/ 1879600 w 1879600"/>
                  <a:gd name="connsiteY5" fmla="*/ 155 h 1324935"/>
                  <a:gd name="connsiteX0" fmla="*/ 0 w 1879600"/>
                  <a:gd name="connsiteY0" fmla="*/ 25615 h 1326572"/>
                  <a:gd name="connsiteX1" fmla="*/ 723900 w 1879600"/>
                  <a:gd name="connsiteY1" fmla="*/ 241515 h 1326572"/>
                  <a:gd name="connsiteX2" fmla="*/ 876300 w 1879600"/>
                  <a:gd name="connsiteY2" fmla="*/ 1206715 h 1326572"/>
                  <a:gd name="connsiteX3" fmla="*/ 1168400 w 1879600"/>
                  <a:gd name="connsiteY3" fmla="*/ 1206715 h 1326572"/>
                  <a:gd name="connsiteX4" fmla="*/ 1257300 w 1879600"/>
                  <a:gd name="connsiteY4" fmla="*/ 254215 h 1326572"/>
                  <a:gd name="connsiteX5" fmla="*/ 1879600 w 1879600"/>
                  <a:gd name="connsiteY5" fmla="*/ 215 h 1326572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38100 h 1300957"/>
                  <a:gd name="connsiteX0" fmla="*/ 0 w 1930400"/>
                  <a:gd name="connsiteY0" fmla="*/ 0 h 1300957"/>
                  <a:gd name="connsiteX1" fmla="*/ 723900 w 1930400"/>
                  <a:gd name="connsiteY1" fmla="*/ 215900 h 1300957"/>
                  <a:gd name="connsiteX2" fmla="*/ 876300 w 1930400"/>
                  <a:gd name="connsiteY2" fmla="*/ 1181100 h 1300957"/>
                  <a:gd name="connsiteX3" fmla="*/ 1168400 w 1930400"/>
                  <a:gd name="connsiteY3" fmla="*/ 1181100 h 1300957"/>
                  <a:gd name="connsiteX4" fmla="*/ 1257300 w 1930400"/>
                  <a:gd name="connsiteY4" fmla="*/ 228600 h 1300957"/>
                  <a:gd name="connsiteX5" fmla="*/ 1930400 w 1930400"/>
                  <a:gd name="connsiteY5" fmla="*/ 12700 h 1300957"/>
                  <a:gd name="connsiteX0" fmla="*/ 0 w 1930400"/>
                  <a:gd name="connsiteY0" fmla="*/ 0 h 1304143"/>
                  <a:gd name="connsiteX1" fmla="*/ 723900 w 1930400"/>
                  <a:gd name="connsiteY1" fmla="*/ 215900 h 1304143"/>
                  <a:gd name="connsiteX2" fmla="*/ 876300 w 1930400"/>
                  <a:gd name="connsiteY2" fmla="*/ 1181100 h 1304143"/>
                  <a:gd name="connsiteX3" fmla="*/ 1168400 w 1930400"/>
                  <a:gd name="connsiteY3" fmla="*/ 1181100 h 1304143"/>
                  <a:gd name="connsiteX4" fmla="*/ 1257300 w 1930400"/>
                  <a:gd name="connsiteY4" fmla="*/ 177800 h 1304143"/>
                  <a:gd name="connsiteX5" fmla="*/ 1930400 w 1930400"/>
                  <a:gd name="connsiteY5" fmla="*/ 12700 h 1304143"/>
                  <a:gd name="connsiteX0" fmla="*/ 0 w 2019300"/>
                  <a:gd name="connsiteY0" fmla="*/ 13921 h 1318064"/>
                  <a:gd name="connsiteX1" fmla="*/ 723900 w 2019300"/>
                  <a:gd name="connsiteY1" fmla="*/ 229821 h 1318064"/>
                  <a:gd name="connsiteX2" fmla="*/ 876300 w 2019300"/>
                  <a:gd name="connsiteY2" fmla="*/ 1195021 h 1318064"/>
                  <a:gd name="connsiteX3" fmla="*/ 1168400 w 2019300"/>
                  <a:gd name="connsiteY3" fmla="*/ 1195021 h 1318064"/>
                  <a:gd name="connsiteX4" fmla="*/ 1257300 w 2019300"/>
                  <a:gd name="connsiteY4" fmla="*/ 191721 h 1318064"/>
                  <a:gd name="connsiteX5" fmla="*/ 2019300 w 2019300"/>
                  <a:gd name="connsiteY5" fmla="*/ 1221 h 1318064"/>
                  <a:gd name="connsiteX0" fmla="*/ 0 w 2019300"/>
                  <a:gd name="connsiteY0" fmla="*/ 13921 h 1325277"/>
                  <a:gd name="connsiteX1" fmla="*/ 723900 w 2019300"/>
                  <a:gd name="connsiteY1" fmla="*/ 229821 h 1325277"/>
                  <a:gd name="connsiteX2" fmla="*/ 838200 w 2019300"/>
                  <a:gd name="connsiteY2" fmla="*/ 1207721 h 1325277"/>
                  <a:gd name="connsiteX3" fmla="*/ 1168400 w 2019300"/>
                  <a:gd name="connsiteY3" fmla="*/ 1195021 h 1325277"/>
                  <a:gd name="connsiteX4" fmla="*/ 1257300 w 2019300"/>
                  <a:gd name="connsiteY4" fmla="*/ 191721 h 1325277"/>
                  <a:gd name="connsiteX5" fmla="*/ 2019300 w 2019300"/>
                  <a:gd name="connsiteY5" fmla="*/ 1221 h 1325277"/>
                  <a:gd name="connsiteX0" fmla="*/ 0 w 2019300"/>
                  <a:gd name="connsiteY0" fmla="*/ 13921 h 1353761"/>
                  <a:gd name="connsiteX1" fmla="*/ 723900 w 2019300"/>
                  <a:gd name="connsiteY1" fmla="*/ 229821 h 1353761"/>
                  <a:gd name="connsiteX2" fmla="*/ 838200 w 2019300"/>
                  <a:gd name="connsiteY2" fmla="*/ 1207721 h 1353761"/>
                  <a:gd name="connsiteX3" fmla="*/ 891418 w 2019300"/>
                  <a:gd name="connsiteY3" fmla="*/ 1347711 h 1353761"/>
                  <a:gd name="connsiteX4" fmla="*/ 1168400 w 2019300"/>
                  <a:gd name="connsiteY4" fmla="*/ 1195021 h 1353761"/>
                  <a:gd name="connsiteX5" fmla="*/ 1257300 w 2019300"/>
                  <a:gd name="connsiteY5" fmla="*/ 191721 h 1353761"/>
                  <a:gd name="connsiteX6" fmla="*/ 2019300 w 2019300"/>
                  <a:gd name="connsiteY6" fmla="*/ 1221 h 1353761"/>
                  <a:gd name="connsiteX0" fmla="*/ 0 w 2019300"/>
                  <a:gd name="connsiteY0" fmla="*/ 13921 h 1353829"/>
                  <a:gd name="connsiteX1" fmla="*/ 723900 w 2019300"/>
                  <a:gd name="connsiteY1" fmla="*/ 229821 h 1353829"/>
                  <a:gd name="connsiteX2" fmla="*/ 838200 w 2019300"/>
                  <a:gd name="connsiteY2" fmla="*/ 1207721 h 1353829"/>
                  <a:gd name="connsiteX3" fmla="*/ 891418 w 2019300"/>
                  <a:gd name="connsiteY3" fmla="*/ 1347711 h 1353829"/>
                  <a:gd name="connsiteX4" fmla="*/ 1227874 w 2019300"/>
                  <a:gd name="connsiteY4" fmla="*/ 1325247 h 1353829"/>
                  <a:gd name="connsiteX5" fmla="*/ 1168400 w 2019300"/>
                  <a:gd name="connsiteY5" fmla="*/ 1195021 h 1353829"/>
                  <a:gd name="connsiteX6" fmla="*/ 1257300 w 2019300"/>
                  <a:gd name="connsiteY6" fmla="*/ 191721 h 1353829"/>
                  <a:gd name="connsiteX7" fmla="*/ 2019300 w 2019300"/>
                  <a:gd name="connsiteY7" fmla="*/ 1221 h 1353829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411396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379376"/>
                  <a:gd name="connsiteX1" fmla="*/ 723900 w 2019300"/>
                  <a:gd name="connsiteY1" fmla="*/ 229821 h 1379376"/>
                  <a:gd name="connsiteX2" fmla="*/ 838200 w 2019300"/>
                  <a:gd name="connsiteY2" fmla="*/ 1207721 h 1379376"/>
                  <a:gd name="connsiteX3" fmla="*/ 891418 w 2019300"/>
                  <a:gd name="connsiteY3" fmla="*/ 1347711 h 1379376"/>
                  <a:gd name="connsiteX4" fmla="*/ 1365514 w 2019300"/>
                  <a:gd name="connsiteY4" fmla="*/ 1370176 h 1379376"/>
                  <a:gd name="connsiteX5" fmla="*/ 1168400 w 2019300"/>
                  <a:gd name="connsiteY5" fmla="*/ 1195021 h 1379376"/>
                  <a:gd name="connsiteX6" fmla="*/ 1257300 w 2019300"/>
                  <a:gd name="connsiteY6" fmla="*/ 191721 h 1379376"/>
                  <a:gd name="connsiteX7" fmla="*/ 2019300 w 2019300"/>
                  <a:gd name="connsiteY7" fmla="*/ 1221 h 1379376"/>
                  <a:gd name="connsiteX0" fmla="*/ 0 w 2019300"/>
                  <a:gd name="connsiteY0" fmla="*/ 13921 h 1420125"/>
                  <a:gd name="connsiteX1" fmla="*/ 723900 w 2019300"/>
                  <a:gd name="connsiteY1" fmla="*/ 229821 h 1420125"/>
                  <a:gd name="connsiteX2" fmla="*/ 838200 w 2019300"/>
                  <a:gd name="connsiteY2" fmla="*/ 1207721 h 1420125"/>
                  <a:gd name="connsiteX3" fmla="*/ 891418 w 2019300"/>
                  <a:gd name="connsiteY3" fmla="*/ 1347711 h 1420125"/>
                  <a:gd name="connsiteX4" fmla="*/ 1334927 w 2019300"/>
                  <a:gd name="connsiteY4" fmla="*/ 1415105 h 1420125"/>
                  <a:gd name="connsiteX5" fmla="*/ 1168400 w 2019300"/>
                  <a:gd name="connsiteY5" fmla="*/ 1195021 h 1420125"/>
                  <a:gd name="connsiteX6" fmla="*/ 1257300 w 2019300"/>
                  <a:gd name="connsiteY6" fmla="*/ 191721 h 1420125"/>
                  <a:gd name="connsiteX7" fmla="*/ 2019300 w 2019300"/>
                  <a:gd name="connsiteY7" fmla="*/ 1221 h 1420125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89141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69069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58943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16134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77308 w 2019300"/>
                  <a:gd name="connsiteY3" fmla="*/ 1370175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46721 w 2019300"/>
                  <a:gd name="connsiteY3" fmla="*/ 1336479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723188 w 2019300"/>
                  <a:gd name="connsiteY3" fmla="*/ 1347711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926"/>
                  <a:gd name="connsiteX1" fmla="*/ 723900 w 2019300"/>
                  <a:gd name="connsiteY1" fmla="*/ 229821 h 1435926"/>
                  <a:gd name="connsiteX2" fmla="*/ 838200 w 2019300"/>
                  <a:gd name="connsiteY2" fmla="*/ 1207721 h 1435926"/>
                  <a:gd name="connsiteX3" fmla="*/ 600841 w 2019300"/>
                  <a:gd name="connsiteY3" fmla="*/ 1280318 h 1435926"/>
                  <a:gd name="connsiteX4" fmla="*/ 998471 w 2019300"/>
                  <a:gd name="connsiteY4" fmla="*/ 1426335 h 1435926"/>
                  <a:gd name="connsiteX5" fmla="*/ 1334927 w 2019300"/>
                  <a:gd name="connsiteY5" fmla="*/ 1415105 h 1435926"/>
                  <a:gd name="connsiteX6" fmla="*/ 1168400 w 2019300"/>
                  <a:gd name="connsiteY6" fmla="*/ 1195021 h 1435926"/>
                  <a:gd name="connsiteX7" fmla="*/ 1257300 w 2019300"/>
                  <a:gd name="connsiteY7" fmla="*/ 191721 h 1435926"/>
                  <a:gd name="connsiteX8" fmla="*/ 2019300 w 2019300"/>
                  <a:gd name="connsiteY8" fmla="*/ 1221 h 1435926"/>
                  <a:gd name="connsiteX0" fmla="*/ 0 w 2019300"/>
                  <a:gd name="connsiteY0" fmla="*/ 13921 h 1435347"/>
                  <a:gd name="connsiteX1" fmla="*/ 723900 w 2019300"/>
                  <a:gd name="connsiteY1" fmla="*/ 229821 h 1435347"/>
                  <a:gd name="connsiteX2" fmla="*/ 838200 w 2019300"/>
                  <a:gd name="connsiteY2" fmla="*/ 1207721 h 1435347"/>
                  <a:gd name="connsiteX3" fmla="*/ 600841 w 2019300"/>
                  <a:gd name="connsiteY3" fmla="*/ 1280318 h 1435347"/>
                  <a:gd name="connsiteX4" fmla="*/ 769069 w 2019300"/>
                  <a:gd name="connsiteY4" fmla="*/ 1426334 h 1435347"/>
                  <a:gd name="connsiteX5" fmla="*/ 998471 w 2019300"/>
                  <a:gd name="connsiteY5" fmla="*/ 1426335 h 1435347"/>
                  <a:gd name="connsiteX6" fmla="*/ 1334927 w 2019300"/>
                  <a:gd name="connsiteY6" fmla="*/ 1415105 h 1435347"/>
                  <a:gd name="connsiteX7" fmla="*/ 1168400 w 2019300"/>
                  <a:gd name="connsiteY7" fmla="*/ 1195021 h 1435347"/>
                  <a:gd name="connsiteX8" fmla="*/ 1257300 w 2019300"/>
                  <a:gd name="connsiteY8" fmla="*/ 191721 h 1435347"/>
                  <a:gd name="connsiteX9" fmla="*/ 2019300 w 2019300"/>
                  <a:gd name="connsiteY9" fmla="*/ 1221 h 1435347"/>
                  <a:gd name="connsiteX0" fmla="*/ 0 w 2019300"/>
                  <a:gd name="connsiteY0" fmla="*/ 13921 h 1475959"/>
                  <a:gd name="connsiteX1" fmla="*/ 723900 w 2019300"/>
                  <a:gd name="connsiteY1" fmla="*/ 229821 h 1475959"/>
                  <a:gd name="connsiteX2" fmla="*/ 838200 w 2019300"/>
                  <a:gd name="connsiteY2" fmla="*/ 1207721 h 1475959"/>
                  <a:gd name="connsiteX3" fmla="*/ 600841 w 2019300"/>
                  <a:gd name="connsiteY3" fmla="*/ 1280318 h 1475959"/>
                  <a:gd name="connsiteX4" fmla="*/ 707896 w 2019300"/>
                  <a:gd name="connsiteY4" fmla="*/ 1471263 h 1475959"/>
                  <a:gd name="connsiteX5" fmla="*/ 998471 w 2019300"/>
                  <a:gd name="connsiteY5" fmla="*/ 1426335 h 1475959"/>
                  <a:gd name="connsiteX6" fmla="*/ 1334927 w 2019300"/>
                  <a:gd name="connsiteY6" fmla="*/ 1415105 h 1475959"/>
                  <a:gd name="connsiteX7" fmla="*/ 1168400 w 2019300"/>
                  <a:gd name="connsiteY7" fmla="*/ 1195021 h 1475959"/>
                  <a:gd name="connsiteX8" fmla="*/ 1257300 w 2019300"/>
                  <a:gd name="connsiteY8" fmla="*/ 191721 h 1475959"/>
                  <a:gd name="connsiteX9" fmla="*/ 2019300 w 2019300"/>
                  <a:gd name="connsiteY9" fmla="*/ 1221 h 1475959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00841 w 2019300"/>
                  <a:gd name="connsiteY3" fmla="*/ 1280318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65363"/>
                  <a:gd name="connsiteX1" fmla="*/ 723900 w 2019300"/>
                  <a:gd name="connsiteY1" fmla="*/ 229821 h 1465363"/>
                  <a:gd name="connsiteX2" fmla="*/ 838200 w 2019300"/>
                  <a:gd name="connsiteY2" fmla="*/ 1207721 h 1465363"/>
                  <a:gd name="connsiteX3" fmla="*/ 631427 w 2019300"/>
                  <a:gd name="connsiteY3" fmla="*/ 1347712 h 1465363"/>
                  <a:gd name="connsiteX4" fmla="*/ 738484 w 2019300"/>
                  <a:gd name="connsiteY4" fmla="*/ 1460031 h 1465363"/>
                  <a:gd name="connsiteX5" fmla="*/ 998471 w 2019300"/>
                  <a:gd name="connsiteY5" fmla="*/ 1426335 h 1465363"/>
                  <a:gd name="connsiteX6" fmla="*/ 1334927 w 2019300"/>
                  <a:gd name="connsiteY6" fmla="*/ 1415105 h 1465363"/>
                  <a:gd name="connsiteX7" fmla="*/ 1168400 w 2019300"/>
                  <a:gd name="connsiteY7" fmla="*/ 1195021 h 1465363"/>
                  <a:gd name="connsiteX8" fmla="*/ 1257300 w 2019300"/>
                  <a:gd name="connsiteY8" fmla="*/ 191721 h 1465363"/>
                  <a:gd name="connsiteX9" fmla="*/ 2019300 w 2019300"/>
                  <a:gd name="connsiteY9" fmla="*/ 1221 h 1465363"/>
                  <a:gd name="connsiteX0" fmla="*/ 0 w 2019300"/>
                  <a:gd name="connsiteY0" fmla="*/ 13921 h 1454966"/>
                  <a:gd name="connsiteX1" fmla="*/ 723900 w 2019300"/>
                  <a:gd name="connsiteY1" fmla="*/ 229821 h 1454966"/>
                  <a:gd name="connsiteX2" fmla="*/ 838200 w 2019300"/>
                  <a:gd name="connsiteY2" fmla="*/ 1207721 h 1454966"/>
                  <a:gd name="connsiteX3" fmla="*/ 631427 w 2019300"/>
                  <a:gd name="connsiteY3" fmla="*/ 1347712 h 1454966"/>
                  <a:gd name="connsiteX4" fmla="*/ 799658 w 2019300"/>
                  <a:gd name="connsiteY4" fmla="*/ 1448798 h 1454966"/>
                  <a:gd name="connsiteX5" fmla="*/ 998471 w 2019300"/>
                  <a:gd name="connsiteY5" fmla="*/ 1426335 h 1454966"/>
                  <a:gd name="connsiteX6" fmla="*/ 1334927 w 2019300"/>
                  <a:gd name="connsiteY6" fmla="*/ 1415105 h 1454966"/>
                  <a:gd name="connsiteX7" fmla="*/ 1168400 w 2019300"/>
                  <a:gd name="connsiteY7" fmla="*/ 1195021 h 1454966"/>
                  <a:gd name="connsiteX8" fmla="*/ 1257300 w 2019300"/>
                  <a:gd name="connsiteY8" fmla="*/ 191721 h 1454966"/>
                  <a:gd name="connsiteX9" fmla="*/ 2019300 w 2019300"/>
                  <a:gd name="connsiteY9" fmla="*/ 1221 h 1454966"/>
                  <a:gd name="connsiteX0" fmla="*/ 92747 w 1388147"/>
                  <a:gd name="connsiteY0" fmla="*/ 229821 h 1454966"/>
                  <a:gd name="connsiteX1" fmla="*/ 207047 w 1388147"/>
                  <a:gd name="connsiteY1" fmla="*/ 1207721 h 1454966"/>
                  <a:gd name="connsiteX2" fmla="*/ 274 w 1388147"/>
                  <a:gd name="connsiteY2" fmla="*/ 1347712 h 1454966"/>
                  <a:gd name="connsiteX3" fmla="*/ 168505 w 1388147"/>
                  <a:gd name="connsiteY3" fmla="*/ 1448798 h 1454966"/>
                  <a:gd name="connsiteX4" fmla="*/ 367318 w 1388147"/>
                  <a:gd name="connsiteY4" fmla="*/ 1426335 h 1454966"/>
                  <a:gd name="connsiteX5" fmla="*/ 703774 w 1388147"/>
                  <a:gd name="connsiteY5" fmla="*/ 1415105 h 1454966"/>
                  <a:gd name="connsiteX6" fmla="*/ 537247 w 1388147"/>
                  <a:gd name="connsiteY6" fmla="*/ 1195021 h 1454966"/>
                  <a:gd name="connsiteX7" fmla="*/ 626147 w 1388147"/>
                  <a:gd name="connsiteY7" fmla="*/ 191721 h 1454966"/>
                  <a:gd name="connsiteX8" fmla="*/ 1388147 w 1388147"/>
                  <a:gd name="connsiteY8" fmla="*/ 1221 h 1454966"/>
                  <a:gd name="connsiteX0" fmla="*/ 207047 w 1388147"/>
                  <a:gd name="connsiteY0" fmla="*/ 1207721 h 1454966"/>
                  <a:gd name="connsiteX1" fmla="*/ 274 w 1388147"/>
                  <a:gd name="connsiteY1" fmla="*/ 1347712 h 1454966"/>
                  <a:gd name="connsiteX2" fmla="*/ 168505 w 1388147"/>
                  <a:gd name="connsiteY2" fmla="*/ 1448798 h 1454966"/>
                  <a:gd name="connsiteX3" fmla="*/ 367318 w 1388147"/>
                  <a:gd name="connsiteY3" fmla="*/ 1426335 h 1454966"/>
                  <a:gd name="connsiteX4" fmla="*/ 703774 w 1388147"/>
                  <a:gd name="connsiteY4" fmla="*/ 1415105 h 1454966"/>
                  <a:gd name="connsiteX5" fmla="*/ 537247 w 1388147"/>
                  <a:gd name="connsiteY5" fmla="*/ 1195021 h 1454966"/>
                  <a:gd name="connsiteX6" fmla="*/ 626147 w 1388147"/>
                  <a:gd name="connsiteY6" fmla="*/ 191721 h 1454966"/>
                  <a:gd name="connsiteX7" fmla="*/ 1388147 w 1388147"/>
                  <a:gd name="connsiteY7" fmla="*/ 1221 h 1454966"/>
                  <a:gd name="connsiteX0" fmla="*/ 274 w 1388147"/>
                  <a:gd name="connsiteY0" fmla="*/ 1347712 h 1454966"/>
                  <a:gd name="connsiteX1" fmla="*/ 168505 w 1388147"/>
                  <a:gd name="connsiteY1" fmla="*/ 1448798 h 1454966"/>
                  <a:gd name="connsiteX2" fmla="*/ 367318 w 1388147"/>
                  <a:gd name="connsiteY2" fmla="*/ 1426335 h 1454966"/>
                  <a:gd name="connsiteX3" fmla="*/ 703774 w 1388147"/>
                  <a:gd name="connsiteY3" fmla="*/ 1415105 h 1454966"/>
                  <a:gd name="connsiteX4" fmla="*/ 537247 w 1388147"/>
                  <a:gd name="connsiteY4" fmla="*/ 1195021 h 1454966"/>
                  <a:gd name="connsiteX5" fmla="*/ 626147 w 1388147"/>
                  <a:gd name="connsiteY5" fmla="*/ 191721 h 1454966"/>
                  <a:gd name="connsiteX6" fmla="*/ 1388147 w 1388147"/>
                  <a:gd name="connsiteY6" fmla="*/ 1221 h 1454966"/>
                  <a:gd name="connsiteX0" fmla="*/ 0 w 1219642"/>
                  <a:gd name="connsiteY0" fmla="*/ 1448798 h 1454966"/>
                  <a:gd name="connsiteX1" fmla="*/ 198813 w 1219642"/>
                  <a:gd name="connsiteY1" fmla="*/ 1426335 h 1454966"/>
                  <a:gd name="connsiteX2" fmla="*/ 535269 w 1219642"/>
                  <a:gd name="connsiteY2" fmla="*/ 1415105 h 1454966"/>
                  <a:gd name="connsiteX3" fmla="*/ 368742 w 1219642"/>
                  <a:gd name="connsiteY3" fmla="*/ 1195021 h 1454966"/>
                  <a:gd name="connsiteX4" fmla="*/ 457642 w 1219642"/>
                  <a:gd name="connsiteY4" fmla="*/ 191721 h 1454966"/>
                  <a:gd name="connsiteX5" fmla="*/ 1219642 w 1219642"/>
                  <a:gd name="connsiteY5" fmla="*/ 1221 h 1454966"/>
                  <a:gd name="connsiteX0" fmla="*/ 0 w 1020829"/>
                  <a:gd name="connsiteY0" fmla="*/ 1426335 h 1435194"/>
                  <a:gd name="connsiteX1" fmla="*/ 336456 w 1020829"/>
                  <a:gd name="connsiteY1" fmla="*/ 1415105 h 1435194"/>
                  <a:gd name="connsiteX2" fmla="*/ 169929 w 1020829"/>
                  <a:gd name="connsiteY2" fmla="*/ 1195021 h 1435194"/>
                  <a:gd name="connsiteX3" fmla="*/ 258829 w 1020829"/>
                  <a:gd name="connsiteY3" fmla="*/ 191721 h 1435194"/>
                  <a:gd name="connsiteX4" fmla="*/ 1020829 w 1020829"/>
                  <a:gd name="connsiteY4" fmla="*/ 1221 h 1435194"/>
                  <a:gd name="connsiteX0" fmla="*/ 181685 w 866058"/>
                  <a:gd name="connsiteY0" fmla="*/ 1415105 h 1415105"/>
                  <a:gd name="connsiteX1" fmla="*/ 15158 w 866058"/>
                  <a:gd name="connsiteY1" fmla="*/ 1195021 h 1415105"/>
                  <a:gd name="connsiteX2" fmla="*/ 104058 w 866058"/>
                  <a:gd name="connsiteY2" fmla="*/ 191721 h 1415105"/>
                  <a:gd name="connsiteX3" fmla="*/ 866058 w 866058"/>
                  <a:gd name="connsiteY3" fmla="*/ 1221 h 1415105"/>
                  <a:gd name="connsiteX0" fmla="*/ 15158 w 866058"/>
                  <a:gd name="connsiteY0" fmla="*/ 1195021 h 1195021"/>
                  <a:gd name="connsiteX1" fmla="*/ 104058 w 866058"/>
                  <a:gd name="connsiteY1" fmla="*/ 191721 h 1195021"/>
                  <a:gd name="connsiteX2" fmla="*/ 866058 w 866058"/>
                  <a:gd name="connsiteY2" fmla="*/ 1221 h 1195021"/>
                  <a:gd name="connsiteX0" fmla="*/ 15158 w 806568"/>
                  <a:gd name="connsiteY0" fmla="*/ 1187072 h 1187072"/>
                  <a:gd name="connsiteX1" fmla="*/ 104058 w 806568"/>
                  <a:gd name="connsiteY1" fmla="*/ 183772 h 1187072"/>
                  <a:gd name="connsiteX2" fmla="*/ 806568 w 806568"/>
                  <a:gd name="connsiteY2" fmla="*/ 1835 h 1187072"/>
                  <a:gd name="connsiteX0" fmla="*/ 8150 w 799560"/>
                  <a:gd name="connsiteY0" fmla="*/ 1187072 h 1187072"/>
                  <a:gd name="connsiteX1" fmla="*/ 97050 w 799560"/>
                  <a:gd name="connsiteY1" fmla="*/ 183772 h 1187072"/>
                  <a:gd name="connsiteX2" fmla="*/ 799560 w 799560"/>
                  <a:gd name="connsiteY2" fmla="*/ 1835 h 1187072"/>
                  <a:gd name="connsiteX0" fmla="*/ 0 w 702510"/>
                  <a:gd name="connsiteY0" fmla="*/ 183772 h 183772"/>
                  <a:gd name="connsiteX1" fmla="*/ 702510 w 702510"/>
                  <a:gd name="connsiteY1" fmla="*/ 1835 h 183772"/>
                  <a:gd name="connsiteX0" fmla="*/ 0 w 661297"/>
                  <a:gd name="connsiteY0" fmla="*/ 149498 h 149498"/>
                  <a:gd name="connsiteX1" fmla="*/ 661297 w 661297"/>
                  <a:gd name="connsiteY1" fmla="*/ 10270 h 149498"/>
                  <a:gd name="connsiteX0" fmla="*/ 0 w 661297"/>
                  <a:gd name="connsiteY0" fmla="*/ 140303 h 140303"/>
                  <a:gd name="connsiteX1" fmla="*/ 661297 w 661297"/>
                  <a:gd name="connsiteY1" fmla="*/ 1075 h 140303"/>
                  <a:gd name="connsiteX0" fmla="*/ 0 w 673661"/>
                  <a:gd name="connsiteY0" fmla="*/ 133667 h 133667"/>
                  <a:gd name="connsiteX1" fmla="*/ 673661 w 673661"/>
                  <a:gd name="connsiteY1" fmla="*/ 1557 h 133667"/>
                  <a:gd name="connsiteX0" fmla="*/ 0 w 642982"/>
                  <a:gd name="connsiteY0" fmla="*/ 131259 h 131259"/>
                  <a:gd name="connsiteX1" fmla="*/ 642982 w 642982"/>
                  <a:gd name="connsiteY1" fmla="*/ 1799 h 13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2982" h="131259">
                    <a:moveTo>
                      <a:pt x="0" y="131259"/>
                    </a:moveTo>
                    <a:cubicBezTo>
                      <a:pt x="166545" y="-10762"/>
                      <a:pt x="541382" y="-2434"/>
                      <a:pt x="642982" y="1799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0" name="Ellipse 89"/>
            <p:cNvSpPr/>
            <p:nvPr/>
          </p:nvSpPr>
          <p:spPr>
            <a:xfrm flipH="1" flipV="1">
              <a:off x="4496335" y="6269439"/>
              <a:ext cx="50804" cy="5814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64000"/>
                  </a:schemeClr>
                </a:gs>
                <a:gs pos="35000">
                  <a:schemeClr val="accent1">
                    <a:lumMod val="0"/>
                    <a:lumOff val="100000"/>
                    <a:alpha val="61000"/>
                  </a:schemeClr>
                </a:gs>
                <a:gs pos="100000">
                  <a:schemeClr val="accent3"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3">
                  <a:lumMod val="75000"/>
                </a:schemeClr>
              </a:solidFill>
            </a:ln>
            <a:effectLst>
              <a:glow rad="12700">
                <a:schemeClr val="accent3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Ellipse 90"/>
            <p:cNvSpPr/>
            <p:nvPr/>
          </p:nvSpPr>
          <p:spPr>
            <a:xfrm flipH="1" flipV="1">
              <a:off x="4348486" y="6269439"/>
              <a:ext cx="50804" cy="5814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64000"/>
                  </a:schemeClr>
                </a:gs>
                <a:gs pos="35000">
                  <a:schemeClr val="accent1">
                    <a:lumMod val="0"/>
                    <a:lumOff val="100000"/>
                    <a:alpha val="61000"/>
                  </a:schemeClr>
                </a:gs>
                <a:gs pos="100000">
                  <a:schemeClr val="accent3">
                    <a:alpha val="4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3">
                  <a:lumMod val="75000"/>
                </a:schemeClr>
              </a:solidFill>
            </a:ln>
            <a:effectLst>
              <a:glow rad="12700">
                <a:schemeClr val="accent3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ZoneTexte 91"/>
              <p:cNvSpPr txBox="1"/>
              <p:nvPr/>
            </p:nvSpPr>
            <p:spPr>
              <a:xfrm>
                <a:off x="85754" y="-1943097"/>
                <a:ext cx="8008474" cy="1176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 charset="0"/>
                        </a:rPr>
                        <m:t>𝑑</m:t>
                      </m:r>
                      <m:sSubSup>
                        <m:sSub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fr-FR" sz="1600" i="1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11</m:t>
                          </m:r>
                        </m:sub>
                        <m:sup>
                          <m:r>
                            <a:rPr lang="fr-FR" sz="16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fr-FR" sz="16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fr-FR" sz="1600" i="1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i="1" smtClean="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f>
                            <m:f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600" i="1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is-I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ℓ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fr-FR" sz="1600" b="0" i="1" smtClean="0">
                              <a:latin typeface="Cambria Math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fr-FR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16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16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𝑑𝑠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600" b="0" i="1" smtClean="0">
                          <a:latin typeface="Cambria Math" charset="0"/>
                        </a:rPr>
                        <m:t>                                                         </m:t>
                      </m:r>
                    </m:oMath>
                  </m:oMathPara>
                </a14:m>
                <a:endParaRPr lang="fr-FR" sz="160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+ 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f>
                            <m:f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sz="1600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6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𝐻</m:t>
                          </m:r>
                          <m:r>
                            <a:rPr lang="fr-FR" sz="1600" b="0" i="1" smtClean="0">
                              <a:latin typeface="Cambria Math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is-IS" sz="16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i="1">
                                          <a:latin typeface="Cambria Math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fr-FR" sz="16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1600" b="0" i="1" smtClean="0">
                                              <a:latin typeface="Cambria Math" charset="0"/>
                                            </a:rPr>
                                            <m:t>ℓ</m:t>
                                          </m:r>
                                        </m:num>
                                        <m:den>
                                          <m:r>
                                            <a:rPr lang="fr-FR" sz="1600" i="1">
                                              <a:latin typeface="Cambria Math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r>
                                <a:rPr lang="fr-FR" sz="16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1600" i="1">
                                  <a:latin typeface="Cambria Math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fr-FR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fr-FR" sz="1600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1600" i="1">
                              <a:latin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1600">
                                  <a:latin typeface="Cambria Math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600" i="1">
                              <a:latin typeface="Cambria Math" charset="0"/>
                            </a:rPr>
                            <m:t>𝜃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 </m:t>
                          </m:r>
                          <m:r>
                            <a:rPr lang="fr-FR" sz="1600" i="1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sz="16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1600" i="1">
                          <a:latin typeface="Cambria Math" charset="0"/>
                        </a:rPr>
                        <m:t>,</m:t>
                      </m:r>
                      <m:r>
                        <a:rPr lang="fr-FR" sz="1600" b="0" i="1" smtClean="0">
                          <a:latin typeface="Cambria Math" charset="0"/>
                        </a:rPr>
                        <m:t>        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fr-FR" sz="1600" b="0" i="1" smtClean="0">
                          <a:latin typeface="Cambria Math" charset="0"/>
                        </a:rPr>
                        <m:t>=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𝑑𝐴</m:t>
                      </m:r>
                      <m:r>
                        <a:rPr lang="fr-FR" sz="1600" b="0" i="1" smtClean="0">
                          <a:latin typeface="Cambria Math" charset="0"/>
                        </a:rPr>
                        <m:t>∧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𝑑𝑡</m:t>
                      </m:r>
                      <m:r>
                        <a:rPr lang="fr-FR" sz="1600" b="0" i="1" smtClean="0">
                          <a:latin typeface="Cambria Math" charset="0"/>
                        </a:rPr>
                        <m:t>∧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fr-FR" sz="1600" b="0" i="1" smtClean="0">
                          <a:latin typeface="Cambria Math" charset="0"/>
                        </a:rPr>
                        <m:t>∧</m:t>
                      </m:r>
                      <m:r>
                        <a:rPr lang="fr-FR" sz="1600" b="0" i="1" smtClean="0"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>
          <p:sp>
            <p:nvSpPr>
              <p:cNvPr id="92" name="ZoneTexte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4" y="-1943097"/>
                <a:ext cx="8008474" cy="1176604"/>
              </a:xfrm>
              <a:prstGeom prst="rect">
                <a:avLst/>
              </a:prstGeom>
              <a:blipFill rotWithShape="0">
                <a:blip r:embed="rId9"/>
                <a:stretch>
                  <a:fillRect b="-5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er 124"/>
          <p:cNvGrpSpPr/>
          <p:nvPr/>
        </p:nvGrpSpPr>
        <p:grpSpPr>
          <a:xfrm>
            <a:off x="7651206" y="5117516"/>
            <a:ext cx="368806" cy="585138"/>
            <a:chOff x="7651206" y="5117516"/>
            <a:chExt cx="368806" cy="585138"/>
          </a:xfrm>
        </p:grpSpPr>
        <p:sp>
          <p:nvSpPr>
            <p:cNvPr id="127" name="Accolade fermante 126"/>
            <p:cNvSpPr/>
            <p:nvPr/>
          </p:nvSpPr>
          <p:spPr>
            <a:xfrm>
              <a:off x="7651206" y="5117516"/>
              <a:ext cx="119996" cy="585138"/>
            </a:xfrm>
            <a:prstGeom prst="rightBrace">
              <a:avLst/>
            </a:prstGeom>
            <a:ln w="19050">
              <a:solidFill>
                <a:schemeClr val="tx2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0" name="Rectangle 129"/>
                <p:cNvSpPr/>
                <p:nvPr/>
              </p:nvSpPr>
              <p:spPr>
                <a:xfrm>
                  <a:off x="7719930" y="5262420"/>
                  <a:ext cx="30008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b="0" i="1" smtClean="0">
                            <a:latin typeface="Cambria Math" charset="0"/>
                          </a:rPr>
                          <m:t>ℓ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>
            <p:sp>
              <p:nvSpPr>
                <p:cNvPr id="130" name="Rectangle 1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9930" y="5262420"/>
                  <a:ext cx="300082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er 130"/>
          <p:cNvGrpSpPr/>
          <p:nvPr/>
        </p:nvGrpSpPr>
        <p:grpSpPr>
          <a:xfrm>
            <a:off x="7964503" y="4874344"/>
            <a:ext cx="373255" cy="276999"/>
            <a:chOff x="7467619" y="5176311"/>
            <a:chExt cx="373255" cy="276999"/>
          </a:xfrm>
        </p:grpSpPr>
        <p:sp>
          <p:nvSpPr>
            <p:cNvPr id="133" name="Accolade fermante 132"/>
            <p:cNvSpPr/>
            <p:nvPr/>
          </p:nvSpPr>
          <p:spPr>
            <a:xfrm flipH="1">
              <a:off x="7720878" y="5229774"/>
              <a:ext cx="119996" cy="186442"/>
            </a:xfrm>
            <a:prstGeom prst="rightBrace">
              <a:avLst/>
            </a:prstGeom>
            <a:ln w="19050">
              <a:solidFill>
                <a:schemeClr val="tx2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5" name="Rectangle 134"/>
                <p:cNvSpPr/>
                <p:nvPr/>
              </p:nvSpPr>
              <p:spPr>
                <a:xfrm>
                  <a:off x="7467619" y="5176311"/>
                  <a:ext cx="31348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b="0" i="1" smtClean="0">
                            <a:latin typeface="Cambria Math" charset="0"/>
                          </a:rPr>
                          <m:t>𝜎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>
            <p:sp>
              <p:nvSpPr>
                <p:cNvPr id="135" name="Rectangle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19" y="5176311"/>
                  <a:ext cx="313484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8" name="Grouper 137"/>
          <p:cNvGrpSpPr/>
          <p:nvPr/>
        </p:nvGrpSpPr>
        <p:grpSpPr>
          <a:xfrm>
            <a:off x="7961873" y="5603226"/>
            <a:ext cx="373255" cy="276999"/>
            <a:chOff x="7467619" y="5176311"/>
            <a:chExt cx="373255" cy="276999"/>
          </a:xfrm>
        </p:grpSpPr>
        <p:sp>
          <p:nvSpPr>
            <p:cNvPr id="140" name="Accolade fermante 139"/>
            <p:cNvSpPr/>
            <p:nvPr/>
          </p:nvSpPr>
          <p:spPr>
            <a:xfrm flipH="1">
              <a:off x="7720878" y="5229774"/>
              <a:ext cx="119996" cy="186442"/>
            </a:xfrm>
            <a:prstGeom prst="rightBrace">
              <a:avLst/>
            </a:prstGeom>
            <a:ln w="19050">
              <a:solidFill>
                <a:schemeClr val="tx2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1" name="Rectangle 140"/>
                <p:cNvSpPr/>
                <p:nvPr/>
              </p:nvSpPr>
              <p:spPr>
                <a:xfrm>
                  <a:off x="7467619" y="5176311"/>
                  <a:ext cx="31348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200" b="0" i="1" smtClean="0">
                            <a:latin typeface="Cambria Math" charset="0"/>
                          </a:rPr>
                          <m:t>𝜎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>
            <p:sp>
              <p:nvSpPr>
                <p:cNvPr id="141" name="Rectangle 1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19" y="5176311"/>
                  <a:ext cx="313484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ZoneTexte 141"/>
              <p:cNvSpPr txBox="1"/>
              <p:nvPr/>
            </p:nvSpPr>
            <p:spPr>
              <a:xfrm>
                <a:off x="2598276" y="5615442"/>
                <a:ext cx="3847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charset="0"/>
                        </a:rPr>
                        <m:t>∼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142" name="ZoneTexte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76" y="5615442"/>
                <a:ext cx="384721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ectangle à coins arrondis 145"/>
          <p:cNvSpPr/>
          <p:nvPr/>
        </p:nvSpPr>
        <p:spPr>
          <a:xfrm>
            <a:off x="647491" y="3600685"/>
            <a:ext cx="7799295" cy="7845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First </a:t>
            </a:r>
            <a:r>
              <a:rPr lang="fr-FR" sz="2200" b="1" dirty="0" err="1" smtClean="0">
                <a:solidFill>
                  <a:schemeClr val="tx1"/>
                </a:solidFill>
              </a:rPr>
              <a:t>example</a:t>
            </a:r>
            <a:r>
              <a:rPr lang="fr-FR" sz="2200" b="1" dirty="0" smtClean="0">
                <a:solidFill>
                  <a:schemeClr val="tx1"/>
                </a:solidFill>
              </a:rPr>
              <a:t> of </a:t>
            </a:r>
            <a:r>
              <a:rPr lang="fr-FR" sz="2200" b="1" dirty="0" err="1" smtClean="0">
                <a:solidFill>
                  <a:schemeClr val="tx1"/>
                </a:solidFill>
              </a:rPr>
              <a:t>topological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solitons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that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resolve</a:t>
            </a:r>
            <a:r>
              <a:rPr lang="fr-FR" sz="2200" b="1" dirty="0" smtClean="0">
                <a:solidFill>
                  <a:schemeClr val="tx1"/>
                </a:solidFill>
              </a:rPr>
              <a:t> the horizon of a </a:t>
            </a:r>
            <a:r>
              <a:rPr lang="fr-FR" sz="2200" b="1" dirty="0" err="1" smtClean="0">
                <a:solidFill>
                  <a:schemeClr val="tx1"/>
                </a:solidFill>
              </a:rPr>
              <a:t>Schwarzschild</a:t>
            </a:r>
            <a:r>
              <a:rPr lang="fr-FR" sz="2200" b="1" dirty="0" smtClean="0">
                <a:solidFill>
                  <a:schemeClr val="tx1"/>
                </a:solidFill>
              </a:rPr>
              <a:t> black </a:t>
            </a:r>
            <a:r>
              <a:rPr lang="fr-FR" sz="2200" b="1" dirty="0" err="1" smtClean="0">
                <a:solidFill>
                  <a:schemeClr val="tx1"/>
                </a:solidFill>
              </a:rPr>
              <a:t>hole</a:t>
            </a:r>
            <a:r>
              <a:rPr lang="fr-FR" sz="2200" b="1" dirty="0">
                <a:solidFill>
                  <a:schemeClr val="tx1"/>
                </a:solidFill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</a:rPr>
              <a:t>+ a </a:t>
            </a:r>
            <a:r>
              <a:rPr lang="fr-FR" sz="2200" b="1" dirty="0" err="1" smtClean="0">
                <a:solidFill>
                  <a:schemeClr val="tx1"/>
                </a:solidFill>
              </a:rPr>
              <a:t>scalar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err="1" smtClean="0">
                <a:solidFill>
                  <a:schemeClr val="tx1"/>
                </a:solidFill>
              </a:rPr>
              <a:t>tail</a:t>
            </a:r>
            <a:endParaRPr lang="fr-F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/>
          <a:p>
            <a:fld id="{BDA19FDC-5252-EC45-9DFC-32822CD1F481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3714" y="1653214"/>
            <a:ext cx="8418458" cy="35394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Vacuum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solitons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gravity</a:t>
            </a: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Charged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solitons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gravity</a:t>
            </a: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Solitons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that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resolve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Schwarzschild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horizon</a:t>
            </a:r>
          </a:p>
          <a:p>
            <a:pPr marL="742950" indent="-742950">
              <a:buFont typeface="+mj-lt"/>
              <a:buAutoNum type="arabicPeriod"/>
            </a:pPr>
            <a:endParaRPr lang="fr-FR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Some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gravitational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fr-FR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properties</a:t>
            </a:r>
            <a:r>
              <a:rPr 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303892" y="3594268"/>
            <a:ext cx="8418458" cy="79022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33714" y="4411388"/>
            <a:ext cx="8418458" cy="79022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3892" y="1352336"/>
            <a:ext cx="8418458" cy="199125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8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71029" y="4984103"/>
            <a:ext cx="1324346" cy="820358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537" y="4978815"/>
            <a:ext cx="1324346" cy="820358"/>
          </a:xfrm>
          <a:prstGeom prst="rect">
            <a:avLst/>
          </a:prstGeom>
        </p:spPr>
      </p:pic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19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Lensing</a:t>
            </a:r>
            <a:r>
              <a:rPr lang="fr-FR" dirty="0" smtClean="0"/>
              <a:t> and </a:t>
            </a:r>
            <a:r>
              <a:rPr lang="fr-FR" dirty="0" err="1" smtClean="0"/>
              <a:t>Gravitational</a:t>
            </a:r>
            <a:r>
              <a:rPr lang="fr-FR" dirty="0" smtClean="0"/>
              <a:t> </a:t>
            </a:r>
            <a:r>
              <a:rPr lang="fr-FR" dirty="0" err="1" smtClean="0"/>
              <a:t>Wave</a:t>
            </a:r>
            <a:r>
              <a:rPr lang="fr-FR" dirty="0" smtClean="0"/>
              <a:t> Signatures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Shape 66"/>
          <p:cNvSpPr txBox="1">
            <a:spLocks/>
          </p:cNvSpPr>
          <p:nvPr/>
        </p:nvSpPr>
        <p:spPr>
          <a:xfrm>
            <a:off x="-14501" y="762571"/>
            <a:ext cx="9108504" cy="19639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b="1" dirty="0" err="1">
                <a:sym typeface="Wingdings"/>
              </a:rPr>
              <a:t>Two</a:t>
            </a:r>
            <a:r>
              <a:rPr lang="fr-FR" sz="2200" b="1" dirty="0">
                <a:sym typeface="Wingdings"/>
              </a:rPr>
              <a:t> </a:t>
            </a:r>
            <a:r>
              <a:rPr lang="fr-FR" sz="2200" b="1" dirty="0" err="1">
                <a:sym typeface="Wingdings"/>
              </a:rPr>
              <a:t>experiments</a:t>
            </a:r>
            <a:r>
              <a:rPr lang="fr-FR" sz="2200" b="1" dirty="0">
                <a:sym typeface="Wingdings"/>
              </a:rPr>
              <a:t> </a:t>
            </a:r>
            <a:r>
              <a:rPr lang="fr-FR" sz="2200" dirty="0" err="1" smtClean="0">
                <a:sym typeface="Wingdings"/>
              </a:rPr>
              <a:t>allow</a:t>
            </a:r>
            <a:r>
              <a:rPr lang="fr-FR" sz="2200" dirty="0" smtClean="0">
                <a:sym typeface="Wingdings"/>
              </a:rPr>
              <a:t> to probe the </a:t>
            </a:r>
            <a:r>
              <a:rPr lang="fr-FR" sz="2200" dirty="0" err="1" smtClean="0">
                <a:sym typeface="Wingdings"/>
              </a:rPr>
              <a:t>near-environment</a:t>
            </a:r>
            <a:r>
              <a:rPr lang="fr-FR" sz="2200" dirty="0" smtClean="0">
                <a:sym typeface="Wingdings"/>
              </a:rPr>
              <a:t> of black </a:t>
            </a:r>
            <a:r>
              <a:rPr lang="fr-FR" sz="2200" dirty="0" err="1" smtClean="0">
                <a:sym typeface="Wingdings"/>
              </a:rPr>
              <a:t>holes</a:t>
            </a:r>
            <a:r>
              <a:rPr lang="fr-FR" sz="2200" dirty="0" smtClean="0">
                <a:sym typeface="Wingdings"/>
              </a:rPr>
              <a:t>.</a:t>
            </a: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2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200" dirty="0" smtClean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200" dirty="0">
              <a:sym typeface="Wingdings"/>
            </a:endParaRPr>
          </a:p>
          <a:p>
            <a:pPr marL="497841" indent="-457200">
              <a:buFont typeface="+mj-lt"/>
              <a:buAutoNum type="arabicPeriod"/>
              <a:defRPr sz="2600"/>
            </a:pPr>
            <a:r>
              <a:rPr lang="fr-FR" sz="2200" u="sng" dirty="0" err="1" smtClean="0">
                <a:sym typeface="Wingdings"/>
              </a:rPr>
              <a:t>Gravitational</a:t>
            </a:r>
            <a:r>
              <a:rPr lang="fr-FR" sz="2200" u="sng" dirty="0" smtClean="0">
                <a:sym typeface="Wingdings"/>
              </a:rPr>
              <a:t> </a:t>
            </a:r>
            <a:r>
              <a:rPr lang="fr-FR" sz="2200" u="sng" dirty="0" err="1">
                <a:sym typeface="Wingdings"/>
              </a:rPr>
              <a:t>l</a:t>
            </a:r>
            <a:r>
              <a:rPr lang="fr-FR" sz="2200" u="sng" dirty="0" err="1" smtClean="0">
                <a:sym typeface="Wingdings"/>
              </a:rPr>
              <a:t>ensing</a:t>
            </a:r>
            <a:r>
              <a:rPr lang="fr-FR" sz="2200" u="sng" dirty="0" smtClean="0">
                <a:sym typeface="Wingdings"/>
              </a:rPr>
              <a:t>:</a:t>
            </a:r>
          </a:p>
          <a:p>
            <a:pPr marL="497841" indent="-457200">
              <a:buFont typeface="+mj-lt"/>
              <a:buAutoNum type="arabicPeriod"/>
              <a:defRPr sz="2600"/>
            </a:pPr>
            <a:endParaRPr lang="fr-FR" sz="2200" u="sng" dirty="0">
              <a:sym typeface="Wingdings"/>
            </a:endParaRPr>
          </a:p>
          <a:p>
            <a:pPr marL="497841" indent="-457200">
              <a:buFont typeface="+mj-lt"/>
              <a:buAutoNum type="arabicPeriod"/>
              <a:defRPr sz="2600"/>
            </a:pPr>
            <a:endParaRPr lang="fr-FR" sz="2200" u="sng" dirty="0" smtClean="0">
              <a:sym typeface="Wingdings"/>
            </a:endParaRPr>
          </a:p>
          <a:p>
            <a:pPr marL="497841" indent="-457200">
              <a:buFont typeface="+mj-lt"/>
              <a:buAutoNum type="arabicPeriod"/>
              <a:defRPr sz="2600"/>
            </a:pPr>
            <a:endParaRPr lang="fr-FR" sz="2200" u="sng" dirty="0" smtClean="0">
              <a:sym typeface="Wingdings"/>
            </a:endParaRPr>
          </a:p>
          <a:p>
            <a:pPr marL="497841" indent="-457200">
              <a:buFont typeface="+mj-lt"/>
              <a:buAutoNum type="arabicPeriod"/>
              <a:defRPr sz="2600"/>
            </a:pPr>
            <a:r>
              <a:rPr lang="fr-FR" sz="2200" u="sng" dirty="0" err="1" smtClean="0">
                <a:sym typeface="Wingdings"/>
              </a:rPr>
              <a:t>Gravitational</a:t>
            </a:r>
            <a:r>
              <a:rPr lang="fr-FR" sz="2200" u="sng" dirty="0" smtClean="0">
                <a:sym typeface="Wingdings"/>
              </a:rPr>
              <a:t> </a:t>
            </a:r>
            <a:r>
              <a:rPr lang="fr-FR" sz="2200" u="sng" dirty="0" err="1">
                <a:sym typeface="Wingdings"/>
              </a:rPr>
              <a:t>w</a:t>
            </a:r>
            <a:r>
              <a:rPr lang="fr-FR" sz="2200" u="sng" dirty="0" err="1" smtClean="0">
                <a:sym typeface="Wingdings"/>
              </a:rPr>
              <a:t>ave</a:t>
            </a:r>
            <a:r>
              <a:rPr lang="fr-FR" sz="2200" u="sng" dirty="0" smtClean="0">
                <a:sym typeface="Wingdings"/>
              </a:rPr>
              <a:t> </a:t>
            </a:r>
            <a:r>
              <a:rPr lang="fr-FR" sz="2200" u="sng" dirty="0" err="1" smtClean="0">
                <a:sym typeface="Wingdings"/>
              </a:rPr>
              <a:t>emission</a:t>
            </a:r>
            <a:r>
              <a:rPr lang="fr-FR" sz="2200" u="sng" dirty="0" smtClean="0">
                <a:sym typeface="Wingdings"/>
              </a:rPr>
              <a:t>:</a:t>
            </a: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2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200" dirty="0" smtClean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2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200" dirty="0" smtClean="0">
              <a:sym typeface="Wingdings"/>
            </a:endParaRPr>
          </a:p>
        </p:txBody>
      </p:sp>
      <p:grpSp>
        <p:nvGrpSpPr>
          <p:cNvPr id="31" name="Grouper 30"/>
          <p:cNvGrpSpPr/>
          <p:nvPr/>
        </p:nvGrpSpPr>
        <p:grpSpPr>
          <a:xfrm>
            <a:off x="6370346" y="4895922"/>
            <a:ext cx="1082014" cy="1082014"/>
            <a:chOff x="112537" y="1143124"/>
            <a:chExt cx="1440160" cy="1440160"/>
          </a:xfrm>
        </p:grpSpPr>
        <p:sp>
          <p:nvSpPr>
            <p:cNvPr id="32" name="Ellipse 31"/>
            <p:cNvSpPr/>
            <p:nvPr/>
          </p:nvSpPr>
          <p:spPr>
            <a:xfrm>
              <a:off x="112537" y="114312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70000"/>
                  </a:schemeClr>
                </a:gs>
                <a:gs pos="73000">
                  <a:schemeClr val="tx1">
                    <a:lumMod val="85000"/>
                    <a:lumOff val="15000"/>
                    <a:alpha val="70000"/>
                  </a:schemeClr>
                </a:gs>
                <a:gs pos="83000">
                  <a:schemeClr val="tx1">
                    <a:lumMod val="85000"/>
                    <a:lumOff val="15000"/>
                    <a:alpha val="65000"/>
                  </a:schemeClr>
                </a:gs>
                <a:gs pos="100000">
                  <a:schemeClr val="tx1">
                    <a:lumMod val="65000"/>
                    <a:lumOff val="35000"/>
                    <a:alpha val="64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33" name="Grouper 32"/>
            <p:cNvGrpSpPr/>
            <p:nvPr/>
          </p:nvGrpSpPr>
          <p:grpSpPr>
            <a:xfrm>
              <a:off x="117065" y="1770598"/>
              <a:ext cx="1433991" cy="309608"/>
              <a:chOff x="118608" y="3075394"/>
              <a:chExt cx="873363" cy="252523"/>
            </a:xfrm>
          </p:grpSpPr>
          <p:sp>
            <p:nvSpPr>
              <p:cNvPr id="35" name="Forme libre 34"/>
              <p:cNvSpPr/>
              <p:nvPr/>
            </p:nvSpPr>
            <p:spPr>
              <a:xfrm>
                <a:off x="137138" y="3075394"/>
                <a:ext cx="847560" cy="103369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 w="0">
                <a:solidFill>
                  <a:schemeClr val="tx2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6" name="Ellipse 104"/>
              <p:cNvSpPr/>
              <p:nvPr/>
            </p:nvSpPr>
            <p:spPr>
              <a:xfrm rot="16200000">
                <a:off x="480713" y="2816658"/>
                <a:ext cx="149154" cy="873363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 w="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11" name="Arc 10"/>
          <p:cNvSpPr/>
          <p:nvPr/>
        </p:nvSpPr>
        <p:spPr>
          <a:xfrm rot="2695972">
            <a:off x="6289381" y="4813483"/>
            <a:ext cx="1260000" cy="1260000"/>
          </a:xfrm>
          <a:prstGeom prst="arc">
            <a:avLst>
              <a:gd name="adj1" fmla="val 17395803"/>
              <a:gd name="adj2" fmla="val 20381600"/>
            </a:avLst>
          </a:prstGeom>
          <a:ln w="22225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100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</a:ln>
          <a:effectLst>
            <a:glow rad="25400">
              <a:srgbClr val="0070C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4" name="Arc 43"/>
          <p:cNvSpPr/>
          <p:nvPr/>
        </p:nvSpPr>
        <p:spPr>
          <a:xfrm rot="2695972">
            <a:off x="6289381" y="4813484"/>
            <a:ext cx="1260000" cy="1260000"/>
          </a:xfrm>
          <a:prstGeom prst="arc">
            <a:avLst>
              <a:gd name="adj1" fmla="val 17395803"/>
              <a:gd name="adj2" fmla="val 20381600"/>
            </a:avLst>
          </a:prstGeom>
          <a:ln w="22225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100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</a:ln>
          <a:effectLst>
            <a:glow rad="25400">
              <a:srgbClr val="0070C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5" name="Arc 44"/>
          <p:cNvSpPr/>
          <p:nvPr/>
        </p:nvSpPr>
        <p:spPr>
          <a:xfrm rot="2695972">
            <a:off x="6289381" y="4819439"/>
            <a:ext cx="1260000" cy="1260000"/>
          </a:xfrm>
          <a:prstGeom prst="arc">
            <a:avLst>
              <a:gd name="adj1" fmla="val 17395803"/>
              <a:gd name="adj2" fmla="val 20381600"/>
            </a:avLst>
          </a:prstGeom>
          <a:ln w="22225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100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</a:ln>
          <a:effectLst>
            <a:glow rad="25400">
              <a:srgbClr val="0070C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7" name="Arc 46"/>
          <p:cNvSpPr/>
          <p:nvPr/>
        </p:nvSpPr>
        <p:spPr>
          <a:xfrm rot="2695972">
            <a:off x="6289381" y="4807527"/>
            <a:ext cx="1260000" cy="1260000"/>
          </a:xfrm>
          <a:prstGeom prst="arc">
            <a:avLst>
              <a:gd name="adj1" fmla="val 17395803"/>
              <a:gd name="adj2" fmla="val 20381600"/>
            </a:avLst>
          </a:prstGeom>
          <a:ln w="22225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100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</a:ln>
          <a:effectLst>
            <a:glow rad="25400">
              <a:srgbClr val="0070C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8" name="Arc 47"/>
          <p:cNvSpPr/>
          <p:nvPr/>
        </p:nvSpPr>
        <p:spPr>
          <a:xfrm rot="2695972">
            <a:off x="6289382" y="4807526"/>
            <a:ext cx="1260000" cy="1260000"/>
          </a:xfrm>
          <a:prstGeom prst="arc">
            <a:avLst>
              <a:gd name="adj1" fmla="val 17395803"/>
              <a:gd name="adj2" fmla="val 20381600"/>
            </a:avLst>
          </a:prstGeom>
          <a:ln w="22225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100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</a:ln>
          <a:effectLst>
            <a:glow rad="25400">
              <a:srgbClr val="0070C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9" name="Arc 48"/>
          <p:cNvSpPr/>
          <p:nvPr/>
        </p:nvSpPr>
        <p:spPr>
          <a:xfrm rot="18904028" flipH="1">
            <a:off x="6289378" y="4813483"/>
            <a:ext cx="1260000" cy="1260000"/>
          </a:xfrm>
          <a:prstGeom prst="arc">
            <a:avLst>
              <a:gd name="adj1" fmla="val 17395803"/>
              <a:gd name="adj2" fmla="val 20381600"/>
            </a:avLst>
          </a:prstGeom>
          <a:ln w="22225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100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</a:ln>
          <a:effectLst>
            <a:glow rad="25400">
              <a:srgbClr val="0070C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0" name="Arc 49"/>
          <p:cNvSpPr/>
          <p:nvPr/>
        </p:nvSpPr>
        <p:spPr>
          <a:xfrm rot="18904028" flipH="1">
            <a:off x="6289378" y="4813484"/>
            <a:ext cx="1260000" cy="1260000"/>
          </a:xfrm>
          <a:prstGeom prst="arc">
            <a:avLst>
              <a:gd name="adj1" fmla="val 17395803"/>
              <a:gd name="adj2" fmla="val 20381600"/>
            </a:avLst>
          </a:prstGeom>
          <a:ln w="22225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100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</a:ln>
          <a:effectLst>
            <a:glow rad="25400">
              <a:srgbClr val="0070C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1" name="Arc 50"/>
          <p:cNvSpPr/>
          <p:nvPr/>
        </p:nvSpPr>
        <p:spPr>
          <a:xfrm rot="18904028" flipH="1">
            <a:off x="6289378" y="4819439"/>
            <a:ext cx="1260000" cy="1260000"/>
          </a:xfrm>
          <a:prstGeom prst="arc">
            <a:avLst>
              <a:gd name="adj1" fmla="val 17395803"/>
              <a:gd name="adj2" fmla="val 20381600"/>
            </a:avLst>
          </a:prstGeom>
          <a:ln w="22225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100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</a:ln>
          <a:effectLst>
            <a:glow rad="25400">
              <a:srgbClr val="0070C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2" name="Arc 51"/>
          <p:cNvSpPr/>
          <p:nvPr/>
        </p:nvSpPr>
        <p:spPr>
          <a:xfrm rot="18904028" flipH="1">
            <a:off x="6289378" y="4807527"/>
            <a:ext cx="1260000" cy="1260000"/>
          </a:xfrm>
          <a:prstGeom prst="arc">
            <a:avLst>
              <a:gd name="adj1" fmla="val 17395803"/>
              <a:gd name="adj2" fmla="val 20381600"/>
            </a:avLst>
          </a:prstGeom>
          <a:ln w="22225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100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</a:ln>
          <a:effectLst>
            <a:glow rad="25400">
              <a:srgbClr val="0070C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3" name="Arc 52"/>
          <p:cNvSpPr/>
          <p:nvPr/>
        </p:nvSpPr>
        <p:spPr>
          <a:xfrm rot="18904028" flipH="1">
            <a:off x="6289379" y="4807526"/>
            <a:ext cx="1260000" cy="1260000"/>
          </a:xfrm>
          <a:prstGeom prst="arc">
            <a:avLst>
              <a:gd name="adj1" fmla="val 17395803"/>
              <a:gd name="adj2" fmla="val 20381600"/>
            </a:avLst>
          </a:prstGeom>
          <a:ln w="22225"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100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</a:ln>
          <a:effectLst>
            <a:glow rad="25400">
              <a:srgbClr val="0070C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2156867" y="3199335"/>
            <a:ext cx="32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?</a:t>
            </a:r>
          </a:p>
        </p:txBody>
      </p:sp>
      <p:grpSp>
        <p:nvGrpSpPr>
          <p:cNvPr id="70" name="Grouper 69"/>
          <p:cNvGrpSpPr/>
          <p:nvPr/>
        </p:nvGrpSpPr>
        <p:grpSpPr>
          <a:xfrm>
            <a:off x="-2645397" y="3470981"/>
            <a:ext cx="843955" cy="632423"/>
            <a:chOff x="1875416" y="3065313"/>
            <a:chExt cx="843955" cy="632423"/>
          </a:xfrm>
        </p:grpSpPr>
        <p:sp>
          <p:nvSpPr>
            <p:cNvPr id="71" name="ZoneTexte 70"/>
            <p:cNvSpPr txBox="1"/>
            <p:nvPr/>
          </p:nvSpPr>
          <p:spPr>
            <a:xfrm>
              <a:off x="2156865" y="3199335"/>
              <a:ext cx="326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?</a:t>
              </a:r>
            </a:p>
          </p:txBody>
        </p:sp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5416" y="3065313"/>
              <a:ext cx="843955" cy="632423"/>
            </a:xfrm>
            <a:prstGeom prst="rect">
              <a:avLst/>
            </a:prstGeom>
          </p:spPr>
        </p:pic>
      </p:grpSp>
      <p:sp>
        <p:nvSpPr>
          <p:cNvPr id="41" name="Rectangle à coins arrondis 40"/>
          <p:cNvSpPr/>
          <p:nvPr/>
        </p:nvSpPr>
        <p:spPr>
          <a:xfrm>
            <a:off x="531342" y="1281729"/>
            <a:ext cx="8217542" cy="7910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0641">
              <a:defRPr sz="2600"/>
            </a:pPr>
            <a:r>
              <a:rPr lang="fr-FR" sz="2200" dirty="0" err="1">
                <a:solidFill>
                  <a:schemeClr val="tx1"/>
                </a:solidFill>
                <a:sym typeface="Wingdings"/>
              </a:rPr>
              <a:t>What</a:t>
            </a:r>
            <a:r>
              <a:rPr lang="fr-FR" sz="2200" dirty="0">
                <a:solidFill>
                  <a:schemeClr val="tx1"/>
                </a:solidFill>
                <a:sym typeface="Wingdings"/>
              </a:rPr>
              <a:t> are the </a:t>
            </a:r>
            <a:r>
              <a:rPr lang="fr-FR" sz="2200" b="1" dirty="0" err="1">
                <a:solidFill>
                  <a:schemeClr val="tx1"/>
                </a:solidFill>
                <a:sym typeface="Wingdings"/>
              </a:rPr>
              <a:t>gravitational</a:t>
            </a:r>
            <a:r>
              <a:rPr lang="fr-FR" sz="22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fr-FR" sz="2200" b="1" dirty="0" err="1">
                <a:solidFill>
                  <a:schemeClr val="tx1"/>
                </a:solidFill>
                <a:sym typeface="Wingdings"/>
              </a:rPr>
              <a:t>characteristics</a:t>
            </a:r>
            <a:r>
              <a:rPr lang="fr-FR" sz="2200" b="1" dirty="0">
                <a:solidFill>
                  <a:schemeClr val="tx1"/>
                </a:solidFill>
                <a:sym typeface="Wingdings"/>
              </a:rPr>
              <a:t> of </a:t>
            </a:r>
            <a:r>
              <a:rPr lang="fr-FR" sz="2200" b="1" dirty="0" err="1">
                <a:solidFill>
                  <a:schemeClr val="tx1"/>
                </a:solidFill>
                <a:sym typeface="Wingdings"/>
              </a:rPr>
              <a:t>topological</a:t>
            </a:r>
            <a:r>
              <a:rPr lang="fr-FR" sz="22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fr-FR" sz="2200" b="1" dirty="0" err="1">
                <a:solidFill>
                  <a:schemeClr val="tx1"/>
                </a:solidFill>
                <a:sym typeface="Wingdings"/>
              </a:rPr>
              <a:t>solitons</a:t>
            </a:r>
            <a:r>
              <a:rPr lang="fr-FR" sz="22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fr-FR" sz="2200" dirty="0" err="1">
                <a:solidFill>
                  <a:schemeClr val="tx1"/>
                </a:solidFill>
                <a:sym typeface="Wingdings"/>
              </a:rPr>
              <a:t>compared</a:t>
            </a:r>
            <a:r>
              <a:rPr lang="fr-FR" sz="2200" dirty="0">
                <a:solidFill>
                  <a:schemeClr val="tx1"/>
                </a:solidFill>
                <a:sym typeface="Wingdings"/>
              </a:rPr>
              <a:t> to </a:t>
            </a:r>
            <a:r>
              <a:rPr lang="fr-FR" sz="2200" dirty="0" err="1">
                <a:solidFill>
                  <a:schemeClr val="tx1"/>
                </a:solidFill>
                <a:sym typeface="Wingdings"/>
              </a:rPr>
              <a:t>those</a:t>
            </a:r>
            <a:r>
              <a:rPr lang="fr-FR" sz="2200" dirty="0">
                <a:solidFill>
                  <a:schemeClr val="tx1"/>
                </a:solidFill>
                <a:sym typeface="Wingdings"/>
              </a:rPr>
              <a:t> of a black </a:t>
            </a:r>
            <a:r>
              <a:rPr lang="fr-FR" sz="2200" dirty="0" err="1">
                <a:solidFill>
                  <a:schemeClr val="tx1"/>
                </a:solidFill>
                <a:sym typeface="Wingdings"/>
              </a:rPr>
              <a:t>hole</a:t>
            </a:r>
            <a:r>
              <a:rPr lang="fr-FR" sz="2200" dirty="0">
                <a:solidFill>
                  <a:schemeClr val="tx1"/>
                </a:solidFill>
                <a:sym typeface="Wingdings"/>
              </a:rPr>
              <a:t>?</a:t>
            </a:r>
            <a:endParaRPr lang="fr-FR" sz="2200" b="1" dirty="0">
              <a:solidFill>
                <a:schemeClr val="tx1"/>
              </a:solidFill>
              <a:sym typeface="Wingdings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3911753" y="2235436"/>
            <a:ext cx="4837130" cy="1462384"/>
            <a:chOff x="3911753" y="2235436"/>
            <a:chExt cx="4837130" cy="1462384"/>
          </a:xfrm>
        </p:grpSpPr>
        <p:grpSp>
          <p:nvGrpSpPr>
            <p:cNvPr id="5" name="Grouper 4"/>
            <p:cNvGrpSpPr/>
            <p:nvPr/>
          </p:nvGrpSpPr>
          <p:grpSpPr>
            <a:xfrm>
              <a:off x="3911753" y="2235436"/>
              <a:ext cx="4388273" cy="908452"/>
              <a:chOff x="3557122" y="2209570"/>
              <a:chExt cx="4388273" cy="908452"/>
            </a:xfrm>
          </p:grpSpPr>
          <p:grpSp>
            <p:nvGrpSpPr>
              <p:cNvPr id="46" name="Grouper 45"/>
              <p:cNvGrpSpPr>
                <a:grpSpLocks noChangeAspect="1"/>
              </p:cNvGrpSpPr>
              <p:nvPr/>
            </p:nvGrpSpPr>
            <p:grpSpPr>
              <a:xfrm>
                <a:off x="3557122" y="2554041"/>
                <a:ext cx="405078" cy="360000"/>
                <a:chOff x="7609450" y="3668119"/>
                <a:chExt cx="1254059" cy="1114504"/>
              </a:xfrm>
            </p:grpSpPr>
            <p:grpSp>
              <p:nvGrpSpPr>
                <p:cNvPr id="54" name="Grouper 53"/>
                <p:cNvGrpSpPr/>
                <p:nvPr/>
              </p:nvGrpSpPr>
              <p:grpSpPr>
                <a:xfrm>
                  <a:off x="7754852" y="3668119"/>
                  <a:ext cx="1108657" cy="732827"/>
                  <a:chOff x="7749627" y="3678570"/>
                  <a:chExt cx="1108657" cy="732827"/>
                </a:xfrm>
              </p:grpSpPr>
              <p:pic>
                <p:nvPicPr>
                  <p:cNvPr id="60" name="Image 59"/>
                  <p:cNvPicPr>
                    <a:picLocks noChangeAspect="1"/>
                  </p:cNvPicPr>
                  <p:nvPr/>
                </p:nvPicPr>
                <p:blipFill rotWithShape="1"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rot="1373441">
                    <a:off x="7749627" y="3678570"/>
                    <a:ext cx="1108657" cy="719076"/>
                  </a:xfrm>
                  <a:prstGeom prst="rect">
                    <a:avLst/>
                  </a:prstGeom>
                </p:spPr>
              </p:pic>
              <p:sp>
                <p:nvSpPr>
                  <p:cNvPr id="64" name="Forme libre 63"/>
                  <p:cNvSpPr/>
                  <p:nvPr/>
                </p:nvSpPr>
                <p:spPr>
                  <a:xfrm rot="1373441">
                    <a:off x="7805790" y="4147879"/>
                    <a:ext cx="823403" cy="263518"/>
                  </a:xfrm>
                  <a:custGeom>
                    <a:avLst/>
                    <a:gdLst>
                      <a:gd name="connsiteX0" fmla="*/ 412919 w 824178"/>
                      <a:gd name="connsiteY0" fmla="*/ 3902 h 689702"/>
                      <a:gd name="connsiteX1" fmla="*/ 230039 w 824178"/>
                      <a:gd name="connsiteY1" fmla="*/ 110582 h 689702"/>
                      <a:gd name="connsiteX2" fmla="*/ 199559 w 824178"/>
                      <a:gd name="connsiteY2" fmla="*/ 247742 h 689702"/>
                      <a:gd name="connsiteX3" fmla="*/ 54779 w 824178"/>
                      <a:gd name="connsiteY3" fmla="*/ 468722 h 689702"/>
                      <a:gd name="connsiteX4" fmla="*/ 16679 w 824178"/>
                      <a:gd name="connsiteY4" fmla="*/ 674462 h 689702"/>
                      <a:gd name="connsiteX5" fmla="*/ 313859 w 824178"/>
                      <a:gd name="connsiteY5" fmla="*/ 674462 h 689702"/>
                      <a:gd name="connsiteX6" fmla="*/ 740579 w 824178"/>
                      <a:gd name="connsiteY6" fmla="*/ 666842 h 689702"/>
                      <a:gd name="connsiteX7" fmla="*/ 816779 w 824178"/>
                      <a:gd name="connsiteY7" fmla="*/ 537302 h 689702"/>
                      <a:gd name="connsiteX8" fmla="*/ 633899 w 824178"/>
                      <a:gd name="connsiteY8" fmla="*/ 232502 h 689702"/>
                      <a:gd name="connsiteX9" fmla="*/ 511979 w 824178"/>
                      <a:gd name="connsiteY9" fmla="*/ 42002 h 689702"/>
                      <a:gd name="connsiteX10" fmla="*/ 412919 w 824178"/>
                      <a:gd name="connsiteY10" fmla="*/ 3902 h 689702"/>
                      <a:gd name="connsiteX0" fmla="*/ 412919 w 824178"/>
                      <a:gd name="connsiteY0" fmla="*/ 15928 h 701728"/>
                      <a:gd name="connsiteX1" fmla="*/ 256715 w 824178"/>
                      <a:gd name="connsiteY1" fmla="*/ 290849 h 701728"/>
                      <a:gd name="connsiteX2" fmla="*/ 199559 w 824178"/>
                      <a:gd name="connsiteY2" fmla="*/ 259768 h 701728"/>
                      <a:gd name="connsiteX3" fmla="*/ 54779 w 824178"/>
                      <a:gd name="connsiteY3" fmla="*/ 480748 h 701728"/>
                      <a:gd name="connsiteX4" fmla="*/ 16679 w 824178"/>
                      <a:gd name="connsiteY4" fmla="*/ 686488 h 701728"/>
                      <a:gd name="connsiteX5" fmla="*/ 313859 w 824178"/>
                      <a:gd name="connsiteY5" fmla="*/ 686488 h 701728"/>
                      <a:gd name="connsiteX6" fmla="*/ 740579 w 824178"/>
                      <a:gd name="connsiteY6" fmla="*/ 678868 h 701728"/>
                      <a:gd name="connsiteX7" fmla="*/ 816779 w 824178"/>
                      <a:gd name="connsiteY7" fmla="*/ 549328 h 701728"/>
                      <a:gd name="connsiteX8" fmla="*/ 633899 w 824178"/>
                      <a:gd name="connsiteY8" fmla="*/ 244528 h 701728"/>
                      <a:gd name="connsiteX9" fmla="*/ 511979 w 824178"/>
                      <a:gd name="connsiteY9" fmla="*/ 54028 h 701728"/>
                      <a:gd name="connsiteX10" fmla="*/ 412919 w 824178"/>
                      <a:gd name="connsiteY10" fmla="*/ 15928 h 701728"/>
                      <a:gd name="connsiteX0" fmla="*/ 412354 w 823613"/>
                      <a:gd name="connsiteY0" fmla="*/ 15928 h 701728"/>
                      <a:gd name="connsiteX1" fmla="*/ 256150 w 823613"/>
                      <a:gd name="connsiteY1" fmla="*/ 290849 h 701728"/>
                      <a:gd name="connsiteX2" fmla="*/ 177934 w 823613"/>
                      <a:gd name="connsiteY2" fmla="*/ 283446 h 701728"/>
                      <a:gd name="connsiteX3" fmla="*/ 54214 w 823613"/>
                      <a:gd name="connsiteY3" fmla="*/ 480748 h 701728"/>
                      <a:gd name="connsiteX4" fmla="*/ 16114 w 823613"/>
                      <a:gd name="connsiteY4" fmla="*/ 686488 h 701728"/>
                      <a:gd name="connsiteX5" fmla="*/ 313294 w 823613"/>
                      <a:gd name="connsiteY5" fmla="*/ 686488 h 701728"/>
                      <a:gd name="connsiteX6" fmla="*/ 740014 w 823613"/>
                      <a:gd name="connsiteY6" fmla="*/ 678868 h 701728"/>
                      <a:gd name="connsiteX7" fmla="*/ 816214 w 823613"/>
                      <a:gd name="connsiteY7" fmla="*/ 549328 h 701728"/>
                      <a:gd name="connsiteX8" fmla="*/ 633334 w 823613"/>
                      <a:gd name="connsiteY8" fmla="*/ 244528 h 701728"/>
                      <a:gd name="connsiteX9" fmla="*/ 511414 w 823613"/>
                      <a:gd name="connsiteY9" fmla="*/ 54028 h 701728"/>
                      <a:gd name="connsiteX10" fmla="*/ 412354 w 823613"/>
                      <a:gd name="connsiteY10" fmla="*/ 15928 h 701728"/>
                      <a:gd name="connsiteX0" fmla="*/ 412144 w 823403"/>
                      <a:gd name="connsiteY0" fmla="*/ 15928 h 701728"/>
                      <a:gd name="connsiteX1" fmla="*/ 255940 w 823403"/>
                      <a:gd name="connsiteY1" fmla="*/ 290849 h 701728"/>
                      <a:gd name="connsiteX2" fmla="*/ 169613 w 823403"/>
                      <a:gd name="connsiteY2" fmla="*/ 336620 h 701728"/>
                      <a:gd name="connsiteX3" fmla="*/ 54004 w 823403"/>
                      <a:gd name="connsiteY3" fmla="*/ 480748 h 701728"/>
                      <a:gd name="connsiteX4" fmla="*/ 15904 w 823403"/>
                      <a:gd name="connsiteY4" fmla="*/ 686488 h 701728"/>
                      <a:gd name="connsiteX5" fmla="*/ 313084 w 823403"/>
                      <a:gd name="connsiteY5" fmla="*/ 686488 h 701728"/>
                      <a:gd name="connsiteX6" fmla="*/ 739804 w 823403"/>
                      <a:gd name="connsiteY6" fmla="*/ 678868 h 701728"/>
                      <a:gd name="connsiteX7" fmla="*/ 816004 w 823403"/>
                      <a:gd name="connsiteY7" fmla="*/ 549328 h 701728"/>
                      <a:gd name="connsiteX8" fmla="*/ 633124 w 823403"/>
                      <a:gd name="connsiteY8" fmla="*/ 244528 h 701728"/>
                      <a:gd name="connsiteX9" fmla="*/ 511204 w 823403"/>
                      <a:gd name="connsiteY9" fmla="*/ 54028 h 701728"/>
                      <a:gd name="connsiteX10" fmla="*/ 412144 w 823403"/>
                      <a:gd name="connsiteY10" fmla="*/ 15928 h 701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23403" h="701728">
                        <a:moveTo>
                          <a:pt x="412144" y="15928"/>
                        </a:moveTo>
                        <a:cubicBezTo>
                          <a:pt x="369600" y="55398"/>
                          <a:pt x="296362" y="237400"/>
                          <a:pt x="255940" y="290849"/>
                        </a:cubicBezTo>
                        <a:cubicBezTo>
                          <a:pt x="215518" y="344298"/>
                          <a:pt x="203269" y="304970"/>
                          <a:pt x="169613" y="336620"/>
                        </a:cubicBezTo>
                        <a:cubicBezTo>
                          <a:pt x="135957" y="368270"/>
                          <a:pt x="79622" y="422437"/>
                          <a:pt x="54004" y="480748"/>
                        </a:cubicBezTo>
                        <a:cubicBezTo>
                          <a:pt x="28386" y="539059"/>
                          <a:pt x="-27276" y="652198"/>
                          <a:pt x="15904" y="686488"/>
                        </a:cubicBezTo>
                        <a:cubicBezTo>
                          <a:pt x="59084" y="720778"/>
                          <a:pt x="313084" y="686488"/>
                          <a:pt x="313084" y="686488"/>
                        </a:cubicBezTo>
                        <a:cubicBezTo>
                          <a:pt x="433734" y="685218"/>
                          <a:pt x="655984" y="701728"/>
                          <a:pt x="739804" y="678868"/>
                        </a:cubicBezTo>
                        <a:cubicBezTo>
                          <a:pt x="823624" y="656008"/>
                          <a:pt x="833784" y="621718"/>
                          <a:pt x="816004" y="549328"/>
                        </a:cubicBezTo>
                        <a:cubicBezTo>
                          <a:pt x="798224" y="476938"/>
                          <a:pt x="683924" y="327078"/>
                          <a:pt x="633124" y="244528"/>
                        </a:cubicBezTo>
                        <a:cubicBezTo>
                          <a:pt x="582324" y="161978"/>
                          <a:pt x="550574" y="89588"/>
                          <a:pt x="511204" y="54028"/>
                        </a:cubicBezTo>
                        <a:cubicBezTo>
                          <a:pt x="471834" y="18468"/>
                          <a:pt x="454688" y="-23542"/>
                          <a:pt x="412144" y="1592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/>
                  </a:p>
                </p:txBody>
              </p:sp>
            </p:grpSp>
            <p:pic>
              <p:nvPicPr>
                <p:cNvPr id="55" name="Image 54"/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210420" y="4130040"/>
                  <a:ext cx="612021" cy="647544"/>
                </a:xfrm>
                <a:prstGeom prst="rect">
                  <a:avLst/>
                </a:prstGeom>
              </p:spPr>
            </p:pic>
            <p:pic>
              <p:nvPicPr>
                <p:cNvPr id="56" name="Image 55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19002" b="-1458"/>
                <a:stretch/>
              </p:blipFill>
              <p:spPr>
                <a:xfrm>
                  <a:off x="7609450" y="4336869"/>
                  <a:ext cx="612021" cy="445754"/>
                </a:xfrm>
                <a:prstGeom prst="rect">
                  <a:avLst/>
                </a:prstGeom>
              </p:spPr>
            </p:pic>
            <p:pic>
              <p:nvPicPr>
                <p:cNvPr id="57" name="Image 56"/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-2139"/>
                <a:stretch/>
              </p:blipFill>
              <p:spPr>
                <a:xfrm>
                  <a:off x="8129082" y="4125543"/>
                  <a:ext cx="88378" cy="305979"/>
                </a:xfrm>
                <a:prstGeom prst="rect">
                  <a:avLst/>
                </a:prstGeom>
              </p:spPr>
            </p:pic>
          </p:grpSp>
          <p:grpSp>
            <p:nvGrpSpPr>
              <p:cNvPr id="65" name="Grouper 64"/>
              <p:cNvGrpSpPr>
                <a:grpSpLocks noChangeAspect="1"/>
              </p:cNvGrpSpPr>
              <p:nvPr/>
            </p:nvGrpSpPr>
            <p:grpSpPr>
              <a:xfrm>
                <a:off x="5744972" y="2378549"/>
                <a:ext cx="560206" cy="560206"/>
                <a:chOff x="112537" y="1143124"/>
                <a:chExt cx="1440160" cy="1440160"/>
              </a:xfrm>
            </p:grpSpPr>
            <p:sp>
              <p:nvSpPr>
                <p:cNvPr id="68" name="Ellipse 67"/>
                <p:cNvSpPr/>
                <p:nvPr/>
              </p:nvSpPr>
              <p:spPr>
                <a:xfrm>
                  <a:off x="112537" y="1143124"/>
                  <a:ext cx="1440160" cy="14401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  <a:alpha val="75000"/>
                      </a:schemeClr>
                    </a:gs>
                    <a:gs pos="33000">
                      <a:schemeClr val="accent1">
                        <a:lumMod val="75000"/>
                        <a:alpha val="62000"/>
                      </a:schemeClr>
                    </a:gs>
                    <a:gs pos="83000">
                      <a:schemeClr val="tx1">
                        <a:lumMod val="85000"/>
                        <a:lumOff val="15000"/>
                        <a:alpha val="6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alpha val="64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73" name="Grouper 72"/>
                <p:cNvGrpSpPr/>
                <p:nvPr/>
              </p:nvGrpSpPr>
              <p:grpSpPr>
                <a:xfrm>
                  <a:off x="117065" y="1770598"/>
                  <a:ext cx="1433991" cy="309608"/>
                  <a:chOff x="118608" y="3075394"/>
                  <a:chExt cx="873363" cy="252523"/>
                </a:xfrm>
              </p:grpSpPr>
              <p:sp>
                <p:nvSpPr>
                  <p:cNvPr id="75" name="Forme libre 74"/>
                  <p:cNvSpPr/>
                  <p:nvPr/>
                </p:nvSpPr>
                <p:spPr>
                  <a:xfrm>
                    <a:off x="137138" y="3075394"/>
                    <a:ext cx="847560" cy="103369"/>
                  </a:xfrm>
                  <a:custGeom>
                    <a:avLst/>
                    <a:gdLst>
                      <a:gd name="connsiteX0" fmla="*/ 0 w 1327709"/>
                      <a:gd name="connsiteY0" fmla="*/ 120854 h 142800"/>
                      <a:gd name="connsiteX1" fmla="*/ 676656 w 1327709"/>
                      <a:gd name="connsiteY1" fmla="*/ 153 h 142800"/>
                      <a:gd name="connsiteX2" fmla="*/ 1327709 w 1327709"/>
                      <a:gd name="connsiteY2" fmla="*/ 142800 h 142800"/>
                      <a:gd name="connsiteX0" fmla="*/ 0 w 1327709"/>
                      <a:gd name="connsiteY0" fmla="*/ 124503 h 146449"/>
                      <a:gd name="connsiteX1" fmla="*/ 654710 w 1327709"/>
                      <a:gd name="connsiteY1" fmla="*/ 145 h 146449"/>
                      <a:gd name="connsiteX2" fmla="*/ 1327709 w 1327709"/>
                      <a:gd name="connsiteY2" fmla="*/ 146449 h 146449"/>
                      <a:gd name="connsiteX0" fmla="*/ 0 w 1327709"/>
                      <a:gd name="connsiteY0" fmla="*/ 124358 h 146304"/>
                      <a:gd name="connsiteX1" fmla="*/ 654710 w 1327709"/>
                      <a:gd name="connsiteY1" fmla="*/ 0 h 146304"/>
                      <a:gd name="connsiteX2" fmla="*/ 1327709 w 1327709"/>
                      <a:gd name="connsiteY2" fmla="*/ 146304 h 146304"/>
                      <a:gd name="connsiteX0" fmla="*/ 0 w 1327709"/>
                      <a:gd name="connsiteY0" fmla="*/ 124889 h 146835"/>
                      <a:gd name="connsiteX1" fmla="*/ 654710 w 1327709"/>
                      <a:gd name="connsiteY1" fmla="*/ 531 h 146835"/>
                      <a:gd name="connsiteX2" fmla="*/ 1327709 w 1327709"/>
                      <a:gd name="connsiteY2" fmla="*/ 146835 h 146835"/>
                      <a:gd name="connsiteX0" fmla="*/ 0 w 1327709"/>
                      <a:gd name="connsiteY0" fmla="*/ 124889 h 146835"/>
                      <a:gd name="connsiteX1" fmla="*/ 654710 w 1327709"/>
                      <a:gd name="connsiteY1" fmla="*/ 531 h 146835"/>
                      <a:gd name="connsiteX2" fmla="*/ 1327709 w 1327709"/>
                      <a:gd name="connsiteY2" fmla="*/ 146835 h 146835"/>
                      <a:gd name="connsiteX0" fmla="*/ 0 w 1320394"/>
                      <a:gd name="connsiteY0" fmla="*/ 124504 h 146450"/>
                      <a:gd name="connsiteX1" fmla="*/ 654710 w 1320394"/>
                      <a:gd name="connsiteY1" fmla="*/ 146 h 146450"/>
                      <a:gd name="connsiteX2" fmla="*/ 1320394 w 1320394"/>
                      <a:gd name="connsiteY2" fmla="*/ 146450 h 146450"/>
                      <a:gd name="connsiteX0" fmla="*/ 0 w 1320394"/>
                      <a:gd name="connsiteY0" fmla="*/ 124504 h 146450"/>
                      <a:gd name="connsiteX1" fmla="*/ 654710 w 1320394"/>
                      <a:gd name="connsiteY1" fmla="*/ 146 h 146450"/>
                      <a:gd name="connsiteX2" fmla="*/ 1320394 w 1320394"/>
                      <a:gd name="connsiteY2" fmla="*/ 146450 h 146450"/>
                      <a:gd name="connsiteX0" fmla="*/ 0 w 1320394"/>
                      <a:gd name="connsiteY0" fmla="*/ 124542 h 146488"/>
                      <a:gd name="connsiteX1" fmla="*/ 654710 w 1320394"/>
                      <a:gd name="connsiteY1" fmla="*/ 184 h 146488"/>
                      <a:gd name="connsiteX2" fmla="*/ 1320394 w 1320394"/>
                      <a:gd name="connsiteY2" fmla="*/ 146488 h 146488"/>
                      <a:gd name="connsiteX0" fmla="*/ 0 w 1320394"/>
                      <a:gd name="connsiteY0" fmla="*/ 109027 h 130973"/>
                      <a:gd name="connsiteX1" fmla="*/ 654710 w 1320394"/>
                      <a:gd name="connsiteY1" fmla="*/ 256 h 130973"/>
                      <a:gd name="connsiteX2" fmla="*/ 1320394 w 1320394"/>
                      <a:gd name="connsiteY2" fmla="*/ 130973 h 130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20394" h="130973">
                        <a:moveTo>
                          <a:pt x="0" y="109027"/>
                        </a:moveTo>
                        <a:cubicBezTo>
                          <a:pt x="106984" y="32216"/>
                          <a:pt x="434644" y="-3402"/>
                          <a:pt x="654710" y="256"/>
                        </a:cubicBezTo>
                        <a:cubicBezTo>
                          <a:pt x="874776" y="3914"/>
                          <a:pt x="1314299" y="81595"/>
                          <a:pt x="1320394" y="130973"/>
                        </a:cubicBezTo>
                      </a:path>
                    </a:pathLst>
                  </a:custGeom>
                  <a:noFill/>
                  <a:ln w="0">
                    <a:solidFill>
                      <a:schemeClr val="tx2">
                        <a:lumMod val="75000"/>
                        <a:lumOff val="2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76" name="Ellipse 104"/>
                  <p:cNvSpPr/>
                  <p:nvPr/>
                </p:nvSpPr>
                <p:spPr>
                  <a:xfrm rot="16200000">
                    <a:off x="480713" y="2816658"/>
                    <a:ext cx="149154" cy="873363"/>
                  </a:xfrm>
                  <a:custGeom>
                    <a:avLst/>
                    <a:gdLst>
                      <a:gd name="connsiteX0" fmla="*/ 0 w 346099"/>
                      <a:gd name="connsiteY0" fmla="*/ 689652 h 1379304"/>
                      <a:gd name="connsiteX1" fmla="*/ 173050 w 346099"/>
                      <a:gd name="connsiteY1" fmla="*/ 0 h 1379304"/>
                      <a:gd name="connsiteX2" fmla="*/ 346100 w 346099"/>
                      <a:gd name="connsiteY2" fmla="*/ 689652 h 1379304"/>
                      <a:gd name="connsiteX3" fmla="*/ 173050 w 346099"/>
                      <a:gd name="connsiteY3" fmla="*/ 1379304 h 1379304"/>
                      <a:gd name="connsiteX4" fmla="*/ 0 w 346099"/>
                      <a:gd name="connsiteY4" fmla="*/ 689652 h 1379304"/>
                      <a:gd name="connsiteX0" fmla="*/ 0 w 194681"/>
                      <a:gd name="connsiteY0" fmla="*/ 708822 h 1417644"/>
                      <a:gd name="connsiteX1" fmla="*/ 173050 w 194681"/>
                      <a:gd name="connsiteY1" fmla="*/ 19170 h 1417644"/>
                      <a:gd name="connsiteX2" fmla="*/ 173050 w 194681"/>
                      <a:gd name="connsiteY2" fmla="*/ 1398474 h 1417644"/>
                      <a:gd name="connsiteX3" fmla="*/ 0 w 194681"/>
                      <a:gd name="connsiteY3" fmla="*/ 708822 h 1417644"/>
                      <a:gd name="connsiteX0" fmla="*/ 173050 w 264490"/>
                      <a:gd name="connsiteY0" fmla="*/ 1341993 h 1361163"/>
                      <a:gd name="connsiteX1" fmla="*/ 0 w 264490"/>
                      <a:gd name="connsiteY1" fmla="*/ 652341 h 1361163"/>
                      <a:gd name="connsiteX2" fmla="*/ 264490 w 264490"/>
                      <a:gd name="connsiteY2" fmla="*/ 54129 h 1361163"/>
                      <a:gd name="connsiteX0" fmla="*/ 173283 w 215147"/>
                      <a:gd name="connsiteY0" fmla="*/ 1388846 h 1403765"/>
                      <a:gd name="connsiteX1" fmla="*/ 233 w 215147"/>
                      <a:gd name="connsiteY1" fmla="*/ 699194 h 1403765"/>
                      <a:gd name="connsiteX2" fmla="*/ 215147 w 215147"/>
                      <a:gd name="connsiteY2" fmla="*/ 40391 h 1403765"/>
                      <a:gd name="connsiteX0" fmla="*/ 173283 w 215147"/>
                      <a:gd name="connsiteY0" fmla="*/ 1362501 h 1377322"/>
                      <a:gd name="connsiteX1" fmla="*/ 233 w 215147"/>
                      <a:gd name="connsiteY1" fmla="*/ 672849 h 1377322"/>
                      <a:gd name="connsiteX2" fmla="*/ 215147 w 215147"/>
                      <a:gd name="connsiteY2" fmla="*/ 41588 h 1377322"/>
                      <a:gd name="connsiteX0" fmla="*/ 180589 w 222453"/>
                      <a:gd name="connsiteY0" fmla="*/ 1363091 h 1377675"/>
                      <a:gd name="connsiteX1" fmla="*/ 223 w 222453"/>
                      <a:gd name="connsiteY1" fmla="*/ 662470 h 1377675"/>
                      <a:gd name="connsiteX2" fmla="*/ 222453 w 222453"/>
                      <a:gd name="connsiteY2" fmla="*/ 42178 h 1377675"/>
                      <a:gd name="connsiteX0" fmla="*/ 180866 w 222730"/>
                      <a:gd name="connsiteY0" fmla="*/ 1369799 h 1387131"/>
                      <a:gd name="connsiteX1" fmla="*/ 500 w 222730"/>
                      <a:gd name="connsiteY1" fmla="*/ 669178 h 1387131"/>
                      <a:gd name="connsiteX2" fmla="*/ 222730 w 222730"/>
                      <a:gd name="connsiteY2" fmla="*/ 48886 h 1387131"/>
                      <a:gd name="connsiteX0" fmla="*/ 181200 w 223064"/>
                      <a:gd name="connsiteY0" fmla="*/ 1369799 h 1393829"/>
                      <a:gd name="connsiteX1" fmla="*/ 834 w 223064"/>
                      <a:gd name="connsiteY1" fmla="*/ 669178 h 1393829"/>
                      <a:gd name="connsiteX2" fmla="*/ 223064 w 223064"/>
                      <a:gd name="connsiteY2" fmla="*/ 48886 h 1393829"/>
                      <a:gd name="connsiteX0" fmla="*/ 187930 w 222479"/>
                      <a:gd name="connsiteY0" fmla="*/ 1359407 h 1379972"/>
                      <a:gd name="connsiteX1" fmla="*/ 249 w 222479"/>
                      <a:gd name="connsiteY1" fmla="*/ 662440 h 1379972"/>
                      <a:gd name="connsiteX2" fmla="*/ 222479 w 222479"/>
                      <a:gd name="connsiteY2" fmla="*/ 42148 h 1379972"/>
                      <a:gd name="connsiteX0" fmla="*/ 187997 w 222546"/>
                      <a:gd name="connsiteY0" fmla="*/ 1359407 h 1371739"/>
                      <a:gd name="connsiteX1" fmla="*/ 316 w 222546"/>
                      <a:gd name="connsiteY1" fmla="*/ 662440 h 1371739"/>
                      <a:gd name="connsiteX2" fmla="*/ 222546 w 222546"/>
                      <a:gd name="connsiteY2" fmla="*/ 42148 h 1371739"/>
                      <a:gd name="connsiteX0" fmla="*/ 187699 w 222248"/>
                      <a:gd name="connsiteY0" fmla="*/ 1362000 h 1375250"/>
                      <a:gd name="connsiteX1" fmla="*/ 18 w 222248"/>
                      <a:gd name="connsiteY1" fmla="*/ 665033 h 1375250"/>
                      <a:gd name="connsiteX2" fmla="*/ 222248 w 222248"/>
                      <a:gd name="connsiteY2" fmla="*/ 44741 h 1375250"/>
                      <a:gd name="connsiteX0" fmla="*/ 187835 w 211411"/>
                      <a:gd name="connsiteY0" fmla="*/ 1359407 h 1371739"/>
                      <a:gd name="connsiteX1" fmla="*/ 154 w 211411"/>
                      <a:gd name="connsiteY1" fmla="*/ 662440 h 1371739"/>
                      <a:gd name="connsiteX2" fmla="*/ 211411 w 211411"/>
                      <a:gd name="connsiteY2" fmla="*/ 42148 h 1371739"/>
                      <a:gd name="connsiteX0" fmla="*/ 187683 w 187683"/>
                      <a:gd name="connsiteY0" fmla="*/ 1369325 h 1381688"/>
                      <a:gd name="connsiteX1" fmla="*/ 2 w 187683"/>
                      <a:gd name="connsiteY1" fmla="*/ 672358 h 1381688"/>
                      <a:gd name="connsiteX2" fmla="*/ 185282 w 187683"/>
                      <a:gd name="connsiteY2" fmla="*/ 41675 h 1381688"/>
                      <a:gd name="connsiteX0" fmla="*/ 187683 w 187683"/>
                      <a:gd name="connsiteY0" fmla="*/ 1362999 h 1375362"/>
                      <a:gd name="connsiteX1" fmla="*/ 2 w 187683"/>
                      <a:gd name="connsiteY1" fmla="*/ 666032 h 1375362"/>
                      <a:gd name="connsiteX2" fmla="*/ 185282 w 187683"/>
                      <a:gd name="connsiteY2" fmla="*/ 35349 h 1375362"/>
                      <a:gd name="connsiteX0" fmla="*/ 187683 w 187683"/>
                      <a:gd name="connsiteY0" fmla="*/ 1347211 h 1359574"/>
                      <a:gd name="connsiteX1" fmla="*/ 2 w 187683"/>
                      <a:gd name="connsiteY1" fmla="*/ 650244 h 1359574"/>
                      <a:gd name="connsiteX2" fmla="*/ 185282 w 187683"/>
                      <a:gd name="connsiteY2" fmla="*/ 19561 h 1359574"/>
                      <a:gd name="connsiteX0" fmla="*/ 187683 w 187683"/>
                      <a:gd name="connsiteY0" fmla="*/ 1355273 h 1367661"/>
                      <a:gd name="connsiteX1" fmla="*/ 2 w 187683"/>
                      <a:gd name="connsiteY1" fmla="*/ 658306 h 1367661"/>
                      <a:gd name="connsiteX2" fmla="*/ 185282 w 187683"/>
                      <a:gd name="connsiteY2" fmla="*/ 19351 h 1367661"/>
                      <a:gd name="connsiteX0" fmla="*/ 187683 w 188680"/>
                      <a:gd name="connsiteY0" fmla="*/ 1355273 h 1367661"/>
                      <a:gd name="connsiteX1" fmla="*/ 2 w 188680"/>
                      <a:gd name="connsiteY1" fmla="*/ 658306 h 1367661"/>
                      <a:gd name="connsiteX2" fmla="*/ 188680 w 188680"/>
                      <a:gd name="connsiteY2" fmla="*/ 19351 h 1367661"/>
                      <a:gd name="connsiteX0" fmla="*/ 187683 w 188680"/>
                      <a:gd name="connsiteY0" fmla="*/ 1338676 h 1351064"/>
                      <a:gd name="connsiteX1" fmla="*/ 2 w 188680"/>
                      <a:gd name="connsiteY1" fmla="*/ 641709 h 1351064"/>
                      <a:gd name="connsiteX2" fmla="*/ 188680 w 188680"/>
                      <a:gd name="connsiteY2" fmla="*/ 2754 h 1351064"/>
                      <a:gd name="connsiteX0" fmla="*/ 187683 w 187683"/>
                      <a:gd name="connsiteY0" fmla="*/ 1362631 h 1375019"/>
                      <a:gd name="connsiteX1" fmla="*/ 2 w 187683"/>
                      <a:gd name="connsiteY1" fmla="*/ 665664 h 1375019"/>
                      <a:gd name="connsiteX2" fmla="*/ 168293 w 187683"/>
                      <a:gd name="connsiteY2" fmla="*/ 2625 h 1375019"/>
                      <a:gd name="connsiteX0" fmla="*/ 187683 w 187683"/>
                      <a:gd name="connsiteY0" fmla="*/ 1355786 h 1368174"/>
                      <a:gd name="connsiteX1" fmla="*/ 2 w 187683"/>
                      <a:gd name="connsiteY1" fmla="*/ 658819 h 1368174"/>
                      <a:gd name="connsiteX2" fmla="*/ 171690 w 187683"/>
                      <a:gd name="connsiteY2" fmla="*/ 2661 h 1368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7683" h="1368174">
                        <a:moveTo>
                          <a:pt x="187683" y="1355786"/>
                        </a:moveTo>
                        <a:cubicBezTo>
                          <a:pt x="67401" y="1459761"/>
                          <a:pt x="402" y="881473"/>
                          <a:pt x="2" y="658819"/>
                        </a:cubicBezTo>
                        <a:cubicBezTo>
                          <a:pt x="-398" y="436165"/>
                          <a:pt x="55003" y="-39772"/>
                          <a:pt x="171690" y="2661"/>
                        </a:cubicBezTo>
                      </a:path>
                    </a:pathLst>
                  </a:custGeom>
                  <a:noFill/>
                  <a:ln w="0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  <p:sp>
            <p:nvSpPr>
              <p:cNvPr id="3" name="Forme libre 2"/>
              <p:cNvSpPr/>
              <p:nvPr/>
            </p:nvSpPr>
            <p:spPr>
              <a:xfrm>
                <a:off x="4077730" y="2209570"/>
                <a:ext cx="3867665" cy="437021"/>
              </a:xfrm>
              <a:custGeom>
                <a:avLst/>
                <a:gdLst>
                  <a:gd name="connsiteX0" fmla="*/ 0 w 3867665"/>
                  <a:gd name="connsiteY0" fmla="*/ 543742 h 568456"/>
                  <a:gd name="connsiteX1" fmla="*/ 1927654 w 3867665"/>
                  <a:gd name="connsiteY1" fmla="*/ 45 h 568456"/>
                  <a:gd name="connsiteX2" fmla="*/ 3867665 w 3867665"/>
                  <a:gd name="connsiteY2" fmla="*/ 568456 h 568456"/>
                  <a:gd name="connsiteX0" fmla="*/ 0 w 3867665"/>
                  <a:gd name="connsiteY0" fmla="*/ 469620 h 494334"/>
                  <a:gd name="connsiteX1" fmla="*/ 1927654 w 3867665"/>
                  <a:gd name="connsiteY1" fmla="*/ 63 h 494334"/>
                  <a:gd name="connsiteX2" fmla="*/ 3867665 w 3867665"/>
                  <a:gd name="connsiteY2" fmla="*/ 494334 h 494334"/>
                  <a:gd name="connsiteX0" fmla="*/ 0 w 3867665"/>
                  <a:gd name="connsiteY0" fmla="*/ 469595 h 494309"/>
                  <a:gd name="connsiteX1" fmla="*/ 1927654 w 3867665"/>
                  <a:gd name="connsiteY1" fmla="*/ 38 h 494309"/>
                  <a:gd name="connsiteX2" fmla="*/ 3867665 w 3867665"/>
                  <a:gd name="connsiteY2" fmla="*/ 494309 h 494309"/>
                  <a:gd name="connsiteX0" fmla="*/ 0 w 3867665"/>
                  <a:gd name="connsiteY0" fmla="*/ 469597 h 494311"/>
                  <a:gd name="connsiteX1" fmla="*/ 1927654 w 3867665"/>
                  <a:gd name="connsiteY1" fmla="*/ 40 h 494311"/>
                  <a:gd name="connsiteX2" fmla="*/ 3867665 w 3867665"/>
                  <a:gd name="connsiteY2" fmla="*/ 494311 h 494311"/>
                  <a:gd name="connsiteX0" fmla="*/ 0 w 3867665"/>
                  <a:gd name="connsiteY0" fmla="*/ 456009 h 480723"/>
                  <a:gd name="connsiteX1" fmla="*/ 2038865 w 3867665"/>
                  <a:gd name="connsiteY1" fmla="*/ 43 h 480723"/>
                  <a:gd name="connsiteX2" fmla="*/ 3867665 w 3867665"/>
                  <a:gd name="connsiteY2" fmla="*/ 480723 h 480723"/>
                  <a:gd name="connsiteX0" fmla="*/ 0 w 3867665"/>
                  <a:gd name="connsiteY0" fmla="*/ 456009 h 480723"/>
                  <a:gd name="connsiteX1" fmla="*/ 1964725 w 3867665"/>
                  <a:gd name="connsiteY1" fmla="*/ 43 h 480723"/>
                  <a:gd name="connsiteX2" fmla="*/ 3867665 w 3867665"/>
                  <a:gd name="connsiteY2" fmla="*/ 480723 h 480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67665" h="480723">
                    <a:moveTo>
                      <a:pt x="0" y="456009"/>
                    </a:moveTo>
                    <a:cubicBezTo>
                      <a:pt x="480883" y="293311"/>
                      <a:pt x="1320114" y="-4076"/>
                      <a:pt x="1964725" y="43"/>
                    </a:cubicBezTo>
                    <a:cubicBezTo>
                      <a:pt x="2609336" y="4162"/>
                      <a:pt x="3867665" y="480723"/>
                      <a:pt x="3867665" y="480723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  <a:headEnd type="triangle" w="lg" len="med"/>
                <a:tailEnd type="diamon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Forme libre 76"/>
              <p:cNvSpPr/>
              <p:nvPr/>
            </p:nvSpPr>
            <p:spPr>
              <a:xfrm flipV="1">
                <a:off x="4072509" y="2681001"/>
                <a:ext cx="3867665" cy="437021"/>
              </a:xfrm>
              <a:custGeom>
                <a:avLst/>
                <a:gdLst>
                  <a:gd name="connsiteX0" fmla="*/ 0 w 3867665"/>
                  <a:gd name="connsiteY0" fmla="*/ 543742 h 568456"/>
                  <a:gd name="connsiteX1" fmla="*/ 1927654 w 3867665"/>
                  <a:gd name="connsiteY1" fmla="*/ 45 h 568456"/>
                  <a:gd name="connsiteX2" fmla="*/ 3867665 w 3867665"/>
                  <a:gd name="connsiteY2" fmla="*/ 568456 h 568456"/>
                  <a:gd name="connsiteX0" fmla="*/ 0 w 3867665"/>
                  <a:gd name="connsiteY0" fmla="*/ 469620 h 494334"/>
                  <a:gd name="connsiteX1" fmla="*/ 1927654 w 3867665"/>
                  <a:gd name="connsiteY1" fmla="*/ 63 h 494334"/>
                  <a:gd name="connsiteX2" fmla="*/ 3867665 w 3867665"/>
                  <a:gd name="connsiteY2" fmla="*/ 494334 h 494334"/>
                  <a:gd name="connsiteX0" fmla="*/ 0 w 3867665"/>
                  <a:gd name="connsiteY0" fmla="*/ 469595 h 494309"/>
                  <a:gd name="connsiteX1" fmla="*/ 1927654 w 3867665"/>
                  <a:gd name="connsiteY1" fmla="*/ 38 h 494309"/>
                  <a:gd name="connsiteX2" fmla="*/ 3867665 w 3867665"/>
                  <a:gd name="connsiteY2" fmla="*/ 494309 h 494309"/>
                  <a:gd name="connsiteX0" fmla="*/ 0 w 3867665"/>
                  <a:gd name="connsiteY0" fmla="*/ 469597 h 494311"/>
                  <a:gd name="connsiteX1" fmla="*/ 1927654 w 3867665"/>
                  <a:gd name="connsiteY1" fmla="*/ 40 h 494311"/>
                  <a:gd name="connsiteX2" fmla="*/ 3867665 w 3867665"/>
                  <a:gd name="connsiteY2" fmla="*/ 494311 h 494311"/>
                  <a:gd name="connsiteX0" fmla="*/ 0 w 3867665"/>
                  <a:gd name="connsiteY0" fmla="*/ 456009 h 480723"/>
                  <a:gd name="connsiteX1" fmla="*/ 2038865 w 3867665"/>
                  <a:gd name="connsiteY1" fmla="*/ 43 h 480723"/>
                  <a:gd name="connsiteX2" fmla="*/ 3867665 w 3867665"/>
                  <a:gd name="connsiteY2" fmla="*/ 480723 h 480723"/>
                  <a:gd name="connsiteX0" fmla="*/ 0 w 3867665"/>
                  <a:gd name="connsiteY0" fmla="*/ 456009 h 480723"/>
                  <a:gd name="connsiteX1" fmla="*/ 1964725 w 3867665"/>
                  <a:gd name="connsiteY1" fmla="*/ 43 h 480723"/>
                  <a:gd name="connsiteX2" fmla="*/ 3867665 w 3867665"/>
                  <a:gd name="connsiteY2" fmla="*/ 480723 h 480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67665" h="480723">
                    <a:moveTo>
                      <a:pt x="0" y="456009"/>
                    </a:moveTo>
                    <a:cubicBezTo>
                      <a:pt x="480883" y="293311"/>
                      <a:pt x="1320114" y="-4076"/>
                      <a:pt x="1964725" y="43"/>
                    </a:cubicBezTo>
                    <a:cubicBezTo>
                      <a:pt x="2609336" y="4162"/>
                      <a:pt x="3867665" y="480723"/>
                      <a:pt x="3867665" y="480723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75000"/>
                  </a:schemeClr>
                </a:solidFill>
                <a:headEnd type="triangle" w="lg" len="med"/>
                <a:tailEnd type="diamon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8" name="Shape 66"/>
            <p:cNvSpPr txBox="1">
              <a:spLocks/>
            </p:cNvSpPr>
            <p:nvPr/>
          </p:nvSpPr>
          <p:spPr>
            <a:xfrm>
              <a:off x="3970779" y="3175096"/>
              <a:ext cx="4778104" cy="52272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641" indent="0">
                <a:buNone/>
                <a:defRPr sz="2600"/>
              </a:pPr>
              <a:r>
                <a:rPr lang="fr-FR" sz="1800" dirty="0">
                  <a:sym typeface="Wingdings"/>
                </a:rPr>
                <a:t>BH and TS do not </a:t>
              </a:r>
              <a:r>
                <a:rPr lang="fr-FR" sz="1800" dirty="0" err="1">
                  <a:sym typeface="Wingdings"/>
                </a:rPr>
                <a:t>emit</a:t>
              </a:r>
              <a:r>
                <a:rPr lang="fr-FR" sz="1800" dirty="0">
                  <a:sym typeface="Wingdings"/>
                </a:rPr>
                <a:t> light but </a:t>
              </a:r>
              <a:r>
                <a:rPr lang="fr-FR" sz="1800" b="1" dirty="0" err="1">
                  <a:sym typeface="Wingdings"/>
                </a:rPr>
                <a:t>scatter</a:t>
              </a:r>
              <a:r>
                <a:rPr lang="fr-FR" sz="1800" b="1" dirty="0">
                  <a:sym typeface="Wingdings"/>
                </a:rPr>
                <a:t> light rays</a:t>
              </a:r>
            </a:p>
          </p:txBody>
        </p:sp>
      </p:grpSp>
      <p:sp>
        <p:nvSpPr>
          <p:cNvPr id="79" name="Shape 66"/>
          <p:cNvSpPr txBox="1">
            <a:spLocks/>
          </p:cNvSpPr>
          <p:nvPr/>
        </p:nvSpPr>
        <p:spPr>
          <a:xfrm>
            <a:off x="311773" y="4942493"/>
            <a:ext cx="4778104" cy="5227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1" indent="0">
              <a:buNone/>
              <a:defRPr sz="2600"/>
            </a:pPr>
            <a:r>
              <a:rPr lang="fr-FR" sz="1800" dirty="0" err="1">
                <a:sym typeface="Wingdings"/>
              </a:rPr>
              <a:t>After</a:t>
            </a:r>
            <a:r>
              <a:rPr lang="fr-FR" sz="1800" dirty="0">
                <a:sym typeface="Wingdings"/>
              </a:rPr>
              <a:t> the </a:t>
            </a:r>
            <a:r>
              <a:rPr lang="fr-FR" sz="1800" dirty="0" err="1">
                <a:sym typeface="Wingdings"/>
              </a:rPr>
              <a:t>gravitational</a:t>
            </a:r>
            <a:r>
              <a:rPr lang="fr-FR" sz="1800" dirty="0">
                <a:sym typeface="Wingdings"/>
              </a:rPr>
              <a:t> </a:t>
            </a:r>
            <a:r>
              <a:rPr lang="fr-FR" sz="1800" dirty="0" err="1">
                <a:sym typeface="Wingdings"/>
              </a:rPr>
              <a:t>merger</a:t>
            </a:r>
            <a:r>
              <a:rPr lang="fr-FR" sz="1800" dirty="0">
                <a:sym typeface="Wingdings"/>
              </a:rPr>
              <a:t>, the final state relaxes by </a:t>
            </a:r>
            <a:r>
              <a:rPr lang="fr-FR" sz="1800" dirty="0" err="1">
                <a:sym typeface="Wingdings"/>
              </a:rPr>
              <a:t>emitting</a:t>
            </a:r>
            <a:r>
              <a:rPr lang="fr-FR" sz="1800" dirty="0">
                <a:sym typeface="Wingdings"/>
              </a:rPr>
              <a:t> a </a:t>
            </a:r>
            <a:r>
              <a:rPr lang="fr-FR" sz="1800" b="1" dirty="0" err="1" smtClean="0">
                <a:sym typeface="Wingdings"/>
              </a:rPr>
              <a:t>ringdown</a:t>
            </a:r>
            <a:r>
              <a:rPr lang="fr-FR" sz="1800" b="1" dirty="0" smtClean="0">
                <a:sym typeface="Wingdings"/>
              </a:rPr>
              <a:t> </a:t>
            </a:r>
            <a:r>
              <a:rPr lang="fr-FR" sz="1800" b="1" dirty="0" err="1" smtClean="0">
                <a:sym typeface="Wingdings"/>
              </a:rPr>
              <a:t>gravitational</a:t>
            </a:r>
            <a:r>
              <a:rPr lang="fr-FR" sz="1800" b="1" dirty="0" smtClean="0">
                <a:sym typeface="Wingdings"/>
              </a:rPr>
              <a:t> </a:t>
            </a:r>
            <a:r>
              <a:rPr lang="fr-FR" sz="1800" b="1" dirty="0" err="1">
                <a:sym typeface="Wingdings"/>
              </a:rPr>
              <a:t>wave</a:t>
            </a:r>
            <a:r>
              <a:rPr lang="fr-FR" sz="1800" b="1" dirty="0">
                <a:sym typeface="Wingdings"/>
              </a:rPr>
              <a:t> signal</a:t>
            </a:r>
            <a:r>
              <a:rPr lang="fr-FR" sz="1800" dirty="0">
                <a:sym typeface="Wingdings"/>
              </a:rPr>
              <a:t>.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4126" y="2339586"/>
            <a:ext cx="3112555" cy="44736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293" y="3967578"/>
            <a:ext cx="3966486" cy="44736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70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6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6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6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3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5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7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3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3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4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6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6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6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6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6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64" dur="16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2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6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6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5" dur="16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1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3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2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6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6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86" dur="16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1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6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1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8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6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1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3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8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9" dur="1600" fill="hold"/>
                                        <p:tgtEl>
                                          <p:spTgt spid="5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8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30" dur="16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1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3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8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41" dur="1600" fill="hold"/>
                                        <p:tgtEl>
                                          <p:spTgt spid="5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1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44" grpId="1" animBg="1"/>
      <p:bldP spid="44" grpId="2" animBg="1"/>
      <p:bldP spid="44" grpId="3" animBg="1"/>
      <p:bldP spid="44" grpId="4" animBg="1"/>
      <p:bldP spid="45" grpId="0" animBg="1"/>
      <p:bldP spid="45" grpId="1" animBg="1"/>
      <p:bldP spid="45" grpId="2" animBg="1"/>
      <p:bldP spid="45" grpId="3" animBg="1"/>
      <p:bldP spid="47" grpId="0" animBg="1"/>
      <p:bldP spid="47" grpId="1" animBg="1"/>
      <p:bldP spid="47" grpId="2" animBg="1"/>
      <p:bldP spid="47" grpId="3" animBg="1"/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79" grpId="0"/>
      <p:bldP spid="80" grpId="0" animBg="1"/>
      <p:bldP spid="8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19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Gravitational</a:t>
            </a:r>
            <a:r>
              <a:rPr lang="fr-FR" dirty="0" smtClean="0"/>
              <a:t> </a:t>
            </a:r>
            <a:r>
              <a:rPr lang="fr-FR" dirty="0" err="1" smtClean="0"/>
              <a:t>Lensing</a:t>
            </a:r>
            <a:r>
              <a:rPr lang="fr-FR" dirty="0" smtClean="0"/>
              <a:t> and Imaging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48324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Shape 66"/>
              <p:cNvSpPr txBox="1">
                <a:spLocks/>
              </p:cNvSpPr>
              <p:nvPr/>
            </p:nvSpPr>
            <p:spPr>
              <a:xfrm>
                <a:off x="-14502" y="762571"/>
                <a:ext cx="9158501" cy="196398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dirty="0" smtClean="0">
                    <a:sym typeface="Wingdings"/>
                  </a:rPr>
                  <a:t>Topological</a:t>
                </a:r>
                <a:r>
                  <a:rPr lang="fr-FR" sz="2200" dirty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Soliton</a:t>
                </a:r>
                <a:r>
                  <a:rPr lang="fr-FR" sz="2200" dirty="0" smtClean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0" i="1" smtClean="0">
                        <a:latin typeface="Cambria Math" charset="0"/>
                        <a:sym typeface="Wingdings"/>
                      </a:rPr>
                      <m:t>→</m:t>
                    </m:r>
                  </m:oMath>
                </a14:m>
                <a:r>
                  <a:rPr lang="fr-FR" sz="2200" b="1" dirty="0" smtClean="0">
                    <a:sym typeface="Wingdings"/>
                  </a:rPr>
                  <a:t> intense</a:t>
                </a:r>
                <a:r>
                  <a:rPr lang="fr-FR" sz="2200" b="1" dirty="0">
                    <a:sym typeface="Wingdings"/>
                  </a:rPr>
                  <a:t> spacetime</a:t>
                </a:r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b="1" dirty="0" err="1">
                    <a:sym typeface="Wingdings"/>
                  </a:rPr>
                  <a:t>deformation</a:t>
                </a:r>
                <a:r>
                  <a:rPr lang="fr-FR" sz="2200" b="1" dirty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latin typeface="Cambria Math" charset="0"/>
                        <a:sym typeface="Wingdings"/>
                      </a:rPr>
                      <m:t>⇒</m:t>
                    </m:r>
                  </m:oMath>
                </a14:m>
                <a:r>
                  <a:rPr lang="fr-FR" sz="2200" b="1" dirty="0">
                    <a:sym typeface="Wingdings"/>
                  </a:rPr>
                  <a:t> </a:t>
                </a:r>
                <a:r>
                  <a:rPr lang="fr-FR" sz="2200" b="1" dirty="0" smtClean="0">
                    <a:sym typeface="Wingdings"/>
                  </a:rPr>
                  <a:t>intense </a:t>
                </a:r>
                <a:r>
                  <a:rPr lang="fr-FR" sz="2200" b="1" dirty="0" err="1" smtClean="0">
                    <a:sym typeface="Wingdings"/>
                  </a:rPr>
                  <a:t>lensing</a:t>
                </a:r>
                <a:endParaRPr lang="fr-FR" sz="2200" b="1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800" b="1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dirty="0">
                    <a:sym typeface="Wingdings"/>
                  </a:rPr>
                  <a:t>Photons </a:t>
                </a:r>
                <a:r>
                  <a:rPr lang="fr-FR" sz="2200" dirty="0" err="1">
                    <a:sym typeface="Wingdings"/>
                  </a:rPr>
                  <a:t>follow</a:t>
                </a:r>
                <a:r>
                  <a:rPr lang="fr-FR" sz="2200" dirty="0">
                    <a:sym typeface="Wingdings"/>
                  </a:rPr>
                  <a:t> </a:t>
                </a:r>
                <a:r>
                  <a:rPr lang="fr-FR" sz="2200" b="1" dirty="0" err="1">
                    <a:sym typeface="Wingdings"/>
                  </a:rPr>
                  <a:t>geodesic</a:t>
                </a:r>
                <a:r>
                  <a:rPr lang="fr-FR" sz="2200" dirty="0">
                    <a:sym typeface="Wingdings"/>
                  </a:rPr>
                  <a:t> </a:t>
                </a:r>
                <a:r>
                  <a:rPr lang="fr-FR" sz="2200" b="1" dirty="0" err="1" smtClean="0">
                    <a:sym typeface="Wingdings"/>
                  </a:rPr>
                  <a:t>trajectories</a:t>
                </a:r>
                <a:endParaRPr lang="fr-FR" sz="2200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8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dirty="0" err="1">
                    <a:sym typeface="Wingdings"/>
                  </a:rPr>
                  <a:t>Like</a:t>
                </a:r>
                <a:r>
                  <a:rPr lang="fr-FR" sz="2200" dirty="0">
                    <a:sym typeface="Wingdings"/>
                  </a:rPr>
                  <a:t> black </a:t>
                </a:r>
                <a:r>
                  <a:rPr lang="fr-FR" sz="2200" dirty="0" err="1">
                    <a:sym typeface="Wingdings"/>
                  </a:rPr>
                  <a:t>holes</a:t>
                </a:r>
                <a:r>
                  <a:rPr lang="fr-FR" sz="2200" dirty="0">
                    <a:sym typeface="Wingdings"/>
                  </a:rPr>
                  <a:t>, </a:t>
                </a:r>
                <a:r>
                  <a:rPr lang="fr-FR" sz="2200" dirty="0" err="1">
                    <a:sym typeface="Wingdings"/>
                  </a:rPr>
                  <a:t>they</a:t>
                </a:r>
                <a:r>
                  <a:rPr lang="fr-FR" sz="2200" dirty="0">
                    <a:sym typeface="Wingdings"/>
                  </a:rPr>
                  <a:t> are </a:t>
                </a:r>
                <a:r>
                  <a:rPr lang="fr-FR" sz="2200" dirty="0" err="1">
                    <a:sym typeface="Wingdings"/>
                  </a:rPr>
                  <a:t>circumscribed</a:t>
                </a:r>
                <a:r>
                  <a:rPr lang="fr-FR" sz="2200" dirty="0">
                    <a:sym typeface="Wingdings"/>
                  </a:rPr>
                  <a:t> by an </a:t>
                </a:r>
                <a:r>
                  <a:rPr lang="fr-FR" sz="2200" b="1" dirty="0" smtClean="0">
                    <a:sym typeface="Wingdings"/>
                  </a:rPr>
                  <a:t>photon ring (</a:t>
                </a:r>
                <a14:m>
                  <m:oMath xmlns:m="http://schemas.openxmlformats.org/officeDocument/2006/math">
                    <m:r>
                      <a:rPr lang="fr-FR" sz="2200" b="1" i="1">
                        <a:latin typeface="Cambria Math" charset="0"/>
                        <a:sym typeface="Wingdings"/>
                      </a:rPr>
                      <m:t>∼</m:t>
                    </m:r>
                  </m:oMath>
                </a14:m>
                <a:r>
                  <a:rPr lang="fr-FR" sz="2200" b="1" dirty="0">
                    <a:sym typeface="Wingdings"/>
                  </a:rPr>
                  <a:t> shadow)</a:t>
                </a:r>
                <a:r>
                  <a:rPr lang="fr-FR" sz="2200" dirty="0">
                    <a:sym typeface="Wingdings"/>
                  </a:rPr>
                  <a:t> </a:t>
                </a:r>
                <a:r>
                  <a:rPr lang="fr-FR" sz="2200" dirty="0" err="1">
                    <a:sym typeface="Wingdings"/>
                  </a:rPr>
                  <a:t>where</a:t>
                </a:r>
                <a:r>
                  <a:rPr lang="fr-FR" sz="2200" dirty="0">
                    <a:sym typeface="Wingdings"/>
                  </a:rPr>
                  <a:t> light </a:t>
                </a:r>
                <a:r>
                  <a:rPr lang="fr-FR" sz="2200" dirty="0" err="1">
                    <a:sym typeface="Wingdings"/>
                  </a:rPr>
                  <a:t>can</a:t>
                </a:r>
                <a:r>
                  <a:rPr lang="fr-FR" sz="2200" dirty="0">
                    <a:sym typeface="Wingdings"/>
                  </a:rPr>
                  <a:t> </a:t>
                </a:r>
                <a:r>
                  <a:rPr lang="fr-FR" sz="2200" dirty="0" err="1">
                    <a:sym typeface="Wingdings"/>
                  </a:rPr>
                  <a:t>be</a:t>
                </a:r>
                <a:r>
                  <a:rPr lang="fr-FR" sz="2200" dirty="0">
                    <a:sym typeface="Wingdings"/>
                  </a:rPr>
                  <a:t> </a:t>
                </a:r>
                <a:r>
                  <a:rPr lang="fr-FR" sz="2200" dirty="0" err="1">
                    <a:sym typeface="Wingdings"/>
                  </a:rPr>
                  <a:t>trapped</a:t>
                </a:r>
                <a:r>
                  <a:rPr lang="fr-FR" sz="2200" dirty="0">
                    <a:sym typeface="Wingdings"/>
                  </a:rPr>
                  <a:t>.</a:t>
                </a: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800" dirty="0" smtClean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200" dirty="0" err="1" smtClean="0">
                    <a:sym typeface="Wingdings"/>
                  </a:rPr>
                  <a:t>However</a:t>
                </a:r>
                <a:r>
                  <a:rPr lang="fr-FR" sz="2200" dirty="0">
                    <a:sym typeface="Wingdings"/>
                  </a:rPr>
                  <a:t>, </a:t>
                </a:r>
                <a:r>
                  <a:rPr lang="fr-FR" sz="2200" dirty="0" err="1">
                    <a:sym typeface="Wingdings"/>
                  </a:rPr>
                  <a:t>incoming</a:t>
                </a:r>
                <a:r>
                  <a:rPr lang="fr-FR" sz="2200" dirty="0">
                    <a:sym typeface="Wingdings"/>
                  </a:rPr>
                  <a:t> photons </a:t>
                </a:r>
                <a:r>
                  <a:rPr lang="fr-FR" sz="2200" dirty="0" smtClean="0">
                    <a:sym typeface="Wingdings"/>
                  </a:rPr>
                  <a:t>do not </a:t>
                </a:r>
                <a:r>
                  <a:rPr lang="fr-FR" sz="2200" dirty="0" err="1" smtClean="0">
                    <a:sym typeface="Wingdings"/>
                  </a:rPr>
                  <a:t>fall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 err="1" smtClean="0">
                    <a:sym typeface="Wingdings"/>
                  </a:rPr>
                  <a:t>into</a:t>
                </a:r>
                <a:r>
                  <a:rPr lang="fr-FR" sz="2200" dirty="0" smtClean="0">
                    <a:sym typeface="Wingdings"/>
                  </a:rPr>
                  <a:t> </a:t>
                </a:r>
                <a:r>
                  <a:rPr lang="fr-FR" sz="2200" dirty="0">
                    <a:sym typeface="Wingdings"/>
                  </a:rPr>
                  <a:t>a horizon </a:t>
                </a:r>
                <a:r>
                  <a:rPr lang="fr-FR" sz="2200" b="1" dirty="0">
                    <a:sym typeface="Wingdings"/>
                  </a:rPr>
                  <a:t>(</a:t>
                </a:r>
                <a14:m>
                  <m:oMath xmlns:m="http://schemas.openxmlformats.org/officeDocument/2006/math">
                    <m:r>
                      <a:rPr lang="fr-FR" sz="2200" b="1" i="1">
                        <a:latin typeface="Cambria Math" charset="0"/>
                        <a:sym typeface="Wingdings"/>
                      </a:rPr>
                      <m:t>≠ </m:t>
                    </m:r>
                  </m:oMath>
                </a14:m>
                <a:r>
                  <a:rPr lang="fr-FR" sz="2200" b="1" dirty="0">
                    <a:sym typeface="Wingdings"/>
                  </a:rPr>
                  <a:t>shadow)  </a:t>
                </a:r>
                <a:r>
                  <a:rPr lang="fr-FR" sz="2200" dirty="0" smtClean="0">
                    <a:sym typeface="Wingdings"/>
                  </a:rPr>
                  <a:t>but </a:t>
                </a:r>
                <a:r>
                  <a:rPr lang="fr-FR" sz="2200" b="1" dirty="0" err="1" smtClean="0">
                    <a:sym typeface="Wingdings"/>
                  </a:rPr>
                  <a:t>bounce</a:t>
                </a:r>
                <a:r>
                  <a:rPr lang="fr-FR" sz="2200" b="1" dirty="0" smtClean="0">
                    <a:sym typeface="Wingdings"/>
                  </a:rPr>
                  <a:t> </a:t>
                </a:r>
                <a:r>
                  <a:rPr lang="fr-FR" sz="2200" b="1" dirty="0">
                    <a:sym typeface="Wingdings"/>
                  </a:rPr>
                  <a:t>on the </a:t>
                </a:r>
                <a:r>
                  <a:rPr lang="fr-FR" sz="2200" b="1" dirty="0" err="1">
                    <a:sym typeface="Wingdings"/>
                  </a:rPr>
                  <a:t>soliton</a:t>
                </a:r>
                <a:r>
                  <a:rPr lang="fr-FR" sz="2200" b="1" dirty="0">
                    <a:sym typeface="Wingdings"/>
                  </a:rPr>
                  <a:t> </a:t>
                </a:r>
                <a:r>
                  <a:rPr lang="fr-FR" sz="2200" b="1" dirty="0" err="1">
                    <a:sym typeface="Wingdings"/>
                  </a:rPr>
                  <a:t>after</a:t>
                </a:r>
                <a:r>
                  <a:rPr lang="fr-FR" sz="2200" b="1" dirty="0">
                    <a:sym typeface="Wingdings"/>
                  </a:rPr>
                  <a:t> a </a:t>
                </a:r>
                <a:r>
                  <a:rPr lang="fr-FR" sz="2200" b="1" dirty="0" err="1">
                    <a:sym typeface="Wingdings"/>
                  </a:rPr>
                  <a:t>chaotic</a:t>
                </a:r>
                <a:r>
                  <a:rPr lang="fr-FR" sz="2200" b="1" dirty="0">
                    <a:sym typeface="Wingdings"/>
                  </a:rPr>
                  <a:t> </a:t>
                </a:r>
                <a:r>
                  <a:rPr lang="fr-FR" sz="2200" b="1" dirty="0" err="1" smtClean="0">
                    <a:sym typeface="Wingdings"/>
                  </a:rPr>
                  <a:t>trajectory</a:t>
                </a:r>
                <a:endParaRPr lang="fr-FR" sz="2200" b="1" dirty="0">
                  <a:sym typeface="Wingdings"/>
                </a:endParaRPr>
              </a:p>
            </p:txBody>
          </p:sp>
        </mc:Choice>
        <mc:Fallback xmlns="">
          <p:sp>
            <p:nvSpPr>
              <p:cNvPr id="109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02" y="762571"/>
                <a:ext cx="9158501" cy="1963984"/>
              </a:xfrm>
              <a:prstGeom prst="rect">
                <a:avLst/>
              </a:prstGeom>
              <a:blipFill rotWithShape="0">
                <a:blip r:embed="rId2"/>
                <a:stretch>
                  <a:fillRect l="-266" t="-2174" b="-509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406" y="3796057"/>
            <a:ext cx="2689188" cy="2724013"/>
          </a:xfrm>
          <a:prstGeom prst="rect">
            <a:avLst/>
          </a:prstGeom>
        </p:spPr>
      </p:pic>
      <p:grpSp>
        <p:nvGrpSpPr>
          <p:cNvPr id="21" name="Grouper 20"/>
          <p:cNvGrpSpPr/>
          <p:nvPr/>
        </p:nvGrpSpPr>
        <p:grpSpPr>
          <a:xfrm>
            <a:off x="5511458" y="4188554"/>
            <a:ext cx="2228709" cy="828446"/>
            <a:chOff x="5511456" y="4188554"/>
            <a:chExt cx="2228709" cy="828446"/>
          </a:xfrm>
        </p:grpSpPr>
        <p:cxnSp>
          <p:nvCxnSpPr>
            <p:cNvPr id="5" name="Connecteur en angle 4"/>
            <p:cNvCxnSpPr/>
            <p:nvPr/>
          </p:nvCxnSpPr>
          <p:spPr>
            <a:xfrm flipV="1">
              <a:off x="5511456" y="4342443"/>
              <a:ext cx="1424065" cy="674557"/>
            </a:xfrm>
            <a:prstGeom prst="bentConnector3">
              <a:avLst>
                <a:gd name="adj1" fmla="val 57"/>
              </a:avLst>
            </a:prstGeom>
            <a:ln>
              <a:headEnd type="triangle" w="lg" len="med"/>
              <a:tailEnd type="diamon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6935521" y="4188554"/>
              <a:ext cx="804644" cy="30777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rgbClr val="C00000"/>
                  </a:solidFill>
                </a:rPr>
                <a:t>Light </a:t>
              </a:r>
              <a:r>
                <a:rPr lang="fr-FR" sz="1400" dirty="0" smtClean="0">
                  <a:solidFill>
                    <a:srgbClr val="C00000"/>
                  </a:solidFill>
                </a:rPr>
                <a:t>ray</a:t>
              </a:r>
              <a:endParaRPr lang="fr-FR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4681056" y="5368954"/>
            <a:ext cx="3013263" cy="913888"/>
            <a:chOff x="4681056" y="5368954"/>
            <a:chExt cx="3013263" cy="913888"/>
          </a:xfrm>
        </p:grpSpPr>
        <p:cxnSp>
          <p:nvCxnSpPr>
            <p:cNvPr id="12" name="Connecteur droit avec flèche 11"/>
            <p:cNvCxnSpPr/>
            <p:nvPr/>
          </p:nvCxnSpPr>
          <p:spPr>
            <a:xfrm flipH="1" flipV="1">
              <a:off x="4681056" y="5368954"/>
              <a:ext cx="1178591" cy="760001"/>
            </a:xfrm>
            <a:prstGeom prst="straightConnector1">
              <a:avLst/>
            </a:prstGeom>
            <a:ln>
              <a:tailEnd type="triangle" w="lg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5855453" y="6128954"/>
              <a:ext cx="764533" cy="0"/>
            </a:xfrm>
            <a:prstGeom prst="line">
              <a:avLst/>
            </a:prstGeom>
            <a:ln>
              <a:tailEnd type="diamon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6619986" y="5975065"/>
              <a:ext cx="1074333" cy="30777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accent3">
                      <a:lumMod val="75000"/>
                    </a:schemeClr>
                  </a:solidFill>
                </a:rPr>
                <a:t>Photon </a:t>
              </a:r>
              <a:r>
                <a:rPr lang="fr-FR" sz="1400" dirty="0">
                  <a:solidFill>
                    <a:schemeClr val="accent3">
                      <a:lumMod val="75000"/>
                    </a:schemeClr>
                  </a:solidFill>
                </a:rPr>
                <a:t>Ring</a:t>
              </a: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1593857" y="4132144"/>
            <a:ext cx="2978145" cy="828446"/>
            <a:chOff x="1593855" y="4132144"/>
            <a:chExt cx="2978145" cy="828446"/>
          </a:xfrm>
        </p:grpSpPr>
        <p:cxnSp>
          <p:nvCxnSpPr>
            <p:cNvPr id="14" name="Connecteur en angle 13"/>
            <p:cNvCxnSpPr/>
            <p:nvPr/>
          </p:nvCxnSpPr>
          <p:spPr>
            <a:xfrm flipH="1" flipV="1">
              <a:off x="3147935" y="4286033"/>
              <a:ext cx="1424065" cy="674557"/>
            </a:xfrm>
            <a:prstGeom prst="bentConnector3">
              <a:avLst>
                <a:gd name="adj1" fmla="val 57"/>
              </a:avLst>
            </a:prstGeom>
            <a:ln>
              <a:headEnd type="triangle" w="lg" len="med"/>
              <a:tailEnd type="diamon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1593855" y="4132144"/>
              <a:ext cx="1554080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 err="1">
                  <a:solidFill>
                    <a:schemeClr val="accent1">
                      <a:lumMod val="75000"/>
                    </a:schemeClr>
                  </a:solidFill>
                </a:rPr>
                <a:t>Topological</a:t>
              </a:r>
              <a:r>
                <a:rPr lang="fr-FR" sz="14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r-FR" sz="1400" dirty="0" err="1">
                  <a:solidFill>
                    <a:schemeClr val="accent1">
                      <a:lumMod val="75000"/>
                    </a:schemeClr>
                  </a:solidFill>
                </a:rPr>
                <a:t>Soliton</a:t>
              </a:r>
              <a:endParaRPr lang="fr-FR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" y="6235446"/>
            <a:ext cx="33457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Bah, Berti, PH  </a:t>
            </a:r>
            <a:r>
              <a:rPr lang="ur-PK" sz="130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22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" y="1302477"/>
            <a:ext cx="8913603" cy="44736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4128" y="1882435"/>
            <a:ext cx="8913603" cy="76207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4125" y="2695485"/>
            <a:ext cx="9069878" cy="76207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8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Imaging </a:t>
            </a:r>
            <a:r>
              <a:rPr lang="fr-FR" dirty="0" err="1" smtClean="0"/>
              <a:t>Topological</a:t>
            </a:r>
            <a:r>
              <a:rPr lang="fr-FR" dirty="0" smtClean="0"/>
              <a:t> </a:t>
            </a:r>
            <a:r>
              <a:rPr lang="fr-FR" dirty="0" err="1" smtClean="0"/>
              <a:t>Solitons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25077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Shape 66"/>
          <p:cNvSpPr txBox="1">
            <a:spLocks/>
          </p:cNvSpPr>
          <p:nvPr/>
        </p:nvSpPr>
        <p:spPr>
          <a:xfrm>
            <a:off x="-14501" y="762571"/>
            <a:ext cx="9108504" cy="19639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841" indent="-457200">
              <a:buFont typeface="Wingdings" charset="2"/>
              <a:buChar char="§"/>
              <a:defRPr sz="2600"/>
            </a:pPr>
            <a:r>
              <a:rPr lang="fr-FR" sz="2200" u="sng" dirty="0" err="1">
                <a:sym typeface="Wingdings"/>
              </a:rPr>
              <a:t>What</a:t>
            </a:r>
            <a:r>
              <a:rPr lang="fr-FR" sz="2200" u="sng" dirty="0">
                <a:sym typeface="Wingdings"/>
              </a:rPr>
              <a:t> do </a:t>
            </a:r>
            <a:r>
              <a:rPr lang="fr-FR" sz="2200" u="sng" dirty="0" err="1">
                <a:sym typeface="Wingdings"/>
              </a:rPr>
              <a:t>Topological</a:t>
            </a:r>
            <a:r>
              <a:rPr lang="fr-FR" sz="2200" u="sng" dirty="0">
                <a:sym typeface="Wingdings"/>
              </a:rPr>
              <a:t> </a:t>
            </a:r>
            <a:r>
              <a:rPr lang="fr-FR" sz="2200" u="sng" dirty="0" err="1">
                <a:sym typeface="Wingdings"/>
              </a:rPr>
              <a:t>solitons</a:t>
            </a:r>
            <a:r>
              <a:rPr lang="fr-FR" sz="2200" u="sng" dirty="0">
                <a:sym typeface="Wingdings"/>
              </a:rPr>
              <a:t> look </a:t>
            </a:r>
            <a:r>
              <a:rPr lang="fr-FR" sz="2200" u="sng" dirty="0" err="1">
                <a:sym typeface="Wingdings"/>
              </a:rPr>
              <a:t>like</a:t>
            </a:r>
            <a:r>
              <a:rPr lang="fr-FR" sz="2200" u="sng" dirty="0">
                <a:sym typeface="Wingdings"/>
              </a:rPr>
              <a:t> in the </a:t>
            </a:r>
            <a:r>
              <a:rPr lang="fr-FR" sz="2200" u="sng" dirty="0" err="1">
                <a:sym typeface="Wingdings"/>
              </a:rPr>
              <a:t>sky</a:t>
            </a:r>
            <a:r>
              <a:rPr lang="fr-FR" sz="2200" u="sng" dirty="0">
                <a:sym typeface="Wingdings"/>
              </a:rPr>
              <a:t>? </a:t>
            </a:r>
          </a:p>
          <a:p>
            <a:pPr marL="897891" lvl="1" indent="-457200">
              <a:buFont typeface="+mj-lt"/>
              <a:buAutoNum type="arabicPeriod"/>
              <a:defRPr sz="2600"/>
            </a:pPr>
            <a:r>
              <a:rPr lang="fr-FR" sz="1600" dirty="0" err="1">
                <a:sym typeface="Wingdings"/>
              </a:rPr>
              <a:t>Build</a:t>
            </a:r>
            <a:r>
              <a:rPr lang="fr-FR" sz="1600" dirty="0">
                <a:sym typeface="Wingdings"/>
              </a:rPr>
              <a:t> a ray </a:t>
            </a:r>
            <a:r>
              <a:rPr lang="fr-FR" sz="1600" dirty="0" err="1">
                <a:sym typeface="Wingdings"/>
              </a:rPr>
              <a:t>tracing</a:t>
            </a:r>
            <a:r>
              <a:rPr lang="fr-FR" sz="1600" dirty="0">
                <a:sym typeface="Wingdings"/>
              </a:rPr>
              <a:t> code</a:t>
            </a:r>
          </a:p>
          <a:p>
            <a:pPr marL="897891" lvl="1" indent="-457200">
              <a:buFont typeface="+mj-lt"/>
              <a:buAutoNum type="arabicPeriod"/>
              <a:defRPr sz="2600"/>
            </a:pPr>
            <a:r>
              <a:rPr lang="fr-FR" sz="1600" dirty="0">
                <a:sym typeface="Wingdings"/>
              </a:rPr>
              <a:t>Shoot 10</a:t>
            </a:r>
            <a:r>
              <a:rPr lang="fr-FR" sz="1600" baseline="30000" dirty="0">
                <a:sym typeface="Wingdings"/>
              </a:rPr>
              <a:t>6</a:t>
            </a:r>
            <a:r>
              <a:rPr lang="fr-FR" sz="1600" dirty="0">
                <a:sym typeface="Wingdings"/>
              </a:rPr>
              <a:t> light rays </a:t>
            </a:r>
            <a:r>
              <a:rPr lang="fr-FR" sz="1600" dirty="0" err="1">
                <a:sym typeface="Wingdings"/>
              </a:rPr>
              <a:t>from</a:t>
            </a:r>
            <a:r>
              <a:rPr lang="fr-FR" sz="1600" dirty="0">
                <a:sym typeface="Wingdings"/>
              </a:rPr>
              <a:t> a </a:t>
            </a:r>
            <a:r>
              <a:rPr lang="fr-FR" sz="1600" dirty="0" err="1">
                <a:sym typeface="Wingdings"/>
              </a:rPr>
              <a:t>celestial</a:t>
            </a:r>
            <a:r>
              <a:rPr lang="fr-FR" sz="1600" dirty="0">
                <a:sym typeface="Wingdings"/>
              </a:rPr>
              <a:t> </a:t>
            </a:r>
            <a:r>
              <a:rPr lang="fr-FR" sz="1600" dirty="0" err="1">
                <a:sym typeface="Wingdings"/>
              </a:rPr>
              <a:t>sphere</a:t>
            </a:r>
            <a:endParaRPr lang="fr-FR" sz="1600" dirty="0">
              <a:sym typeface="Wingdings"/>
            </a:endParaRPr>
          </a:p>
          <a:p>
            <a:pPr marL="897891" lvl="1" indent="-457200">
              <a:buFont typeface="+mj-lt"/>
              <a:buAutoNum type="arabicPeriod"/>
              <a:defRPr sz="2600"/>
            </a:pPr>
            <a:r>
              <a:rPr lang="fr-FR" sz="1600" dirty="0" err="1">
                <a:sym typeface="Wingdings"/>
              </a:rPr>
              <a:t>Reconstruct</a:t>
            </a:r>
            <a:r>
              <a:rPr lang="fr-FR" sz="1600" dirty="0">
                <a:sym typeface="Wingdings"/>
              </a:rPr>
              <a:t> the </a:t>
            </a:r>
            <a:r>
              <a:rPr lang="fr-FR" sz="1600" dirty="0" err="1">
                <a:sym typeface="Wingdings"/>
              </a:rPr>
              <a:t>picture</a:t>
            </a:r>
            <a:r>
              <a:rPr lang="fr-FR" sz="1600" dirty="0">
                <a:sym typeface="Wingdings"/>
              </a:rPr>
              <a:t> as </a:t>
            </a:r>
            <a:r>
              <a:rPr lang="fr-FR" sz="1600" dirty="0" err="1">
                <a:sym typeface="Wingdings"/>
              </a:rPr>
              <a:t>seen</a:t>
            </a:r>
            <a:r>
              <a:rPr lang="fr-FR" sz="1600" dirty="0">
                <a:sym typeface="Wingdings"/>
              </a:rPr>
              <a:t> </a:t>
            </a:r>
            <a:r>
              <a:rPr lang="fr-FR" sz="1600" dirty="0" err="1">
                <a:sym typeface="Wingdings"/>
              </a:rPr>
              <a:t>from</a:t>
            </a:r>
            <a:r>
              <a:rPr lang="fr-FR" sz="1600" dirty="0">
                <a:sym typeface="Wingdings"/>
              </a:rPr>
              <a:t> a distant observer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03731" y="1116624"/>
            <a:ext cx="33457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Bah, Berti, PH  </a:t>
            </a:r>
            <a:r>
              <a:rPr lang="ur-PK" sz="130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22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7708" y="869227"/>
            <a:ext cx="1948527" cy="1948528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498237" y="3039041"/>
            <a:ext cx="1623553" cy="2117932"/>
            <a:chOff x="1284791" y="2200707"/>
            <a:chExt cx="1623553" cy="2117932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4791" y="2698639"/>
              <a:ext cx="1623553" cy="1620000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1543286" y="2200707"/>
              <a:ext cx="1104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u="sng" dirty="0">
                  <a:latin typeface="Times New Roman" charset="0"/>
                  <a:ea typeface="Times New Roman" charset="0"/>
                  <a:cs typeface="Times New Roman" charset="0"/>
                </a:rPr>
                <a:t>Flat </a:t>
              </a:r>
              <a:r>
                <a:rPr lang="fr-FR" sz="1600" u="sng" dirty="0" err="1">
                  <a:latin typeface="Times New Roman" charset="0"/>
                  <a:ea typeface="Times New Roman" charset="0"/>
                  <a:cs typeface="Times New Roman" charset="0"/>
                </a:rPr>
                <a:t>Space</a:t>
              </a:r>
              <a:r>
                <a:rPr lang="fr-FR" sz="1600" u="sng" dirty="0">
                  <a:latin typeface="Times New Roman" charset="0"/>
                  <a:ea typeface="Times New Roman" charset="0"/>
                  <a:cs typeface="Times New Roman" charset="0"/>
                </a:rPr>
                <a:t>:</a:t>
              </a:r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459" y="3543237"/>
            <a:ext cx="1623040" cy="1620000"/>
          </a:xfrm>
          <a:prstGeom prst="rect">
            <a:avLst/>
          </a:prstGeom>
        </p:spPr>
      </p:pic>
      <p:sp>
        <p:nvSpPr>
          <p:cNvPr id="114" name="ZoneTexte 113"/>
          <p:cNvSpPr txBox="1"/>
          <p:nvPr/>
        </p:nvSpPr>
        <p:spPr>
          <a:xfrm>
            <a:off x="2673269" y="3039041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 err="1">
                <a:latin typeface="Times New Roman" charset="0"/>
                <a:ea typeface="Times New Roman" charset="0"/>
                <a:cs typeface="Times New Roman" charset="0"/>
              </a:rPr>
              <a:t>Schwarzschild</a:t>
            </a:r>
            <a:r>
              <a:rPr lang="fr-FR" sz="1600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p:sp>
        <p:nvSpPr>
          <p:cNvPr id="139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20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Rectangle à coins arrondis 92"/>
          <p:cNvSpPr/>
          <p:nvPr/>
        </p:nvSpPr>
        <p:spPr>
          <a:xfrm>
            <a:off x="2551200" y="5559944"/>
            <a:ext cx="3977101" cy="7899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Photon Rings </a:t>
            </a:r>
            <a:r>
              <a:rPr lang="fr-FR" sz="1600" b="1" dirty="0">
                <a:solidFill>
                  <a:schemeClr val="tx1"/>
                </a:solidFill>
              </a:rPr>
              <a:t>match </a:t>
            </a:r>
            <a:r>
              <a:rPr lang="fr-FR" sz="1600" b="1" dirty="0" err="1">
                <a:solidFill>
                  <a:schemeClr val="tx1"/>
                </a:solidFill>
              </a:rPr>
              <a:t>with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Schwarzschild</a:t>
            </a:r>
            <a:r>
              <a:rPr lang="fr-FR" sz="1600" b="1" dirty="0">
                <a:solidFill>
                  <a:schemeClr val="tx1"/>
                </a:solidFill>
              </a:rPr>
              <a:t> Shadow</a:t>
            </a:r>
            <a:r>
              <a:rPr lang="fr-FR" sz="1600" dirty="0">
                <a:solidFill>
                  <a:schemeClr val="tx1"/>
                </a:solidFill>
              </a:rPr>
              <a:t> in size and </a:t>
            </a:r>
            <a:r>
              <a:rPr lang="fr-FR" sz="1600" dirty="0" err="1">
                <a:solidFill>
                  <a:schemeClr val="tx1"/>
                </a:solidFill>
              </a:rPr>
              <a:t>scattering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properties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94" name="Image 93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41" y="3536973"/>
            <a:ext cx="1620000" cy="1620000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805" y="3536973"/>
            <a:ext cx="1620000" cy="1620000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6605" y="3091845"/>
            <a:ext cx="1600200" cy="285750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7708" y="3091845"/>
            <a:ext cx="1724025" cy="285750"/>
          </a:xfrm>
          <a:prstGeom prst="rect">
            <a:avLst/>
          </a:prstGeom>
        </p:spPr>
      </p:pic>
      <p:grpSp>
        <p:nvGrpSpPr>
          <p:cNvPr id="104" name="Grouper 103"/>
          <p:cNvGrpSpPr/>
          <p:nvPr/>
        </p:nvGrpSpPr>
        <p:grpSpPr>
          <a:xfrm>
            <a:off x="2308998" y="2879394"/>
            <a:ext cx="2173482" cy="2525908"/>
            <a:chOff x="3331607" y="2014176"/>
            <a:chExt cx="2390830" cy="4474800"/>
          </a:xfrm>
        </p:grpSpPr>
        <p:cxnSp>
          <p:nvCxnSpPr>
            <p:cNvPr id="107" name="Connecteur droit 106"/>
            <p:cNvCxnSpPr/>
            <p:nvPr/>
          </p:nvCxnSpPr>
          <p:spPr>
            <a:xfrm flipV="1">
              <a:off x="3331607" y="2014176"/>
              <a:ext cx="0" cy="4474800"/>
            </a:xfrm>
            <a:prstGeom prst="line">
              <a:avLst/>
            </a:prstGeom>
            <a:ln w="3175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 rot="16200000">
              <a:off x="3485037" y="4251576"/>
              <a:ext cx="4474800" cy="0"/>
            </a:xfrm>
            <a:prstGeom prst="line">
              <a:avLst/>
            </a:prstGeom>
            <a:ln w="3175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er 120"/>
          <p:cNvGrpSpPr/>
          <p:nvPr/>
        </p:nvGrpSpPr>
        <p:grpSpPr>
          <a:xfrm>
            <a:off x="4480305" y="2879394"/>
            <a:ext cx="2173482" cy="2525908"/>
            <a:chOff x="3331607" y="2014176"/>
            <a:chExt cx="2390830" cy="4474800"/>
          </a:xfrm>
        </p:grpSpPr>
        <p:cxnSp>
          <p:nvCxnSpPr>
            <p:cNvPr id="124" name="Connecteur droit 123"/>
            <p:cNvCxnSpPr/>
            <p:nvPr/>
          </p:nvCxnSpPr>
          <p:spPr>
            <a:xfrm flipV="1">
              <a:off x="3331607" y="2014176"/>
              <a:ext cx="0" cy="4474800"/>
            </a:xfrm>
            <a:prstGeom prst="line">
              <a:avLst/>
            </a:prstGeom>
            <a:ln w="3175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 rot="16200000">
              <a:off x="3485037" y="4251576"/>
              <a:ext cx="4474800" cy="0"/>
            </a:xfrm>
            <a:prstGeom prst="line">
              <a:avLst/>
            </a:prstGeom>
            <a:ln w="3175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525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Imaging </a:t>
            </a:r>
            <a:r>
              <a:rPr lang="fr-FR" dirty="0" err="1" smtClean="0"/>
              <a:t>Topological</a:t>
            </a:r>
            <a:r>
              <a:rPr lang="fr-FR" dirty="0" smtClean="0"/>
              <a:t> </a:t>
            </a:r>
            <a:r>
              <a:rPr lang="fr-FR" dirty="0" err="1" smtClean="0"/>
              <a:t>Solitons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25077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Shape 66"/>
              <p:cNvSpPr txBox="1">
                <a:spLocks/>
              </p:cNvSpPr>
              <p:nvPr/>
            </p:nvSpPr>
            <p:spPr>
              <a:xfrm>
                <a:off x="-14500" y="762571"/>
                <a:ext cx="7027301" cy="196398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000" dirty="0">
                    <a:sym typeface="Wingdings"/>
                  </a:rPr>
                  <a:t>Use a </a:t>
                </a:r>
                <a:r>
                  <a:rPr lang="fr-FR" sz="2000" b="1" dirty="0">
                    <a:sym typeface="Wingdings"/>
                  </a:rPr>
                  <a:t>star patch</a:t>
                </a:r>
                <a:r>
                  <a:rPr lang="fr-FR" sz="2000" dirty="0">
                    <a:sym typeface="Wingdings"/>
                  </a:rPr>
                  <a:t> for more ``</a:t>
                </a:r>
                <a:r>
                  <a:rPr lang="fr-FR" sz="2000" dirty="0" err="1">
                    <a:sym typeface="Wingdings"/>
                  </a:rPr>
                  <a:t>arty</a:t>
                </a:r>
                <a:r>
                  <a:rPr lang="fr-FR" sz="2000" dirty="0">
                    <a:sym typeface="Wingdings"/>
                  </a:rPr>
                  <a:t>’’ </a:t>
                </a:r>
                <a:r>
                  <a:rPr lang="fr-FR" sz="2000" dirty="0" err="1">
                    <a:sym typeface="Wingdings"/>
                  </a:rPr>
                  <a:t>imaging</a:t>
                </a:r>
                <a:endParaRPr lang="fr-FR" sz="20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000" dirty="0" err="1">
                    <a:sym typeface="Wingdings"/>
                  </a:rPr>
                  <a:t>Incoming</a:t>
                </a:r>
                <a:r>
                  <a:rPr lang="fr-FR" sz="2000" dirty="0">
                    <a:sym typeface="Wingdings"/>
                  </a:rPr>
                  <a:t> light endures </a:t>
                </a:r>
                <a:r>
                  <a:rPr lang="fr-FR" sz="2000" b="1" dirty="0">
                    <a:sym typeface="Wingdings"/>
                  </a:rPr>
                  <a:t>high </a:t>
                </a:r>
                <a:r>
                  <a:rPr lang="fr-FR" sz="2000" b="1" dirty="0" err="1">
                    <a:sym typeface="Wingdings"/>
                  </a:rPr>
                  <a:t>redshift</a:t>
                </a:r>
                <a:r>
                  <a:rPr lang="fr-FR" sz="2000" b="1" dirty="0">
                    <a:sym typeface="Wingdings"/>
                  </a:rPr>
                  <a:t> and </a:t>
                </a:r>
                <a:r>
                  <a:rPr lang="fr-FR" sz="2000" b="1" dirty="0" err="1">
                    <a:sym typeface="Wingdings"/>
                  </a:rPr>
                  <a:t>chaotic</a:t>
                </a:r>
                <a:r>
                  <a:rPr lang="fr-FR" sz="2000" b="1" dirty="0">
                    <a:sym typeface="Wingdings"/>
                  </a:rPr>
                  <a:t> </a:t>
                </a:r>
                <a:r>
                  <a:rPr lang="fr-FR" sz="2000" b="1" dirty="0" err="1">
                    <a:sym typeface="Wingdings"/>
                  </a:rPr>
                  <a:t>trajectories</a:t>
                </a:r>
                <a:r>
                  <a:rPr lang="fr-FR" sz="2000" dirty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charset="0"/>
                        <a:sym typeface="Wingdings"/>
                      </a:rPr>
                      <m:t>→</m:t>
                    </m:r>
                  </m:oMath>
                </a14:m>
                <a:r>
                  <a:rPr lang="fr-FR" sz="2000" dirty="0">
                    <a:sym typeface="Wingdings"/>
                  </a:rPr>
                  <a:t> </a:t>
                </a:r>
                <a:r>
                  <a:rPr lang="fr-FR" sz="2000" dirty="0" err="1">
                    <a:sym typeface="Wingdings"/>
                  </a:rPr>
                  <a:t>intensity</a:t>
                </a:r>
                <a:r>
                  <a:rPr lang="fr-FR" sz="2000" dirty="0">
                    <a:sym typeface="Wingdings"/>
                  </a:rPr>
                  <a:t> </a:t>
                </a:r>
                <a:r>
                  <a:rPr lang="fr-FR" sz="2000" dirty="0" err="1">
                    <a:sym typeface="Wingdings"/>
                  </a:rPr>
                  <a:t>should</a:t>
                </a:r>
                <a:r>
                  <a:rPr lang="fr-FR" sz="2000" dirty="0">
                    <a:sym typeface="Wingdings"/>
                  </a:rPr>
                  <a:t> </a:t>
                </a:r>
                <a:r>
                  <a:rPr lang="fr-FR" sz="2000" dirty="0" err="1">
                    <a:sym typeface="Wingdings"/>
                  </a:rPr>
                  <a:t>be</a:t>
                </a:r>
                <a:r>
                  <a:rPr lang="fr-FR" sz="2000" dirty="0">
                    <a:sym typeface="Wingdings"/>
                  </a:rPr>
                  <a:t> </a:t>
                </a:r>
                <a:r>
                  <a:rPr lang="fr-FR" sz="2000" dirty="0" err="1">
                    <a:sym typeface="Wingdings"/>
                  </a:rPr>
                  <a:t>suppressed</a:t>
                </a:r>
                <a:r>
                  <a:rPr lang="fr-FR" sz="2000" dirty="0">
                    <a:sym typeface="Wingdings"/>
                  </a:rPr>
                  <a:t> </a:t>
                </a:r>
                <a:r>
                  <a:rPr lang="fr-FR" sz="2000" dirty="0" err="1">
                    <a:sym typeface="Wingdings"/>
                  </a:rPr>
                  <a:t>beyond</a:t>
                </a:r>
                <a:r>
                  <a:rPr lang="fr-FR" sz="2000" dirty="0">
                    <a:sym typeface="Wingdings"/>
                  </a:rPr>
                  <a:t> the probe </a:t>
                </a:r>
                <a:r>
                  <a:rPr lang="fr-FR" sz="2000" dirty="0" err="1">
                    <a:sym typeface="Wingdings"/>
                  </a:rPr>
                  <a:t>limit</a:t>
                </a:r>
                <a:endParaRPr lang="fr-FR" sz="22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u="sng" dirty="0">
                  <a:sym typeface="Wingdings"/>
                </a:endParaRPr>
              </a:p>
            </p:txBody>
          </p:sp>
        </mc:Choice>
        <mc:Fallback xmlns="">
          <p:sp>
            <p:nvSpPr>
              <p:cNvPr id="109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00" y="762571"/>
                <a:ext cx="7027301" cy="1963984"/>
              </a:xfrm>
              <a:prstGeom prst="rect">
                <a:avLst/>
              </a:prstGeom>
              <a:blipFill rotWithShape="0">
                <a:blip r:embed="rId8"/>
                <a:stretch>
                  <a:fillRect l="-174" t="-1553" r="-2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100752" y="837134"/>
            <a:ext cx="33457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Bah, Berti, PH  </a:t>
            </a:r>
            <a:r>
              <a:rPr lang="ur-PK" sz="130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22</a:t>
            </a:r>
          </a:p>
        </p:txBody>
      </p:sp>
      <p:sp>
        <p:nvSpPr>
          <p:cNvPr id="117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21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56732" y="3039041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>
                <a:latin typeface="Times New Roman" charset="0"/>
                <a:ea typeface="Times New Roman" charset="0"/>
                <a:cs typeface="Times New Roman" charset="0"/>
              </a:rPr>
              <a:t>Flat </a:t>
            </a:r>
            <a:r>
              <a:rPr lang="fr-FR" sz="1600" u="sng" dirty="0" err="1">
                <a:latin typeface="Times New Roman" charset="0"/>
                <a:ea typeface="Times New Roman" charset="0"/>
                <a:cs typeface="Times New Roman" charset="0"/>
              </a:rPr>
              <a:t>Space</a:t>
            </a:r>
            <a:r>
              <a:rPr lang="fr-FR" sz="1600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673269" y="3039041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 err="1">
                <a:latin typeface="Times New Roman" charset="0"/>
                <a:ea typeface="Times New Roman" charset="0"/>
                <a:cs typeface="Times New Roman" charset="0"/>
              </a:rPr>
              <a:t>Schwarzschild</a:t>
            </a:r>
            <a:r>
              <a:rPr lang="fr-FR" sz="1600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6605" y="3091845"/>
            <a:ext cx="1600200" cy="28575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7708" y="3091845"/>
            <a:ext cx="1724025" cy="285750"/>
          </a:xfrm>
          <a:prstGeom prst="rect">
            <a:avLst/>
          </a:prstGeom>
        </p:spPr>
      </p:pic>
      <p:grpSp>
        <p:nvGrpSpPr>
          <p:cNvPr id="36" name="Grouper 35"/>
          <p:cNvGrpSpPr/>
          <p:nvPr/>
        </p:nvGrpSpPr>
        <p:grpSpPr>
          <a:xfrm>
            <a:off x="2308998" y="2879394"/>
            <a:ext cx="2173482" cy="2525908"/>
            <a:chOff x="3331607" y="2014176"/>
            <a:chExt cx="2390830" cy="4474800"/>
          </a:xfrm>
        </p:grpSpPr>
        <p:cxnSp>
          <p:nvCxnSpPr>
            <p:cNvPr id="37" name="Connecteur droit 36"/>
            <p:cNvCxnSpPr/>
            <p:nvPr/>
          </p:nvCxnSpPr>
          <p:spPr>
            <a:xfrm flipV="1">
              <a:off x="3331607" y="2014176"/>
              <a:ext cx="0" cy="4474800"/>
            </a:xfrm>
            <a:prstGeom prst="line">
              <a:avLst/>
            </a:prstGeom>
            <a:ln w="3175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rot="16200000">
              <a:off x="3485037" y="4251576"/>
              <a:ext cx="4474800" cy="0"/>
            </a:xfrm>
            <a:prstGeom prst="line">
              <a:avLst/>
            </a:prstGeom>
            <a:ln w="3175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r 41"/>
          <p:cNvGrpSpPr/>
          <p:nvPr/>
        </p:nvGrpSpPr>
        <p:grpSpPr>
          <a:xfrm>
            <a:off x="4480305" y="2879394"/>
            <a:ext cx="2173482" cy="2525908"/>
            <a:chOff x="3331607" y="2014176"/>
            <a:chExt cx="2390830" cy="4474800"/>
          </a:xfrm>
        </p:grpSpPr>
        <p:cxnSp>
          <p:nvCxnSpPr>
            <p:cNvPr id="43" name="Connecteur droit 42"/>
            <p:cNvCxnSpPr/>
            <p:nvPr/>
          </p:nvCxnSpPr>
          <p:spPr>
            <a:xfrm flipV="1">
              <a:off x="3331607" y="2014176"/>
              <a:ext cx="0" cy="4474800"/>
            </a:xfrm>
            <a:prstGeom prst="line">
              <a:avLst/>
            </a:prstGeom>
            <a:ln w="3175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rot="16200000">
              <a:off x="3485037" y="4251576"/>
              <a:ext cx="4474800" cy="0"/>
            </a:xfrm>
            <a:prstGeom prst="line">
              <a:avLst/>
            </a:prstGeom>
            <a:ln w="3175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Image 92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7708" y="837134"/>
            <a:ext cx="1985564" cy="1947132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565" y="3531312"/>
            <a:ext cx="1620000" cy="1620000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58" y="3531312"/>
            <a:ext cx="1620000" cy="162000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71" y="3531312"/>
            <a:ext cx="1620000" cy="1620000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77" y="3531312"/>
            <a:ext cx="1620000" cy="1620000"/>
          </a:xfrm>
          <a:prstGeom prst="rect">
            <a:avLst/>
          </a:prstGeom>
        </p:spPr>
      </p:pic>
      <p:sp>
        <p:nvSpPr>
          <p:cNvPr id="50" name="Ellipse 49"/>
          <p:cNvSpPr/>
          <p:nvPr/>
        </p:nvSpPr>
        <p:spPr>
          <a:xfrm>
            <a:off x="7320377" y="3936312"/>
            <a:ext cx="831600" cy="810000"/>
          </a:xfrm>
          <a:prstGeom prst="ellipse">
            <a:avLst/>
          </a:prstGeom>
          <a:solidFill>
            <a:schemeClr val="tx1">
              <a:alpha val="6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00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Imaging </a:t>
            </a:r>
            <a:r>
              <a:rPr lang="fr-FR" dirty="0" err="1" smtClean="0"/>
              <a:t>Topological</a:t>
            </a:r>
            <a:r>
              <a:rPr lang="fr-FR" dirty="0" smtClean="0"/>
              <a:t> </a:t>
            </a:r>
            <a:r>
              <a:rPr lang="fr-FR" dirty="0" err="1" smtClean="0"/>
              <a:t>Solitons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225077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Shape 66"/>
              <p:cNvSpPr txBox="1">
                <a:spLocks/>
              </p:cNvSpPr>
              <p:nvPr/>
            </p:nvSpPr>
            <p:spPr>
              <a:xfrm>
                <a:off x="-14500" y="762571"/>
                <a:ext cx="7027301" cy="196398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7841" indent="-457200">
                  <a:buFont typeface="Wingdings" charset="2"/>
                  <a:buChar char="§"/>
                  <a:defRPr sz="2600"/>
                </a:pPr>
                <a:r>
                  <a:rPr lang="fr-FR" sz="2000" dirty="0" smtClean="0">
                    <a:sym typeface="Wingdings"/>
                  </a:rPr>
                  <a:t>Imaging </a:t>
                </a:r>
                <a:r>
                  <a:rPr lang="fr-FR" sz="2000" dirty="0" err="1">
                    <a:sym typeface="Wingdings"/>
                  </a:rPr>
                  <a:t>from</a:t>
                </a:r>
                <a:r>
                  <a:rPr lang="fr-FR" sz="2000" dirty="0">
                    <a:sym typeface="Wingdings"/>
                  </a:rPr>
                  <a:t> a </a:t>
                </a:r>
                <a:r>
                  <a:rPr lang="fr-FR" sz="2000" b="1" dirty="0" err="1">
                    <a:sym typeface="Wingdings"/>
                  </a:rPr>
                  <a:t>bright</a:t>
                </a:r>
                <a:r>
                  <a:rPr lang="fr-FR" sz="2000" b="1" dirty="0">
                    <a:sym typeface="Wingdings"/>
                  </a:rPr>
                  <a:t> </a:t>
                </a:r>
                <a:r>
                  <a:rPr lang="fr-FR" sz="2000" b="1" dirty="0" err="1">
                    <a:sym typeface="Wingdings"/>
                  </a:rPr>
                  <a:t>accretion</a:t>
                </a:r>
                <a:r>
                  <a:rPr lang="fr-FR" sz="2000" b="1" dirty="0">
                    <a:sym typeface="Wingdings"/>
                  </a:rPr>
                  <a:t> </a:t>
                </a:r>
                <a:r>
                  <a:rPr lang="fr-FR" sz="2000" b="1" dirty="0" err="1">
                    <a:sym typeface="Wingdings"/>
                  </a:rPr>
                  <a:t>disk</a:t>
                </a:r>
                <a:r>
                  <a:rPr lang="fr-FR" sz="2000" b="1" dirty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charset="0"/>
                        <a:sym typeface="Wingdings"/>
                      </a:rPr>
                      <m:t>→</m:t>
                    </m:r>
                  </m:oMath>
                </a14:m>
                <a:r>
                  <a:rPr lang="fr-FR" sz="2000" dirty="0"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dirty="0" smtClean="0">
                        <a:latin typeface="Cambria Math" charset="0"/>
                        <a:sym typeface="Wingdings"/>
                      </a:rPr>
                      <m:t>∼</m:t>
                    </m:r>
                  </m:oMath>
                </a14:m>
                <a:r>
                  <a:rPr lang="fr-FR" sz="2000" dirty="0" smtClean="0">
                    <a:sym typeface="Wingdings"/>
                  </a:rPr>
                  <a:t>EHT </a:t>
                </a:r>
                <a:endParaRPr lang="fr-FR" sz="20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dirty="0">
                  <a:sym typeface="Wingdings"/>
                </a:endParaRPr>
              </a:p>
              <a:p>
                <a:pPr marL="497841" indent="-457200">
                  <a:buFont typeface="Wingdings" charset="2"/>
                  <a:buChar char="§"/>
                  <a:defRPr sz="2600"/>
                </a:pPr>
                <a:endParaRPr lang="fr-FR" sz="2200" u="sng" dirty="0">
                  <a:sym typeface="Wingdings"/>
                </a:endParaRPr>
              </a:p>
            </p:txBody>
          </p:sp>
        </mc:Choice>
        <mc:Fallback xmlns="">
          <p:sp>
            <p:nvSpPr>
              <p:cNvPr id="109" name="Shap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00" y="762571"/>
                <a:ext cx="7027301" cy="1963984"/>
              </a:xfrm>
              <a:prstGeom prst="rect">
                <a:avLst/>
              </a:prstGeom>
              <a:blipFill rotWithShape="0">
                <a:blip r:embed="rId8"/>
                <a:stretch>
                  <a:fillRect l="-174" t="-15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392800" y="807727"/>
            <a:ext cx="33457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Bah, Berti, PH  </a:t>
            </a:r>
            <a:r>
              <a:rPr lang="ur-PK" sz="130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22</a:t>
            </a:r>
          </a:p>
        </p:txBody>
      </p:sp>
      <p:sp>
        <p:nvSpPr>
          <p:cNvPr id="117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22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5566" y="865013"/>
            <a:ext cx="1985765" cy="1947132"/>
          </a:xfrm>
          <a:prstGeom prst="rect">
            <a:avLst/>
          </a:prstGeom>
        </p:spPr>
      </p:pic>
      <p:sp>
        <p:nvSpPr>
          <p:cNvPr id="42" name="Rectangle à coins arrondis 41"/>
          <p:cNvSpPr/>
          <p:nvPr/>
        </p:nvSpPr>
        <p:spPr>
          <a:xfrm>
            <a:off x="2301061" y="5628477"/>
            <a:ext cx="4541878" cy="8204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clear">
            <a:bevelT w="158750" h="152400"/>
            <a:bevelB w="1397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u="sng" dirty="0" smtClean="0">
                <a:solidFill>
                  <a:schemeClr val="tx1"/>
                </a:solidFill>
              </a:rPr>
              <a:t>Expectation:</a:t>
            </a:r>
            <a:endParaRPr lang="fr-FR" sz="1600" u="sng" dirty="0">
              <a:solidFill>
                <a:schemeClr val="tx1"/>
              </a:solidFill>
            </a:endParaRPr>
          </a:p>
          <a:p>
            <a:pPr algn="ctr"/>
            <a:r>
              <a:rPr lang="fr-FR" sz="1600" dirty="0" err="1">
                <a:solidFill>
                  <a:schemeClr val="tx1"/>
                </a:solidFill>
              </a:rPr>
              <a:t>blurred</a:t>
            </a:r>
            <a:r>
              <a:rPr lang="fr-FR" sz="1600" dirty="0">
                <a:solidFill>
                  <a:schemeClr val="tx1"/>
                </a:solidFill>
              </a:rPr>
              <a:t> and </a:t>
            </a:r>
            <a:r>
              <a:rPr lang="fr-FR" sz="1600" dirty="0" err="1">
                <a:solidFill>
                  <a:schemeClr val="tx1"/>
                </a:solidFill>
              </a:rPr>
              <a:t>faded</a:t>
            </a:r>
            <a:r>
              <a:rPr lang="fr-FR" sz="1600" dirty="0">
                <a:solidFill>
                  <a:schemeClr val="tx1"/>
                </a:solidFill>
              </a:rPr>
              <a:t> cloud </a:t>
            </a:r>
            <a:r>
              <a:rPr lang="fr-FR" sz="1600" dirty="0" err="1">
                <a:solidFill>
                  <a:schemeClr val="tx1"/>
                </a:solidFill>
              </a:rPr>
              <a:t>should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emerge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from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inside</a:t>
            </a:r>
            <a:r>
              <a:rPr lang="fr-FR" sz="1600" dirty="0">
                <a:solidFill>
                  <a:schemeClr val="tx1"/>
                </a:solidFill>
              </a:rPr>
              <a:t> the </a:t>
            </a:r>
            <a:r>
              <a:rPr lang="fr-FR" sz="1600" dirty="0" err="1">
                <a:solidFill>
                  <a:schemeClr val="tx1"/>
                </a:solidFill>
              </a:rPr>
              <a:t>shadow</a:t>
            </a:r>
            <a:r>
              <a:rPr lang="fr-FR" sz="1600" u="sng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56732" y="3039041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>
                <a:latin typeface="Times New Roman" charset="0"/>
                <a:ea typeface="Times New Roman" charset="0"/>
                <a:cs typeface="Times New Roman" charset="0"/>
              </a:rPr>
              <a:t>Flat </a:t>
            </a:r>
            <a:r>
              <a:rPr lang="fr-FR" sz="1600" u="sng" dirty="0" err="1">
                <a:latin typeface="Times New Roman" charset="0"/>
                <a:ea typeface="Times New Roman" charset="0"/>
                <a:cs typeface="Times New Roman" charset="0"/>
              </a:rPr>
              <a:t>Space</a:t>
            </a:r>
            <a:r>
              <a:rPr lang="fr-FR" sz="1600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673269" y="3039041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 err="1">
                <a:latin typeface="Times New Roman" charset="0"/>
                <a:ea typeface="Times New Roman" charset="0"/>
                <a:cs typeface="Times New Roman" charset="0"/>
              </a:rPr>
              <a:t>Schwarzschild</a:t>
            </a:r>
            <a:r>
              <a:rPr lang="fr-FR" sz="1600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6605" y="3091845"/>
            <a:ext cx="1600200" cy="28575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7708" y="3091845"/>
            <a:ext cx="1724025" cy="285750"/>
          </a:xfrm>
          <a:prstGeom prst="rect">
            <a:avLst/>
          </a:prstGeom>
        </p:spPr>
      </p:pic>
      <p:grpSp>
        <p:nvGrpSpPr>
          <p:cNvPr id="46" name="Grouper 45"/>
          <p:cNvGrpSpPr/>
          <p:nvPr/>
        </p:nvGrpSpPr>
        <p:grpSpPr>
          <a:xfrm>
            <a:off x="2308998" y="2879394"/>
            <a:ext cx="2173482" cy="2525908"/>
            <a:chOff x="3331607" y="2014176"/>
            <a:chExt cx="2390830" cy="4474800"/>
          </a:xfrm>
        </p:grpSpPr>
        <p:cxnSp>
          <p:nvCxnSpPr>
            <p:cNvPr id="47" name="Connecteur droit 46"/>
            <p:cNvCxnSpPr/>
            <p:nvPr/>
          </p:nvCxnSpPr>
          <p:spPr>
            <a:xfrm flipV="1">
              <a:off x="3331607" y="2014176"/>
              <a:ext cx="0" cy="4474800"/>
            </a:xfrm>
            <a:prstGeom prst="line">
              <a:avLst/>
            </a:prstGeom>
            <a:ln w="3175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16200000">
              <a:off x="3485037" y="4251576"/>
              <a:ext cx="4474800" cy="0"/>
            </a:xfrm>
            <a:prstGeom prst="line">
              <a:avLst/>
            </a:prstGeom>
            <a:ln w="3175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r 48"/>
          <p:cNvGrpSpPr/>
          <p:nvPr/>
        </p:nvGrpSpPr>
        <p:grpSpPr>
          <a:xfrm>
            <a:off x="4480305" y="2879394"/>
            <a:ext cx="2173482" cy="2525908"/>
            <a:chOff x="3331607" y="2014176"/>
            <a:chExt cx="2390830" cy="4474800"/>
          </a:xfrm>
        </p:grpSpPr>
        <p:cxnSp>
          <p:nvCxnSpPr>
            <p:cNvPr id="50" name="Connecteur droit 49"/>
            <p:cNvCxnSpPr/>
            <p:nvPr/>
          </p:nvCxnSpPr>
          <p:spPr>
            <a:xfrm flipV="1">
              <a:off x="3331607" y="2014176"/>
              <a:ext cx="0" cy="4474800"/>
            </a:xfrm>
            <a:prstGeom prst="line">
              <a:avLst/>
            </a:prstGeom>
            <a:ln w="3175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rot="16200000">
              <a:off x="3485037" y="4251576"/>
              <a:ext cx="4474800" cy="0"/>
            </a:xfrm>
            <a:prstGeom prst="line">
              <a:avLst/>
            </a:prstGeom>
            <a:ln w="3175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Image 5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389" y="3526034"/>
            <a:ext cx="1620000" cy="16200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08" y="3526034"/>
            <a:ext cx="1620000" cy="162000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001" y="3526034"/>
            <a:ext cx="1620000" cy="1620000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4752695" y="3529518"/>
            <a:ext cx="1620000" cy="1620000"/>
            <a:chOff x="4752695" y="3529518"/>
            <a:chExt cx="1620000" cy="1620000"/>
          </a:xfrm>
        </p:grpSpPr>
        <p:grpSp>
          <p:nvGrpSpPr>
            <p:cNvPr id="5" name="Grouper 4"/>
            <p:cNvGrpSpPr/>
            <p:nvPr/>
          </p:nvGrpSpPr>
          <p:grpSpPr>
            <a:xfrm>
              <a:off x="4752695" y="3529518"/>
              <a:ext cx="1620000" cy="1620000"/>
              <a:chOff x="11414360" y="3264728"/>
              <a:chExt cx="7126523" cy="7126524"/>
            </a:xfrm>
          </p:grpSpPr>
          <p:pic>
            <p:nvPicPr>
              <p:cNvPr id="62" name="Image 61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14360" y="3264728"/>
                <a:ext cx="7126523" cy="7126524"/>
              </a:xfrm>
              <a:prstGeom prst="rect">
                <a:avLst/>
              </a:prstGeom>
            </p:spPr>
          </p:pic>
          <p:sp>
            <p:nvSpPr>
              <p:cNvPr id="63" name="Forme libre 62"/>
              <p:cNvSpPr/>
              <p:nvPr/>
            </p:nvSpPr>
            <p:spPr>
              <a:xfrm>
                <a:off x="13338521" y="5248831"/>
                <a:ext cx="3278201" cy="2071117"/>
              </a:xfrm>
              <a:custGeom>
                <a:avLst/>
                <a:gdLst>
                  <a:gd name="connsiteX0" fmla="*/ 73127 w 3308134"/>
                  <a:gd name="connsiteY0" fmla="*/ 1018587 h 2314049"/>
                  <a:gd name="connsiteX1" fmla="*/ 219177 w 3308134"/>
                  <a:gd name="connsiteY1" fmla="*/ 720137 h 2314049"/>
                  <a:gd name="connsiteX2" fmla="*/ 428727 w 3308134"/>
                  <a:gd name="connsiteY2" fmla="*/ 466137 h 2314049"/>
                  <a:gd name="connsiteX3" fmla="*/ 587477 w 3308134"/>
                  <a:gd name="connsiteY3" fmla="*/ 320087 h 2314049"/>
                  <a:gd name="connsiteX4" fmla="*/ 892277 w 3308134"/>
                  <a:gd name="connsiteY4" fmla="*/ 154987 h 2314049"/>
                  <a:gd name="connsiteX5" fmla="*/ 1012927 w 3308134"/>
                  <a:gd name="connsiteY5" fmla="*/ 110537 h 2314049"/>
                  <a:gd name="connsiteX6" fmla="*/ 1228827 w 3308134"/>
                  <a:gd name="connsiteY6" fmla="*/ 53387 h 2314049"/>
                  <a:gd name="connsiteX7" fmla="*/ 1501877 w 3308134"/>
                  <a:gd name="connsiteY7" fmla="*/ 8937 h 2314049"/>
                  <a:gd name="connsiteX8" fmla="*/ 1705077 w 3308134"/>
                  <a:gd name="connsiteY8" fmla="*/ 2587 h 2314049"/>
                  <a:gd name="connsiteX9" fmla="*/ 2130527 w 3308134"/>
                  <a:gd name="connsiteY9" fmla="*/ 40687 h 2314049"/>
                  <a:gd name="connsiteX10" fmla="*/ 2359127 w 3308134"/>
                  <a:gd name="connsiteY10" fmla="*/ 116887 h 2314049"/>
                  <a:gd name="connsiteX11" fmla="*/ 2575027 w 3308134"/>
                  <a:gd name="connsiteY11" fmla="*/ 212137 h 2314049"/>
                  <a:gd name="connsiteX12" fmla="*/ 2822677 w 3308134"/>
                  <a:gd name="connsiteY12" fmla="*/ 377237 h 2314049"/>
                  <a:gd name="connsiteX13" fmla="*/ 3006827 w 3308134"/>
                  <a:gd name="connsiteY13" fmla="*/ 574087 h 2314049"/>
                  <a:gd name="connsiteX14" fmla="*/ 3197327 w 3308134"/>
                  <a:gd name="connsiteY14" fmla="*/ 834437 h 2314049"/>
                  <a:gd name="connsiteX15" fmla="*/ 3254477 w 3308134"/>
                  <a:gd name="connsiteY15" fmla="*/ 1126537 h 2314049"/>
                  <a:gd name="connsiteX16" fmla="*/ 3305277 w 3308134"/>
                  <a:gd name="connsiteY16" fmla="*/ 1399587 h 2314049"/>
                  <a:gd name="connsiteX17" fmla="*/ 3292577 w 3308134"/>
                  <a:gd name="connsiteY17" fmla="*/ 1558337 h 2314049"/>
                  <a:gd name="connsiteX18" fmla="*/ 3216377 w 3308134"/>
                  <a:gd name="connsiteY18" fmla="*/ 1672637 h 2314049"/>
                  <a:gd name="connsiteX19" fmla="*/ 3063977 w 3308134"/>
                  <a:gd name="connsiteY19" fmla="*/ 1888537 h 2314049"/>
                  <a:gd name="connsiteX20" fmla="*/ 2860777 w 3308134"/>
                  <a:gd name="connsiteY20" fmla="*/ 2047287 h 2314049"/>
                  <a:gd name="connsiteX21" fmla="*/ 2638527 w 3308134"/>
                  <a:gd name="connsiteY21" fmla="*/ 2136187 h 2314049"/>
                  <a:gd name="connsiteX22" fmla="*/ 2473427 w 3308134"/>
                  <a:gd name="connsiteY22" fmla="*/ 2218737 h 2314049"/>
                  <a:gd name="connsiteX23" fmla="*/ 2340077 w 3308134"/>
                  <a:gd name="connsiteY23" fmla="*/ 2244137 h 2314049"/>
                  <a:gd name="connsiteX24" fmla="*/ 2086077 w 3308134"/>
                  <a:gd name="connsiteY24" fmla="*/ 2288587 h 2314049"/>
                  <a:gd name="connsiteX25" fmla="*/ 1597127 w 3308134"/>
                  <a:gd name="connsiteY25" fmla="*/ 2313987 h 2314049"/>
                  <a:gd name="connsiteX26" fmla="*/ 1254227 w 3308134"/>
                  <a:gd name="connsiteY26" fmla="*/ 2294937 h 2314049"/>
                  <a:gd name="connsiteX27" fmla="*/ 1108177 w 3308134"/>
                  <a:gd name="connsiteY27" fmla="*/ 2269537 h 2314049"/>
                  <a:gd name="connsiteX28" fmla="*/ 930377 w 3308134"/>
                  <a:gd name="connsiteY28" fmla="*/ 2225087 h 2314049"/>
                  <a:gd name="connsiteX29" fmla="*/ 822427 w 3308134"/>
                  <a:gd name="connsiteY29" fmla="*/ 2206037 h 2314049"/>
                  <a:gd name="connsiteX30" fmla="*/ 587477 w 3308134"/>
                  <a:gd name="connsiteY30" fmla="*/ 2117137 h 2314049"/>
                  <a:gd name="connsiteX31" fmla="*/ 428727 w 3308134"/>
                  <a:gd name="connsiteY31" fmla="*/ 2040937 h 2314049"/>
                  <a:gd name="connsiteX32" fmla="*/ 320777 w 3308134"/>
                  <a:gd name="connsiteY32" fmla="*/ 1939337 h 2314049"/>
                  <a:gd name="connsiteX33" fmla="*/ 123927 w 3308134"/>
                  <a:gd name="connsiteY33" fmla="*/ 1742487 h 2314049"/>
                  <a:gd name="connsiteX34" fmla="*/ 60427 w 3308134"/>
                  <a:gd name="connsiteY34" fmla="*/ 1558337 h 2314049"/>
                  <a:gd name="connsiteX35" fmla="*/ 35027 w 3308134"/>
                  <a:gd name="connsiteY35" fmla="*/ 1551987 h 2314049"/>
                  <a:gd name="connsiteX36" fmla="*/ 3277 w 3308134"/>
                  <a:gd name="connsiteY36" fmla="*/ 1444037 h 2314049"/>
                  <a:gd name="connsiteX37" fmla="*/ 9627 w 3308134"/>
                  <a:gd name="connsiteY37" fmla="*/ 1234487 h 2314049"/>
                  <a:gd name="connsiteX38" fmla="*/ 73127 w 3308134"/>
                  <a:gd name="connsiteY38" fmla="*/ 1018587 h 231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308134" h="2314049">
                    <a:moveTo>
                      <a:pt x="73127" y="1018587"/>
                    </a:moveTo>
                    <a:cubicBezTo>
                      <a:pt x="108052" y="932862"/>
                      <a:pt x="159910" y="812212"/>
                      <a:pt x="219177" y="720137"/>
                    </a:cubicBezTo>
                    <a:cubicBezTo>
                      <a:pt x="278444" y="628062"/>
                      <a:pt x="367344" y="532812"/>
                      <a:pt x="428727" y="466137"/>
                    </a:cubicBezTo>
                    <a:cubicBezTo>
                      <a:pt x="490110" y="399462"/>
                      <a:pt x="510219" y="371945"/>
                      <a:pt x="587477" y="320087"/>
                    </a:cubicBezTo>
                    <a:cubicBezTo>
                      <a:pt x="664735" y="268229"/>
                      <a:pt x="821369" y="189912"/>
                      <a:pt x="892277" y="154987"/>
                    </a:cubicBezTo>
                    <a:cubicBezTo>
                      <a:pt x="963185" y="120062"/>
                      <a:pt x="956835" y="127470"/>
                      <a:pt x="1012927" y="110537"/>
                    </a:cubicBezTo>
                    <a:cubicBezTo>
                      <a:pt x="1069019" y="93604"/>
                      <a:pt x="1147335" y="70320"/>
                      <a:pt x="1228827" y="53387"/>
                    </a:cubicBezTo>
                    <a:cubicBezTo>
                      <a:pt x="1310319" y="36454"/>
                      <a:pt x="1422502" y="17404"/>
                      <a:pt x="1501877" y="8937"/>
                    </a:cubicBezTo>
                    <a:cubicBezTo>
                      <a:pt x="1581252" y="470"/>
                      <a:pt x="1600302" y="-2705"/>
                      <a:pt x="1705077" y="2587"/>
                    </a:cubicBezTo>
                    <a:cubicBezTo>
                      <a:pt x="1809852" y="7879"/>
                      <a:pt x="2021519" y="21637"/>
                      <a:pt x="2130527" y="40687"/>
                    </a:cubicBezTo>
                    <a:cubicBezTo>
                      <a:pt x="2239535" y="59737"/>
                      <a:pt x="2285044" y="88312"/>
                      <a:pt x="2359127" y="116887"/>
                    </a:cubicBezTo>
                    <a:cubicBezTo>
                      <a:pt x="2433210" y="145462"/>
                      <a:pt x="2497769" y="168745"/>
                      <a:pt x="2575027" y="212137"/>
                    </a:cubicBezTo>
                    <a:cubicBezTo>
                      <a:pt x="2652285" y="255529"/>
                      <a:pt x="2750710" y="316912"/>
                      <a:pt x="2822677" y="377237"/>
                    </a:cubicBezTo>
                    <a:cubicBezTo>
                      <a:pt x="2894644" y="437562"/>
                      <a:pt x="2944385" y="497887"/>
                      <a:pt x="3006827" y="574087"/>
                    </a:cubicBezTo>
                    <a:cubicBezTo>
                      <a:pt x="3069269" y="650287"/>
                      <a:pt x="3156052" y="742362"/>
                      <a:pt x="3197327" y="834437"/>
                    </a:cubicBezTo>
                    <a:cubicBezTo>
                      <a:pt x="3238602" y="926512"/>
                      <a:pt x="3236485" y="1032345"/>
                      <a:pt x="3254477" y="1126537"/>
                    </a:cubicBezTo>
                    <a:cubicBezTo>
                      <a:pt x="3272469" y="1220729"/>
                      <a:pt x="3298927" y="1327620"/>
                      <a:pt x="3305277" y="1399587"/>
                    </a:cubicBezTo>
                    <a:cubicBezTo>
                      <a:pt x="3311627" y="1471554"/>
                      <a:pt x="3307394" y="1512829"/>
                      <a:pt x="3292577" y="1558337"/>
                    </a:cubicBezTo>
                    <a:cubicBezTo>
                      <a:pt x="3277760" y="1603845"/>
                      <a:pt x="3254477" y="1617604"/>
                      <a:pt x="3216377" y="1672637"/>
                    </a:cubicBezTo>
                    <a:cubicBezTo>
                      <a:pt x="3178277" y="1727670"/>
                      <a:pt x="3123244" y="1826095"/>
                      <a:pt x="3063977" y="1888537"/>
                    </a:cubicBezTo>
                    <a:cubicBezTo>
                      <a:pt x="3004710" y="1950979"/>
                      <a:pt x="2931685" y="2006012"/>
                      <a:pt x="2860777" y="2047287"/>
                    </a:cubicBezTo>
                    <a:cubicBezTo>
                      <a:pt x="2789869" y="2088562"/>
                      <a:pt x="2703085" y="2107612"/>
                      <a:pt x="2638527" y="2136187"/>
                    </a:cubicBezTo>
                    <a:cubicBezTo>
                      <a:pt x="2573969" y="2164762"/>
                      <a:pt x="2523169" y="2200745"/>
                      <a:pt x="2473427" y="2218737"/>
                    </a:cubicBezTo>
                    <a:cubicBezTo>
                      <a:pt x="2423685" y="2236729"/>
                      <a:pt x="2340077" y="2244137"/>
                      <a:pt x="2340077" y="2244137"/>
                    </a:cubicBezTo>
                    <a:cubicBezTo>
                      <a:pt x="2275519" y="2255779"/>
                      <a:pt x="2209902" y="2276945"/>
                      <a:pt x="2086077" y="2288587"/>
                    </a:cubicBezTo>
                    <a:cubicBezTo>
                      <a:pt x="1962252" y="2300229"/>
                      <a:pt x="1735769" y="2312929"/>
                      <a:pt x="1597127" y="2313987"/>
                    </a:cubicBezTo>
                    <a:cubicBezTo>
                      <a:pt x="1458485" y="2315045"/>
                      <a:pt x="1335719" y="2302345"/>
                      <a:pt x="1254227" y="2294937"/>
                    </a:cubicBezTo>
                    <a:cubicBezTo>
                      <a:pt x="1172735" y="2287529"/>
                      <a:pt x="1162152" y="2281179"/>
                      <a:pt x="1108177" y="2269537"/>
                    </a:cubicBezTo>
                    <a:cubicBezTo>
                      <a:pt x="1054202" y="2257895"/>
                      <a:pt x="978002" y="2235670"/>
                      <a:pt x="930377" y="2225087"/>
                    </a:cubicBezTo>
                    <a:cubicBezTo>
                      <a:pt x="882752" y="2214504"/>
                      <a:pt x="879577" y="2224029"/>
                      <a:pt x="822427" y="2206037"/>
                    </a:cubicBezTo>
                    <a:cubicBezTo>
                      <a:pt x="765277" y="2188045"/>
                      <a:pt x="653094" y="2144654"/>
                      <a:pt x="587477" y="2117137"/>
                    </a:cubicBezTo>
                    <a:cubicBezTo>
                      <a:pt x="521860" y="2089620"/>
                      <a:pt x="473177" y="2070570"/>
                      <a:pt x="428727" y="2040937"/>
                    </a:cubicBezTo>
                    <a:cubicBezTo>
                      <a:pt x="384277" y="2011304"/>
                      <a:pt x="371577" y="1989079"/>
                      <a:pt x="320777" y="1939337"/>
                    </a:cubicBezTo>
                    <a:cubicBezTo>
                      <a:pt x="269977" y="1889595"/>
                      <a:pt x="167319" y="1805987"/>
                      <a:pt x="123927" y="1742487"/>
                    </a:cubicBezTo>
                    <a:cubicBezTo>
                      <a:pt x="80535" y="1678987"/>
                      <a:pt x="75244" y="1590087"/>
                      <a:pt x="60427" y="1558337"/>
                    </a:cubicBezTo>
                    <a:cubicBezTo>
                      <a:pt x="45610" y="1526587"/>
                      <a:pt x="44552" y="1571037"/>
                      <a:pt x="35027" y="1551987"/>
                    </a:cubicBezTo>
                    <a:cubicBezTo>
                      <a:pt x="25502" y="1532937"/>
                      <a:pt x="7510" y="1496954"/>
                      <a:pt x="3277" y="1444037"/>
                    </a:cubicBezTo>
                    <a:cubicBezTo>
                      <a:pt x="-956" y="1391120"/>
                      <a:pt x="-3073" y="1310687"/>
                      <a:pt x="9627" y="1234487"/>
                    </a:cubicBezTo>
                    <a:cubicBezTo>
                      <a:pt x="22327" y="1158287"/>
                      <a:pt x="38202" y="1104312"/>
                      <a:pt x="73127" y="101858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Forme libre 6"/>
            <p:cNvSpPr/>
            <p:nvPr/>
          </p:nvSpPr>
          <p:spPr>
            <a:xfrm>
              <a:off x="5174259" y="4475157"/>
              <a:ext cx="785388" cy="258831"/>
            </a:xfrm>
            <a:custGeom>
              <a:avLst/>
              <a:gdLst>
                <a:gd name="connsiteX0" fmla="*/ 83541 w 785388"/>
                <a:gd name="connsiteY0" fmla="*/ 134943 h 258831"/>
                <a:gd name="connsiteX1" fmla="*/ 220066 w 785388"/>
                <a:gd name="connsiteY1" fmla="*/ 227018 h 258831"/>
                <a:gd name="connsiteX2" fmla="*/ 369291 w 785388"/>
                <a:gd name="connsiteY2" fmla="*/ 258768 h 258831"/>
                <a:gd name="connsiteX3" fmla="*/ 575666 w 785388"/>
                <a:gd name="connsiteY3" fmla="*/ 220668 h 258831"/>
                <a:gd name="connsiteX4" fmla="*/ 712191 w 785388"/>
                <a:gd name="connsiteY4" fmla="*/ 115893 h 258831"/>
                <a:gd name="connsiteX5" fmla="*/ 785216 w 785388"/>
                <a:gd name="connsiteY5" fmla="*/ 1593 h 258831"/>
                <a:gd name="connsiteX6" fmla="*/ 693141 w 785388"/>
                <a:gd name="connsiteY6" fmla="*/ 52393 h 258831"/>
                <a:gd name="connsiteX7" fmla="*/ 474066 w 785388"/>
                <a:gd name="connsiteY7" fmla="*/ 100018 h 258831"/>
                <a:gd name="connsiteX8" fmla="*/ 229591 w 785388"/>
                <a:gd name="connsiteY8" fmla="*/ 93668 h 258831"/>
                <a:gd name="connsiteX9" fmla="*/ 4166 w 785388"/>
                <a:gd name="connsiteY9" fmla="*/ 7943 h 258831"/>
                <a:gd name="connsiteX10" fmla="*/ 83541 w 785388"/>
                <a:gd name="connsiteY10" fmla="*/ 134943 h 2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5388" h="258831">
                  <a:moveTo>
                    <a:pt x="83541" y="134943"/>
                  </a:moveTo>
                  <a:cubicBezTo>
                    <a:pt x="119524" y="171455"/>
                    <a:pt x="172441" y="206381"/>
                    <a:pt x="220066" y="227018"/>
                  </a:cubicBezTo>
                  <a:cubicBezTo>
                    <a:pt x="267691" y="247656"/>
                    <a:pt x="310024" y="259826"/>
                    <a:pt x="369291" y="258768"/>
                  </a:cubicBezTo>
                  <a:cubicBezTo>
                    <a:pt x="428558" y="257710"/>
                    <a:pt x="518516" y="244480"/>
                    <a:pt x="575666" y="220668"/>
                  </a:cubicBezTo>
                  <a:cubicBezTo>
                    <a:pt x="632816" y="196856"/>
                    <a:pt x="677266" y="152405"/>
                    <a:pt x="712191" y="115893"/>
                  </a:cubicBezTo>
                  <a:cubicBezTo>
                    <a:pt x="747116" y="79381"/>
                    <a:pt x="788391" y="12176"/>
                    <a:pt x="785216" y="1593"/>
                  </a:cubicBezTo>
                  <a:cubicBezTo>
                    <a:pt x="782041" y="-8990"/>
                    <a:pt x="744999" y="35989"/>
                    <a:pt x="693141" y="52393"/>
                  </a:cubicBezTo>
                  <a:cubicBezTo>
                    <a:pt x="641283" y="68797"/>
                    <a:pt x="551324" y="93139"/>
                    <a:pt x="474066" y="100018"/>
                  </a:cubicBezTo>
                  <a:cubicBezTo>
                    <a:pt x="396808" y="106897"/>
                    <a:pt x="307908" y="109014"/>
                    <a:pt x="229591" y="93668"/>
                  </a:cubicBezTo>
                  <a:cubicBezTo>
                    <a:pt x="151274" y="78322"/>
                    <a:pt x="25332" y="1064"/>
                    <a:pt x="4166" y="7943"/>
                  </a:cubicBezTo>
                  <a:cubicBezTo>
                    <a:pt x="-17000" y="14822"/>
                    <a:pt x="47558" y="98431"/>
                    <a:pt x="83541" y="134943"/>
                  </a:cubicBezTo>
                  <a:close/>
                </a:path>
              </a:pathLst>
            </a:custGeom>
            <a:solidFill>
              <a:schemeClr val="tx1"/>
            </a:solidFill>
            <a:ln w="34925"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1600" b="1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7347466" y="3980544"/>
            <a:ext cx="785388" cy="753444"/>
            <a:chOff x="7347466" y="3980544"/>
            <a:chExt cx="785388" cy="753444"/>
          </a:xfrm>
          <a:solidFill>
            <a:schemeClr val="tx1">
              <a:alpha val="60000"/>
            </a:schemeClr>
          </a:solidFill>
        </p:grpSpPr>
        <p:sp>
          <p:nvSpPr>
            <p:cNvPr id="65" name="Forme libre 64"/>
            <p:cNvSpPr/>
            <p:nvPr/>
          </p:nvSpPr>
          <p:spPr>
            <a:xfrm>
              <a:off x="7363302" y="3980544"/>
              <a:ext cx="745200" cy="470806"/>
            </a:xfrm>
            <a:custGeom>
              <a:avLst/>
              <a:gdLst>
                <a:gd name="connsiteX0" fmla="*/ 73127 w 3308134"/>
                <a:gd name="connsiteY0" fmla="*/ 1018587 h 2314049"/>
                <a:gd name="connsiteX1" fmla="*/ 219177 w 3308134"/>
                <a:gd name="connsiteY1" fmla="*/ 720137 h 2314049"/>
                <a:gd name="connsiteX2" fmla="*/ 428727 w 3308134"/>
                <a:gd name="connsiteY2" fmla="*/ 466137 h 2314049"/>
                <a:gd name="connsiteX3" fmla="*/ 587477 w 3308134"/>
                <a:gd name="connsiteY3" fmla="*/ 320087 h 2314049"/>
                <a:gd name="connsiteX4" fmla="*/ 892277 w 3308134"/>
                <a:gd name="connsiteY4" fmla="*/ 154987 h 2314049"/>
                <a:gd name="connsiteX5" fmla="*/ 1012927 w 3308134"/>
                <a:gd name="connsiteY5" fmla="*/ 110537 h 2314049"/>
                <a:gd name="connsiteX6" fmla="*/ 1228827 w 3308134"/>
                <a:gd name="connsiteY6" fmla="*/ 53387 h 2314049"/>
                <a:gd name="connsiteX7" fmla="*/ 1501877 w 3308134"/>
                <a:gd name="connsiteY7" fmla="*/ 8937 h 2314049"/>
                <a:gd name="connsiteX8" fmla="*/ 1705077 w 3308134"/>
                <a:gd name="connsiteY8" fmla="*/ 2587 h 2314049"/>
                <a:gd name="connsiteX9" fmla="*/ 2130527 w 3308134"/>
                <a:gd name="connsiteY9" fmla="*/ 40687 h 2314049"/>
                <a:gd name="connsiteX10" fmla="*/ 2359127 w 3308134"/>
                <a:gd name="connsiteY10" fmla="*/ 116887 h 2314049"/>
                <a:gd name="connsiteX11" fmla="*/ 2575027 w 3308134"/>
                <a:gd name="connsiteY11" fmla="*/ 212137 h 2314049"/>
                <a:gd name="connsiteX12" fmla="*/ 2822677 w 3308134"/>
                <a:gd name="connsiteY12" fmla="*/ 377237 h 2314049"/>
                <a:gd name="connsiteX13" fmla="*/ 3006827 w 3308134"/>
                <a:gd name="connsiteY13" fmla="*/ 574087 h 2314049"/>
                <a:gd name="connsiteX14" fmla="*/ 3197327 w 3308134"/>
                <a:gd name="connsiteY14" fmla="*/ 834437 h 2314049"/>
                <a:gd name="connsiteX15" fmla="*/ 3254477 w 3308134"/>
                <a:gd name="connsiteY15" fmla="*/ 1126537 h 2314049"/>
                <a:gd name="connsiteX16" fmla="*/ 3305277 w 3308134"/>
                <a:gd name="connsiteY16" fmla="*/ 1399587 h 2314049"/>
                <a:gd name="connsiteX17" fmla="*/ 3292577 w 3308134"/>
                <a:gd name="connsiteY17" fmla="*/ 1558337 h 2314049"/>
                <a:gd name="connsiteX18" fmla="*/ 3216377 w 3308134"/>
                <a:gd name="connsiteY18" fmla="*/ 1672637 h 2314049"/>
                <a:gd name="connsiteX19" fmla="*/ 3063977 w 3308134"/>
                <a:gd name="connsiteY19" fmla="*/ 1888537 h 2314049"/>
                <a:gd name="connsiteX20" fmla="*/ 2860777 w 3308134"/>
                <a:gd name="connsiteY20" fmla="*/ 2047287 h 2314049"/>
                <a:gd name="connsiteX21" fmla="*/ 2638527 w 3308134"/>
                <a:gd name="connsiteY21" fmla="*/ 2136187 h 2314049"/>
                <a:gd name="connsiteX22" fmla="*/ 2473427 w 3308134"/>
                <a:gd name="connsiteY22" fmla="*/ 2218737 h 2314049"/>
                <a:gd name="connsiteX23" fmla="*/ 2340077 w 3308134"/>
                <a:gd name="connsiteY23" fmla="*/ 2244137 h 2314049"/>
                <a:gd name="connsiteX24" fmla="*/ 2086077 w 3308134"/>
                <a:gd name="connsiteY24" fmla="*/ 2288587 h 2314049"/>
                <a:gd name="connsiteX25" fmla="*/ 1597127 w 3308134"/>
                <a:gd name="connsiteY25" fmla="*/ 2313987 h 2314049"/>
                <a:gd name="connsiteX26" fmla="*/ 1254227 w 3308134"/>
                <a:gd name="connsiteY26" fmla="*/ 2294937 h 2314049"/>
                <a:gd name="connsiteX27" fmla="*/ 1108177 w 3308134"/>
                <a:gd name="connsiteY27" fmla="*/ 2269537 h 2314049"/>
                <a:gd name="connsiteX28" fmla="*/ 930377 w 3308134"/>
                <a:gd name="connsiteY28" fmla="*/ 2225087 h 2314049"/>
                <a:gd name="connsiteX29" fmla="*/ 822427 w 3308134"/>
                <a:gd name="connsiteY29" fmla="*/ 2206037 h 2314049"/>
                <a:gd name="connsiteX30" fmla="*/ 587477 w 3308134"/>
                <a:gd name="connsiteY30" fmla="*/ 2117137 h 2314049"/>
                <a:gd name="connsiteX31" fmla="*/ 428727 w 3308134"/>
                <a:gd name="connsiteY31" fmla="*/ 2040937 h 2314049"/>
                <a:gd name="connsiteX32" fmla="*/ 320777 w 3308134"/>
                <a:gd name="connsiteY32" fmla="*/ 1939337 h 2314049"/>
                <a:gd name="connsiteX33" fmla="*/ 123927 w 3308134"/>
                <a:gd name="connsiteY33" fmla="*/ 1742487 h 2314049"/>
                <a:gd name="connsiteX34" fmla="*/ 60427 w 3308134"/>
                <a:gd name="connsiteY34" fmla="*/ 1558337 h 2314049"/>
                <a:gd name="connsiteX35" fmla="*/ 35027 w 3308134"/>
                <a:gd name="connsiteY35" fmla="*/ 1551987 h 2314049"/>
                <a:gd name="connsiteX36" fmla="*/ 3277 w 3308134"/>
                <a:gd name="connsiteY36" fmla="*/ 1444037 h 2314049"/>
                <a:gd name="connsiteX37" fmla="*/ 9627 w 3308134"/>
                <a:gd name="connsiteY37" fmla="*/ 1234487 h 2314049"/>
                <a:gd name="connsiteX38" fmla="*/ 73127 w 3308134"/>
                <a:gd name="connsiteY38" fmla="*/ 1018587 h 2314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308134" h="2314049">
                  <a:moveTo>
                    <a:pt x="73127" y="1018587"/>
                  </a:moveTo>
                  <a:cubicBezTo>
                    <a:pt x="108052" y="932862"/>
                    <a:pt x="159910" y="812212"/>
                    <a:pt x="219177" y="720137"/>
                  </a:cubicBezTo>
                  <a:cubicBezTo>
                    <a:pt x="278444" y="628062"/>
                    <a:pt x="367344" y="532812"/>
                    <a:pt x="428727" y="466137"/>
                  </a:cubicBezTo>
                  <a:cubicBezTo>
                    <a:pt x="490110" y="399462"/>
                    <a:pt x="510219" y="371945"/>
                    <a:pt x="587477" y="320087"/>
                  </a:cubicBezTo>
                  <a:cubicBezTo>
                    <a:pt x="664735" y="268229"/>
                    <a:pt x="821369" y="189912"/>
                    <a:pt x="892277" y="154987"/>
                  </a:cubicBezTo>
                  <a:cubicBezTo>
                    <a:pt x="963185" y="120062"/>
                    <a:pt x="956835" y="127470"/>
                    <a:pt x="1012927" y="110537"/>
                  </a:cubicBezTo>
                  <a:cubicBezTo>
                    <a:pt x="1069019" y="93604"/>
                    <a:pt x="1147335" y="70320"/>
                    <a:pt x="1228827" y="53387"/>
                  </a:cubicBezTo>
                  <a:cubicBezTo>
                    <a:pt x="1310319" y="36454"/>
                    <a:pt x="1422502" y="17404"/>
                    <a:pt x="1501877" y="8937"/>
                  </a:cubicBezTo>
                  <a:cubicBezTo>
                    <a:pt x="1581252" y="470"/>
                    <a:pt x="1600302" y="-2705"/>
                    <a:pt x="1705077" y="2587"/>
                  </a:cubicBezTo>
                  <a:cubicBezTo>
                    <a:pt x="1809852" y="7879"/>
                    <a:pt x="2021519" y="21637"/>
                    <a:pt x="2130527" y="40687"/>
                  </a:cubicBezTo>
                  <a:cubicBezTo>
                    <a:pt x="2239535" y="59737"/>
                    <a:pt x="2285044" y="88312"/>
                    <a:pt x="2359127" y="116887"/>
                  </a:cubicBezTo>
                  <a:cubicBezTo>
                    <a:pt x="2433210" y="145462"/>
                    <a:pt x="2497769" y="168745"/>
                    <a:pt x="2575027" y="212137"/>
                  </a:cubicBezTo>
                  <a:cubicBezTo>
                    <a:pt x="2652285" y="255529"/>
                    <a:pt x="2750710" y="316912"/>
                    <a:pt x="2822677" y="377237"/>
                  </a:cubicBezTo>
                  <a:cubicBezTo>
                    <a:pt x="2894644" y="437562"/>
                    <a:pt x="2944385" y="497887"/>
                    <a:pt x="3006827" y="574087"/>
                  </a:cubicBezTo>
                  <a:cubicBezTo>
                    <a:pt x="3069269" y="650287"/>
                    <a:pt x="3156052" y="742362"/>
                    <a:pt x="3197327" y="834437"/>
                  </a:cubicBezTo>
                  <a:cubicBezTo>
                    <a:pt x="3238602" y="926512"/>
                    <a:pt x="3236485" y="1032345"/>
                    <a:pt x="3254477" y="1126537"/>
                  </a:cubicBezTo>
                  <a:cubicBezTo>
                    <a:pt x="3272469" y="1220729"/>
                    <a:pt x="3298927" y="1327620"/>
                    <a:pt x="3305277" y="1399587"/>
                  </a:cubicBezTo>
                  <a:cubicBezTo>
                    <a:pt x="3311627" y="1471554"/>
                    <a:pt x="3307394" y="1512829"/>
                    <a:pt x="3292577" y="1558337"/>
                  </a:cubicBezTo>
                  <a:cubicBezTo>
                    <a:pt x="3277760" y="1603845"/>
                    <a:pt x="3254477" y="1617604"/>
                    <a:pt x="3216377" y="1672637"/>
                  </a:cubicBezTo>
                  <a:cubicBezTo>
                    <a:pt x="3178277" y="1727670"/>
                    <a:pt x="3123244" y="1826095"/>
                    <a:pt x="3063977" y="1888537"/>
                  </a:cubicBezTo>
                  <a:cubicBezTo>
                    <a:pt x="3004710" y="1950979"/>
                    <a:pt x="2931685" y="2006012"/>
                    <a:pt x="2860777" y="2047287"/>
                  </a:cubicBezTo>
                  <a:cubicBezTo>
                    <a:pt x="2789869" y="2088562"/>
                    <a:pt x="2703085" y="2107612"/>
                    <a:pt x="2638527" y="2136187"/>
                  </a:cubicBezTo>
                  <a:cubicBezTo>
                    <a:pt x="2573969" y="2164762"/>
                    <a:pt x="2523169" y="2200745"/>
                    <a:pt x="2473427" y="2218737"/>
                  </a:cubicBezTo>
                  <a:cubicBezTo>
                    <a:pt x="2423685" y="2236729"/>
                    <a:pt x="2340077" y="2244137"/>
                    <a:pt x="2340077" y="2244137"/>
                  </a:cubicBezTo>
                  <a:cubicBezTo>
                    <a:pt x="2275519" y="2255779"/>
                    <a:pt x="2209902" y="2276945"/>
                    <a:pt x="2086077" y="2288587"/>
                  </a:cubicBezTo>
                  <a:cubicBezTo>
                    <a:pt x="1962252" y="2300229"/>
                    <a:pt x="1735769" y="2312929"/>
                    <a:pt x="1597127" y="2313987"/>
                  </a:cubicBezTo>
                  <a:cubicBezTo>
                    <a:pt x="1458485" y="2315045"/>
                    <a:pt x="1335719" y="2302345"/>
                    <a:pt x="1254227" y="2294937"/>
                  </a:cubicBezTo>
                  <a:cubicBezTo>
                    <a:pt x="1172735" y="2287529"/>
                    <a:pt x="1162152" y="2281179"/>
                    <a:pt x="1108177" y="2269537"/>
                  </a:cubicBezTo>
                  <a:cubicBezTo>
                    <a:pt x="1054202" y="2257895"/>
                    <a:pt x="978002" y="2235670"/>
                    <a:pt x="930377" y="2225087"/>
                  </a:cubicBezTo>
                  <a:cubicBezTo>
                    <a:pt x="882752" y="2214504"/>
                    <a:pt x="879577" y="2224029"/>
                    <a:pt x="822427" y="2206037"/>
                  </a:cubicBezTo>
                  <a:cubicBezTo>
                    <a:pt x="765277" y="2188045"/>
                    <a:pt x="653094" y="2144654"/>
                    <a:pt x="587477" y="2117137"/>
                  </a:cubicBezTo>
                  <a:cubicBezTo>
                    <a:pt x="521860" y="2089620"/>
                    <a:pt x="473177" y="2070570"/>
                    <a:pt x="428727" y="2040937"/>
                  </a:cubicBezTo>
                  <a:cubicBezTo>
                    <a:pt x="384277" y="2011304"/>
                    <a:pt x="371577" y="1989079"/>
                    <a:pt x="320777" y="1939337"/>
                  </a:cubicBezTo>
                  <a:cubicBezTo>
                    <a:pt x="269977" y="1889595"/>
                    <a:pt x="167319" y="1805987"/>
                    <a:pt x="123927" y="1742487"/>
                  </a:cubicBezTo>
                  <a:cubicBezTo>
                    <a:pt x="80535" y="1678987"/>
                    <a:pt x="75244" y="1590087"/>
                    <a:pt x="60427" y="1558337"/>
                  </a:cubicBezTo>
                  <a:cubicBezTo>
                    <a:pt x="45610" y="1526587"/>
                    <a:pt x="44552" y="1571037"/>
                    <a:pt x="35027" y="1551987"/>
                  </a:cubicBezTo>
                  <a:cubicBezTo>
                    <a:pt x="25502" y="1532937"/>
                    <a:pt x="7510" y="1496954"/>
                    <a:pt x="3277" y="1444037"/>
                  </a:cubicBezTo>
                  <a:cubicBezTo>
                    <a:pt x="-956" y="1391120"/>
                    <a:pt x="-3073" y="1310687"/>
                    <a:pt x="9627" y="1234487"/>
                  </a:cubicBezTo>
                  <a:cubicBezTo>
                    <a:pt x="22327" y="1158287"/>
                    <a:pt x="38202" y="1104312"/>
                    <a:pt x="73127" y="101858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Forme libre 65"/>
            <p:cNvSpPr/>
            <p:nvPr/>
          </p:nvSpPr>
          <p:spPr>
            <a:xfrm>
              <a:off x="7347466" y="4475157"/>
              <a:ext cx="785388" cy="258831"/>
            </a:xfrm>
            <a:custGeom>
              <a:avLst/>
              <a:gdLst>
                <a:gd name="connsiteX0" fmla="*/ 83541 w 785388"/>
                <a:gd name="connsiteY0" fmla="*/ 134943 h 258831"/>
                <a:gd name="connsiteX1" fmla="*/ 220066 w 785388"/>
                <a:gd name="connsiteY1" fmla="*/ 227018 h 258831"/>
                <a:gd name="connsiteX2" fmla="*/ 369291 w 785388"/>
                <a:gd name="connsiteY2" fmla="*/ 258768 h 258831"/>
                <a:gd name="connsiteX3" fmla="*/ 575666 w 785388"/>
                <a:gd name="connsiteY3" fmla="*/ 220668 h 258831"/>
                <a:gd name="connsiteX4" fmla="*/ 712191 w 785388"/>
                <a:gd name="connsiteY4" fmla="*/ 115893 h 258831"/>
                <a:gd name="connsiteX5" fmla="*/ 785216 w 785388"/>
                <a:gd name="connsiteY5" fmla="*/ 1593 h 258831"/>
                <a:gd name="connsiteX6" fmla="*/ 693141 w 785388"/>
                <a:gd name="connsiteY6" fmla="*/ 52393 h 258831"/>
                <a:gd name="connsiteX7" fmla="*/ 474066 w 785388"/>
                <a:gd name="connsiteY7" fmla="*/ 100018 h 258831"/>
                <a:gd name="connsiteX8" fmla="*/ 229591 w 785388"/>
                <a:gd name="connsiteY8" fmla="*/ 93668 h 258831"/>
                <a:gd name="connsiteX9" fmla="*/ 4166 w 785388"/>
                <a:gd name="connsiteY9" fmla="*/ 7943 h 258831"/>
                <a:gd name="connsiteX10" fmla="*/ 83541 w 785388"/>
                <a:gd name="connsiteY10" fmla="*/ 134943 h 2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5388" h="258831">
                  <a:moveTo>
                    <a:pt x="83541" y="134943"/>
                  </a:moveTo>
                  <a:cubicBezTo>
                    <a:pt x="119524" y="171455"/>
                    <a:pt x="172441" y="206381"/>
                    <a:pt x="220066" y="227018"/>
                  </a:cubicBezTo>
                  <a:cubicBezTo>
                    <a:pt x="267691" y="247656"/>
                    <a:pt x="310024" y="259826"/>
                    <a:pt x="369291" y="258768"/>
                  </a:cubicBezTo>
                  <a:cubicBezTo>
                    <a:pt x="428558" y="257710"/>
                    <a:pt x="518516" y="244480"/>
                    <a:pt x="575666" y="220668"/>
                  </a:cubicBezTo>
                  <a:cubicBezTo>
                    <a:pt x="632816" y="196856"/>
                    <a:pt x="677266" y="152405"/>
                    <a:pt x="712191" y="115893"/>
                  </a:cubicBezTo>
                  <a:cubicBezTo>
                    <a:pt x="747116" y="79381"/>
                    <a:pt x="788391" y="12176"/>
                    <a:pt x="785216" y="1593"/>
                  </a:cubicBezTo>
                  <a:cubicBezTo>
                    <a:pt x="782041" y="-8990"/>
                    <a:pt x="744999" y="35989"/>
                    <a:pt x="693141" y="52393"/>
                  </a:cubicBezTo>
                  <a:cubicBezTo>
                    <a:pt x="641283" y="68797"/>
                    <a:pt x="551324" y="93139"/>
                    <a:pt x="474066" y="100018"/>
                  </a:cubicBezTo>
                  <a:cubicBezTo>
                    <a:pt x="396808" y="106897"/>
                    <a:pt x="307908" y="109014"/>
                    <a:pt x="229591" y="93668"/>
                  </a:cubicBezTo>
                  <a:cubicBezTo>
                    <a:pt x="151274" y="78322"/>
                    <a:pt x="25332" y="1064"/>
                    <a:pt x="4166" y="7943"/>
                  </a:cubicBezTo>
                  <a:cubicBezTo>
                    <a:pt x="-17000" y="14822"/>
                    <a:pt x="47558" y="98431"/>
                    <a:pt x="83541" y="134943"/>
                  </a:cubicBezTo>
                  <a:close/>
                </a:path>
              </a:pathLst>
            </a:custGeom>
            <a:grpFill/>
            <a:ln w="34925"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fr-FR" sz="1600" b="1" dirty="0" err="1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26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llipse 153"/>
          <p:cNvSpPr/>
          <p:nvPr/>
        </p:nvSpPr>
        <p:spPr>
          <a:xfrm>
            <a:off x="2264670" y="2300608"/>
            <a:ext cx="4001925" cy="1126193"/>
          </a:xfrm>
          <a:prstGeom prst="ellipse">
            <a:avLst/>
          </a:prstGeom>
          <a:ln w="349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Black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holes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are at the center of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theoretical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conflicts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between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GR and QM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r-FR" dirty="0"/>
              <a:t> Black Hole Puzzles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/>
          <a:p>
            <a:fld id="{BDA19FDC-5252-EC45-9DFC-32822CD1F48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5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1" name="Grouper 70"/>
          <p:cNvGrpSpPr/>
          <p:nvPr/>
        </p:nvGrpSpPr>
        <p:grpSpPr>
          <a:xfrm>
            <a:off x="174913" y="1159512"/>
            <a:ext cx="1733208" cy="1348466"/>
            <a:chOff x="345729" y="1023051"/>
            <a:chExt cx="2045262" cy="1591250"/>
          </a:xfrm>
        </p:grpSpPr>
        <p:sp>
          <p:nvSpPr>
            <p:cNvPr id="75" name="Rectangle 74"/>
            <p:cNvSpPr/>
            <p:nvPr/>
          </p:nvSpPr>
          <p:spPr>
            <a:xfrm>
              <a:off x="1491898" y="1023051"/>
              <a:ext cx="899093" cy="29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3" name="Image 7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729" y="1289555"/>
              <a:ext cx="1154539" cy="1324746"/>
            </a:xfrm>
            <a:prstGeom prst="rect">
              <a:avLst/>
            </a:prstGeom>
          </p:spPr>
        </p:pic>
      </p:grpSp>
      <p:grpSp>
        <p:nvGrpSpPr>
          <p:cNvPr id="91" name="Grouper 90"/>
          <p:cNvGrpSpPr/>
          <p:nvPr/>
        </p:nvGrpSpPr>
        <p:grpSpPr>
          <a:xfrm>
            <a:off x="3694579" y="1059110"/>
            <a:ext cx="489983" cy="367748"/>
            <a:chOff x="7850495" y="1095532"/>
            <a:chExt cx="489983" cy="367748"/>
          </a:xfrm>
        </p:grpSpPr>
        <p:sp>
          <p:nvSpPr>
            <p:cNvPr id="93" name="Rectangle 92"/>
            <p:cNvSpPr/>
            <p:nvPr/>
          </p:nvSpPr>
          <p:spPr>
            <a:xfrm>
              <a:off x="7850495" y="1211613"/>
              <a:ext cx="427384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67839" y="1095532"/>
              <a:ext cx="272639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7" name="Grouper 96"/>
          <p:cNvGrpSpPr/>
          <p:nvPr/>
        </p:nvGrpSpPr>
        <p:grpSpPr>
          <a:xfrm>
            <a:off x="1438654" y="920525"/>
            <a:ext cx="2360542" cy="895915"/>
            <a:chOff x="6618268" y="884958"/>
            <a:chExt cx="2360542" cy="895915"/>
          </a:xfrm>
        </p:grpSpPr>
        <p:sp>
          <p:nvSpPr>
            <p:cNvPr id="98" name="Triangle 9"/>
            <p:cNvSpPr/>
            <p:nvPr/>
          </p:nvSpPr>
          <p:spPr>
            <a:xfrm>
              <a:off x="7659783" y="1433739"/>
              <a:ext cx="222324" cy="343556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272033">
                  <a:moveTo>
                    <a:pt x="98277" y="271851"/>
                  </a:moveTo>
                  <a:cubicBezTo>
                    <a:pt x="44590" y="279281"/>
                    <a:pt x="53686" y="57935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52345" y="255354"/>
                    <a:pt x="98277" y="27185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40000"/>
                    <a:lumOff val="60000"/>
                    <a:alpha val="81000"/>
                  </a:schemeClr>
                </a:gs>
                <a:gs pos="96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9" name="Rectangle 2"/>
            <p:cNvSpPr/>
            <p:nvPr/>
          </p:nvSpPr>
          <p:spPr>
            <a:xfrm rot="16200000">
              <a:off x="7510941" y="87232"/>
              <a:ext cx="575195" cy="2360542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00" name="Connecteur droit 99"/>
            <p:cNvCxnSpPr/>
            <p:nvPr/>
          </p:nvCxnSpPr>
          <p:spPr>
            <a:xfrm>
              <a:off x="6857198" y="977351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>
              <a:off x="8227646" y="976843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orme libre 101"/>
            <p:cNvSpPr/>
            <p:nvPr/>
          </p:nvSpPr>
          <p:spPr>
            <a:xfrm>
              <a:off x="6713027" y="1086846"/>
              <a:ext cx="1858188" cy="22882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Forme libre 102"/>
            <p:cNvSpPr/>
            <p:nvPr/>
          </p:nvSpPr>
          <p:spPr>
            <a:xfrm rot="3047122">
              <a:off x="7701301" y="1508192"/>
              <a:ext cx="226085" cy="20376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12380 h 118447"/>
                <a:gd name="connsiteX1" fmla="*/ 1691799 w 1903885"/>
                <a:gd name="connsiteY1" fmla="*/ 118419 h 118447"/>
                <a:gd name="connsiteX2" fmla="*/ 1630083 w 1903885"/>
                <a:gd name="connsiteY2" fmla="*/ 23990 h 118447"/>
                <a:gd name="connsiteX3" fmla="*/ 1903885 w 1903885"/>
                <a:gd name="connsiteY3" fmla="*/ 0 h 118447"/>
                <a:gd name="connsiteX0" fmla="*/ 61823 w 273909"/>
                <a:gd name="connsiteY0" fmla="*/ 118419 h 118447"/>
                <a:gd name="connsiteX1" fmla="*/ 107 w 273909"/>
                <a:gd name="connsiteY1" fmla="*/ 23990 h 118447"/>
                <a:gd name="connsiteX2" fmla="*/ 273909 w 273909"/>
                <a:gd name="connsiteY2" fmla="*/ 0 h 118447"/>
                <a:gd name="connsiteX0" fmla="*/ 529621 w 538032"/>
                <a:gd name="connsiteY0" fmla="*/ 183050 h 183064"/>
                <a:gd name="connsiteX1" fmla="*/ 29 w 538032"/>
                <a:gd name="connsiteY1" fmla="*/ 23990 h 183064"/>
                <a:gd name="connsiteX2" fmla="*/ 273831 w 538032"/>
                <a:gd name="connsiteY2" fmla="*/ 0 h 183064"/>
                <a:gd name="connsiteX0" fmla="*/ 533792 w 542151"/>
                <a:gd name="connsiteY0" fmla="*/ 186454 h 186467"/>
                <a:gd name="connsiteX1" fmla="*/ 26 w 542151"/>
                <a:gd name="connsiteY1" fmla="*/ 11510 h 186467"/>
                <a:gd name="connsiteX2" fmla="*/ 278002 w 542151"/>
                <a:gd name="connsiteY2" fmla="*/ 3404 h 186467"/>
                <a:gd name="connsiteX0" fmla="*/ 609409 w 616936"/>
                <a:gd name="connsiteY0" fmla="*/ 210245 h 210256"/>
                <a:gd name="connsiteX1" fmla="*/ 23 w 616936"/>
                <a:gd name="connsiteY1" fmla="*/ 11510 h 210256"/>
                <a:gd name="connsiteX2" fmla="*/ 277999 w 616936"/>
                <a:gd name="connsiteY2" fmla="*/ 3404 h 210256"/>
                <a:gd name="connsiteX0" fmla="*/ 609422 w 609422"/>
                <a:gd name="connsiteY0" fmla="*/ 210245 h 210245"/>
                <a:gd name="connsiteX1" fmla="*/ 36 w 609422"/>
                <a:gd name="connsiteY1" fmla="*/ 11510 h 210245"/>
                <a:gd name="connsiteX2" fmla="*/ 278012 w 609422"/>
                <a:gd name="connsiteY2" fmla="*/ 3404 h 210245"/>
                <a:gd name="connsiteX0" fmla="*/ 636887 w 636887"/>
                <a:gd name="connsiteY0" fmla="*/ 209172 h 209172"/>
                <a:gd name="connsiteX1" fmla="*/ 36 w 636887"/>
                <a:gd name="connsiteY1" fmla="*/ 11510 h 209172"/>
                <a:gd name="connsiteX2" fmla="*/ 278012 w 636887"/>
                <a:gd name="connsiteY2" fmla="*/ 3404 h 209172"/>
                <a:gd name="connsiteX0" fmla="*/ 597016 w 597016"/>
                <a:gd name="connsiteY0" fmla="*/ 212860 h 212860"/>
                <a:gd name="connsiteX1" fmla="*/ 39 w 597016"/>
                <a:gd name="connsiteY1" fmla="*/ 10470 h 212860"/>
                <a:gd name="connsiteX2" fmla="*/ 238141 w 597016"/>
                <a:gd name="connsiteY2" fmla="*/ 7092 h 212860"/>
                <a:gd name="connsiteX0" fmla="*/ 562814 w 562812"/>
                <a:gd name="connsiteY0" fmla="*/ 207856 h 207856"/>
                <a:gd name="connsiteX1" fmla="*/ 42 w 562812"/>
                <a:gd name="connsiteY1" fmla="*/ 10470 h 207856"/>
                <a:gd name="connsiteX2" fmla="*/ 238144 w 562812"/>
                <a:gd name="connsiteY2" fmla="*/ 7092 h 207856"/>
                <a:gd name="connsiteX0" fmla="*/ 586405 w 586405"/>
                <a:gd name="connsiteY0" fmla="*/ 203765 h 203765"/>
                <a:gd name="connsiteX1" fmla="*/ 39 w 586405"/>
                <a:gd name="connsiteY1" fmla="*/ 10470 h 203765"/>
                <a:gd name="connsiteX2" fmla="*/ 238141 w 586405"/>
                <a:gd name="connsiteY2" fmla="*/ 7092 h 20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405" h="203765">
                  <a:moveTo>
                    <a:pt x="586405" y="203765"/>
                  </a:moveTo>
                  <a:cubicBezTo>
                    <a:pt x="424976" y="156282"/>
                    <a:pt x="-4704" y="37949"/>
                    <a:pt x="39" y="10470"/>
                  </a:cubicBezTo>
                  <a:cubicBezTo>
                    <a:pt x="4782" y="-17008"/>
                    <a:pt x="236648" y="19757"/>
                    <a:pt x="238141" y="709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4" name="Forme libre 103"/>
            <p:cNvSpPr/>
            <p:nvPr/>
          </p:nvSpPr>
          <p:spPr>
            <a:xfrm rot="3047122">
              <a:off x="7005536" y="1240115"/>
              <a:ext cx="738753" cy="2844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5" name="Forme libre 104"/>
            <p:cNvSpPr/>
            <p:nvPr/>
          </p:nvSpPr>
          <p:spPr>
            <a:xfrm rot="3047122">
              <a:off x="7505771" y="1247617"/>
              <a:ext cx="738753" cy="12013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6" name="Forme libre 105"/>
            <p:cNvSpPr/>
            <p:nvPr/>
          </p:nvSpPr>
          <p:spPr>
            <a:xfrm rot="3047122">
              <a:off x="7803115" y="1249509"/>
              <a:ext cx="738753" cy="3642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7" name="Forme libre 106"/>
            <p:cNvSpPr/>
            <p:nvPr/>
          </p:nvSpPr>
          <p:spPr>
            <a:xfrm>
              <a:off x="6887329" y="1304310"/>
              <a:ext cx="1858188" cy="23963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  <a:gd name="connsiteX0" fmla="*/ 0 w 1858188"/>
                <a:gd name="connsiteY0" fmla="*/ 1676 h 225373"/>
                <a:gd name="connsiteX1" fmla="*/ 607749 w 1858188"/>
                <a:gd name="connsiteY1" fmla="*/ 25575 h 225373"/>
                <a:gd name="connsiteX2" fmla="*/ 907577 w 1858188"/>
                <a:gd name="connsiteY2" fmla="*/ 225366 h 225373"/>
                <a:gd name="connsiteX3" fmla="*/ 1322099 w 1858188"/>
                <a:gd name="connsiteY3" fmla="*/ 33044 h 225373"/>
                <a:gd name="connsiteX4" fmla="*/ 1858188 w 1858188"/>
                <a:gd name="connsiteY4" fmla="*/ 3051 h 225373"/>
                <a:gd name="connsiteX0" fmla="*/ 0 w 1858188"/>
                <a:gd name="connsiteY0" fmla="*/ 1676 h 227308"/>
                <a:gd name="connsiteX1" fmla="*/ 607749 w 1858188"/>
                <a:gd name="connsiteY1" fmla="*/ 25575 h 227308"/>
                <a:gd name="connsiteX2" fmla="*/ 748546 w 1858188"/>
                <a:gd name="connsiteY2" fmla="*/ 126116 h 227308"/>
                <a:gd name="connsiteX3" fmla="*/ 907577 w 1858188"/>
                <a:gd name="connsiteY3" fmla="*/ 225366 h 227308"/>
                <a:gd name="connsiteX4" fmla="*/ 1322099 w 1858188"/>
                <a:gd name="connsiteY4" fmla="*/ 33044 h 227308"/>
                <a:gd name="connsiteX5" fmla="*/ 1858188 w 1858188"/>
                <a:gd name="connsiteY5" fmla="*/ 3051 h 227308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630"/>
                <a:gd name="connsiteX1" fmla="*/ 607749 w 1858188"/>
                <a:gd name="connsiteY1" fmla="*/ 25575 h 226630"/>
                <a:gd name="connsiteX2" fmla="*/ 773946 w 1858188"/>
                <a:gd name="connsiteY2" fmla="*/ 116591 h 226630"/>
                <a:gd name="connsiteX3" fmla="*/ 907577 w 1858188"/>
                <a:gd name="connsiteY3" fmla="*/ 225366 h 226630"/>
                <a:gd name="connsiteX4" fmla="*/ 1322099 w 1858188"/>
                <a:gd name="connsiteY4" fmla="*/ 33044 h 226630"/>
                <a:gd name="connsiteX5" fmla="*/ 1858188 w 1858188"/>
                <a:gd name="connsiteY5" fmla="*/ 3051 h 226630"/>
                <a:gd name="connsiteX0" fmla="*/ 0 w 1858188"/>
                <a:gd name="connsiteY0" fmla="*/ 2217 h 243071"/>
                <a:gd name="connsiteX1" fmla="*/ 607749 w 1858188"/>
                <a:gd name="connsiteY1" fmla="*/ 26116 h 243071"/>
                <a:gd name="connsiteX2" fmla="*/ 773946 w 1858188"/>
                <a:gd name="connsiteY2" fmla="*/ 117132 h 243071"/>
                <a:gd name="connsiteX3" fmla="*/ 923452 w 1858188"/>
                <a:gd name="connsiteY3" fmla="*/ 241782 h 243071"/>
                <a:gd name="connsiteX4" fmla="*/ 1322099 w 1858188"/>
                <a:gd name="connsiteY4" fmla="*/ 33585 h 243071"/>
                <a:gd name="connsiteX5" fmla="*/ 1858188 w 1858188"/>
                <a:gd name="connsiteY5" fmla="*/ 3592 h 243071"/>
                <a:gd name="connsiteX0" fmla="*/ 0 w 1858188"/>
                <a:gd name="connsiteY0" fmla="*/ 2217 h 242641"/>
                <a:gd name="connsiteX1" fmla="*/ 607749 w 1858188"/>
                <a:gd name="connsiteY1" fmla="*/ 26116 h 242641"/>
                <a:gd name="connsiteX2" fmla="*/ 783471 w 1858188"/>
                <a:gd name="connsiteY2" fmla="*/ 104432 h 242641"/>
                <a:gd name="connsiteX3" fmla="*/ 923452 w 1858188"/>
                <a:gd name="connsiteY3" fmla="*/ 241782 h 242641"/>
                <a:gd name="connsiteX4" fmla="*/ 1322099 w 1858188"/>
                <a:gd name="connsiteY4" fmla="*/ 33585 h 242641"/>
                <a:gd name="connsiteX5" fmla="*/ 1858188 w 1858188"/>
                <a:gd name="connsiteY5" fmla="*/ 3592 h 242641"/>
                <a:gd name="connsiteX0" fmla="*/ 0 w 1858188"/>
                <a:gd name="connsiteY0" fmla="*/ 1992 h 236105"/>
                <a:gd name="connsiteX1" fmla="*/ 607749 w 1858188"/>
                <a:gd name="connsiteY1" fmla="*/ 25891 h 236105"/>
                <a:gd name="connsiteX2" fmla="*/ 783471 w 1858188"/>
                <a:gd name="connsiteY2" fmla="*/ 104207 h 236105"/>
                <a:gd name="connsiteX3" fmla="*/ 913927 w 1858188"/>
                <a:gd name="connsiteY3" fmla="*/ 235207 h 236105"/>
                <a:gd name="connsiteX4" fmla="*/ 1322099 w 1858188"/>
                <a:gd name="connsiteY4" fmla="*/ 33360 h 236105"/>
                <a:gd name="connsiteX5" fmla="*/ 1858188 w 1858188"/>
                <a:gd name="connsiteY5" fmla="*/ 3367 h 236105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42"/>
                <a:gd name="connsiteX1" fmla="*/ 607749 w 1858188"/>
                <a:gd name="connsiteY1" fmla="*/ 25891 h 235542"/>
                <a:gd name="connsiteX2" fmla="*/ 783471 w 1858188"/>
                <a:gd name="connsiteY2" fmla="*/ 104207 h 235542"/>
                <a:gd name="connsiteX3" fmla="*/ 913927 w 1858188"/>
                <a:gd name="connsiteY3" fmla="*/ 235207 h 235542"/>
                <a:gd name="connsiteX4" fmla="*/ 1100971 w 1858188"/>
                <a:gd name="connsiteY4" fmla="*/ 139132 h 235542"/>
                <a:gd name="connsiteX5" fmla="*/ 1322099 w 1858188"/>
                <a:gd name="connsiteY5" fmla="*/ 33360 h 235542"/>
                <a:gd name="connsiteX6" fmla="*/ 1858188 w 1858188"/>
                <a:gd name="connsiteY6" fmla="*/ 3367 h 235542"/>
                <a:gd name="connsiteX0" fmla="*/ 0 w 1858188"/>
                <a:gd name="connsiteY0" fmla="*/ 0 h 233336"/>
                <a:gd name="connsiteX1" fmla="*/ 607749 w 1858188"/>
                <a:gd name="connsiteY1" fmla="*/ 23899 h 233336"/>
                <a:gd name="connsiteX2" fmla="*/ 783471 w 1858188"/>
                <a:gd name="connsiteY2" fmla="*/ 102215 h 233336"/>
                <a:gd name="connsiteX3" fmla="*/ 913927 w 1858188"/>
                <a:gd name="connsiteY3" fmla="*/ 233215 h 233336"/>
                <a:gd name="connsiteX4" fmla="*/ 1059696 w 1858188"/>
                <a:gd name="connsiteY4" fmla="*/ 124440 h 233336"/>
                <a:gd name="connsiteX5" fmla="*/ 1322099 w 1858188"/>
                <a:gd name="connsiteY5" fmla="*/ 31368 h 233336"/>
                <a:gd name="connsiteX6" fmla="*/ 1858188 w 1858188"/>
                <a:gd name="connsiteY6" fmla="*/ 1375 h 233336"/>
                <a:gd name="connsiteX0" fmla="*/ 0 w 1858188"/>
                <a:gd name="connsiteY0" fmla="*/ 0 h 239683"/>
                <a:gd name="connsiteX1" fmla="*/ 607749 w 1858188"/>
                <a:gd name="connsiteY1" fmla="*/ 23899 h 239683"/>
                <a:gd name="connsiteX2" fmla="*/ 783471 w 1858188"/>
                <a:gd name="connsiteY2" fmla="*/ 102215 h 239683"/>
                <a:gd name="connsiteX3" fmla="*/ 898052 w 1858188"/>
                <a:gd name="connsiteY3" fmla="*/ 239565 h 239683"/>
                <a:gd name="connsiteX4" fmla="*/ 1059696 w 1858188"/>
                <a:gd name="connsiteY4" fmla="*/ 124440 h 239683"/>
                <a:gd name="connsiteX5" fmla="*/ 1322099 w 1858188"/>
                <a:gd name="connsiteY5" fmla="*/ 31368 h 239683"/>
                <a:gd name="connsiteX6" fmla="*/ 1858188 w 1858188"/>
                <a:gd name="connsiteY6" fmla="*/ 1375 h 239683"/>
                <a:gd name="connsiteX0" fmla="*/ 0 w 1858188"/>
                <a:gd name="connsiteY0" fmla="*/ 0 h 239600"/>
                <a:gd name="connsiteX1" fmla="*/ 607749 w 1858188"/>
                <a:gd name="connsiteY1" fmla="*/ 23899 h 239600"/>
                <a:gd name="connsiteX2" fmla="*/ 783471 w 1858188"/>
                <a:gd name="connsiteY2" fmla="*/ 102215 h 239600"/>
                <a:gd name="connsiteX3" fmla="*/ 898052 w 1858188"/>
                <a:gd name="connsiteY3" fmla="*/ 239565 h 239600"/>
                <a:gd name="connsiteX4" fmla="*/ 1056521 w 1858188"/>
                <a:gd name="connsiteY4" fmla="*/ 114915 h 239600"/>
                <a:gd name="connsiteX5" fmla="*/ 1322099 w 1858188"/>
                <a:gd name="connsiteY5" fmla="*/ 31368 h 239600"/>
                <a:gd name="connsiteX6" fmla="*/ 1858188 w 1858188"/>
                <a:gd name="connsiteY6" fmla="*/ 1375 h 239600"/>
                <a:gd name="connsiteX0" fmla="*/ 0 w 1858188"/>
                <a:gd name="connsiteY0" fmla="*/ 0 h 239634"/>
                <a:gd name="connsiteX1" fmla="*/ 607749 w 1858188"/>
                <a:gd name="connsiteY1" fmla="*/ 23899 h 239634"/>
                <a:gd name="connsiteX2" fmla="*/ 762806 w 1858188"/>
                <a:gd name="connsiteY2" fmla="*/ 97048 h 239634"/>
                <a:gd name="connsiteX3" fmla="*/ 898052 w 1858188"/>
                <a:gd name="connsiteY3" fmla="*/ 239565 h 239634"/>
                <a:gd name="connsiteX4" fmla="*/ 1056521 w 1858188"/>
                <a:gd name="connsiteY4" fmla="*/ 114915 h 239634"/>
                <a:gd name="connsiteX5" fmla="*/ 1322099 w 1858188"/>
                <a:gd name="connsiteY5" fmla="*/ 31368 h 239634"/>
                <a:gd name="connsiteX6" fmla="*/ 1858188 w 1858188"/>
                <a:gd name="connsiteY6" fmla="*/ 1375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8188" h="239634">
                  <a:moveTo>
                    <a:pt x="0" y="0"/>
                  </a:moveTo>
                  <a:cubicBezTo>
                    <a:pt x="239494" y="3460"/>
                    <a:pt x="480615" y="7724"/>
                    <a:pt x="607749" y="23899"/>
                  </a:cubicBezTo>
                  <a:cubicBezTo>
                    <a:pt x="734883" y="40074"/>
                    <a:pt x="714422" y="61104"/>
                    <a:pt x="762806" y="97048"/>
                  </a:cubicBezTo>
                  <a:cubicBezTo>
                    <a:pt x="811190" y="132992"/>
                    <a:pt x="849100" y="236587"/>
                    <a:pt x="898052" y="239565"/>
                  </a:cubicBezTo>
                  <a:cubicBezTo>
                    <a:pt x="947004" y="242543"/>
                    <a:pt x="985847" y="149614"/>
                    <a:pt x="1056521" y="114915"/>
                  </a:cubicBezTo>
                  <a:cubicBezTo>
                    <a:pt x="1127195" y="80216"/>
                    <a:pt x="1188488" y="50291"/>
                    <a:pt x="1322099" y="31368"/>
                  </a:cubicBezTo>
                  <a:cubicBezTo>
                    <a:pt x="1455710" y="12445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8" name="Forme libre 107"/>
            <p:cNvSpPr/>
            <p:nvPr/>
          </p:nvSpPr>
          <p:spPr>
            <a:xfrm>
              <a:off x="6989101" y="1418297"/>
              <a:ext cx="1858188" cy="51317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Forme libre 108"/>
            <p:cNvSpPr/>
            <p:nvPr/>
          </p:nvSpPr>
          <p:spPr>
            <a:xfrm>
              <a:off x="6806236" y="1192425"/>
              <a:ext cx="933403" cy="553186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1260"/>
                <a:gd name="connsiteX1" fmla="*/ 673228 w 1858188"/>
                <a:gd name="connsiteY1" fmla="*/ 58432 h 391260"/>
                <a:gd name="connsiteX2" fmla="*/ 967269 w 1858188"/>
                <a:gd name="connsiteY2" fmla="*/ 387616 h 391260"/>
                <a:gd name="connsiteX3" fmla="*/ 1099363 w 1858188"/>
                <a:gd name="connsiteY3" fmla="*/ 220451 h 391260"/>
                <a:gd name="connsiteX4" fmla="*/ 1858188 w 1858188"/>
                <a:gd name="connsiteY4" fmla="*/ 1375 h 391260"/>
                <a:gd name="connsiteX0" fmla="*/ 0 w 1858188"/>
                <a:gd name="connsiteY0" fmla="*/ 0 h 387857"/>
                <a:gd name="connsiteX1" fmla="*/ 673228 w 1858188"/>
                <a:gd name="connsiteY1" fmla="*/ 58432 h 387857"/>
                <a:gd name="connsiteX2" fmla="*/ 967269 w 1858188"/>
                <a:gd name="connsiteY2" fmla="*/ 387616 h 387857"/>
                <a:gd name="connsiteX3" fmla="*/ 1858188 w 1858188"/>
                <a:gd name="connsiteY3" fmla="*/ 1375 h 387857"/>
                <a:gd name="connsiteX0" fmla="*/ 0 w 967269"/>
                <a:gd name="connsiteY0" fmla="*/ 0 h 387857"/>
                <a:gd name="connsiteX1" fmla="*/ 673228 w 967269"/>
                <a:gd name="connsiteY1" fmla="*/ 58432 h 387857"/>
                <a:gd name="connsiteX2" fmla="*/ 967269 w 967269"/>
                <a:gd name="connsiteY2" fmla="*/ 387616 h 387857"/>
                <a:gd name="connsiteX0" fmla="*/ 0 w 1001136"/>
                <a:gd name="connsiteY0" fmla="*/ 7946 h 621484"/>
                <a:gd name="connsiteX1" fmla="*/ 673228 w 1001136"/>
                <a:gd name="connsiteY1" fmla="*/ 66378 h 621484"/>
                <a:gd name="connsiteX2" fmla="*/ 1001136 w 1001136"/>
                <a:gd name="connsiteY2" fmla="*/ 621340 h 621484"/>
                <a:gd name="connsiteX0" fmla="*/ 0 w 1001136"/>
                <a:gd name="connsiteY0" fmla="*/ 7946 h 621340"/>
                <a:gd name="connsiteX1" fmla="*/ 673228 w 1001136"/>
                <a:gd name="connsiteY1" fmla="*/ 66378 h 621340"/>
                <a:gd name="connsiteX2" fmla="*/ 1001136 w 1001136"/>
                <a:gd name="connsiteY2" fmla="*/ 621340 h 621340"/>
                <a:gd name="connsiteX0" fmla="*/ 0 w 1001136"/>
                <a:gd name="connsiteY0" fmla="*/ 0 h 613394"/>
                <a:gd name="connsiteX1" fmla="*/ 673228 w 1001136"/>
                <a:gd name="connsiteY1" fmla="*/ 58432 h 613394"/>
                <a:gd name="connsiteX2" fmla="*/ 1001136 w 1001136"/>
                <a:gd name="connsiteY2" fmla="*/ 613394 h 613394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33403"/>
                <a:gd name="connsiteY0" fmla="*/ 4581 h 557767"/>
                <a:gd name="connsiteX1" fmla="*/ 673228 w 933403"/>
                <a:gd name="connsiteY1" fmla="*/ 63013 h 557767"/>
                <a:gd name="connsiteX2" fmla="*/ 933403 w 933403"/>
                <a:gd name="connsiteY2" fmla="*/ 557767 h 557767"/>
                <a:gd name="connsiteX0" fmla="*/ 0 w 933403"/>
                <a:gd name="connsiteY0" fmla="*/ 0 h 553186"/>
                <a:gd name="connsiteX1" fmla="*/ 673228 w 933403"/>
                <a:gd name="connsiteY1" fmla="*/ 58432 h 553186"/>
                <a:gd name="connsiteX2" fmla="*/ 933403 w 933403"/>
                <a:gd name="connsiteY2" fmla="*/ 553186 h 5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403" h="553186">
                  <a:moveTo>
                    <a:pt x="0" y="0"/>
                  </a:moveTo>
                  <a:cubicBezTo>
                    <a:pt x="239494" y="3460"/>
                    <a:pt x="525187" y="-7426"/>
                    <a:pt x="673228" y="58432"/>
                  </a:cubicBezTo>
                  <a:cubicBezTo>
                    <a:pt x="821269" y="124290"/>
                    <a:pt x="916533" y="272947"/>
                    <a:pt x="933403" y="553186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0" name="Forme libre 109"/>
            <p:cNvSpPr/>
            <p:nvPr/>
          </p:nvSpPr>
          <p:spPr>
            <a:xfrm>
              <a:off x="7845470" y="1194120"/>
              <a:ext cx="815723" cy="55244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184960"/>
                <a:gd name="connsiteY0" fmla="*/ 57688 h 389781"/>
                <a:gd name="connsiteX1" fmla="*/ 294041 w 1184960"/>
                <a:gd name="connsiteY1" fmla="*/ 386872 h 389781"/>
                <a:gd name="connsiteX2" fmla="*/ 426135 w 1184960"/>
                <a:gd name="connsiteY2" fmla="*/ 219707 h 389781"/>
                <a:gd name="connsiteX3" fmla="*/ 610927 w 1184960"/>
                <a:gd name="connsiteY3" fmla="*/ 65667 h 389781"/>
                <a:gd name="connsiteX4" fmla="*/ 1184960 w 1184960"/>
                <a:gd name="connsiteY4" fmla="*/ 631 h 389781"/>
                <a:gd name="connsiteX0" fmla="*/ 0 w 890919"/>
                <a:gd name="connsiteY0" fmla="*/ 386872 h 389781"/>
                <a:gd name="connsiteX1" fmla="*/ 132094 w 890919"/>
                <a:gd name="connsiteY1" fmla="*/ 219707 h 389781"/>
                <a:gd name="connsiteX2" fmla="*/ 316886 w 890919"/>
                <a:gd name="connsiteY2" fmla="*/ 65667 h 389781"/>
                <a:gd name="connsiteX3" fmla="*/ 890919 w 890919"/>
                <a:gd name="connsiteY3" fmla="*/ 631 h 389781"/>
                <a:gd name="connsiteX0" fmla="*/ 0 w 830711"/>
                <a:gd name="connsiteY0" fmla="*/ 552443 h 554278"/>
                <a:gd name="connsiteX1" fmla="*/ 71886 w 830711"/>
                <a:gd name="connsiteY1" fmla="*/ 219707 h 554278"/>
                <a:gd name="connsiteX2" fmla="*/ 256678 w 830711"/>
                <a:gd name="connsiteY2" fmla="*/ 65667 h 554278"/>
                <a:gd name="connsiteX3" fmla="*/ 830711 w 830711"/>
                <a:gd name="connsiteY3" fmla="*/ 631 h 554278"/>
                <a:gd name="connsiteX0" fmla="*/ 0 w 830711"/>
                <a:gd name="connsiteY0" fmla="*/ 552443 h 552443"/>
                <a:gd name="connsiteX1" fmla="*/ 71886 w 830711"/>
                <a:gd name="connsiteY1" fmla="*/ 219707 h 552443"/>
                <a:gd name="connsiteX2" fmla="*/ 256678 w 830711"/>
                <a:gd name="connsiteY2" fmla="*/ 65667 h 552443"/>
                <a:gd name="connsiteX3" fmla="*/ 830711 w 830711"/>
                <a:gd name="connsiteY3" fmla="*/ 631 h 552443"/>
                <a:gd name="connsiteX0" fmla="*/ 0 w 796844"/>
                <a:gd name="connsiteY0" fmla="*/ 559969 h 559969"/>
                <a:gd name="connsiteX1" fmla="*/ 38019 w 796844"/>
                <a:gd name="connsiteY1" fmla="*/ 219707 h 559969"/>
                <a:gd name="connsiteX2" fmla="*/ 222811 w 796844"/>
                <a:gd name="connsiteY2" fmla="*/ 65667 h 559969"/>
                <a:gd name="connsiteX3" fmla="*/ 796844 w 796844"/>
                <a:gd name="connsiteY3" fmla="*/ 631 h 559969"/>
                <a:gd name="connsiteX0" fmla="*/ 0 w 800607"/>
                <a:gd name="connsiteY0" fmla="*/ 552443 h 552443"/>
                <a:gd name="connsiteX1" fmla="*/ 41782 w 800607"/>
                <a:gd name="connsiteY1" fmla="*/ 219707 h 552443"/>
                <a:gd name="connsiteX2" fmla="*/ 226574 w 800607"/>
                <a:gd name="connsiteY2" fmla="*/ 65667 h 552443"/>
                <a:gd name="connsiteX3" fmla="*/ 800607 w 800607"/>
                <a:gd name="connsiteY3" fmla="*/ 631 h 552443"/>
                <a:gd name="connsiteX0" fmla="*/ 31 w 800638"/>
                <a:gd name="connsiteY0" fmla="*/ 552443 h 552443"/>
                <a:gd name="connsiteX1" fmla="*/ 41813 w 800638"/>
                <a:gd name="connsiteY1" fmla="*/ 219707 h 552443"/>
                <a:gd name="connsiteX2" fmla="*/ 226605 w 800638"/>
                <a:gd name="connsiteY2" fmla="*/ 65667 h 552443"/>
                <a:gd name="connsiteX3" fmla="*/ 800638 w 800638"/>
                <a:gd name="connsiteY3" fmla="*/ 631 h 552443"/>
                <a:gd name="connsiteX0" fmla="*/ 14 w 808147"/>
                <a:gd name="connsiteY0" fmla="*/ 548680 h 548680"/>
                <a:gd name="connsiteX1" fmla="*/ 49322 w 808147"/>
                <a:gd name="connsiteY1" fmla="*/ 219707 h 548680"/>
                <a:gd name="connsiteX2" fmla="*/ 234114 w 808147"/>
                <a:gd name="connsiteY2" fmla="*/ 65667 h 548680"/>
                <a:gd name="connsiteX3" fmla="*/ 808147 w 808147"/>
                <a:gd name="connsiteY3" fmla="*/ 631 h 548680"/>
                <a:gd name="connsiteX0" fmla="*/ 12 w 808145"/>
                <a:gd name="connsiteY0" fmla="*/ 548680 h 548680"/>
                <a:gd name="connsiteX1" fmla="*/ 49320 w 808145"/>
                <a:gd name="connsiteY1" fmla="*/ 219707 h 548680"/>
                <a:gd name="connsiteX2" fmla="*/ 234112 w 808145"/>
                <a:gd name="connsiteY2" fmla="*/ 65667 h 548680"/>
                <a:gd name="connsiteX3" fmla="*/ 808145 w 808145"/>
                <a:gd name="connsiteY3" fmla="*/ 631 h 548680"/>
                <a:gd name="connsiteX0" fmla="*/ 9 w 815668"/>
                <a:gd name="connsiteY0" fmla="*/ 552443 h 552443"/>
                <a:gd name="connsiteX1" fmla="*/ 56843 w 815668"/>
                <a:gd name="connsiteY1" fmla="*/ 219707 h 552443"/>
                <a:gd name="connsiteX2" fmla="*/ 241635 w 815668"/>
                <a:gd name="connsiteY2" fmla="*/ 65667 h 552443"/>
                <a:gd name="connsiteX3" fmla="*/ 815668 w 815668"/>
                <a:gd name="connsiteY3" fmla="*/ 631 h 552443"/>
                <a:gd name="connsiteX0" fmla="*/ 464 w 816123"/>
                <a:gd name="connsiteY0" fmla="*/ 552427 h 552427"/>
                <a:gd name="connsiteX1" fmla="*/ 35073 w 816123"/>
                <a:gd name="connsiteY1" fmla="*/ 213341 h 552427"/>
                <a:gd name="connsiteX2" fmla="*/ 242090 w 816123"/>
                <a:gd name="connsiteY2" fmla="*/ 65651 h 552427"/>
                <a:gd name="connsiteX3" fmla="*/ 816123 w 816123"/>
                <a:gd name="connsiteY3" fmla="*/ 615 h 552427"/>
                <a:gd name="connsiteX0" fmla="*/ 64 w 815723"/>
                <a:gd name="connsiteY0" fmla="*/ 552442 h 552442"/>
                <a:gd name="connsiteX1" fmla="*/ 41023 w 815723"/>
                <a:gd name="connsiteY1" fmla="*/ 219706 h 552442"/>
                <a:gd name="connsiteX2" fmla="*/ 241690 w 815723"/>
                <a:gd name="connsiteY2" fmla="*/ 65666 h 552442"/>
                <a:gd name="connsiteX3" fmla="*/ 815723 w 815723"/>
                <a:gd name="connsiteY3" fmla="*/ 630 h 55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723" h="552442">
                  <a:moveTo>
                    <a:pt x="64" y="552442"/>
                  </a:moveTo>
                  <a:cubicBezTo>
                    <a:pt x="-409" y="466556"/>
                    <a:pt x="752" y="300835"/>
                    <a:pt x="41023" y="219706"/>
                  </a:cubicBezTo>
                  <a:cubicBezTo>
                    <a:pt x="81294" y="138577"/>
                    <a:pt x="112573" y="102179"/>
                    <a:pt x="241690" y="65666"/>
                  </a:cubicBezTo>
                  <a:cubicBezTo>
                    <a:pt x="370807" y="29153"/>
                    <a:pt x="569059" y="-5099"/>
                    <a:pt x="815723" y="63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1" name="Forme libre 110"/>
            <p:cNvSpPr/>
            <p:nvPr/>
          </p:nvSpPr>
          <p:spPr>
            <a:xfrm rot="3047122">
              <a:off x="7190088" y="1237070"/>
              <a:ext cx="815774" cy="21111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718684"/>
                <a:gd name="connsiteY0" fmla="*/ 17197 h 123264"/>
                <a:gd name="connsiteX1" fmla="*/ 751405 w 1718684"/>
                <a:gd name="connsiteY1" fmla="*/ 280 h 123264"/>
                <a:gd name="connsiteX2" fmla="*/ 1205537 w 1718684"/>
                <a:gd name="connsiteY2" fmla="*/ 31585 h 123264"/>
                <a:gd name="connsiteX3" fmla="*/ 1691799 w 1718684"/>
                <a:gd name="connsiteY3" fmla="*/ 123236 h 123264"/>
                <a:gd name="connsiteX4" fmla="*/ 1630083 w 1718684"/>
                <a:gd name="connsiteY4" fmla="*/ 28807 h 123264"/>
                <a:gd name="connsiteX0" fmla="*/ 0 w 1691800"/>
                <a:gd name="connsiteY0" fmla="*/ 17197 h 123236"/>
                <a:gd name="connsiteX1" fmla="*/ 751405 w 1691800"/>
                <a:gd name="connsiteY1" fmla="*/ 280 h 123236"/>
                <a:gd name="connsiteX2" fmla="*/ 1205537 w 1691800"/>
                <a:gd name="connsiteY2" fmla="*/ 31585 h 123236"/>
                <a:gd name="connsiteX3" fmla="*/ 1691799 w 1691800"/>
                <a:gd name="connsiteY3" fmla="*/ 123236 h 123236"/>
                <a:gd name="connsiteX0" fmla="*/ 0 w 2196095"/>
                <a:gd name="connsiteY0" fmla="*/ 17197 h 194468"/>
                <a:gd name="connsiteX1" fmla="*/ 751405 w 2196095"/>
                <a:gd name="connsiteY1" fmla="*/ 280 h 194468"/>
                <a:gd name="connsiteX2" fmla="*/ 1205537 w 2196095"/>
                <a:gd name="connsiteY2" fmla="*/ 31585 h 194468"/>
                <a:gd name="connsiteX3" fmla="*/ 2196095 w 2196095"/>
                <a:gd name="connsiteY3" fmla="*/ 194468 h 194468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17097 h 198356"/>
                <a:gd name="connsiteX1" fmla="*/ 751405 w 2162462"/>
                <a:gd name="connsiteY1" fmla="*/ 180 h 198356"/>
                <a:gd name="connsiteX2" fmla="*/ 1287929 w 2162462"/>
                <a:gd name="connsiteY2" fmla="*/ 28267 h 198356"/>
                <a:gd name="connsiteX3" fmla="*/ 2162461 w 2162462"/>
                <a:gd name="connsiteY3" fmla="*/ 198356 h 198356"/>
                <a:gd name="connsiteX0" fmla="*/ 0 w 2162462"/>
                <a:gd name="connsiteY0" fmla="*/ 34924 h 216183"/>
                <a:gd name="connsiteX1" fmla="*/ 751405 w 2162462"/>
                <a:gd name="connsiteY1" fmla="*/ 18007 h 216183"/>
                <a:gd name="connsiteX2" fmla="*/ 1235600 w 2162462"/>
                <a:gd name="connsiteY2" fmla="*/ 5347 h 216183"/>
                <a:gd name="connsiteX3" fmla="*/ 2162461 w 2162462"/>
                <a:gd name="connsiteY3" fmla="*/ 216183 h 216183"/>
                <a:gd name="connsiteX0" fmla="*/ 0 w 2162462"/>
                <a:gd name="connsiteY0" fmla="*/ 36253 h 217512"/>
                <a:gd name="connsiteX1" fmla="*/ 728723 w 2162462"/>
                <a:gd name="connsiteY1" fmla="*/ 12198 h 217512"/>
                <a:gd name="connsiteX2" fmla="*/ 1235600 w 2162462"/>
                <a:gd name="connsiteY2" fmla="*/ 6676 h 217512"/>
                <a:gd name="connsiteX3" fmla="*/ 2162461 w 2162462"/>
                <a:gd name="connsiteY3" fmla="*/ 217512 h 217512"/>
                <a:gd name="connsiteX0" fmla="*/ 0 w 2162462"/>
                <a:gd name="connsiteY0" fmla="*/ 25266 h 206525"/>
                <a:gd name="connsiteX1" fmla="*/ 728723 w 2162462"/>
                <a:gd name="connsiteY1" fmla="*/ 1211 h 206525"/>
                <a:gd name="connsiteX2" fmla="*/ 1261069 w 2162462"/>
                <a:gd name="connsiteY2" fmla="*/ 13415 h 206525"/>
                <a:gd name="connsiteX3" fmla="*/ 2162461 w 2162462"/>
                <a:gd name="connsiteY3" fmla="*/ 206525 h 206525"/>
                <a:gd name="connsiteX0" fmla="*/ 0 w 2162462"/>
                <a:gd name="connsiteY0" fmla="*/ 24056 h 205315"/>
                <a:gd name="connsiteX1" fmla="*/ 728723 w 2162462"/>
                <a:gd name="connsiteY1" fmla="*/ 1 h 205315"/>
                <a:gd name="connsiteX2" fmla="*/ 1451326 w 2162462"/>
                <a:gd name="connsiteY2" fmla="*/ 23493 h 205315"/>
                <a:gd name="connsiteX3" fmla="*/ 2162461 w 2162462"/>
                <a:gd name="connsiteY3" fmla="*/ 205315 h 205315"/>
                <a:gd name="connsiteX0" fmla="*/ 0 w 2162462"/>
                <a:gd name="connsiteY0" fmla="*/ 24154 h 205413"/>
                <a:gd name="connsiteX1" fmla="*/ 728723 w 2162462"/>
                <a:gd name="connsiteY1" fmla="*/ 99 h 205413"/>
                <a:gd name="connsiteX2" fmla="*/ 1467843 w 2162462"/>
                <a:gd name="connsiteY2" fmla="*/ 33644 h 205413"/>
                <a:gd name="connsiteX3" fmla="*/ 2162461 w 2162462"/>
                <a:gd name="connsiteY3" fmla="*/ 205413 h 205413"/>
                <a:gd name="connsiteX0" fmla="*/ 0 w 2192710"/>
                <a:gd name="connsiteY0" fmla="*/ 24154 h 214930"/>
                <a:gd name="connsiteX1" fmla="*/ 728723 w 2192710"/>
                <a:gd name="connsiteY1" fmla="*/ 99 h 214930"/>
                <a:gd name="connsiteX2" fmla="*/ 1467843 w 2192710"/>
                <a:gd name="connsiteY2" fmla="*/ 33644 h 214930"/>
                <a:gd name="connsiteX3" fmla="*/ 2192710 w 2192710"/>
                <a:gd name="connsiteY3" fmla="*/ 214930 h 214930"/>
                <a:gd name="connsiteX0" fmla="*/ 0 w 2159074"/>
                <a:gd name="connsiteY0" fmla="*/ 24154 h 218919"/>
                <a:gd name="connsiteX1" fmla="*/ 728723 w 2159074"/>
                <a:gd name="connsiteY1" fmla="*/ 99 h 218919"/>
                <a:gd name="connsiteX2" fmla="*/ 1467843 w 2159074"/>
                <a:gd name="connsiteY2" fmla="*/ 33644 h 218919"/>
                <a:gd name="connsiteX3" fmla="*/ 2159075 w 2159074"/>
                <a:gd name="connsiteY3" fmla="*/ 218919 h 218919"/>
                <a:gd name="connsiteX0" fmla="*/ 0 w 2159074"/>
                <a:gd name="connsiteY0" fmla="*/ 24467 h 219232"/>
                <a:gd name="connsiteX1" fmla="*/ 728723 w 2159074"/>
                <a:gd name="connsiteY1" fmla="*/ 412 h 219232"/>
                <a:gd name="connsiteX2" fmla="*/ 1380668 w 2159074"/>
                <a:gd name="connsiteY2" fmla="*/ 45386 h 219232"/>
                <a:gd name="connsiteX3" fmla="*/ 2159075 w 2159074"/>
                <a:gd name="connsiteY3" fmla="*/ 219232 h 219232"/>
                <a:gd name="connsiteX0" fmla="*/ 0 w 2159074"/>
                <a:gd name="connsiteY0" fmla="*/ 24172 h 218937"/>
                <a:gd name="connsiteX1" fmla="*/ 728723 w 2159074"/>
                <a:gd name="connsiteY1" fmla="*/ 117 h 218937"/>
                <a:gd name="connsiteX2" fmla="*/ 1377885 w 2159074"/>
                <a:gd name="connsiteY2" fmla="*/ 34502 h 218937"/>
                <a:gd name="connsiteX3" fmla="*/ 2159075 w 2159074"/>
                <a:gd name="connsiteY3" fmla="*/ 218937 h 218937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62371"/>
                <a:gd name="connsiteY0" fmla="*/ 24172 h 231489"/>
                <a:gd name="connsiteX1" fmla="*/ 728723 w 2162371"/>
                <a:gd name="connsiteY1" fmla="*/ 117 h 231489"/>
                <a:gd name="connsiteX2" fmla="*/ 1377885 w 2162371"/>
                <a:gd name="connsiteY2" fmla="*/ 34502 h 231489"/>
                <a:gd name="connsiteX3" fmla="*/ 2162371 w 2162371"/>
                <a:gd name="connsiteY3" fmla="*/ 231489 h 231489"/>
                <a:gd name="connsiteX0" fmla="*/ 0 w 2115904"/>
                <a:gd name="connsiteY0" fmla="*/ 24172 h 211112"/>
                <a:gd name="connsiteX1" fmla="*/ 728723 w 2115904"/>
                <a:gd name="connsiteY1" fmla="*/ 117 h 211112"/>
                <a:gd name="connsiteX2" fmla="*/ 1377885 w 2115904"/>
                <a:gd name="connsiteY2" fmla="*/ 34502 h 211112"/>
                <a:gd name="connsiteX3" fmla="*/ 2115903 w 2115904"/>
                <a:gd name="connsiteY3" fmla="*/ 211112 h 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04" h="211112">
                  <a:moveTo>
                    <a:pt x="0" y="24172"/>
                  </a:moveTo>
                  <a:cubicBezTo>
                    <a:pt x="242908" y="16154"/>
                    <a:pt x="499076" y="-1605"/>
                    <a:pt x="728723" y="117"/>
                  </a:cubicBezTo>
                  <a:cubicBezTo>
                    <a:pt x="958370" y="1839"/>
                    <a:pt x="1218490" y="18786"/>
                    <a:pt x="1377885" y="34502"/>
                  </a:cubicBezTo>
                  <a:cubicBezTo>
                    <a:pt x="1537280" y="50218"/>
                    <a:pt x="1872958" y="133535"/>
                    <a:pt x="2115903" y="21111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7728827" y="1723462"/>
              <a:ext cx="127407" cy="5741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70000"/>
                  </a:schemeClr>
                </a:gs>
                <a:gs pos="73000">
                  <a:schemeClr val="tx1">
                    <a:lumMod val="85000"/>
                    <a:lumOff val="15000"/>
                    <a:alpha val="70000"/>
                  </a:schemeClr>
                </a:gs>
                <a:gs pos="83000">
                  <a:schemeClr val="tx1">
                    <a:lumMod val="85000"/>
                    <a:lumOff val="15000"/>
                    <a:alpha val="65000"/>
                  </a:schemeClr>
                </a:gs>
                <a:gs pos="100000">
                  <a:schemeClr val="tx1">
                    <a:lumMod val="65000"/>
                    <a:lumOff val="35000"/>
                    <a:alpha val="64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127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3" name="Triangle 9"/>
            <p:cNvSpPr/>
            <p:nvPr/>
          </p:nvSpPr>
          <p:spPr>
            <a:xfrm>
              <a:off x="7629245" y="1381112"/>
              <a:ext cx="73100" cy="71274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0 w 66870"/>
                <a:gd name="connsiteY0" fmla="*/ 33019 h 56436"/>
                <a:gd name="connsiteX1" fmla="*/ 13335 w 66870"/>
                <a:gd name="connsiteY1" fmla="*/ 0 h 56436"/>
                <a:gd name="connsiteX2" fmla="*/ 66870 w 66870"/>
                <a:gd name="connsiteY2" fmla="*/ 56436 h 56436"/>
                <a:gd name="connsiteX3" fmla="*/ 0 w 66870"/>
                <a:gd name="connsiteY3" fmla="*/ 33019 h 56436"/>
                <a:gd name="connsiteX0" fmla="*/ 5267 w 53535"/>
                <a:gd name="connsiteY0" fmla="*/ 45589 h 56436"/>
                <a:gd name="connsiteX1" fmla="*/ 0 w 53535"/>
                <a:gd name="connsiteY1" fmla="*/ 0 h 56436"/>
                <a:gd name="connsiteX2" fmla="*/ 53535 w 53535"/>
                <a:gd name="connsiteY2" fmla="*/ 56436 h 56436"/>
                <a:gd name="connsiteX3" fmla="*/ 5267 w 53535"/>
                <a:gd name="connsiteY3" fmla="*/ 45589 h 5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35" h="56436">
                  <a:moveTo>
                    <a:pt x="5267" y="45589"/>
                  </a:moveTo>
                  <a:lnTo>
                    <a:pt x="0" y="0"/>
                  </a:lnTo>
                  <a:lnTo>
                    <a:pt x="53535" y="56436"/>
                  </a:lnTo>
                  <a:lnTo>
                    <a:pt x="5267" y="4558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Nuage 1"/>
          <p:cNvSpPr/>
          <p:nvPr/>
        </p:nvSpPr>
        <p:spPr>
          <a:xfrm rot="221609">
            <a:off x="1174531" y="722646"/>
            <a:ext cx="3027905" cy="140842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Nuage 4"/>
          <p:cNvSpPr/>
          <p:nvPr/>
        </p:nvSpPr>
        <p:spPr>
          <a:xfrm>
            <a:off x="865183" y="1428930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9" name="Nuage 118"/>
          <p:cNvSpPr/>
          <p:nvPr/>
        </p:nvSpPr>
        <p:spPr>
          <a:xfrm>
            <a:off x="941746" y="1379716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0" name="Nuage 119"/>
          <p:cNvSpPr/>
          <p:nvPr/>
        </p:nvSpPr>
        <p:spPr>
          <a:xfrm>
            <a:off x="1036540" y="1382627"/>
            <a:ext cx="123659" cy="86679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Nuage 33"/>
          <p:cNvSpPr/>
          <p:nvPr/>
        </p:nvSpPr>
        <p:spPr>
          <a:xfrm>
            <a:off x="2601842" y="1973110"/>
            <a:ext cx="34612" cy="41880"/>
          </a:xfrm>
          <a:prstGeom prst="cloud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44000"/>
                </a:schemeClr>
              </a:gs>
              <a:gs pos="74000">
                <a:schemeClr val="accent2">
                  <a:lumMod val="40000"/>
                  <a:lumOff val="60000"/>
                  <a:alpha val="45000"/>
                </a:schemeClr>
              </a:gs>
              <a:gs pos="83000">
                <a:schemeClr val="accent2">
                  <a:lumMod val="40000"/>
                  <a:lumOff val="60000"/>
                  <a:alpha val="53000"/>
                </a:schemeClr>
              </a:gs>
              <a:gs pos="100000">
                <a:schemeClr val="accent2">
                  <a:lumMod val="20000"/>
                  <a:lumOff val="80000"/>
                  <a:alpha val="50000"/>
                </a:schemeClr>
              </a:gs>
            </a:gsLst>
            <a:lin ang="16200000" scaled="1"/>
          </a:gradFill>
          <a:ln w="12700">
            <a:solidFill>
              <a:schemeClr val="accent2">
                <a:lumMod val="75000"/>
              </a:schemeClr>
            </a:solidFill>
          </a:ln>
          <a:effectLst>
            <a:glow rad="12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2" name="Grouper 41"/>
          <p:cNvGrpSpPr/>
          <p:nvPr/>
        </p:nvGrpSpPr>
        <p:grpSpPr>
          <a:xfrm>
            <a:off x="1833224" y="832546"/>
            <a:ext cx="749152" cy="1112897"/>
            <a:chOff x="1985623" y="832546"/>
            <a:chExt cx="749152" cy="1112897"/>
          </a:xfrm>
        </p:grpSpPr>
        <p:sp>
          <p:nvSpPr>
            <p:cNvPr id="43" name="Forme libre 42"/>
            <p:cNvSpPr/>
            <p:nvPr/>
          </p:nvSpPr>
          <p:spPr>
            <a:xfrm>
              <a:off x="2343839" y="1058928"/>
              <a:ext cx="390936" cy="886515"/>
            </a:xfrm>
            <a:custGeom>
              <a:avLst/>
              <a:gdLst>
                <a:gd name="connsiteX0" fmla="*/ 0 w 969184"/>
                <a:gd name="connsiteY0" fmla="*/ 0 h 2407023"/>
                <a:gd name="connsiteX1" fmla="*/ 295836 w 969184"/>
                <a:gd name="connsiteY1" fmla="*/ 268941 h 2407023"/>
                <a:gd name="connsiteX2" fmla="*/ 564777 w 969184"/>
                <a:gd name="connsiteY2" fmla="*/ 551329 h 2407023"/>
                <a:gd name="connsiteX3" fmla="*/ 739588 w 969184"/>
                <a:gd name="connsiteY3" fmla="*/ 779929 h 2407023"/>
                <a:gd name="connsiteX4" fmla="*/ 887506 w 969184"/>
                <a:gd name="connsiteY4" fmla="*/ 1008529 h 2407023"/>
                <a:gd name="connsiteX5" fmla="*/ 954741 w 969184"/>
                <a:gd name="connsiteY5" fmla="*/ 1304365 h 2407023"/>
                <a:gd name="connsiteX6" fmla="*/ 968188 w 969184"/>
                <a:gd name="connsiteY6" fmla="*/ 1815353 h 2407023"/>
                <a:gd name="connsiteX7" fmla="*/ 968188 w 969184"/>
                <a:gd name="connsiteY7" fmla="*/ 2407023 h 240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184" h="2407023">
                  <a:moveTo>
                    <a:pt x="0" y="0"/>
                  </a:moveTo>
                  <a:cubicBezTo>
                    <a:pt x="100853" y="88526"/>
                    <a:pt x="201707" y="177053"/>
                    <a:pt x="295836" y="268941"/>
                  </a:cubicBezTo>
                  <a:cubicBezTo>
                    <a:pt x="389965" y="360829"/>
                    <a:pt x="490818" y="466164"/>
                    <a:pt x="564777" y="551329"/>
                  </a:cubicBezTo>
                  <a:cubicBezTo>
                    <a:pt x="638736" y="636494"/>
                    <a:pt x="685800" y="703729"/>
                    <a:pt x="739588" y="779929"/>
                  </a:cubicBezTo>
                  <a:cubicBezTo>
                    <a:pt x="793376" y="856129"/>
                    <a:pt x="851647" y="921123"/>
                    <a:pt x="887506" y="1008529"/>
                  </a:cubicBezTo>
                  <a:cubicBezTo>
                    <a:pt x="923365" y="1095935"/>
                    <a:pt x="941294" y="1169894"/>
                    <a:pt x="954741" y="1304365"/>
                  </a:cubicBezTo>
                  <a:cubicBezTo>
                    <a:pt x="968188" y="1438836"/>
                    <a:pt x="965947" y="1631577"/>
                    <a:pt x="968188" y="1815353"/>
                  </a:cubicBezTo>
                  <a:cubicBezTo>
                    <a:pt x="970429" y="1999129"/>
                    <a:pt x="968188" y="2407023"/>
                    <a:pt x="968188" y="2407023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ZoneTexte 43"/>
                <p:cNvSpPr txBox="1"/>
                <p:nvPr/>
              </p:nvSpPr>
              <p:spPr>
                <a:xfrm>
                  <a:off x="1985623" y="832546"/>
                  <a:ext cx="403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hr-HR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fr-FR" b="1" i="0" smtClean="0">
                                <a:latin typeface="Cambria Math" charset="0"/>
                              </a:rPr>
                              <m:t>𝚿</m:t>
                            </m:r>
                          </m:e>
                        </m:d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44" name="ZoneTexte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623" y="832546"/>
                  <a:ext cx="403572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3333" t="-180000" r="-134848" b="-26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er 44"/>
          <p:cNvGrpSpPr/>
          <p:nvPr/>
        </p:nvGrpSpPr>
        <p:grpSpPr>
          <a:xfrm>
            <a:off x="2637425" y="800973"/>
            <a:ext cx="642599" cy="1144470"/>
            <a:chOff x="2789824" y="800973"/>
            <a:chExt cx="642599" cy="11444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ZoneTexte 45"/>
                <p:cNvSpPr txBox="1"/>
                <p:nvPr/>
              </p:nvSpPr>
              <p:spPr>
                <a:xfrm>
                  <a:off x="3028851" y="807114"/>
                  <a:ext cx="403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hr-HR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fr-FR" b="1" i="0" smtClean="0">
                                <a:latin typeface="Cambria Math" charset="0"/>
                              </a:rPr>
                              <m:t>𝚿</m:t>
                            </m:r>
                          </m:e>
                        </m:d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46" name="ZoneTexte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8851" y="807114"/>
                  <a:ext cx="403572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3333" t="-173913" r="-134848" b="-26087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Grouper 46"/>
            <p:cNvGrpSpPr/>
            <p:nvPr/>
          </p:nvGrpSpPr>
          <p:grpSpPr>
            <a:xfrm>
              <a:off x="2789824" y="800973"/>
              <a:ext cx="562964" cy="1144470"/>
              <a:chOff x="6838497" y="726377"/>
              <a:chExt cx="562964" cy="1384809"/>
            </a:xfrm>
          </p:grpSpPr>
          <p:grpSp>
            <p:nvGrpSpPr>
              <p:cNvPr id="48" name="Grouper 47"/>
              <p:cNvGrpSpPr/>
              <p:nvPr/>
            </p:nvGrpSpPr>
            <p:grpSpPr>
              <a:xfrm>
                <a:off x="6838497" y="726377"/>
                <a:ext cx="562964" cy="1384809"/>
                <a:chOff x="6838497" y="726377"/>
                <a:chExt cx="562964" cy="1384809"/>
              </a:xfrm>
            </p:grpSpPr>
            <p:sp>
              <p:nvSpPr>
                <p:cNvPr id="50" name="Forme libre 49"/>
                <p:cNvSpPr/>
                <p:nvPr/>
              </p:nvSpPr>
              <p:spPr>
                <a:xfrm flipH="1">
                  <a:off x="6838497" y="1029294"/>
                  <a:ext cx="407766" cy="1081892"/>
                </a:xfrm>
                <a:custGeom>
                  <a:avLst/>
                  <a:gdLst>
                    <a:gd name="connsiteX0" fmla="*/ 0 w 969184"/>
                    <a:gd name="connsiteY0" fmla="*/ 0 h 2407023"/>
                    <a:gd name="connsiteX1" fmla="*/ 295836 w 969184"/>
                    <a:gd name="connsiteY1" fmla="*/ 268941 h 2407023"/>
                    <a:gd name="connsiteX2" fmla="*/ 564777 w 969184"/>
                    <a:gd name="connsiteY2" fmla="*/ 551329 h 2407023"/>
                    <a:gd name="connsiteX3" fmla="*/ 739588 w 969184"/>
                    <a:gd name="connsiteY3" fmla="*/ 779929 h 2407023"/>
                    <a:gd name="connsiteX4" fmla="*/ 887506 w 969184"/>
                    <a:gd name="connsiteY4" fmla="*/ 1008529 h 2407023"/>
                    <a:gd name="connsiteX5" fmla="*/ 954741 w 969184"/>
                    <a:gd name="connsiteY5" fmla="*/ 1304365 h 2407023"/>
                    <a:gd name="connsiteX6" fmla="*/ 968188 w 969184"/>
                    <a:gd name="connsiteY6" fmla="*/ 1815353 h 2407023"/>
                    <a:gd name="connsiteX7" fmla="*/ 968188 w 969184"/>
                    <a:gd name="connsiteY7" fmla="*/ 2407023 h 2407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69184" h="2407023">
                      <a:moveTo>
                        <a:pt x="0" y="0"/>
                      </a:moveTo>
                      <a:cubicBezTo>
                        <a:pt x="100853" y="88526"/>
                        <a:pt x="201707" y="177053"/>
                        <a:pt x="295836" y="268941"/>
                      </a:cubicBezTo>
                      <a:cubicBezTo>
                        <a:pt x="389965" y="360829"/>
                        <a:pt x="490818" y="466164"/>
                        <a:pt x="564777" y="551329"/>
                      </a:cubicBezTo>
                      <a:cubicBezTo>
                        <a:pt x="638736" y="636494"/>
                        <a:pt x="685800" y="703729"/>
                        <a:pt x="739588" y="779929"/>
                      </a:cubicBezTo>
                      <a:cubicBezTo>
                        <a:pt x="793376" y="856129"/>
                        <a:pt x="851647" y="921123"/>
                        <a:pt x="887506" y="1008529"/>
                      </a:cubicBezTo>
                      <a:cubicBezTo>
                        <a:pt x="923365" y="1095935"/>
                        <a:pt x="941294" y="1169894"/>
                        <a:pt x="954741" y="1304365"/>
                      </a:cubicBezTo>
                      <a:cubicBezTo>
                        <a:pt x="968188" y="1438836"/>
                        <a:pt x="965947" y="1631577"/>
                        <a:pt x="968188" y="1815353"/>
                      </a:cubicBezTo>
                      <a:cubicBezTo>
                        <a:pt x="970429" y="1999129"/>
                        <a:pt x="968188" y="2407023"/>
                        <a:pt x="968188" y="240702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headEnd type="stealth" w="lg" len="lg"/>
                  <a:tailEnd type="non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" name="Croix 50"/>
                <p:cNvSpPr/>
                <p:nvPr/>
              </p:nvSpPr>
              <p:spPr>
                <a:xfrm rot="20044967">
                  <a:off x="7139015" y="726377"/>
                  <a:ext cx="262446" cy="317988"/>
                </a:xfrm>
                <a:prstGeom prst="plus">
                  <a:avLst>
                    <a:gd name="adj" fmla="val 47430"/>
                  </a:avLst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9" name="Croix 48"/>
              <p:cNvSpPr/>
              <p:nvPr/>
            </p:nvSpPr>
            <p:spPr>
              <a:xfrm rot="20888080">
                <a:off x="7012509" y="1159061"/>
                <a:ext cx="111594" cy="135210"/>
              </a:xfrm>
              <a:prstGeom prst="plus">
                <a:avLst>
                  <a:gd name="adj" fmla="val 47430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55" name="Grouper 54"/>
          <p:cNvGrpSpPr/>
          <p:nvPr/>
        </p:nvGrpSpPr>
        <p:grpSpPr>
          <a:xfrm>
            <a:off x="365901" y="3277694"/>
            <a:ext cx="2542465" cy="859736"/>
            <a:chOff x="365901" y="3277694"/>
            <a:chExt cx="2542465" cy="859736"/>
          </a:xfrm>
        </p:grpSpPr>
        <p:sp>
          <p:nvSpPr>
            <p:cNvPr id="56" name="Explosion 2 55"/>
            <p:cNvSpPr/>
            <p:nvPr/>
          </p:nvSpPr>
          <p:spPr>
            <a:xfrm>
              <a:off x="365901" y="3277694"/>
              <a:ext cx="2285716" cy="859736"/>
            </a:xfrm>
            <a:prstGeom prst="irregularSeal2">
              <a:avLst/>
            </a:prstGeom>
            <a:ln w="3492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Singularity</a:t>
              </a:r>
              <a:endParaRPr lang="fr-FR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7" name="Forme libre 56"/>
            <p:cNvSpPr/>
            <p:nvPr/>
          </p:nvSpPr>
          <p:spPr>
            <a:xfrm>
              <a:off x="2614452" y="3287975"/>
              <a:ext cx="293914" cy="246583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293914 w 293914"/>
                <a:gd name="connsiteY0" fmla="*/ 0 h 244928"/>
                <a:gd name="connsiteX1" fmla="*/ 0 w 293914"/>
                <a:gd name="connsiteY1" fmla="*/ 244928 h 244928"/>
                <a:gd name="connsiteX0" fmla="*/ 293914 w 293914"/>
                <a:gd name="connsiteY0" fmla="*/ 0 h 245970"/>
                <a:gd name="connsiteX1" fmla="*/ 0 w 293914"/>
                <a:gd name="connsiteY1" fmla="*/ 244928 h 245970"/>
                <a:gd name="connsiteX0" fmla="*/ 293914 w 293914"/>
                <a:gd name="connsiteY0" fmla="*/ 0 h 246583"/>
                <a:gd name="connsiteX1" fmla="*/ 0 w 293914"/>
                <a:gd name="connsiteY1" fmla="*/ 244928 h 24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914" h="246583">
                  <a:moveTo>
                    <a:pt x="293914" y="0"/>
                  </a:moveTo>
                  <a:cubicBezTo>
                    <a:pt x="244929" y="155122"/>
                    <a:pt x="334735" y="261256"/>
                    <a:pt x="0" y="24492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8" name="Grouper 57"/>
          <p:cNvGrpSpPr/>
          <p:nvPr/>
        </p:nvGrpSpPr>
        <p:grpSpPr>
          <a:xfrm>
            <a:off x="2781147" y="3442732"/>
            <a:ext cx="3347958" cy="1591980"/>
            <a:chOff x="2781147" y="3442732"/>
            <a:chExt cx="3347958" cy="15919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Explosion 1 58"/>
                <p:cNvSpPr/>
                <p:nvPr/>
              </p:nvSpPr>
              <p:spPr>
                <a:xfrm>
                  <a:off x="2781147" y="3732146"/>
                  <a:ext cx="3347958" cy="1302566"/>
                </a:xfrm>
                <a:prstGeom prst="irregularSeal1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fr-FR" sz="1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Horizon</a:t>
                  </a:r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⇒</m:t>
                      </m:r>
                    </m:oMath>
                  </a14:m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Information </a:t>
                  </a:r>
                  <a:r>
                    <a:rPr lang="fr-FR" sz="1400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Paradox</a:t>
                  </a:r>
                  <a:endParaRPr lang="fr-FR" sz="14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9" name="Explosion 1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147" y="3732146"/>
                  <a:ext cx="3347958" cy="1302566"/>
                </a:xfrm>
                <a:prstGeom prst="irregularSeal1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34925"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Forme libre 59"/>
            <p:cNvSpPr/>
            <p:nvPr/>
          </p:nvSpPr>
          <p:spPr>
            <a:xfrm>
              <a:off x="4142160" y="3442732"/>
              <a:ext cx="165168" cy="416378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146956 w 157472"/>
                <a:gd name="connsiteY0" fmla="*/ 0 h 416378"/>
                <a:gd name="connsiteX1" fmla="*/ 89806 w 157472"/>
                <a:gd name="connsiteY1" fmla="*/ 195943 h 416378"/>
                <a:gd name="connsiteX2" fmla="*/ 0 w 157472"/>
                <a:gd name="connsiteY2" fmla="*/ 416378 h 416378"/>
                <a:gd name="connsiteX0" fmla="*/ 146956 w 146956"/>
                <a:gd name="connsiteY0" fmla="*/ 0 h 416378"/>
                <a:gd name="connsiteX1" fmla="*/ 0 w 146956"/>
                <a:gd name="connsiteY1" fmla="*/ 416378 h 416378"/>
                <a:gd name="connsiteX0" fmla="*/ 146956 w 146956"/>
                <a:gd name="connsiteY0" fmla="*/ 0 h 416378"/>
                <a:gd name="connsiteX1" fmla="*/ 0 w 146956"/>
                <a:gd name="connsiteY1" fmla="*/ 416378 h 416378"/>
                <a:gd name="connsiteX0" fmla="*/ 146956 w 165168"/>
                <a:gd name="connsiteY0" fmla="*/ 0 h 416378"/>
                <a:gd name="connsiteX1" fmla="*/ 0 w 165168"/>
                <a:gd name="connsiteY1" fmla="*/ 416378 h 4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68" h="416378">
                  <a:moveTo>
                    <a:pt x="146956" y="0"/>
                  </a:moveTo>
                  <a:cubicBezTo>
                    <a:pt x="179614" y="130629"/>
                    <a:pt x="187778" y="293914"/>
                    <a:pt x="0" y="41637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344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Gravitational</a:t>
            </a:r>
            <a:r>
              <a:rPr lang="fr-FR" dirty="0" smtClean="0"/>
              <a:t> </a:t>
            </a:r>
            <a:r>
              <a:rPr lang="fr-FR" dirty="0" err="1" smtClean="0"/>
              <a:t>Wave</a:t>
            </a:r>
            <a:r>
              <a:rPr lang="fr-FR" dirty="0" smtClean="0"/>
              <a:t> Signal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165387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Shape 66"/>
          <p:cNvSpPr txBox="1">
            <a:spLocks/>
          </p:cNvSpPr>
          <p:nvPr/>
        </p:nvSpPr>
        <p:spPr>
          <a:xfrm>
            <a:off x="-14500" y="762571"/>
            <a:ext cx="9158501" cy="19639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841" indent="-457200">
              <a:buFont typeface="Wingdings" charset="2"/>
              <a:buChar char="§"/>
              <a:defRPr sz="2600"/>
            </a:pPr>
            <a:r>
              <a:rPr lang="fr-FR" sz="2000" dirty="0" err="1">
                <a:sym typeface="Wingdings"/>
              </a:rPr>
              <a:t>Gravitational</a:t>
            </a:r>
            <a:r>
              <a:rPr lang="fr-FR" sz="2000" dirty="0">
                <a:sym typeface="Wingdings"/>
              </a:rPr>
              <a:t> </a:t>
            </a:r>
            <a:r>
              <a:rPr lang="fr-FR" sz="2000" dirty="0" err="1">
                <a:sym typeface="Wingdings"/>
              </a:rPr>
              <a:t>waves</a:t>
            </a:r>
            <a:r>
              <a:rPr lang="fr-FR" sz="2000" dirty="0">
                <a:sym typeface="Wingdings"/>
              </a:rPr>
              <a:t> </a:t>
            </a:r>
            <a:r>
              <a:rPr lang="fr-FR" sz="2000" dirty="0" smtClean="0">
                <a:sym typeface="Wingdings"/>
              </a:rPr>
              <a:t>are </a:t>
            </a:r>
            <a:r>
              <a:rPr lang="fr-FR" sz="2000" dirty="0" err="1">
                <a:sym typeface="Wingdings"/>
              </a:rPr>
              <a:t>governed</a:t>
            </a:r>
            <a:r>
              <a:rPr lang="fr-FR" sz="2000" dirty="0">
                <a:sym typeface="Wingdings"/>
              </a:rPr>
              <a:t> by </a:t>
            </a:r>
            <a:r>
              <a:rPr lang="fr-FR" sz="2000" b="1" dirty="0" smtClean="0">
                <a:sym typeface="Wingdings"/>
              </a:rPr>
              <a:t>quasi-normal modes </a:t>
            </a: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800" b="1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r>
              <a:rPr lang="fr-FR" sz="2000" dirty="0" smtClean="0">
                <a:sym typeface="Wingdings"/>
              </a:rPr>
              <a:t>For </a:t>
            </a:r>
            <a:r>
              <a:rPr lang="fr-FR" sz="2000" dirty="0">
                <a:sym typeface="Wingdings"/>
              </a:rPr>
              <a:t>a </a:t>
            </a:r>
            <a:r>
              <a:rPr lang="fr-FR" sz="2000" dirty="0" err="1">
                <a:sym typeface="Wingdings"/>
              </a:rPr>
              <a:t>static</a:t>
            </a:r>
            <a:r>
              <a:rPr lang="fr-FR" sz="2000" dirty="0">
                <a:sym typeface="Wingdings"/>
              </a:rPr>
              <a:t> black </a:t>
            </a:r>
            <a:r>
              <a:rPr lang="fr-FR" sz="2000" dirty="0" err="1">
                <a:sym typeface="Wingdings"/>
              </a:rPr>
              <a:t>hole</a:t>
            </a:r>
            <a:r>
              <a:rPr lang="fr-FR" sz="2000" dirty="0">
                <a:sym typeface="Wingdings"/>
              </a:rPr>
              <a:t>, the </a:t>
            </a:r>
            <a:r>
              <a:rPr lang="fr-FR" sz="2000" b="1" dirty="0" err="1">
                <a:sym typeface="Wingdings"/>
              </a:rPr>
              <a:t>fundamental</a:t>
            </a:r>
            <a:r>
              <a:rPr lang="fr-FR" sz="2000" b="1" dirty="0">
                <a:sym typeface="Wingdings"/>
              </a:rPr>
              <a:t> modes </a:t>
            </a:r>
            <a:r>
              <a:rPr lang="fr-FR" sz="2000" b="1" dirty="0" err="1">
                <a:sym typeface="Wingdings"/>
              </a:rPr>
              <a:t>localize</a:t>
            </a:r>
            <a:r>
              <a:rPr lang="fr-FR" sz="2000" b="1" dirty="0">
                <a:sym typeface="Wingdings"/>
              </a:rPr>
              <a:t> at the </a:t>
            </a:r>
            <a:r>
              <a:rPr lang="fr-FR" sz="2000" b="1" dirty="0" err="1">
                <a:sym typeface="Wingdings"/>
              </a:rPr>
              <a:t>shadow</a:t>
            </a:r>
            <a:r>
              <a:rPr lang="fr-FR" sz="2000" dirty="0">
                <a:sym typeface="Wingdings"/>
              </a:rPr>
              <a:t> and are </a:t>
            </a:r>
            <a:r>
              <a:rPr lang="fr-FR" sz="2000" b="1" dirty="0" err="1">
                <a:sym typeface="Wingdings"/>
              </a:rPr>
              <a:t>determined</a:t>
            </a:r>
            <a:r>
              <a:rPr lang="fr-FR" sz="2000" b="1" dirty="0">
                <a:sym typeface="Wingdings"/>
              </a:rPr>
              <a:t> by </a:t>
            </a:r>
            <a:r>
              <a:rPr lang="fr-FR" sz="2000" b="1" dirty="0" err="1">
                <a:sym typeface="Wingdings"/>
              </a:rPr>
              <a:t>its</a:t>
            </a:r>
            <a:r>
              <a:rPr lang="fr-FR" sz="2000" b="1" dirty="0">
                <a:sym typeface="Wingdings"/>
              </a:rPr>
              <a:t> </a:t>
            </a:r>
            <a:r>
              <a:rPr lang="fr-FR" sz="2000" b="1" dirty="0" err="1">
                <a:sym typeface="Wingdings"/>
              </a:rPr>
              <a:t>scattering</a:t>
            </a:r>
            <a:r>
              <a:rPr lang="fr-FR" sz="2000" b="1" dirty="0">
                <a:sym typeface="Wingdings"/>
              </a:rPr>
              <a:t> </a:t>
            </a:r>
            <a:r>
              <a:rPr lang="fr-FR" sz="2000" b="1" dirty="0" err="1" smtClean="0">
                <a:sym typeface="Wingdings"/>
              </a:rPr>
              <a:t>properties</a:t>
            </a:r>
            <a:endParaRPr lang="fr-FR" sz="2000" b="1" dirty="0" smtClean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800" b="1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r>
              <a:rPr lang="fr-FR" sz="2000" dirty="0" err="1">
                <a:sym typeface="Wingdings"/>
              </a:rPr>
              <a:t>Topological</a:t>
            </a:r>
            <a:r>
              <a:rPr lang="fr-FR" sz="2000" dirty="0">
                <a:sym typeface="Wingdings"/>
              </a:rPr>
              <a:t> </a:t>
            </a:r>
            <a:r>
              <a:rPr lang="fr-FR" sz="2000" dirty="0" err="1">
                <a:sym typeface="Wingdings"/>
              </a:rPr>
              <a:t>solitons</a:t>
            </a:r>
            <a:r>
              <a:rPr lang="fr-FR" sz="2000" dirty="0">
                <a:sym typeface="Wingdings"/>
              </a:rPr>
              <a:t> replace the horizon by a </a:t>
            </a:r>
            <a:r>
              <a:rPr lang="fr-FR" sz="2000" dirty="0" err="1">
                <a:sym typeface="Wingdings"/>
              </a:rPr>
              <a:t>smooth</a:t>
            </a:r>
            <a:r>
              <a:rPr lang="fr-FR" sz="2000" dirty="0">
                <a:sym typeface="Wingdings"/>
              </a:rPr>
              <a:t> microstructure </a:t>
            </a:r>
            <a:r>
              <a:rPr lang="fr-FR" sz="2000" b="1" dirty="0" err="1">
                <a:sym typeface="Wingdings"/>
              </a:rPr>
              <a:t>with</a:t>
            </a:r>
            <a:r>
              <a:rPr lang="fr-FR" sz="2000" b="1" dirty="0">
                <a:sym typeface="Wingdings"/>
              </a:rPr>
              <a:t> stable photon rings</a:t>
            </a:r>
            <a:r>
              <a:rPr lang="fr-FR" sz="2000" dirty="0">
                <a:sym typeface="Wingdings"/>
              </a:rPr>
              <a:t>. How </a:t>
            </a:r>
            <a:r>
              <a:rPr lang="fr-FR" sz="2000" dirty="0" err="1">
                <a:sym typeface="Wingdings"/>
              </a:rPr>
              <a:t>does</a:t>
            </a:r>
            <a:r>
              <a:rPr lang="fr-FR" sz="2000" dirty="0">
                <a:sym typeface="Wingdings"/>
              </a:rPr>
              <a:t> </a:t>
            </a:r>
            <a:r>
              <a:rPr lang="fr-FR" sz="2000" dirty="0" err="1">
                <a:sym typeface="Wingdings"/>
              </a:rPr>
              <a:t>it</a:t>
            </a:r>
            <a:r>
              <a:rPr lang="fr-FR" sz="2000" dirty="0">
                <a:sym typeface="Wingdings"/>
              </a:rPr>
              <a:t> affect </a:t>
            </a:r>
            <a:r>
              <a:rPr lang="fr-FR" sz="2000" dirty="0" smtClean="0">
                <a:sym typeface="Wingdings"/>
              </a:rPr>
              <a:t>quasi-normal </a:t>
            </a:r>
            <a:r>
              <a:rPr lang="fr-FR" sz="2000" dirty="0">
                <a:sym typeface="Wingdings"/>
              </a:rPr>
              <a:t>modes?</a:t>
            </a:r>
          </a:p>
          <a:p>
            <a:pPr marL="897891" lvl="1" indent="-457200">
              <a:buFont typeface="Wingdings" charset="2"/>
              <a:buChar char="§"/>
              <a:defRPr sz="2600"/>
            </a:pPr>
            <a:r>
              <a:rPr lang="fr-FR" sz="1600" dirty="0" err="1">
                <a:sym typeface="Wingdings"/>
              </a:rPr>
              <a:t>Fundamental</a:t>
            </a:r>
            <a:r>
              <a:rPr lang="fr-FR" sz="1600" dirty="0">
                <a:sym typeface="Wingdings"/>
              </a:rPr>
              <a:t> modes </a:t>
            </a:r>
            <a:r>
              <a:rPr lang="fr-FR" sz="1600" b="1" dirty="0" err="1">
                <a:sym typeface="Wingdings"/>
              </a:rPr>
              <a:t>localize</a:t>
            </a:r>
            <a:r>
              <a:rPr lang="fr-FR" sz="1600" b="1" dirty="0">
                <a:sym typeface="Wingdings"/>
              </a:rPr>
              <a:t> at </a:t>
            </a:r>
            <a:r>
              <a:rPr lang="fr-FR" sz="1600" b="1" dirty="0" smtClean="0">
                <a:sym typeface="Wingdings"/>
              </a:rPr>
              <a:t>the microstructure</a:t>
            </a:r>
            <a:endParaRPr lang="fr-FR" sz="1600" b="1" dirty="0">
              <a:sym typeface="Wingdings"/>
            </a:endParaRPr>
          </a:p>
          <a:p>
            <a:pPr marL="897891" lvl="1" indent="-457200">
              <a:buFont typeface="Wingdings" charset="2"/>
              <a:buChar char="§"/>
              <a:defRPr sz="2600"/>
            </a:pPr>
            <a:r>
              <a:rPr lang="fr-FR" sz="1600" dirty="0">
                <a:sym typeface="Wingdings"/>
              </a:rPr>
              <a:t>Black </a:t>
            </a:r>
            <a:r>
              <a:rPr lang="fr-FR" sz="1600" dirty="0" err="1">
                <a:sym typeface="Wingdings"/>
              </a:rPr>
              <a:t>hole</a:t>
            </a:r>
            <a:r>
              <a:rPr lang="fr-FR" sz="1600" dirty="0">
                <a:sym typeface="Wingdings"/>
              </a:rPr>
              <a:t> modes </a:t>
            </a:r>
            <a:r>
              <a:rPr lang="fr-FR" sz="1600" dirty="0" smtClean="0">
                <a:sym typeface="Wingdings"/>
              </a:rPr>
              <a:t>are </a:t>
            </a:r>
            <a:r>
              <a:rPr lang="fr-FR" sz="1600" dirty="0">
                <a:sym typeface="Wingdings"/>
              </a:rPr>
              <a:t>part of the </a:t>
            </a:r>
            <a:r>
              <a:rPr lang="fr-FR" sz="1600" dirty="0" err="1">
                <a:sym typeface="Wingdings"/>
              </a:rPr>
              <a:t>spectrum</a:t>
            </a:r>
            <a:r>
              <a:rPr lang="fr-FR" sz="1600" dirty="0">
                <a:sym typeface="Wingdings"/>
              </a:rPr>
              <a:t>                                                                                                                    </a:t>
            </a:r>
          </a:p>
          <a:p>
            <a:pPr marL="440691" lvl="1" indent="0">
              <a:buNone/>
              <a:defRPr sz="2600"/>
            </a:pPr>
            <a:r>
              <a:rPr lang="fr-FR" sz="1600" dirty="0">
                <a:sym typeface="Wingdings"/>
              </a:rPr>
              <a:t>	but </a:t>
            </a:r>
            <a:r>
              <a:rPr lang="fr-FR" sz="1600" b="1" dirty="0" err="1">
                <a:sym typeface="Wingdings"/>
              </a:rPr>
              <a:t>cavity</a:t>
            </a:r>
            <a:r>
              <a:rPr lang="fr-FR" sz="1600" b="1" dirty="0">
                <a:sym typeface="Wingdings"/>
              </a:rPr>
              <a:t> </a:t>
            </a:r>
            <a:r>
              <a:rPr lang="fr-FR" sz="1600" b="1" dirty="0" err="1">
                <a:sym typeface="Wingdings"/>
              </a:rPr>
              <a:t>effect</a:t>
            </a:r>
            <a:r>
              <a:rPr lang="fr-FR" sz="1600" b="1" dirty="0">
                <a:sym typeface="Wingdings"/>
              </a:rPr>
              <a:t> on </a:t>
            </a:r>
            <a:r>
              <a:rPr lang="fr-FR" sz="1600" b="1" dirty="0" err="1">
                <a:sym typeface="Wingdings"/>
              </a:rPr>
              <a:t>their</a:t>
            </a:r>
            <a:r>
              <a:rPr lang="fr-FR" sz="1600" b="1" dirty="0">
                <a:sym typeface="Wingdings"/>
              </a:rPr>
              <a:t> </a:t>
            </a:r>
            <a:r>
              <a:rPr lang="fr-FR" sz="1600" b="1" dirty="0" err="1">
                <a:sym typeface="Wingdings"/>
              </a:rPr>
              <a:t>decay</a:t>
            </a:r>
            <a:r>
              <a:rPr lang="fr-FR" sz="1600" b="1" dirty="0">
                <a:sym typeface="Wingdings"/>
              </a:rPr>
              <a:t> time</a:t>
            </a:r>
          </a:p>
          <a:p>
            <a:pPr marL="897891" lvl="1" indent="-457200">
              <a:buFont typeface="Wingdings" charset="2"/>
              <a:buChar char="§"/>
              <a:defRPr sz="2600"/>
            </a:pPr>
            <a:endParaRPr lang="fr-FR" sz="16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2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200" u="sng" dirty="0">
              <a:sym typeface="Wingding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02836" y="6238129"/>
            <a:ext cx="33457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Bah, Berti, </a:t>
            </a:r>
            <a:r>
              <a:rPr lang="fr-FR" sz="1300" dirty="0" err="1">
                <a:solidFill>
                  <a:schemeClr val="accent3">
                    <a:lumMod val="75000"/>
                  </a:schemeClr>
                </a:solidFill>
              </a:rPr>
              <a:t>Speeney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, PH  </a:t>
            </a:r>
            <a:r>
              <a:rPr lang="ur-PK" sz="130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23</a:t>
            </a:r>
          </a:p>
        </p:txBody>
      </p:sp>
      <p:sp>
        <p:nvSpPr>
          <p:cNvPr id="117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23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3" name="Grouper 32"/>
          <p:cNvGrpSpPr/>
          <p:nvPr/>
        </p:nvGrpSpPr>
        <p:grpSpPr>
          <a:xfrm>
            <a:off x="833676" y="4715026"/>
            <a:ext cx="1082014" cy="1082014"/>
            <a:chOff x="112537" y="1143124"/>
            <a:chExt cx="1440160" cy="1440160"/>
          </a:xfrm>
        </p:grpSpPr>
        <p:sp>
          <p:nvSpPr>
            <p:cNvPr id="43" name="Ellipse 42"/>
            <p:cNvSpPr/>
            <p:nvPr/>
          </p:nvSpPr>
          <p:spPr>
            <a:xfrm>
              <a:off x="112537" y="114312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70000"/>
                  </a:schemeClr>
                </a:gs>
                <a:gs pos="73000">
                  <a:schemeClr val="tx1">
                    <a:lumMod val="85000"/>
                    <a:lumOff val="15000"/>
                    <a:alpha val="70000"/>
                  </a:schemeClr>
                </a:gs>
                <a:gs pos="83000">
                  <a:schemeClr val="tx1">
                    <a:lumMod val="85000"/>
                    <a:lumOff val="15000"/>
                    <a:alpha val="65000"/>
                  </a:schemeClr>
                </a:gs>
                <a:gs pos="100000">
                  <a:schemeClr val="tx1">
                    <a:lumMod val="65000"/>
                    <a:lumOff val="35000"/>
                    <a:alpha val="64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44" name="Grouper 43"/>
            <p:cNvGrpSpPr/>
            <p:nvPr/>
          </p:nvGrpSpPr>
          <p:grpSpPr>
            <a:xfrm>
              <a:off x="117065" y="1770598"/>
              <a:ext cx="1433991" cy="309608"/>
              <a:chOff x="118608" y="3075394"/>
              <a:chExt cx="873363" cy="252523"/>
            </a:xfrm>
          </p:grpSpPr>
          <p:sp>
            <p:nvSpPr>
              <p:cNvPr id="45" name="Forme libre 44"/>
              <p:cNvSpPr/>
              <p:nvPr/>
            </p:nvSpPr>
            <p:spPr>
              <a:xfrm>
                <a:off x="137138" y="3075394"/>
                <a:ext cx="847560" cy="103369"/>
              </a:xfrm>
              <a:custGeom>
                <a:avLst/>
                <a:gdLst>
                  <a:gd name="connsiteX0" fmla="*/ 0 w 1327709"/>
                  <a:gd name="connsiteY0" fmla="*/ 120854 h 142800"/>
                  <a:gd name="connsiteX1" fmla="*/ 676656 w 1327709"/>
                  <a:gd name="connsiteY1" fmla="*/ 153 h 142800"/>
                  <a:gd name="connsiteX2" fmla="*/ 1327709 w 1327709"/>
                  <a:gd name="connsiteY2" fmla="*/ 142800 h 142800"/>
                  <a:gd name="connsiteX0" fmla="*/ 0 w 1327709"/>
                  <a:gd name="connsiteY0" fmla="*/ 124503 h 146449"/>
                  <a:gd name="connsiteX1" fmla="*/ 654710 w 1327709"/>
                  <a:gd name="connsiteY1" fmla="*/ 145 h 146449"/>
                  <a:gd name="connsiteX2" fmla="*/ 1327709 w 1327709"/>
                  <a:gd name="connsiteY2" fmla="*/ 146449 h 146449"/>
                  <a:gd name="connsiteX0" fmla="*/ 0 w 1327709"/>
                  <a:gd name="connsiteY0" fmla="*/ 124358 h 146304"/>
                  <a:gd name="connsiteX1" fmla="*/ 654710 w 1327709"/>
                  <a:gd name="connsiteY1" fmla="*/ 0 h 146304"/>
                  <a:gd name="connsiteX2" fmla="*/ 1327709 w 1327709"/>
                  <a:gd name="connsiteY2" fmla="*/ 146304 h 146304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7709"/>
                  <a:gd name="connsiteY0" fmla="*/ 124889 h 146835"/>
                  <a:gd name="connsiteX1" fmla="*/ 654710 w 1327709"/>
                  <a:gd name="connsiteY1" fmla="*/ 531 h 146835"/>
                  <a:gd name="connsiteX2" fmla="*/ 1327709 w 1327709"/>
                  <a:gd name="connsiteY2" fmla="*/ 146835 h 146835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04 h 146450"/>
                  <a:gd name="connsiteX1" fmla="*/ 654710 w 1320394"/>
                  <a:gd name="connsiteY1" fmla="*/ 146 h 146450"/>
                  <a:gd name="connsiteX2" fmla="*/ 1320394 w 1320394"/>
                  <a:gd name="connsiteY2" fmla="*/ 146450 h 146450"/>
                  <a:gd name="connsiteX0" fmla="*/ 0 w 1320394"/>
                  <a:gd name="connsiteY0" fmla="*/ 124542 h 146488"/>
                  <a:gd name="connsiteX1" fmla="*/ 654710 w 1320394"/>
                  <a:gd name="connsiteY1" fmla="*/ 184 h 146488"/>
                  <a:gd name="connsiteX2" fmla="*/ 1320394 w 1320394"/>
                  <a:gd name="connsiteY2" fmla="*/ 146488 h 146488"/>
                  <a:gd name="connsiteX0" fmla="*/ 0 w 1320394"/>
                  <a:gd name="connsiteY0" fmla="*/ 109027 h 130973"/>
                  <a:gd name="connsiteX1" fmla="*/ 654710 w 1320394"/>
                  <a:gd name="connsiteY1" fmla="*/ 256 h 130973"/>
                  <a:gd name="connsiteX2" fmla="*/ 1320394 w 1320394"/>
                  <a:gd name="connsiteY2" fmla="*/ 130973 h 13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394" h="130973">
                    <a:moveTo>
                      <a:pt x="0" y="109027"/>
                    </a:moveTo>
                    <a:cubicBezTo>
                      <a:pt x="106984" y="32216"/>
                      <a:pt x="434644" y="-3402"/>
                      <a:pt x="654710" y="256"/>
                    </a:cubicBezTo>
                    <a:cubicBezTo>
                      <a:pt x="874776" y="3914"/>
                      <a:pt x="1314299" y="81595"/>
                      <a:pt x="1320394" y="130973"/>
                    </a:cubicBezTo>
                  </a:path>
                </a:pathLst>
              </a:custGeom>
              <a:noFill/>
              <a:ln w="0">
                <a:solidFill>
                  <a:schemeClr val="tx2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6" name="Ellipse 104"/>
              <p:cNvSpPr/>
              <p:nvPr/>
            </p:nvSpPr>
            <p:spPr>
              <a:xfrm rot="16200000">
                <a:off x="480713" y="2816658"/>
                <a:ext cx="149154" cy="873363"/>
              </a:xfrm>
              <a:custGeom>
                <a:avLst/>
                <a:gdLst>
                  <a:gd name="connsiteX0" fmla="*/ 0 w 346099"/>
                  <a:gd name="connsiteY0" fmla="*/ 689652 h 1379304"/>
                  <a:gd name="connsiteX1" fmla="*/ 173050 w 346099"/>
                  <a:gd name="connsiteY1" fmla="*/ 0 h 1379304"/>
                  <a:gd name="connsiteX2" fmla="*/ 346100 w 346099"/>
                  <a:gd name="connsiteY2" fmla="*/ 689652 h 1379304"/>
                  <a:gd name="connsiteX3" fmla="*/ 173050 w 346099"/>
                  <a:gd name="connsiteY3" fmla="*/ 1379304 h 1379304"/>
                  <a:gd name="connsiteX4" fmla="*/ 0 w 346099"/>
                  <a:gd name="connsiteY4" fmla="*/ 689652 h 1379304"/>
                  <a:gd name="connsiteX0" fmla="*/ 0 w 194681"/>
                  <a:gd name="connsiteY0" fmla="*/ 708822 h 1417644"/>
                  <a:gd name="connsiteX1" fmla="*/ 173050 w 194681"/>
                  <a:gd name="connsiteY1" fmla="*/ 19170 h 1417644"/>
                  <a:gd name="connsiteX2" fmla="*/ 173050 w 194681"/>
                  <a:gd name="connsiteY2" fmla="*/ 1398474 h 1417644"/>
                  <a:gd name="connsiteX3" fmla="*/ 0 w 194681"/>
                  <a:gd name="connsiteY3" fmla="*/ 708822 h 1417644"/>
                  <a:gd name="connsiteX0" fmla="*/ 173050 w 264490"/>
                  <a:gd name="connsiteY0" fmla="*/ 1341993 h 1361163"/>
                  <a:gd name="connsiteX1" fmla="*/ 0 w 264490"/>
                  <a:gd name="connsiteY1" fmla="*/ 652341 h 1361163"/>
                  <a:gd name="connsiteX2" fmla="*/ 264490 w 264490"/>
                  <a:gd name="connsiteY2" fmla="*/ 54129 h 1361163"/>
                  <a:gd name="connsiteX0" fmla="*/ 173283 w 215147"/>
                  <a:gd name="connsiteY0" fmla="*/ 1388846 h 1403765"/>
                  <a:gd name="connsiteX1" fmla="*/ 233 w 215147"/>
                  <a:gd name="connsiteY1" fmla="*/ 699194 h 1403765"/>
                  <a:gd name="connsiteX2" fmla="*/ 215147 w 215147"/>
                  <a:gd name="connsiteY2" fmla="*/ 40391 h 1403765"/>
                  <a:gd name="connsiteX0" fmla="*/ 173283 w 215147"/>
                  <a:gd name="connsiteY0" fmla="*/ 1362501 h 1377322"/>
                  <a:gd name="connsiteX1" fmla="*/ 233 w 215147"/>
                  <a:gd name="connsiteY1" fmla="*/ 672849 h 1377322"/>
                  <a:gd name="connsiteX2" fmla="*/ 215147 w 215147"/>
                  <a:gd name="connsiteY2" fmla="*/ 41588 h 1377322"/>
                  <a:gd name="connsiteX0" fmla="*/ 180589 w 222453"/>
                  <a:gd name="connsiteY0" fmla="*/ 1363091 h 1377675"/>
                  <a:gd name="connsiteX1" fmla="*/ 223 w 222453"/>
                  <a:gd name="connsiteY1" fmla="*/ 662470 h 1377675"/>
                  <a:gd name="connsiteX2" fmla="*/ 222453 w 222453"/>
                  <a:gd name="connsiteY2" fmla="*/ 42178 h 1377675"/>
                  <a:gd name="connsiteX0" fmla="*/ 180866 w 222730"/>
                  <a:gd name="connsiteY0" fmla="*/ 1369799 h 1387131"/>
                  <a:gd name="connsiteX1" fmla="*/ 500 w 222730"/>
                  <a:gd name="connsiteY1" fmla="*/ 669178 h 1387131"/>
                  <a:gd name="connsiteX2" fmla="*/ 222730 w 222730"/>
                  <a:gd name="connsiteY2" fmla="*/ 48886 h 1387131"/>
                  <a:gd name="connsiteX0" fmla="*/ 181200 w 223064"/>
                  <a:gd name="connsiteY0" fmla="*/ 1369799 h 1393829"/>
                  <a:gd name="connsiteX1" fmla="*/ 834 w 223064"/>
                  <a:gd name="connsiteY1" fmla="*/ 669178 h 1393829"/>
                  <a:gd name="connsiteX2" fmla="*/ 223064 w 223064"/>
                  <a:gd name="connsiteY2" fmla="*/ 48886 h 1393829"/>
                  <a:gd name="connsiteX0" fmla="*/ 187930 w 222479"/>
                  <a:gd name="connsiteY0" fmla="*/ 1359407 h 1379972"/>
                  <a:gd name="connsiteX1" fmla="*/ 249 w 222479"/>
                  <a:gd name="connsiteY1" fmla="*/ 662440 h 1379972"/>
                  <a:gd name="connsiteX2" fmla="*/ 222479 w 222479"/>
                  <a:gd name="connsiteY2" fmla="*/ 42148 h 1379972"/>
                  <a:gd name="connsiteX0" fmla="*/ 187997 w 222546"/>
                  <a:gd name="connsiteY0" fmla="*/ 1359407 h 1371739"/>
                  <a:gd name="connsiteX1" fmla="*/ 316 w 222546"/>
                  <a:gd name="connsiteY1" fmla="*/ 662440 h 1371739"/>
                  <a:gd name="connsiteX2" fmla="*/ 222546 w 222546"/>
                  <a:gd name="connsiteY2" fmla="*/ 42148 h 1371739"/>
                  <a:gd name="connsiteX0" fmla="*/ 187699 w 222248"/>
                  <a:gd name="connsiteY0" fmla="*/ 1362000 h 1375250"/>
                  <a:gd name="connsiteX1" fmla="*/ 18 w 222248"/>
                  <a:gd name="connsiteY1" fmla="*/ 665033 h 1375250"/>
                  <a:gd name="connsiteX2" fmla="*/ 222248 w 222248"/>
                  <a:gd name="connsiteY2" fmla="*/ 44741 h 1375250"/>
                  <a:gd name="connsiteX0" fmla="*/ 187835 w 211411"/>
                  <a:gd name="connsiteY0" fmla="*/ 1359407 h 1371739"/>
                  <a:gd name="connsiteX1" fmla="*/ 154 w 211411"/>
                  <a:gd name="connsiteY1" fmla="*/ 662440 h 1371739"/>
                  <a:gd name="connsiteX2" fmla="*/ 211411 w 211411"/>
                  <a:gd name="connsiteY2" fmla="*/ 42148 h 1371739"/>
                  <a:gd name="connsiteX0" fmla="*/ 187683 w 187683"/>
                  <a:gd name="connsiteY0" fmla="*/ 1369325 h 1381688"/>
                  <a:gd name="connsiteX1" fmla="*/ 2 w 187683"/>
                  <a:gd name="connsiteY1" fmla="*/ 672358 h 1381688"/>
                  <a:gd name="connsiteX2" fmla="*/ 185282 w 187683"/>
                  <a:gd name="connsiteY2" fmla="*/ 41675 h 1381688"/>
                  <a:gd name="connsiteX0" fmla="*/ 187683 w 187683"/>
                  <a:gd name="connsiteY0" fmla="*/ 1362999 h 1375362"/>
                  <a:gd name="connsiteX1" fmla="*/ 2 w 187683"/>
                  <a:gd name="connsiteY1" fmla="*/ 666032 h 1375362"/>
                  <a:gd name="connsiteX2" fmla="*/ 185282 w 187683"/>
                  <a:gd name="connsiteY2" fmla="*/ 35349 h 1375362"/>
                  <a:gd name="connsiteX0" fmla="*/ 187683 w 187683"/>
                  <a:gd name="connsiteY0" fmla="*/ 1347211 h 1359574"/>
                  <a:gd name="connsiteX1" fmla="*/ 2 w 187683"/>
                  <a:gd name="connsiteY1" fmla="*/ 650244 h 1359574"/>
                  <a:gd name="connsiteX2" fmla="*/ 185282 w 187683"/>
                  <a:gd name="connsiteY2" fmla="*/ 19561 h 1359574"/>
                  <a:gd name="connsiteX0" fmla="*/ 187683 w 187683"/>
                  <a:gd name="connsiteY0" fmla="*/ 1355273 h 1367661"/>
                  <a:gd name="connsiteX1" fmla="*/ 2 w 187683"/>
                  <a:gd name="connsiteY1" fmla="*/ 658306 h 1367661"/>
                  <a:gd name="connsiteX2" fmla="*/ 185282 w 187683"/>
                  <a:gd name="connsiteY2" fmla="*/ 19351 h 1367661"/>
                  <a:gd name="connsiteX0" fmla="*/ 187683 w 188680"/>
                  <a:gd name="connsiteY0" fmla="*/ 1355273 h 1367661"/>
                  <a:gd name="connsiteX1" fmla="*/ 2 w 188680"/>
                  <a:gd name="connsiteY1" fmla="*/ 658306 h 1367661"/>
                  <a:gd name="connsiteX2" fmla="*/ 188680 w 188680"/>
                  <a:gd name="connsiteY2" fmla="*/ 19351 h 1367661"/>
                  <a:gd name="connsiteX0" fmla="*/ 187683 w 188680"/>
                  <a:gd name="connsiteY0" fmla="*/ 1338676 h 1351064"/>
                  <a:gd name="connsiteX1" fmla="*/ 2 w 188680"/>
                  <a:gd name="connsiteY1" fmla="*/ 641709 h 1351064"/>
                  <a:gd name="connsiteX2" fmla="*/ 188680 w 188680"/>
                  <a:gd name="connsiteY2" fmla="*/ 2754 h 1351064"/>
                  <a:gd name="connsiteX0" fmla="*/ 187683 w 187683"/>
                  <a:gd name="connsiteY0" fmla="*/ 1362631 h 1375019"/>
                  <a:gd name="connsiteX1" fmla="*/ 2 w 187683"/>
                  <a:gd name="connsiteY1" fmla="*/ 665664 h 1375019"/>
                  <a:gd name="connsiteX2" fmla="*/ 168293 w 187683"/>
                  <a:gd name="connsiteY2" fmla="*/ 2625 h 1375019"/>
                  <a:gd name="connsiteX0" fmla="*/ 187683 w 187683"/>
                  <a:gd name="connsiteY0" fmla="*/ 1355786 h 1368174"/>
                  <a:gd name="connsiteX1" fmla="*/ 2 w 187683"/>
                  <a:gd name="connsiteY1" fmla="*/ 658819 h 1368174"/>
                  <a:gd name="connsiteX2" fmla="*/ 171690 w 187683"/>
                  <a:gd name="connsiteY2" fmla="*/ 2661 h 136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683" h="1368174">
                    <a:moveTo>
                      <a:pt x="187683" y="1355786"/>
                    </a:moveTo>
                    <a:cubicBezTo>
                      <a:pt x="67401" y="1459761"/>
                      <a:pt x="402" y="881473"/>
                      <a:pt x="2" y="658819"/>
                    </a:cubicBezTo>
                    <a:cubicBezTo>
                      <a:pt x="-398" y="436165"/>
                      <a:pt x="55003" y="-39772"/>
                      <a:pt x="171690" y="2661"/>
                    </a:cubicBezTo>
                  </a:path>
                </a:pathLst>
              </a:custGeom>
              <a:noFill/>
              <a:ln w="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49" name="Rectangle 48"/>
          <p:cNvSpPr/>
          <p:nvPr/>
        </p:nvSpPr>
        <p:spPr>
          <a:xfrm>
            <a:off x="2" y="1261030"/>
            <a:ext cx="8913603" cy="72809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2" y="1976862"/>
            <a:ext cx="8913603" cy="164414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83217" y="5068265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imes New Roman" charset="0"/>
                <a:ea typeface="Times New Roman" charset="0"/>
                <a:cs typeface="Times New Roman" charset="0"/>
              </a:rPr>
              <a:t>Black Hole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302711" y="4075147"/>
            <a:ext cx="3270318" cy="2271126"/>
            <a:chOff x="302711" y="4075147"/>
            <a:chExt cx="3270318" cy="2271126"/>
          </a:xfrm>
        </p:grpSpPr>
        <p:sp>
          <p:nvSpPr>
            <p:cNvPr id="10" name="ZoneTexte 9"/>
            <p:cNvSpPr txBox="1"/>
            <p:nvPr/>
          </p:nvSpPr>
          <p:spPr>
            <a:xfrm>
              <a:off x="912611" y="4075147"/>
              <a:ext cx="93096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3678277"/>
                </a:avLst>
              </a:prstTxWarp>
              <a:spAutoFit/>
            </a:bodyPr>
            <a:lstStyle/>
            <a:p>
              <a:r>
                <a:rPr lang="fr-FR" sz="16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Shadow</a:t>
              </a:r>
            </a:p>
          </p:txBody>
        </p:sp>
        <p:sp>
          <p:nvSpPr>
            <p:cNvPr id="47" name="Ellipse 46"/>
            <p:cNvSpPr>
              <a:spLocks noChangeAspect="1"/>
            </p:cNvSpPr>
            <p:nvPr/>
          </p:nvSpPr>
          <p:spPr>
            <a:xfrm>
              <a:off x="302711" y="4186273"/>
              <a:ext cx="2160000" cy="2160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alpha val="51000"/>
                  </a:schemeClr>
                </a:gs>
                <a:gs pos="73000">
                  <a:schemeClr val="accent2">
                    <a:lumMod val="40000"/>
                    <a:lumOff val="60000"/>
                    <a:alpha val="51000"/>
                  </a:schemeClr>
                </a:gs>
                <a:gs pos="83000">
                  <a:schemeClr val="accent2">
                    <a:lumMod val="40000"/>
                    <a:lumOff val="60000"/>
                    <a:alpha val="52000"/>
                  </a:schemeClr>
                </a:gs>
                <a:gs pos="100000">
                  <a:schemeClr val="accent2">
                    <a:lumMod val="20000"/>
                    <a:lumOff val="80000"/>
                    <a:alpha val="5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5524" y="4782708"/>
              <a:ext cx="1717505" cy="1059128"/>
            </a:xfrm>
            <a:prstGeom prst="rect">
              <a:avLst/>
            </a:prstGeom>
          </p:spPr>
        </p:pic>
      </p:grpSp>
      <p:grpSp>
        <p:nvGrpSpPr>
          <p:cNvPr id="15" name="Grouper 14"/>
          <p:cNvGrpSpPr/>
          <p:nvPr/>
        </p:nvGrpSpPr>
        <p:grpSpPr>
          <a:xfrm>
            <a:off x="4015524" y="4047688"/>
            <a:ext cx="3559416" cy="1980260"/>
            <a:chOff x="4015524" y="4047688"/>
            <a:chExt cx="3559416" cy="1980260"/>
          </a:xfrm>
        </p:grpSpPr>
        <p:sp>
          <p:nvSpPr>
            <p:cNvPr id="51" name="Flèche droite à entaille 50"/>
            <p:cNvSpPr/>
            <p:nvPr/>
          </p:nvSpPr>
          <p:spPr>
            <a:xfrm>
              <a:off x="4015524" y="5151371"/>
              <a:ext cx="510689" cy="321801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 w="41275"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5029093" y="4326148"/>
              <a:ext cx="0" cy="17018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 rot="5400000">
              <a:off x="6190778" y="4049139"/>
              <a:ext cx="0" cy="2491606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8708" y="4460103"/>
              <a:ext cx="2286000" cy="141605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4721156" y="4047688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/>
                <a:t>Signal</a:t>
              </a:r>
              <a:endParaRPr lang="fr-FR" sz="1400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7055246" y="5322042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60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6"/>
          <p:cNvSpPr txBox="1">
            <a:spLocks/>
          </p:cNvSpPr>
          <p:nvPr/>
        </p:nvSpPr>
        <p:spPr>
          <a:xfrm>
            <a:off x="-14500" y="762571"/>
            <a:ext cx="9158501" cy="19639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841" indent="-457200">
              <a:buFont typeface="Wingdings" charset="2"/>
              <a:buChar char="§"/>
              <a:defRPr sz="2600"/>
            </a:pPr>
            <a:r>
              <a:rPr lang="fr-FR" sz="2000" dirty="0" err="1">
                <a:sym typeface="Wingdings"/>
              </a:rPr>
              <a:t>Gravitational</a:t>
            </a:r>
            <a:r>
              <a:rPr lang="fr-FR" sz="2000" dirty="0">
                <a:sym typeface="Wingdings"/>
              </a:rPr>
              <a:t> </a:t>
            </a:r>
            <a:r>
              <a:rPr lang="fr-FR" sz="2000" dirty="0" err="1">
                <a:sym typeface="Wingdings"/>
              </a:rPr>
              <a:t>waves</a:t>
            </a:r>
            <a:r>
              <a:rPr lang="fr-FR" sz="2000">
                <a:sym typeface="Wingdings"/>
              </a:rPr>
              <a:t> </a:t>
            </a:r>
            <a:r>
              <a:rPr lang="fr-FR" sz="2000" smtClean="0">
                <a:sym typeface="Wingdings"/>
              </a:rPr>
              <a:t>are </a:t>
            </a:r>
            <a:r>
              <a:rPr lang="fr-FR" sz="2000" dirty="0" err="1">
                <a:sym typeface="Wingdings"/>
              </a:rPr>
              <a:t>governed</a:t>
            </a:r>
            <a:r>
              <a:rPr lang="fr-FR" sz="2000" dirty="0">
                <a:sym typeface="Wingdings"/>
              </a:rPr>
              <a:t> by </a:t>
            </a:r>
            <a:r>
              <a:rPr lang="fr-FR" sz="2000" b="1" dirty="0">
                <a:sym typeface="Wingdings"/>
              </a:rPr>
              <a:t>quasi-normal </a:t>
            </a:r>
            <a:endParaRPr lang="fr-FR" sz="2000" b="1" dirty="0" smtClean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800" b="1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r>
              <a:rPr lang="fr-FR" sz="2000" dirty="0" smtClean="0">
                <a:sym typeface="Wingdings"/>
              </a:rPr>
              <a:t>For </a:t>
            </a:r>
            <a:r>
              <a:rPr lang="fr-FR" sz="2000" dirty="0">
                <a:sym typeface="Wingdings"/>
              </a:rPr>
              <a:t>a </a:t>
            </a:r>
            <a:r>
              <a:rPr lang="fr-FR" sz="2000" dirty="0" err="1">
                <a:sym typeface="Wingdings"/>
              </a:rPr>
              <a:t>static</a:t>
            </a:r>
            <a:r>
              <a:rPr lang="fr-FR" sz="2000" dirty="0">
                <a:sym typeface="Wingdings"/>
              </a:rPr>
              <a:t> black </a:t>
            </a:r>
            <a:r>
              <a:rPr lang="fr-FR" sz="2000" dirty="0" err="1">
                <a:sym typeface="Wingdings"/>
              </a:rPr>
              <a:t>hole</a:t>
            </a:r>
            <a:r>
              <a:rPr lang="fr-FR" sz="2000" dirty="0">
                <a:sym typeface="Wingdings"/>
              </a:rPr>
              <a:t>, the </a:t>
            </a:r>
            <a:r>
              <a:rPr lang="fr-FR" sz="2000" b="1" dirty="0" err="1">
                <a:sym typeface="Wingdings"/>
              </a:rPr>
              <a:t>fundamental</a:t>
            </a:r>
            <a:r>
              <a:rPr lang="fr-FR" sz="2000" b="1" dirty="0">
                <a:sym typeface="Wingdings"/>
              </a:rPr>
              <a:t> modes </a:t>
            </a:r>
            <a:r>
              <a:rPr lang="fr-FR" sz="2000" b="1" dirty="0" err="1">
                <a:sym typeface="Wingdings"/>
              </a:rPr>
              <a:t>localize</a:t>
            </a:r>
            <a:r>
              <a:rPr lang="fr-FR" sz="2000" b="1" dirty="0">
                <a:sym typeface="Wingdings"/>
              </a:rPr>
              <a:t> at the </a:t>
            </a:r>
            <a:r>
              <a:rPr lang="fr-FR" sz="2000" b="1" dirty="0" err="1">
                <a:sym typeface="Wingdings"/>
              </a:rPr>
              <a:t>shadow</a:t>
            </a:r>
            <a:r>
              <a:rPr lang="fr-FR" sz="2000" dirty="0">
                <a:sym typeface="Wingdings"/>
              </a:rPr>
              <a:t> and are </a:t>
            </a:r>
            <a:r>
              <a:rPr lang="fr-FR" sz="2000" b="1" dirty="0" err="1">
                <a:sym typeface="Wingdings"/>
              </a:rPr>
              <a:t>determined</a:t>
            </a:r>
            <a:r>
              <a:rPr lang="fr-FR" sz="2000" b="1" dirty="0">
                <a:sym typeface="Wingdings"/>
              </a:rPr>
              <a:t> by </a:t>
            </a:r>
            <a:r>
              <a:rPr lang="fr-FR" sz="2000" b="1" dirty="0" err="1">
                <a:sym typeface="Wingdings"/>
              </a:rPr>
              <a:t>its</a:t>
            </a:r>
            <a:r>
              <a:rPr lang="fr-FR" sz="2000" b="1" dirty="0">
                <a:sym typeface="Wingdings"/>
              </a:rPr>
              <a:t> </a:t>
            </a:r>
            <a:r>
              <a:rPr lang="fr-FR" sz="2000" b="1" dirty="0" err="1">
                <a:sym typeface="Wingdings"/>
              </a:rPr>
              <a:t>scattering</a:t>
            </a:r>
            <a:r>
              <a:rPr lang="fr-FR" sz="2000" b="1" dirty="0">
                <a:sym typeface="Wingdings"/>
              </a:rPr>
              <a:t> </a:t>
            </a:r>
            <a:r>
              <a:rPr lang="fr-FR" sz="2000" b="1" dirty="0" err="1" smtClean="0">
                <a:sym typeface="Wingdings"/>
              </a:rPr>
              <a:t>properties</a:t>
            </a:r>
            <a:endParaRPr lang="fr-FR" sz="2000" b="1" dirty="0" smtClean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800" b="1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r>
              <a:rPr lang="fr-FR" sz="2000" dirty="0" err="1">
                <a:sym typeface="Wingdings"/>
              </a:rPr>
              <a:t>Topological</a:t>
            </a:r>
            <a:r>
              <a:rPr lang="fr-FR" sz="2000" dirty="0">
                <a:sym typeface="Wingdings"/>
              </a:rPr>
              <a:t> </a:t>
            </a:r>
            <a:r>
              <a:rPr lang="fr-FR" sz="2000" dirty="0" err="1">
                <a:sym typeface="Wingdings"/>
              </a:rPr>
              <a:t>solitons</a:t>
            </a:r>
            <a:r>
              <a:rPr lang="fr-FR" sz="2000" dirty="0">
                <a:sym typeface="Wingdings"/>
              </a:rPr>
              <a:t> replace the horizon by a </a:t>
            </a:r>
            <a:r>
              <a:rPr lang="fr-FR" sz="2000" dirty="0" err="1">
                <a:sym typeface="Wingdings"/>
              </a:rPr>
              <a:t>smooth</a:t>
            </a:r>
            <a:r>
              <a:rPr lang="fr-FR" sz="2000" dirty="0">
                <a:sym typeface="Wingdings"/>
              </a:rPr>
              <a:t> microstructure </a:t>
            </a:r>
            <a:r>
              <a:rPr lang="fr-FR" sz="2000" b="1" dirty="0" err="1">
                <a:sym typeface="Wingdings"/>
              </a:rPr>
              <a:t>with</a:t>
            </a:r>
            <a:r>
              <a:rPr lang="fr-FR" sz="2000" b="1" dirty="0">
                <a:sym typeface="Wingdings"/>
              </a:rPr>
              <a:t> stable photon rings</a:t>
            </a:r>
            <a:r>
              <a:rPr lang="fr-FR" sz="2000" dirty="0">
                <a:sym typeface="Wingdings"/>
              </a:rPr>
              <a:t>. How </a:t>
            </a:r>
            <a:r>
              <a:rPr lang="fr-FR" sz="2000" dirty="0" err="1">
                <a:sym typeface="Wingdings"/>
              </a:rPr>
              <a:t>does</a:t>
            </a:r>
            <a:r>
              <a:rPr lang="fr-FR" sz="2000" dirty="0">
                <a:sym typeface="Wingdings"/>
              </a:rPr>
              <a:t> </a:t>
            </a:r>
            <a:r>
              <a:rPr lang="fr-FR" sz="2000" dirty="0" err="1">
                <a:sym typeface="Wingdings"/>
              </a:rPr>
              <a:t>it</a:t>
            </a:r>
            <a:r>
              <a:rPr lang="fr-FR" sz="2000" dirty="0">
                <a:sym typeface="Wingdings"/>
              </a:rPr>
              <a:t> affect </a:t>
            </a:r>
            <a:r>
              <a:rPr lang="fr-FR" sz="2000" dirty="0" smtClean="0">
                <a:sym typeface="Wingdings"/>
              </a:rPr>
              <a:t>quasi-normal </a:t>
            </a:r>
            <a:r>
              <a:rPr lang="fr-FR" sz="2000" dirty="0">
                <a:sym typeface="Wingdings"/>
              </a:rPr>
              <a:t>modes?</a:t>
            </a:r>
          </a:p>
          <a:p>
            <a:pPr marL="897891" lvl="1" indent="-457200">
              <a:buFont typeface="Wingdings" charset="2"/>
              <a:buChar char="§"/>
              <a:defRPr sz="2600"/>
            </a:pPr>
            <a:r>
              <a:rPr lang="fr-FR" sz="1600" dirty="0" err="1">
                <a:sym typeface="Wingdings"/>
              </a:rPr>
              <a:t>Fundamental</a:t>
            </a:r>
            <a:r>
              <a:rPr lang="fr-FR" sz="1600" dirty="0">
                <a:sym typeface="Wingdings"/>
              </a:rPr>
              <a:t> modes </a:t>
            </a:r>
            <a:r>
              <a:rPr lang="fr-FR" sz="1600" b="1" dirty="0" err="1">
                <a:sym typeface="Wingdings"/>
              </a:rPr>
              <a:t>localize</a:t>
            </a:r>
            <a:r>
              <a:rPr lang="fr-FR" sz="1600" b="1" dirty="0">
                <a:sym typeface="Wingdings"/>
              </a:rPr>
              <a:t> at </a:t>
            </a:r>
            <a:r>
              <a:rPr lang="fr-FR" sz="1600" b="1" dirty="0" smtClean="0">
                <a:sym typeface="Wingdings"/>
              </a:rPr>
              <a:t>the microstructure</a:t>
            </a:r>
            <a:endParaRPr lang="fr-FR" sz="1600" b="1" dirty="0">
              <a:sym typeface="Wingdings"/>
            </a:endParaRPr>
          </a:p>
          <a:p>
            <a:pPr marL="897891" lvl="1" indent="-457200">
              <a:buFont typeface="Wingdings" charset="2"/>
              <a:buChar char="§"/>
              <a:defRPr sz="2600"/>
            </a:pPr>
            <a:r>
              <a:rPr lang="fr-FR" sz="1600" dirty="0">
                <a:sym typeface="Wingdings"/>
              </a:rPr>
              <a:t>Black </a:t>
            </a:r>
            <a:r>
              <a:rPr lang="fr-FR" sz="1600" dirty="0" err="1">
                <a:sym typeface="Wingdings"/>
              </a:rPr>
              <a:t>hole</a:t>
            </a:r>
            <a:r>
              <a:rPr lang="fr-FR" sz="1600" dirty="0">
                <a:sym typeface="Wingdings"/>
              </a:rPr>
              <a:t> modes </a:t>
            </a:r>
            <a:r>
              <a:rPr lang="fr-FR" sz="1600" dirty="0" smtClean="0">
                <a:sym typeface="Wingdings"/>
              </a:rPr>
              <a:t>are </a:t>
            </a:r>
            <a:r>
              <a:rPr lang="fr-FR" sz="1600" dirty="0">
                <a:sym typeface="Wingdings"/>
              </a:rPr>
              <a:t>part of the </a:t>
            </a:r>
            <a:r>
              <a:rPr lang="fr-FR" sz="1600" dirty="0" err="1">
                <a:sym typeface="Wingdings"/>
              </a:rPr>
              <a:t>spectrum</a:t>
            </a:r>
            <a:r>
              <a:rPr lang="fr-FR" sz="1600" dirty="0">
                <a:sym typeface="Wingdings"/>
              </a:rPr>
              <a:t>                                                                                                                    </a:t>
            </a:r>
          </a:p>
          <a:p>
            <a:pPr marL="440691" lvl="1" indent="0">
              <a:buNone/>
              <a:defRPr sz="2600"/>
            </a:pPr>
            <a:r>
              <a:rPr lang="fr-FR" sz="1600" dirty="0">
                <a:sym typeface="Wingdings"/>
              </a:rPr>
              <a:t>	but </a:t>
            </a:r>
            <a:r>
              <a:rPr lang="fr-FR" sz="1600" b="1" dirty="0" err="1">
                <a:sym typeface="Wingdings"/>
              </a:rPr>
              <a:t>cavity</a:t>
            </a:r>
            <a:r>
              <a:rPr lang="fr-FR" sz="1600" b="1" dirty="0">
                <a:sym typeface="Wingdings"/>
              </a:rPr>
              <a:t> </a:t>
            </a:r>
            <a:r>
              <a:rPr lang="fr-FR" sz="1600" b="1" dirty="0" err="1">
                <a:sym typeface="Wingdings"/>
              </a:rPr>
              <a:t>effect</a:t>
            </a:r>
            <a:r>
              <a:rPr lang="fr-FR" sz="1600" b="1" dirty="0">
                <a:sym typeface="Wingdings"/>
              </a:rPr>
              <a:t> on </a:t>
            </a:r>
            <a:r>
              <a:rPr lang="fr-FR" sz="1600" b="1" dirty="0" err="1">
                <a:sym typeface="Wingdings"/>
              </a:rPr>
              <a:t>their</a:t>
            </a:r>
            <a:r>
              <a:rPr lang="fr-FR" sz="1600" b="1" dirty="0">
                <a:sym typeface="Wingdings"/>
              </a:rPr>
              <a:t> </a:t>
            </a:r>
            <a:r>
              <a:rPr lang="fr-FR" sz="1600" b="1" dirty="0" err="1">
                <a:sym typeface="Wingdings"/>
              </a:rPr>
              <a:t>decay</a:t>
            </a:r>
            <a:r>
              <a:rPr lang="fr-FR" sz="1600" b="1" dirty="0">
                <a:sym typeface="Wingdings"/>
              </a:rPr>
              <a:t> time</a:t>
            </a:r>
          </a:p>
          <a:p>
            <a:pPr marL="897891" lvl="1" indent="-457200">
              <a:buFont typeface="Wingdings" charset="2"/>
              <a:buChar char="§"/>
              <a:defRPr sz="2600"/>
            </a:pPr>
            <a:endParaRPr lang="fr-FR" sz="16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200" dirty="0">
              <a:sym typeface="Wingdings"/>
            </a:endParaRPr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2200" u="sng" dirty="0">
              <a:sym typeface="Wingdings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833676" y="4715026"/>
            <a:ext cx="1082014" cy="1082014"/>
            <a:chOff x="833676" y="4715026"/>
            <a:chExt cx="1082014" cy="1082014"/>
          </a:xfrm>
        </p:grpSpPr>
        <p:grpSp>
          <p:nvGrpSpPr>
            <p:cNvPr id="33" name="Grouper 32"/>
            <p:cNvGrpSpPr/>
            <p:nvPr/>
          </p:nvGrpSpPr>
          <p:grpSpPr>
            <a:xfrm>
              <a:off x="833676" y="4715026"/>
              <a:ext cx="1082014" cy="1082014"/>
              <a:chOff x="112537" y="1143124"/>
              <a:chExt cx="1440160" cy="1440160"/>
            </a:xfrm>
          </p:grpSpPr>
          <p:sp>
            <p:nvSpPr>
              <p:cNvPr id="43" name="Ellipse 42"/>
              <p:cNvSpPr/>
              <p:nvPr/>
            </p:nvSpPr>
            <p:spPr>
              <a:xfrm>
                <a:off x="112537" y="1143124"/>
                <a:ext cx="1440160" cy="14401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65000"/>
                    </a:schemeClr>
                  </a:gs>
                  <a:gs pos="73000">
                    <a:schemeClr val="accent1">
                      <a:lumMod val="40000"/>
                      <a:lumOff val="60000"/>
                      <a:alpha val="65000"/>
                    </a:schemeClr>
                  </a:gs>
                  <a:gs pos="83000">
                    <a:schemeClr val="accent1">
                      <a:lumMod val="40000"/>
                      <a:lumOff val="60000"/>
                      <a:alpha val="6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6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grpSp>
            <p:nvGrpSpPr>
              <p:cNvPr id="44" name="Grouper 43"/>
              <p:cNvGrpSpPr/>
              <p:nvPr/>
            </p:nvGrpSpPr>
            <p:grpSpPr>
              <a:xfrm>
                <a:off x="117065" y="1770598"/>
                <a:ext cx="1433991" cy="309608"/>
                <a:chOff x="118608" y="3075394"/>
                <a:chExt cx="873363" cy="252523"/>
              </a:xfrm>
            </p:grpSpPr>
            <p:sp>
              <p:nvSpPr>
                <p:cNvPr id="45" name="Forme libre 44"/>
                <p:cNvSpPr/>
                <p:nvPr/>
              </p:nvSpPr>
              <p:spPr>
                <a:xfrm>
                  <a:off x="137138" y="3075394"/>
                  <a:ext cx="847560" cy="103369"/>
                </a:xfrm>
                <a:custGeom>
                  <a:avLst/>
                  <a:gdLst>
                    <a:gd name="connsiteX0" fmla="*/ 0 w 1327709"/>
                    <a:gd name="connsiteY0" fmla="*/ 120854 h 142800"/>
                    <a:gd name="connsiteX1" fmla="*/ 676656 w 1327709"/>
                    <a:gd name="connsiteY1" fmla="*/ 153 h 142800"/>
                    <a:gd name="connsiteX2" fmla="*/ 1327709 w 1327709"/>
                    <a:gd name="connsiteY2" fmla="*/ 142800 h 142800"/>
                    <a:gd name="connsiteX0" fmla="*/ 0 w 1327709"/>
                    <a:gd name="connsiteY0" fmla="*/ 124503 h 146449"/>
                    <a:gd name="connsiteX1" fmla="*/ 654710 w 1327709"/>
                    <a:gd name="connsiteY1" fmla="*/ 145 h 146449"/>
                    <a:gd name="connsiteX2" fmla="*/ 1327709 w 1327709"/>
                    <a:gd name="connsiteY2" fmla="*/ 146449 h 146449"/>
                    <a:gd name="connsiteX0" fmla="*/ 0 w 1327709"/>
                    <a:gd name="connsiteY0" fmla="*/ 124358 h 146304"/>
                    <a:gd name="connsiteX1" fmla="*/ 654710 w 1327709"/>
                    <a:gd name="connsiteY1" fmla="*/ 0 h 146304"/>
                    <a:gd name="connsiteX2" fmla="*/ 1327709 w 1327709"/>
                    <a:gd name="connsiteY2" fmla="*/ 146304 h 146304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7709"/>
                    <a:gd name="connsiteY0" fmla="*/ 124889 h 146835"/>
                    <a:gd name="connsiteX1" fmla="*/ 654710 w 1327709"/>
                    <a:gd name="connsiteY1" fmla="*/ 531 h 146835"/>
                    <a:gd name="connsiteX2" fmla="*/ 1327709 w 1327709"/>
                    <a:gd name="connsiteY2" fmla="*/ 146835 h 146835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04 h 146450"/>
                    <a:gd name="connsiteX1" fmla="*/ 654710 w 1320394"/>
                    <a:gd name="connsiteY1" fmla="*/ 146 h 146450"/>
                    <a:gd name="connsiteX2" fmla="*/ 1320394 w 1320394"/>
                    <a:gd name="connsiteY2" fmla="*/ 146450 h 146450"/>
                    <a:gd name="connsiteX0" fmla="*/ 0 w 1320394"/>
                    <a:gd name="connsiteY0" fmla="*/ 124542 h 146488"/>
                    <a:gd name="connsiteX1" fmla="*/ 654710 w 1320394"/>
                    <a:gd name="connsiteY1" fmla="*/ 184 h 146488"/>
                    <a:gd name="connsiteX2" fmla="*/ 1320394 w 1320394"/>
                    <a:gd name="connsiteY2" fmla="*/ 146488 h 146488"/>
                    <a:gd name="connsiteX0" fmla="*/ 0 w 1320394"/>
                    <a:gd name="connsiteY0" fmla="*/ 109027 h 130973"/>
                    <a:gd name="connsiteX1" fmla="*/ 654710 w 1320394"/>
                    <a:gd name="connsiteY1" fmla="*/ 256 h 130973"/>
                    <a:gd name="connsiteX2" fmla="*/ 1320394 w 1320394"/>
                    <a:gd name="connsiteY2" fmla="*/ 130973 h 130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20394" h="130973">
                      <a:moveTo>
                        <a:pt x="0" y="109027"/>
                      </a:moveTo>
                      <a:cubicBezTo>
                        <a:pt x="106984" y="32216"/>
                        <a:pt x="434644" y="-3402"/>
                        <a:pt x="654710" y="256"/>
                      </a:cubicBezTo>
                      <a:cubicBezTo>
                        <a:pt x="874776" y="3914"/>
                        <a:pt x="1314299" y="81595"/>
                        <a:pt x="1320394" y="130973"/>
                      </a:cubicBezTo>
                    </a:path>
                  </a:pathLst>
                </a:custGeom>
                <a:noFill/>
                <a:ln w="0">
                  <a:solidFill>
                    <a:schemeClr val="accent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46" name="Ellipse 104"/>
                <p:cNvSpPr/>
                <p:nvPr/>
              </p:nvSpPr>
              <p:spPr>
                <a:xfrm rot="16200000">
                  <a:off x="480713" y="2816658"/>
                  <a:ext cx="149154" cy="873363"/>
                </a:xfrm>
                <a:custGeom>
                  <a:avLst/>
                  <a:gdLst>
                    <a:gd name="connsiteX0" fmla="*/ 0 w 346099"/>
                    <a:gd name="connsiteY0" fmla="*/ 689652 h 1379304"/>
                    <a:gd name="connsiteX1" fmla="*/ 173050 w 346099"/>
                    <a:gd name="connsiteY1" fmla="*/ 0 h 1379304"/>
                    <a:gd name="connsiteX2" fmla="*/ 346100 w 346099"/>
                    <a:gd name="connsiteY2" fmla="*/ 689652 h 1379304"/>
                    <a:gd name="connsiteX3" fmla="*/ 173050 w 346099"/>
                    <a:gd name="connsiteY3" fmla="*/ 1379304 h 1379304"/>
                    <a:gd name="connsiteX4" fmla="*/ 0 w 346099"/>
                    <a:gd name="connsiteY4" fmla="*/ 689652 h 1379304"/>
                    <a:gd name="connsiteX0" fmla="*/ 0 w 194681"/>
                    <a:gd name="connsiteY0" fmla="*/ 708822 h 1417644"/>
                    <a:gd name="connsiteX1" fmla="*/ 173050 w 194681"/>
                    <a:gd name="connsiteY1" fmla="*/ 19170 h 1417644"/>
                    <a:gd name="connsiteX2" fmla="*/ 173050 w 194681"/>
                    <a:gd name="connsiteY2" fmla="*/ 1398474 h 1417644"/>
                    <a:gd name="connsiteX3" fmla="*/ 0 w 194681"/>
                    <a:gd name="connsiteY3" fmla="*/ 708822 h 1417644"/>
                    <a:gd name="connsiteX0" fmla="*/ 173050 w 264490"/>
                    <a:gd name="connsiteY0" fmla="*/ 1341993 h 1361163"/>
                    <a:gd name="connsiteX1" fmla="*/ 0 w 264490"/>
                    <a:gd name="connsiteY1" fmla="*/ 652341 h 1361163"/>
                    <a:gd name="connsiteX2" fmla="*/ 264490 w 264490"/>
                    <a:gd name="connsiteY2" fmla="*/ 54129 h 1361163"/>
                    <a:gd name="connsiteX0" fmla="*/ 173283 w 215147"/>
                    <a:gd name="connsiteY0" fmla="*/ 1388846 h 1403765"/>
                    <a:gd name="connsiteX1" fmla="*/ 233 w 215147"/>
                    <a:gd name="connsiteY1" fmla="*/ 699194 h 1403765"/>
                    <a:gd name="connsiteX2" fmla="*/ 215147 w 215147"/>
                    <a:gd name="connsiteY2" fmla="*/ 40391 h 1403765"/>
                    <a:gd name="connsiteX0" fmla="*/ 173283 w 215147"/>
                    <a:gd name="connsiteY0" fmla="*/ 1362501 h 1377322"/>
                    <a:gd name="connsiteX1" fmla="*/ 233 w 215147"/>
                    <a:gd name="connsiteY1" fmla="*/ 672849 h 1377322"/>
                    <a:gd name="connsiteX2" fmla="*/ 215147 w 215147"/>
                    <a:gd name="connsiteY2" fmla="*/ 41588 h 1377322"/>
                    <a:gd name="connsiteX0" fmla="*/ 180589 w 222453"/>
                    <a:gd name="connsiteY0" fmla="*/ 1363091 h 1377675"/>
                    <a:gd name="connsiteX1" fmla="*/ 223 w 222453"/>
                    <a:gd name="connsiteY1" fmla="*/ 662470 h 1377675"/>
                    <a:gd name="connsiteX2" fmla="*/ 222453 w 222453"/>
                    <a:gd name="connsiteY2" fmla="*/ 42178 h 1377675"/>
                    <a:gd name="connsiteX0" fmla="*/ 180866 w 222730"/>
                    <a:gd name="connsiteY0" fmla="*/ 1369799 h 1387131"/>
                    <a:gd name="connsiteX1" fmla="*/ 500 w 222730"/>
                    <a:gd name="connsiteY1" fmla="*/ 669178 h 1387131"/>
                    <a:gd name="connsiteX2" fmla="*/ 222730 w 222730"/>
                    <a:gd name="connsiteY2" fmla="*/ 48886 h 1387131"/>
                    <a:gd name="connsiteX0" fmla="*/ 181200 w 223064"/>
                    <a:gd name="connsiteY0" fmla="*/ 1369799 h 1393829"/>
                    <a:gd name="connsiteX1" fmla="*/ 834 w 223064"/>
                    <a:gd name="connsiteY1" fmla="*/ 669178 h 1393829"/>
                    <a:gd name="connsiteX2" fmla="*/ 223064 w 223064"/>
                    <a:gd name="connsiteY2" fmla="*/ 48886 h 1393829"/>
                    <a:gd name="connsiteX0" fmla="*/ 187930 w 222479"/>
                    <a:gd name="connsiteY0" fmla="*/ 1359407 h 1379972"/>
                    <a:gd name="connsiteX1" fmla="*/ 249 w 222479"/>
                    <a:gd name="connsiteY1" fmla="*/ 662440 h 1379972"/>
                    <a:gd name="connsiteX2" fmla="*/ 222479 w 222479"/>
                    <a:gd name="connsiteY2" fmla="*/ 42148 h 1379972"/>
                    <a:gd name="connsiteX0" fmla="*/ 187997 w 222546"/>
                    <a:gd name="connsiteY0" fmla="*/ 1359407 h 1371739"/>
                    <a:gd name="connsiteX1" fmla="*/ 316 w 222546"/>
                    <a:gd name="connsiteY1" fmla="*/ 662440 h 1371739"/>
                    <a:gd name="connsiteX2" fmla="*/ 222546 w 222546"/>
                    <a:gd name="connsiteY2" fmla="*/ 42148 h 1371739"/>
                    <a:gd name="connsiteX0" fmla="*/ 187699 w 222248"/>
                    <a:gd name="connsiteY0" fmla="*/ 1362000 h 1375250"/>
                    <a:gd name="connsiteX1" fmla="*/ 18 w 222248"/>
                    <a:gd name="connsiteY1" fmla="*/ 665033 h 1375250"/>
                    <a:gd name="connsiteX2" fmla="*/ 222248 w 222248"/>
                    <a:gd name="connsiteY2" fmla="*/ 44741 h 1375250"/>
                    <a:gd name="connsiteX0" fmla="*/ 187835 w 211411"/>
                    <a:gd name="connsiteY0" fmla="*/ 1359407 h 1371739"/>
                    <a:gd name="connsiteX1" fmla="*/ 154 w 211411"/>
                    <a:gd name="connsiteY1" fmla="*/ 662440 h 1371739"/>
                    <a:gd name="connsiteX2" fmla="*/ 211411 w 211411"/>
                    <a:gd name="connsiteY2" fmla="*/ 42148 h 1371739"/>
                    <a:gd name="connsiteX0" fmla="*/ 187683 w 187683"/>
                    <a:gd name="connsiteY0" fmla="*/ 1369325 h 1381688"/>
                    <a:gd name="connsiteX1" fmla="*/ 2 w 187683"/>
                    <a:gd name="connsiteY1" fmla="*/ 672358 h 1381688"/>
                    <a:gd name="connsiteX2" fmla="*/ 185282 w 187683"/>
                    <a:gd name="connsiteY2" fmla="*/ 41675 h 1381688"/>
                    <a:gd name="connsiteX0" fmla="*/ 187683 w 187683"/>
                    <a:gd name="connsiteY0" fmla="*/ 1362999 h 1375362"/>
                    <a:gd name="connsiteX1" fmla="*/ 2 w 187683"/>
                    <a:gd name="connsiteY1" fmla="*/ 666032 h 1375362"/>
                    <a:gd name="connsiteX2" fmla="*/ 185282 w 187683"/>
                    <a:gd name="connsiteY2" fmla="*/ 35349 h 1375362"/>
                    <a:gd name="connsiteX0" fmla="*/ 187683 w 187683"/>
                    <a:gd name="connsiteY0" fmla="*/ 1347211 h 1359574"/>
                    <a:gd name="connsiteX1" fmla="*/ 2 w 187683"/>
                    <a:gd name="connsiteY1" fmla="*/ 650244 h 1359574"/>
                    <a:gd name="connsiteX2" fmla="*/ 185282 w 187683"/>
                    <a:gd name="connsiteY2" fmla="*/ 19561 h 1359574"/>
                    <a:gd name="connsiteX0" fmla="*/ 187683 w 187683"/>
                    <a:gd name="connsiteY0" fmla="*/ 1355273 h 1367661"/>
                    <a:gd name="connsiteX1" fmla="*/ 2 w 187683"/>
                    <a:gd name="connsiteY1" fmla="*/ 658306 h 1367661"/>
                    <a:gd name="connsiteX2" fmla="*/ 185282 w 187683"/>
                    <a:gd name="connsiteY2" fmla="*/ 19351 h 1367661"/>
                    <a:gd name="connsiteX0" fmla="*/ 187683 w 188680"/>
                    <a:gd name="connsiteY0" fmla="*/ 1355273 h 1367661"/>
                    <a:gd name="connsiteX1" fmla="*/ 2 w 188680"/>
                    <a:gd name="connsiteY1" fmla="*/ 658306 h 1367661"/>
                    <a:gd name="connsiteX2" fmla="*/ 188680 w 188680"/>
                    <a:gd name="connsiteY2" fmla="*/ 19351 h 1367661"/>
                    <a:gd name="connsiteX0" fmla="*/ 187683 w 188680"/>
                    <a:gd name="connsiteY0" fmla="*/ 1338676 h 1351064"/>
                    <a:gd name="connsiteX1" fmla="*/ 2 w 188680"/>
                    <a:gd name="connsiteY1" fmla="*/ 641709 h 1351064"/>
                    <a:gd name="connsiteX2" fmla="*/ 188680 w 188680"/>
                    <a:gd name="connsiteY2" fmla="*/ 2754 h 1351064"/>
                    <a:gd name="connsiteX0" fmla="*/ 187683 w 187683"/>
                    <a:gd name="connsiteY0" fmla="*/ 1362631 h 1375019"/>
                    <a:gd name="connsiteX1" fmla="*/ 2 w 187683"/>
                    <a:gd name="connsiteY1" fmla="*/ 665664 h 1375019"/>
                    <a:gd name="connsiteX2" fmla="*/ 168293 w 187683"/>
                    <a:gd name="connsiteY2" fmla="*/ 2625 h 1375019"/>
                    <a:gd name="connsiteX0" fmla="*/ 187683 w 187683"/>
                    <a:gd name="connsiteY0" fmla="*/ 1355786 h 1368174"/>
                    <a:gd name="connsiteX1" fmla="*/ 2 w 187683"/>
                    <a:gd name="connsiteY1" fmla="*/ 658819 h 1368174"/>
                    <a:gd name="connsiteX2" fmla="*/ 171690 w 187683"/>
                    <a:gd name="connsiteY2" fmla="*/ 2661 h 136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7683" h="1368174">
                      <a:moveTo>
                        <a:pt x="187683" y="1355786"/>
                      </a:moveTo>
                      <a:cubicBezTo>
                        <a:pt x="67401" y="1459761"/>
                        <a:pt x="402" y="881473"/>
                        <a:pt x="2" y="658819"/>
                      </a:cubicBezTo>
                      <a:cubicBezTo>
                        <a:pt x="-398" y="436165"/>
                        <a:pt x="55003" y="-39772"/>
                        <a:pt x="171690" y="2661"/>
                      </a:cubicBezTo>
                    </a:path>
                  </a:pathLst>
                </a:custGeom>
                <a:noFill/>
                <a:ln w="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11" name="ZoneTexte 10"/>
            <p:cNvSpPr txBox="1"/>
            <p:nvPr/>
          </p:nvSpPr>
          <p:spPr>
            <a:xfrm>
              <a:off x="856508" y="5046841"/>
              <a:ext cx="1039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>
                  <a:latin typeface="Times New Roman" charset="0"/>
                  <a:ea typeface="Times New Roman" charset="0"/>
                  <a:cs typeface="Times New Roman" charset="0"/>
                </a:rPr>
                <a:t>Topological</a:t>
              </a:r>
              <a:endParaRPr lang="fr-FR" sz="1400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fr-FR" sz="1400" dirty="0">
                  <a:latin typeface="Times New Roman" charset="0"/>
                  <a:ea typeface="Times New Roman" charset="0"/>
                  <a:cs typeface="Times New Roman" charset="0"/>
                </a:rPr>
                <a:t>Star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Gravitational</a:t>
            </a:r>
            <a:r>
              <a:rPr lang="fr-FR" dirty="0" smtClean="0"/>
              <a:t> </a:t>
            </a:r>
            <a:r>
              <a:rPr lang="fr-FR" dirty="0" err="1" smtClean="0"/>
              <a:t>Wave</a:t>
            </a:r>
            <a:r>
              <a:rPr lang="fr-FR" dirty="0" smtClean="0"/>
              <a:t> Signal</a:t>
            </a:r>
            <a:endParaRPr lang="fr-FR" dirty="0"/>
          </a:p>
        </p:txBody>
      </p:sp>
      <p:cxnSp>
        <p:nvCxnSpPr>
          <p:cNvPr id="194" name="Connecteur droit avec flèche 193"/>
          <p:cNvCxnSpPr/>
          <p:nvPr/>
        </p:nvCxnSpPr>
        <p:spPr>
          <a:xfrm flipV="1">
            <a:off x="1653874" y="6827990"/>
            <a:ext cx="2147757" cy="7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102836" y="6238129"/>
            <a:ext cx="33457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Bah, Berti, </a:t>
            </a:r>
            <a:r>
              <a:rPr lang="fr-FR" sz="1300" dirty="0" err="1">
                <a:solidFill>
                  <a:schemeClr val="accent3">
                    <a:lumMod val="75000"/>
                  </a:schemeClr>
                </a:solidFill>
              </a:rPr>
              <a:t>Speeney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, PH  </a:t>
            </a:r>
            <a:r>
              <a:rPr lang="ur-PK" sz="130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23</a:t>
            </a:r>
          </a:p>
        </p:txBody>
      </p:sp>
      <p:sp>
        <p:nvSpPr>
          <p:cNvPr id="117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23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2803236"/>
            <a:ext cx="5236029" cy="26413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302711" y="4075147"/>
            <a:ext cx="2160000" cy="2271126"/>
            <a:chOff x="302711" y="4075147"/>
            <a:chExt cx="2160000" cy="2271126"/>
          </a:xfrm>
        </p:grpSpPr>
        <p:sp>
          <p:nvSpPr>
            <p:cNvPr id="10" name="ZoneTexte 9"/>
            <p:cNvSpPr txBox="1"/>
            <p:nvPr/>
          </p:nvSpPr>
          <p:spPr>
            <a:xfrm>
              <a:off x="912611" y="4075147"/>
              <a:ext cx="930960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410970"/>
                </a:avLst>
              </a:prstTxWarp>
              <a:spAutoFit/>
            </a:bodyPr>
            <a:lstStyle/>
            <a:p>
              <a:r>
                <a:rPr lang="fr-FR" sz="16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Photon ring</a:t>
              </a:r>
            </a:p>
          </p:txBody>
        </p:sp>
        <p:sp>
          <p:nvSpPr>
            <p:cNvPr id="47" name="Ellipse 46"/>
            <p:cNvSpPr>
              <a:spLocks noChangeAspect="1"/>
            </p:cNvSpPr>
            <p:nvPr/>
          </p:nvSpPr>
          <p:spPr>
            <a:xfrm>
              <a:off x="302711" y="4186273"/>
              <a:ext cx="2160000" cy="2160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alpha val="51000"/>
                  </a:schemeClr>
                </a:gs>
                <a:gs pos="73000">
                  <a:schemeClr val="accent2">
                    <a:lumMod val="40000"/>
                    <a:lumOff val="60000"/>
                    <a:alpha val="51000"/>
                  </a:schemeClr>
                </a:gs>
                <a:gs pos="83000">
                  <a:schemeClr val="accent2">
                    <a:lumMod val="40000"/>
                    <a:lumOff val="60000"/>
                    <a:alpha val="52000"/>
                  </a:schemeClr>
                </a:gs>
                <a:gs pos="100000">
                  <a:schemeClr val="accent2">
                    <a:lumMod val="20000"/>
                    <a:lumOff val="80000"/>
                    <a:alpha val="5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4015524" y="4047688"/>
            <a:ext cx="3251124" cy="1980260"/>
            <a:chOff x="4015524" y="4047688"/>
            <a:chExt cx="3251124" cy="1980260"/>
          </a:xfrm>
        </p:grpSpPr>
        <p:sp>
          <p:nvSpPr>
            <p:cNvPr id="51" name="Flèche droite à entaille 50"/>
            <p:cNvSpPr/>
            <p:nvPr/>
          </p:nvSpPr>
          <p:spPr>
            <a:xfrm>
              <a:off x="4015524" y="5151371"/>
              <a:ext cx="510689" cy="321801"/>
            </a:xfrm>
            <a:prstGeom prst="notchedRightArrow">
              <a:avLst/>
            </a:prstGeom>
            <a:solidFill>
              <a:schemeClr val="bg1">
                <a:lumMod val="75000"/>
              </a:schemeClr>
            </a:solidFill>
            <a:ln w="41275"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5029093" y="4326148"/>
              <a:ext cx="0" cy="17018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 flipH="1" flipV="1">
              <a:off x="4944975" y="5294942"/>
              <a:ext cx="232167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4721156" y="4047688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Signal</a:t>
              </a:r>
            </a:p>
          </p:txBody>
        </p: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653" y="4310278"/>
            <a:ext cx="1737360" cy="107137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526" y="5221176"/>
            <a:ext cx="1717505" cy="10591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951" y="4492854"/>
            <a:ext cx="2286000" cy="1416050"/>
          </a:xfrm>
          <a:prstGeom prst="rect">
            <a:avLst/>
          </a:prstGeom>
        </p:spPr>
      </p:pic>
      <p:grpSp>
        <p:nvGrpSpPr>
          <p:cNvPr id="25" name="Grouper 24"/>
          <p:cNvGrpSpPr/>
          <p:nvPr/>
        </p:nvGrpSpPr>
        <p:grpSpPr>
          <a:xfrm>
            <a:off x="5345586" y="3196896"/>
            <a:ext cx="2645609" cy="1375734"/>
            <a:chOff x="5345584" y="3196896"/>
            <a:chExt cx="2645609" cy="1375734"/>
          </a:xfrm>
        </p:grpSpPr>
        <p:cxnSp>
          <p:nvCxnSpPr>
            <p:cNvPr id="39" name="Connecteur droit avec flèche 38"/>
            <p:cNvCxnSpPr/>
            <p:nvPr/>
          </p:nvCxnSpPr>
          <p:spPr>
            <a:xfrm>
              <a:off x="5345584" y="3399183"/>
              <a:ext cx="397786" cy="0"/>
            </a:xfrm>
            <a:prstGeom prst="straightConnector1">
              <a:avLst/>
            </a:prstGeom>
            <a:ln w="22225">
              <a:solidFill>
                <a:schemeClr val="accent5"/>
              </a:solidFill>
              <a:headEnd type="none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5742928" y="3196896"/>
              <a:ext cx="2248265" cy="738664"/>
            </a:xfrm>
            <a:prstGeom prst="rect">
              <a:avLst/>
            </a:prstGeom>
            <a:noFill/>
            <a:ln w="22225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Short-</a:t>
              </a:r>
              <a:r>
                <a:rPr lang="fr-FR" sz="1400" dirty="0" err="1"/>
                <a:t>term</a:t>
              </a:r>
              <a:r>
                <a:rPr lang="fr-FR" sz="1400" dirty="0"/>
                <a:t> signal </a:t>
              </a:r>
              <a:r>
                <a:rPr lang="fr-FR" sz="1400" dirty="0" err="1"/>
                <a:t>is</a:t>
              </a:r>
              <a:r>
                <a:rPr lang="fr-FR" sz="1400" dirty="0"/>
                <a:t> </a:t>
              </a:r>
              <a:r>
                <a:rPr lang="fr-FR" sz="1400" dirty="0" err="1"/>
                <a:t>identical</a:t>
              </a:r>
              <a:r>
                <a:rPr lang="fr-FR" sz="1400" dirty="0"/>
                <a:t> to black </a:t>
              </a:r>
              <a:r>
                <a:rPr lang="fr-FR" sz="1400" dirty="0" err="1"/>
                <a:t>hole</a:t>
              </a:r>
              <a:r>
                <a:rPr lang="fr-FR" sz="1400" dirty="0"/>
                <a:t> signal but </a:t>
              </a:r>
              <a:r>
                <a:rPr lang="fr-FR" sz="1400" dirty="0" err="1"/>
                <a:t>with</a:t>
              </a:r>
              <a:r>
                <a:rPr lang="fr-FR" sz="1400" dirty="0"/>
                <a:t> a </a:t>
              </a:r>
              <a:r>
                <a:rPr lang="fr-FR" sz="1400" b="1" dirty="0" err="1"/>
                <a:t>damping</a:t>
              </a:r>
              <a:r>
                <a:rPr lang="fr-FR" sz="1400" b="1" dirty="0"/>
                <a:t> </a:t>
              </a:r>
              <a:r>
                <a:rPr lang="fr-FR" sz="1400" b="1" dirty="0" err="1"/>
                <a:t>tail</a:t>
              </a:r>
              <a:endParaRPr lang="fr-FR" sz="1400" b="1" dirty="0"/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 rot="5400000">
              <a:off x="5659578" y="4252311"/>
              <a:ext cx="640639" cy="0"/>
            </a:xfrm>
            <a:prstGeom prst="straightConnector1">
              <a:avLst/>
            </a:prstGeom>
            <a:ln w="22225">
              <a:solidFill>
                <a:schemeClr val="accent5"/>
              </a:solidFill>
              <a:headEnd type="none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r 26"/>
          <p:cNvGrpSpPr/>
          <p:nvPr/>
        </p:nvGrpSpPr>
        <p:grpSpPr>
          <a:xfrm>
            <a:off x="5337030" y="2801640"/>
            <a:ext cx="3588655" cy="1743392"/>
            <a:chOff x="5337030" y="2801640"/>
            <a:chExt cx="3588655" cy="1743392"/>
          </a:xfrm>
        </p:grpSpPr>
        <p:cxnSp>
          <p:nvCxnSpPr>
            <p:cNvPr id="17" name="Connecteur droit avec flèche 16"/>
            <p:cNvCxnSpPr/>
            <p:nvPr/>
          </p:nvCxnSpPr>
          <p:spPr>
            <a:xfrm flipV="1">
              <a:off x="5337030" y="2968487"/>
              <a:ext cx="1236048" cy="3313"/>
            </a:xfrm>
            <a:prstGeom prst="straightConnector1">
              <a:avLst/>
            </a:prstGeom>
            <a:ln w="22225">
              <a:solidFill>
                <a:schemeClr val="accent6"/>
              </a:solidFill>
              <a:headEnd type="none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6560997" y="2801640"/>
              <a:ext cx="2364688" cy="307777"/>
            </a:xfrm>
            <a:prstGeom prst="rect">
              <a:avLst/>
            </a:prstGeom>
            <a:noFill/>
            <a:ln w="2222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 err="1"/>
                <a:t>Echoes</a:t>
              </a:r>
              <a:r>
                <a:rPr lang="fr-FR" sz="1400" dirty="0"/>
                <a:t> in the long-</a:t>
              </a:r>
              <a:r>
                <a:rPr lang="fr-FR" sz="1400" dirty="0" err="1"/>
                <a:t>term</a:t>
              </a:r>
              <a:r>
                <a:rPr lang="fr-FR" sz="1400" dirty="0"/>
                <a:t> signal</a:t>
              </a:r>
            </a:p>
          </p:txBody>
        </p:sp>
        <p:cxnSp>
          <p:nvCxnSpPr>
            <p:cNvPr id="56" name="Connecteur droit avec flèche 55"/>
            <p:cNvCxnSpPr/>
            <p:nvPr/>
          </p:nvCxnSpPr>
          <p:spPr>
            <a:xfrm>
              <a:off x="8274996" y="3099881"/>
              <a:ext cx="0" cy="1445151"/>
            </a:xfrm>
            <a:prstGeom prst="straightConnector1">
              <a:avLst/>
            </a:prstGeom>
            <a:ln w="22225">
              <a:solidFill>
                <a:schemeClr val="accent6"/>
              </a:solidFill>
              <a:headEnd type="none"/>
              <a:tailEnd type="triangle" w="lg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r 23"/>
          <p:cNvGrpSpPr/>
          <p:nvPr/>
        </p:nvGrpSpPr>
        <p:grpSpPr>
          <a:xfrm>
            <a:off x="5485834" y="5024897"/>
            <a:ext cx="3617013" cy="1182587"/>
            <a:chOff x="5485832" y="5024895"/>
            <a:chExt cx="3617013" cy="1182587"/>
          </a:xfrm>
        </p:grpSpPr>
        <p:sp>
          <p:nvSpPr>
            <p:cNvPr id="59" name="Ellipse 58"/>
            <p:cNvSpPr/>
            <p:nvPr/>
          </p:nvSpPr>
          <p:spPr>
            <a:xfrm>
              <a:off x="5485832" y="5350372"/>
              <a:ext cx="360000" cy="360000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0" name="Ellipse 59"/>
            <p:cNvSpPr/>
            <p:nvPr/>
          </p:nvSpPr>
          <p:spPr>
            <a:xfrm>
              <a:off x="7448655" y="5024895"/>
              <a:ext cx="1654190" cy="479160"/>
            </a:xfrm>
            <a:prstGeom prst="ellipse">
              <a:avLst/>
            </a:prstGeom>
            <a:noFill/>
            <a:ln w="25400">
              <a:solidFill>
                <a:schemeClr val="accent3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997613" y="5684262"/>
              <a:ext cx="2248265" cy="523220"/>
            </a:xfrm>
            <a:prstGeom prst="rect">
              <a:avLst/>
            </a:prstGeom>
            <a:noFill/>
            <a:ln w="2222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Signature of </a:t>
              </a:r>
              <a:r>
                <a:rPr lang="fr-FR" sz="1400" dirty="0" err="1"/>
                <a:t>topological</a:t>
              </a:r>
              <a:r>
                <a:rPr lang="fr-FR" sz="1400" dirty="0"/>
                <a:t> microstructure in GW signal</a:t>
              </a:r>
              <a:endParaRPr lang="fr-FR" sz="1400" b="1" dirty="0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5653924" y="5709765"/>
              <a:ext cx="355987" cy="251285"/>
            </a:xfrm>
            <a:custGeom>
              <a:avLst/>
              <a:gdLst>
                <a:gd name="connsiteX0" fmla="*/ 0 w 355987"/>
                <a:gd name="connsiteY0" fmla="*/ 0 h 251285"/>
                <a:gd name="connsiteX1" fmla="*/ 41881 w 355987"/>
                <a:gd name="connsiteY1" fmla="*/ 132623 h 251285"/>
                <a:gd name="connsiteX2" fmla="*/ 167523 w 355987"/>
                <a:gd name="connsiteY2" fmla="*/ 230345 h 251285"/>
                <a:gd name="connsiteX3" fmla="*/ 355987 w 355987"/>
                <a:gd name="connsiteY3" fmla="*/ 251285 h 2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987" h="251285">
                  <a:moveTo>
                    <a:pt x="0" y="0"/>
                  </a:moveTo>
                  <a:cubicBezTo>
                    <a:pt x="6980" y="47116"/>
                    <a:pt x="13961" y="94232"/>
                    <a:pt x="41881" y="132623"/>
                  </a:cubicBezTo>
                  <a:cubicBezTo>
                    <a:pt x="69801" y="171014"/>
                    <a:pt x="115172" y="210568"/>
                    <a:pt x="167523" y="230345"/>
                  </a:cubicBezTo>
                  <a:cubicBezTo>
                    <a:pt x="219874" y="250122"/>
                    <a:pt x="355987" y="251285"/>
                    <a:pt x="355987" y="251285"/>
                  </a:cubicBezTo>
                </a:path>
              </a:pathLst>
            </a:custGeom>
            <a:noFill/>
            <a:ln cap="flat">
              <a:solidFill>
                <a:schemeClr val="accent3"/>
              </a:solidFill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7801208" y="5472440"/>
              <a:ext cx="58444" cy="208909"/>
            </a:xfrm>
            <a:custGeom>
              <a:avLst/>
              <a:gdLst>
                <a:gd name="connsiteX0" fmla="*/ 9871 w 51752"/>
                <a:gd name="connsiteY0" fmla="*/ 202424 h 202424"/>
                <a:gd name="connsiteX1" fmla="*/ 2891 w 51752"/>
                <a:gd name="connsiteY1" fmla="*/ 83762 h 202424"/>
                <a:gd name="connsiteX2" fmla="*/ 51752 w 51752"/>
                <a:gd name="connsiteY2" fmla="*/ 0 h 202424"/>
                <a:gd name="connsiteX0" fmla="*/ 3593 w 58444"/>
                <a:gd name="connsiteY0" fmla="*/ 208909 h 208909"/>
                <a:gd name="connsiteX1" fmla="*/ 9583 w 58444"/>
                <a:gd name="connsiteY1" fmla="*/ 83762 h 208909"/>
                <a:gd name="connsiteX2" fmla="*/ 58444 w 58444"/>
                <a:gd name="connsiteY2" fmla="*/ 0 h 20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444" h="208909">
                  <a:moveTo>
                    <a:pt x="3593" y="208909"/>
                  </a:moveTo>
                  <a:cubicBezTo>
                    <a:pt x="-3387" y="166446"/>
                    <a:pt x="441" y="118580"/>
                    <a:pt x="9583" y="83762"/>
                  </a:cubicBezTo>
                  <a:cubicBezTo>
                    <a:pt x="18725" y="48944"/>
                    <a:pt x="58444" y="0"/>
                    <a:pt x="58444" y="0"/>
                  </a:cubicBezTo>
                </a:path>
              </a:pathLst>
            </a:custGeom>
            <a:noFill/>
            <a:ln cap="flat">
              <a:solidFill>
                <a:schemeClr val="accent3"/>
              </a:solidFill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152401" y="3067369"/>
            <a:ext cx="4866604" cy="62894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7055246" y="5322044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time</a:t>
            </a:r>
          </a:p>
        </p:txBody>
      </p:sp>
      <p:grpSp>
        <p:nvGrpSpPr>
          <p:cNvPr id="35" name="Grouper 34"/>
          <p:cNvGrpSpPr/>
          <p:nvPr/>
        </p:nvGrpSpPr>
        <p:grpSpPr>
          <a:xfrm>
            <a:off x="7285962" y="4582000"/>
            <a:ext cx="1668988" cy="1409700"/>
            <a:chOff x="7285962" y="4582000"/>
            <a:chExt cx="1668988" cy="1409700"/>
          </a:xfrm>
        </p:grpSpPr>
        <p:sp>
          <p:nvSpPr>
            <p:cNvPr id="54" name="ZoneTexte 53"/>
            <p:cNvSpPr txBox="1"/>
            <p:nvPr/>
          </p:nvSpPr>
          <p:spPr>
            <a:xfrm>
              <a:off x="8435256" y="535440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time</a:t>
              </a: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rot="5400000">
              <a:off x="8245878" y="4709045"/>
              <a:ext cx="0" cy="1162352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 rot="5400000">
              <a:off x="7489661" y="5086679"/>
              <a:ext cx="0" cy="407397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sysDot"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7686" y="4582000"/>
              <a:ext cx="1103250" cy="140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1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2" grpId="0" animBg="1"/>
      <p:bldP spid="63" grpId="0"/>
      <p:bldP spid="63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Conclusion and Outlook</a:t>
            </a:r>
            <a:endParaRPr lang="fr-FR" dirty="0"/>
          </a:p>
        </p:txBody>
      </p:sp>
      <p:grpSp>
        <p:nvGrpSpPr>
          <p:cNvPr id="33" name="Grouper 32"/>
          <p:cNvGrpSpPr/>
          <p:nvPr/>
        </p:nvGrpSpPr>
        <p:grpSpPr>
          <a:xfrm>
            <a:off x="4098872" y="570779"/>
            <a:ext cx="2680026" cy="1704393"/>
            <a:chOff x="4098872" y="570777"/>
            <a:chExt cx="2680026" cy="1704393"/>
          </a:xfrm>
        </p:grpSpPr>
        <p:grpSp>
          <p:nvGrpSpPr>
            <p:cNvPr id="7" name="Grouper 6"/>
            <p:cNvGrpSpPr/>
            <p:nvPr/>
          </p:nvGrpSpPr>
          <p:grpSpPr>
            <a:xfrm>
              <a:off x="5146015" y="570777"/>
              <a:ext cx="1632883" cy="1704393"/>
              <a:chOff x="961443" y="2027124"/>
              <a:chExt cx="1910431" cy="1994096"/>
            </a:xfrm>
          </p:grpSpPr>
          <p:sp>
            <p:nvSpPr>
              <p:cNvPr id="8" name="ZoneTexte 7"/>
              <p:cNvSpPr txBox="1"/>
              <p:nvPr/>
            </p:nvSpPr>
            <p:spPr>
              <a:xfrm>
                <a:off x="2473011" y="2027124"/>
                <a:ext cx="76" cy="324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endParaRPr lang="fr-FR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9" name="Grouper 8"/>
              <p:cNvGrpSpPr/>
              <p:nvPr/>
            </p:nvGrpSpPr>
            <p:grpSpPr>
              <a:xfrm>
                <a:off x="961443" y="2267216"/>
                <a:ext cx="1910431" cy="1754004"/>
                <a:chOff x="5955582" y="4350301"/>
                <a:chExt cx="2218422" cy="2023668"/>
              </a:xfrm>
            </p:grpSpPr>
            <p:grpSp>
              <p:nvGrpSpPr>
                <p:cNvPr id="10" name="Grouper 9"/>
                <p:cNvGrpSpPr/>
                <p:nvPr/>
              </p:nvGrpSpPr>
              <p:grpSpPr>
                <a:xfrm>
                  <a:off x="5955582" y="4350301"/>
                  <a:ext cx="2218422" cy="1897852"/>
                  <a:chOff x="6372199" y="1313658"/>
                  <a:chExt cx="2222414" cy="1901264"/>
                </a:xfrm>
              </p:grpSpPr>
              <p:sp>
                <p:nvSpPr>
                  <p:cNvPr id="15" name="Forme libre 14"/>
                  <p:cNvSpPr/>
                  <p:nvPr/>
                </p:nvSpPr>
                <p:spPr>
                  <a:xfrm flipH="1">
                    <a:off x="7063560" y="1760263"/>
                    <a:ext cx="747471" cy="1454659"/>
                  </a:xfrm>
                  <a:custGeom>
                    <a:avLst/>
                    <a:gdLst>
                      <a:gd name="connsiteX0" fmla="*/ 0 w 1879600"/>
                      <a:gd name="connsiteY0" fmla="*/ 25691 h 1264139"/>
                      <a:gd name="connsiteX1" fmla="*/ 723900 w 1879600"/>
                      <a:gd name="connsiteY1" fmla="*/ 241591 h 1264139"/>
                      <a:gd name="connsiteX2" fmla="*/ 952500 w 1879600"/>
                      <a:gd name="connsiteY2" fmla="*/ 1143291 h 1264139"/>
                      <a:gd name="connsiteX3" fmla="*/ 1168400 w 1879600"/>
                      <a:gd name="connsiteY3" fmla="*/ 1155991 h 1264139"/>
                      <a:gd name="connsiteX4" fmla="*/ 1270000 w 1879600"/>
                      <a:gd name="connsiteY4" fmla="*/ 228891 h 1264139"/>
                      <a:gd name="connsiteX5" fmla="*/ 1879600 w 1879600"/>
                      <a:gd name="connsiteY5" fmla="*/ 291 h 1264139"/>
                      <a:gd name="connsiteX0" fmla="*/ 0 w 1879600"/>
                      <a:gd name="connsiteY0" fmla="*/ 25691 h 1302096"/>
                      <a:gd name="connsiteX1" fmla="*/ 723900 w 1879600"/>
                      <a:gd name="connsiteY1" fmla="*/ 241591 h 1302096"/>
                      <a:gd name="connsiteX2" fmla="*/ 876300 w 1879600"/>
                      <a:gd name="connsiteY2" fmla="*/ 1206791 h 1302096"/>
                      <a:gd name="connsiteX3" fmla="*/ 1168400 w 1879600"/>
                      <a:gd name="connsiteY3" fmla="*/ 1155991 h 1302096"/>
                      <a:gd name="connsiteX4" fmla="*/ 1270000 w 1879600"/>
                      <a:gd name="connsiteY4" fmla="*/ 228891 h 1302096"/>
                      <a:gd name="connsiteX5" fmla="*/ 1879600 w 1879600"/>
                      <a:gd name="connsiteY5" fmla="*/ 291 h 1302096"/>
                      <a:gd name="connsiteX0" fmla="*/ 0 w 1879600"/>
                      <a:gd name="connsiteY0" fmla="*/ 25749 h 1328294"/>
                      <a:gd name="connsiteX1" fmla="*/ 723900 w 1879600"/>
                      <a:gd name="connsiteY1" fmla="*/ 241649 h 1328294"/>
                      <a:gd name="connsiteX2" fmla="*/ 876300 w 1879600"/>
                      <a:gd name="connsiteY2" fmla="*/ 1206849 h 1328294"/>
                      <a:gd name="connsiteX3" fmla="*/ 1168400 w 1879600"/>
                      <a:gd name="connsiteY3" fmla="*/ 1206849 h 1328294"/>
                      <a:gd name="connsiteX4" fmla="*/ 1270000 w 1879600"/>
                      <a:gd name="connsiteY4" fmla="*/ 228949 h 1328294"/>
                      <a:gd name="connsiteX5" fmla="*/ 1879600 w 1879600"/>
                      <a:gd name="connsiteY5" fmla="*/ 349 h 1328294"/>
                      <a:gd name="connsiteX0" fmla="*/ 0 w 1879600"/>
                      <a:gd name="connsiteY0" fmla="*/ 25555 h 1324935"/>
                      <a:gd name="connsiteX1" fmla="*/ 723900 w 1879600"/>
                      <a:gd name="connsiteY1" fmla="*/ 241455 h 1324935"/>
                      <a:gd name="connsiteX2" fmla="*/ 876300 w 1879600"/>
                      <a:gd name="connsiteY2" fmla="*/ 1206655 h 1324935"/>
                      <a:gd name="connsiteX3" fmla="*/ 1168400 w 1879600"/>
                      <a:gd name="connsiteY3" fmla="*/ 1206655 h 1324935"/>
                      <a:gd name="connsiteX4" fmla="*/ 1270000 w 1879600"/>
                      <a:gd name="connsiteY4" fmla="*/ 279555 h 1324935"/>
                      <a:gd name="connsiteX5" fmla="*/ 1879600 w 1879600"/>
                      <a:gd name="connsiteY5" fmla="*/ 155 h 1324935"/>
                      <a:gd name="connsiteX0" fmla="*/ 0 w 1879600"/>
                      <a:gd name="connsiteY0" fmla="*/ 25615 h 1326572"/>
                      <a:gd name="connsiteX1" fmla="*/ 723900 w 1879600"/>
                      <a:gd name="connsiteY1" fmla="*/ 241515 h 1326572"/>
                      <a:gd name="connsiteX2" fmla="*/ 876300 w 1879600"/>
                      <a:gd name="connsiteY2" fmla="*/ 1206715 h 1326572"/>
                      <a:gd name="connsiteX3" fmla="*/ 1168400 w 1879600"/>
                      <a:gd name="connsiteY3" fmla="*/ 1206715 h 1326572"/>
                      <a:gd name="connsiteX4" fmla="*/ 1257300 w 1879600"/>
                      <a:gd name="connsiteY4" fmla="*/ 254215 h 1326572"/>
                      <a:gd name="connsiteX5" fmla="*/ 1879600 w 1879600"/>
                      <a:gd name="connsiteY5" fmla="*/ 215 h 1326572"/>
                      <a:gd name="connsiteX0" fmla="*/ 0 w 1930400"/>
                      <a:gd name="connsiteY0" fmla="*/ 0 h 1300957"/>
                      <a:gd name="connsiteX1" fmla="*/ 723900 w 1930400"/>
                      <a:gd name="connsiteY1" fmla="*/ 215900 h 1300957"/>
                      <a:gd name="connsiteX2" fmla="*/ 876300 w 1930400"/>
                      <a:gd name="connsiteY2" fmla="*/ 1181100 h 1300957"/>
                      <a:gd name="connsiteX3" fmla="*/ 1168400 w 1930400"/>
                      <a:gd name="connsiteY3" fmla="*/ 1181100 h 1300957"/>
                      <a:gd name="connsiteX4" fmla="*/ 1257300 w 1930400"/>
                      <a:gd name="connsiteY4" fmla="*/ 228600 h 1300957"/>
                      <a:gd name="connsiteX5" fmla="*/ 1930400 w 1930400"/>
                      <a:gd name="connsiteY5" fmla="*/ 38100 h 1300957"/>
                      <a:gd name="connsiteX0" fmla="*/ 0 w 1930400"/>
                      <a:gd name="connsiteY0" fmla="*/ 0 h 1300957"/>
                      <a:gd name="connsiteX1" fmla="*/ 723900 w 1930400"/>
                      <a:gd name="connsiteY1" fmla="*/ 215900 h 1300957"/>
                      <a:gd name="connsiteX2" fmla="*/ 876300 w 1930400"/>
                      <a:gd name="connsiteY2" fmla="*/ 1181100 h 1300957"/>
                      <a:gd name="connsiteX3" fmla="*/ 1168400 w 1930400"/>
                      <a:gd name="connsiteY3" fmla="*/ 1181100 h 1300957"/>
                      <a:gd name="connsiteX4" fmla="*/ 1257300 w 1930400"/>
                      <a:gd name="connsiteY4" fmla="*/ 228600 h 1300957"/>
                      <a:gd name="connsiteX5" fmla="*/ 1930400 w 1930400"/>
                      <a:gd name="connsiteY5" fmla="*/ 12700 h 1300957"/>
                      <a:gd name="connsiteX0" fmla="*/ 0 w 1930400"/>
                      <a:gd name="connsiteY0" fmla="*/ 0 h 1304143"/>
                      <a:gd name="connsiteX1" fmla="*/ 723900 w 1930400"/>
                      <a:gd name="connsiteY1" fmla="*/ 215900 h 1304143"/>
                      <a:gd name="connsiteX2" fmla="*/ 876300 w 1930400"/>
                      <a:gd name="connsiteY2" fmla="*/ 1181100 h 1304143"/>
                      <a:gd name="connsiteX3" fmla="*/ 1168400 w 1930400"/>
                      <a:gd name="connsiteY3" fmla="*/ 1181100 h 1304143"/>
                      <a:gd name="connsiteX4" fmla="*/ 1257300 w 1930400"/>
                      <a:gd name="connsiteY4" fmla="*/ 177800 h 1304143"/>
                      <a:gd name="connsiteX5" fmla="*/ 1930400 w 1930400"/>
                      <a:gd name="connsiteY5" fmla="*/ 12700 h 1304143"/>
                      <a:gd name="connsiteX0" fmla="*/ 0 w 2019300"/>
                      <a:gd name="connsiteY0" fmla="*/ 13921 h 1318064"/>
                      <a:gd name="connsiteX1" fmla="*/ 723900 w 2019300"/>
                      <a:gd name="connsiteY1" fmla="*/ 229821 h 1318064"/>
                      <a:gd name="connsiteX2" fmla="*/ 876300 w 2019300"/>
                      <a:gd name="connsiteY2" fmla="*/ 1195021 h 1318064"/>
                      <a:gd name="connsiteX3" fmla="*/ 1168400 w 2019300"/>
                      <a:gd name="connsiteY3" fmla="*/ 1195021 h 1318064"/>
                      <a:gd name="connsiteX4" fmla="*/ 1257300 w 2019300"/>
                      <a:gd name="connsiteY4" fmla="*/ 191721 h 1318064"/>
                      <a:gd name="connsiteX5" fmla="*/ 2019300 w 2019300"/>
                      <a:gd name="connsiteY5" fmla="*/ 1221 h 1318064"/>
                      <a:gd name="connsiteX0" fmla="*/ 0 w 2019300"/>
                      <a:gd name="connsiteY0" fmla="*/ 13921 h 1325277"/>
                      <a:gd name="connsiteX1" fmla="*/ 723900 w 2019300"/>
                      <a:gd name="connsiteY1" fmla="*/ 229821 h 1325277"/>
                      <a:gd name="connsiteX2" fmla="*/ 838200 w 2019300"/>
                      <a:gd name="connsiteY2" fmla="*/ 1207721 h 1325277"/>
                      <a:gd name="connsiteX3" fmla="*/ 1168400 w 2019300"/>
                      <a:gd name="connsiteY3" fmla="*/ 1195021 h 1325277"/>
                      <a:gd name="connsiteX4" fmla="*/ 1257300 w 2019300"/>
                      <a:gd name="connsiteY4" fmla="*/ 191721 h 1325277"/>
                      <a:gd name="connsiteX5" fmla="*/ 2019300 w 2019300"/>
                      <a:gd name="connsiteY5" fmla="*/ 1221 h 1325277"/>
                      <a:gd name="connsiteX0" fmla="*/ 0 w 2019300"/>
                      <a:gd name="connsiteY0" fmla="*/ 13921 h 1353761"/>
                      <a:gd name="connsiteX1" fmla="*/ 723900 w 2019300"/>
                      <a:gd name="connsiteY1" fmla="*/ 229821 h 1353761"/>
                      <a:gd name="connsiteX2" fmla="*/ 838200 w 2019300"/>
                      <a:gd name="connsiteY2" fmla="*/ 1207721 h 1353761"/>
                      <a:gd name="connsiteX3" fmla="*/ 891418 w 2019300"/>
                      <a:gd name="connsiteY3" fmla="*/ 1347711 h 1353761"/>
                      <a:gd name="connsiteX4" fmla="*/ 1168400 w 2019300"/>
                      <a:gd name="connsiteY4" fmla="*/ 1195021 h 1353761"/>
                      <a:gd name="connsiteX5" fmla="*/ 1257300 w 2019300"/>
                      <a:gd name="connsiteY5" fmla="*/ 191721 h 1353761"/>
                      <a:gd name="connsiteX6" fmla="*/ 2019300 w 2019300"/>
                      <a:gd name="connsiteY6" fmla="*/ 1221 h 1353761"/>
                      <a:gd name="connsiteX0" fmla="*/ 0 w 2019300"/>
                      <a:gd name="connsiteY0" fmla="*/ 13921 h 1353829"/>
                      <a:gd name="connsiteX1" fmla="*/ 723900 w 2019300"/>
                      <a:gd name="connsiteY1" fmla="*/ 229821 h 1353829"/>
                      <a:gd name="connsiteX2" fmla="*/ 838200 w 2019300"/>
                      <a:gd name="connsiteY2" fmla="*/ 1207721 h 1353829"/>
                      <a:gd name="connsiteX3" fmla="*/ 891418 w 2019300"/>
                      <a:gd name="connsiteY3" fmla="*/ 1347711 h 1353829"/>
                      <a:gd name="connsiteX4" fmla="*/ 1227874 w 2019300"/>
                      <a:gd name="connsiteY4" fmla="*/ 1325247 h 1353829"/>
                      <a:gd name="connsiteX5" fmla="*/ 1168400 w 2019300"/>
                      <a:gd name="connsiteY5" fmla="*/ 1195021 h 1353829"/>
                      <a:gd name="connsiteX6" fmla="*/ 1257300 w 2019300"/>
                      <a:gd name="connsiteY6" fmla="*/ 191721 h 1353829"/>
                      <a:gd name="connsiteX7" fmla="*/ 2019300 w 2019300"/>
                      <a:gd name="connsiteY7" fmla="*/ 1221 h 1353829"/>
                      <a:gd name="connsiteX0" fmla="*/ 0 w 2019300"/>
                      <a:gd name="connsiteY0" fmla="*/ 13921 h 1379376"/>
                      <a:gd name="connsiteX1" fmla="*/ 723900 w 2019300"/>
                      <a:gd name="connsiteY1" fmla="*/ 229821 h 1379376"/>
                      <a:gd name="connsiteX2" fmla="*/ 838200 w 2019300"/>
                      <a:gd name="connsiteY2" fmla="*/ 1207721 h 1379376"/>
                      <a:gd name="connsiteX3" fmla="*/ 891418 w 2019300"/>
                      <a:gd name="connsiteY3" fmla="*/ 1347711 h 1379376"/>
                      <a:gd name="connsiteX4" fmla="*/ 1411396 w 2019300"/>
                      <a:gd name="connsiteY4" fmla="*/ 1370176 h 1379376"/>
                      <a:gd name="connsiteX5" fmla="*/ 1168400 w 2019300"/>
                      <a:gd name="connsiteY5" fmla="*/ 1195021 h 1379376"/>
                      <a:gd name="connsiteX6" fmla="*/ 1257300 w 2019300"/>
                      <a:gd name="connsiteY6" fmla="*/ 191721 h 1379376"/>
                      <a:gd name="connsiteX7" fmla="*/ 2019300 w 2019300"/>
                      <a:gd name="connsiteY7" fmla="*/ 1221 h 1379376"/>
                      <a:gd name="connsiteX0" fmla="*/ 0 w 2019300"/>
                      <a:gd name="connsiteY0" fmla="*/ 13921 h 1379376"/>
                      <a:gd name="connsiteX1" fmla="*/ 723900 w 2019300"/>
                      <a:gd name="connsiteY1" fmla="*/ 229821 h 1379376"/>
                      <a:gd name="connsiteX2" fmla="*/ 838200 w 2019300"/>
                      <a:gd name="connsiteY2" fmla="*/ 1207721 h 1379376"/>
                      <a:gd name="connsiteX3" fmla="*/ 891418 w 2019300"/>
                      <a:gd name="connsiteY3" fmla="*/ 1347711 h 1379376"/>
                      <a:gd name="connsiteX4" fmla="*/ 1365514 w 2019300"/>
                      <a:gd name="connsiteY4" fmla="*/ 1370176 h 1379376"/>
                      <a:gd name="connsiteX5" fmla="*/ 1168400 w 2019300"/>
                      <a:gd name="connsiteY5" fmla="*/ 1195021 h 1379376"/>
                      <a:gd name="connsiteX6" fmla="*/ 1257300 w 2019300"/>
                      <a:gd name="connsiteY6" fmla="*/ 191721 h 1379376"/>
                      <a:gd name="connsiteX7" fmla="*/ 2019300 w 2019300"/>
                      <a:gd name="connsiteY7" fmla="*/ 1221 h 1379376"/>
                      <a:gd name="connsiteX0" fmla="*/ 0 w 2019300"/>
                      <a:gd name="connsiteY0" fmla="*/ 13921 h 1379376"/>
                      <a:gd name="connsiteX1" fmla="*/ 723900 w 2019300"/>
                      <a:gd name="connsiteY1" fmla="*/ 229821 h 1379376"/>
                      <a:gd name="connsiteX2" fmla="*/ 838200 w 2019300"/>
                      <a:gd name="connsiteY2" fmla="*/ 1207721 h 1379376"/>
                      <a:gd name="connsiteX3" fmla="*/ 891418 w 2019300"/>
                      <a:gd name="connsiteY3" fmla="*/ 1347711 h 1379376"/>
                      <a:gd name="connsiteX4" fmla="*/ 1365514 w 2019300"/>
                      <a:gd name="connsiteY4" fmla="*/ 1370176 h 1379376"/>
                      <a:gd name="connsiteX5" fmla="*/ 1168400 w 2019300"/>
                      <a:gd name="connsiteY5" fmla="*/ 1195021 h 1379376"/>
                      <a:gd name="connsiteX6" fmla="*/ 1257300 w 2019300"/>
                      <a:gd name="connsiteY6" fmla="*/ 191721 h 1379376"/>
                      <a:gd name="connsiteX7" fmla="*/ 2019300 w 2019300"/>
                      <a:gd name="connsiteY7" fmla="*/ 1221 h 1379376"/>
                      <a:gd name="connsiteX0" fmla="*/ 0 w 2019300"/>
                      <a:gd name="connsiteY0" fmla="*/ 13921 h 1420125"/>
                      <a:gd name="connsiteX1" fmla="*/ 723900 w 2019300"/>
                      <a:gd name="connsiteY1" fmla="*/ 229821 h 1420125"/>
                      <a:gd name="connsiteX2" fmla="*/ 838200 w 2019300"/>
                      <a:gd name="connsiteY2" fmla="*/ 1207721 h 1420125"/>
                      <a:gd name="connsiteX3" fmla="*/ 891418 w 2019300"/>
                      <a:gd name="connsiteY3" fmla="*/ 1347711 h 1420125"/>
                      <a:gd name="connsiteX4" fmla="*/ 1334927 w 2019300"/>
                      <a:gd name="connsiteY4" fmla="*/ 1415105 h 1420125"/>
                      <a:gd name="connsiteX5" fmla="*/ 1168400 w 2019300"/>
                      <a:gd name="connsiteY5" fmla="*/ 1195021 h 1420125"/>
                      <a:gd name="connsiteX6" fmla="*/ 1257300 w 2019300"/>
                      <a:gd name="connsiteY6" fmla="*/ 191721 h 1420125"/>
                      <a:gd name="connsiteX7" fmla="*/ 2019300 w 2019300"/>
                      <a:gd name="connsiteY7" fmla="*/ 1221 h 1420125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891418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769069 w 2019300"/>
                      <a:gd name="connsiteY3" fmla="*/ 1358943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723188 w 2019300"/>
                      <a:gd name="connsiteY3" fmla="*/ 1358943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16134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77308 w 2019300"/>
                      <a:gd name="connsiteY3" fmla="*/ 1370175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46721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46721 w 2019300"/>
                      <a:gd name="connsiteY3" fmla="*/ 1336479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723188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00841 w 2019300"/>
                      <a:gd name="connsiteY3" fmla="*/ 1280318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347"/>
                      <a:gd name="connsiteX1" fmla="*/ 723900 w 2019300"/>
                      <a:gd name="connsiteY1" fmla="*/ 229821 h 1435347"/>
                      <a:gd name="connsiteX2" fmla="*/ 838200 w 2019300"/>
                      <a:gd name="connsiteY2" fmla="*/ 1207721 h 1435347"/>
                      <a:gd name="connsiteX3" fmla="*/ 600841 w 2019300"/>
                      <a:gd name="connsiteY3" fmla="*/ 1280318 h 1435347"/>
                      <a:gd name="connsiteX4" fmla="*/ 769069 w 2019300"/>
                      <a:gd name="connsiteY4" fmla="*/ 1426334 h 1435347"/>
                      <a:gd name="connsiteX5" fmla="*/ 998471 w 2019300"/>
                      <a:gd name="connsiteY5" fmla="*/ 1426335 h 1435347"/>
                      <a:gd name="connsiteX6" fmla="*/ 1334927 w 2019300"/>
                      <a:gd name="connsiteY6" fmla="*/ 1415105 h 1435347"/>
                      <a:gd name="connsiteX7" fmla="*/ 1168400 w 2019300"/>
                      <a:gd name="connsiteY7" fmla="*/ 1195021 h 1435347"/>
                      <a:gd name="connsiteX8" fmla="*/ 1257300 w 2019300"/>
                      <a:gd name="connsiteY8" fmla="*/ 191721 h 1435347"/>
                      <a:gd name="connsiteX9" fmla="*/ 2019300 w 2019300"/>
                      <a:gd name="connsiteY9" fmla="*/ 1221 h 1435347"/>
                      <a:gd name="connsiteX0" fmla="*/ 0 w 2019300"/>
                      <a:gd name="connsiteY0" fmla="*/ 13921 h 1475959"/>
                      <a:gd name="connsiteX1" fmla="*/ 723900 w 2019300"/>
                      <a:gd name="connsiteY1" fmla="*/ 229821 h 1475959"/>
                      <a:gd name="connsiteX2" fmla="*/ 838200 w 2019300"/>
                      <a:gd name="connsiteY2" fmla="*/ 1207721 h 1475959"/>
                      <a:gd name="connsiteX3" fmla="*/ 600841 w 2019300"/>
                      <a:gd name="connsiteY3" fmla="*/ 1280318 h 1475959"/>
                      <a:gd name="connsiteX4" fmla="*/ 707896 w 2019300"/>
                      <a:gd name="connsiteY4" fmla="*/ 1471263 h 1475959"/>
                      <a:gd name="connsiteX5" fmla="*/ 998471 w 2019300"/>
                      <a:gd name="connsiteY5" fmla="*/ 1426335 h 1475959"/>
                      <a:gd name="connsiteX6" fmla="*/ 1334927 w 2019300"/>
                      <a:gd name="connsiteY6" fmla="*/ 1415105 h 1475959"/>
                      <a:gd name="connsiteX7" fmla="*/ 1168400 w 2019300"/>
                      <a:gd name="connsiteY7" fmla="*/ 1195021 h 1475959"/>
                      <a:gd name="connsiteX8" fmla="*/ 1257300 w 2019300"/>
                      <a:gd name="connsiteY8" fmla="*/ 191721 h 1475959"/>
                      <a:gd name="connsiteX9" fmla="*/ 2019300 w 2019300"/>
                      <a:gd name="connsiteY9" fmla="*/ 1221 h 1475959"/>
                      <a:gd name="connsiteX0" fmla="*/ 0 w 2019300"/>
                      <a:gd name="connsiteY0" fmla="*/ 13921 h 1465363"/>
                      <a:gd name="connsiteX1" fmla="*/ 723900 w 2019300"/>
                      <a:gd name="connsiteY1" fmla="*/ 229821 h 1465363"/>
                      <a:gd name="connsiteX2" fmla="*/ 838200 w 2019300"/>
                      <a:gd name="connsiteY2" fmla="*/ 1207721 h 1465363"/>
                      <a:gd name="connsiteX3" fmla="*/ 600841 w 2019300"/>
                      <a:gd name="connsiteY3" fmla="*/ 1280318 h 1465363"/>
                      <a:gd name="connsiteX4" fmla="*/ 738484 w 2019300"/>
                      <a:gd name="connsiteY4" fmla="*/ 1460031 h 1465363"/>
                      <a:gd name="connsiteX5" fmla="*/ 998471 w 2019300"/>
                      <a:gd name="connsiteY5" fmla="*/ 1426335 h 1465363"/>
                      <a:gd name="connsiteX6" fmla="*/ 1334927 w 2019300"/>
                      <a:gd name="connsiteY6" fmla="*/ 1415105 h 1465363"/>
                      <a:gd name="connsiteX7" fmla="*/ 1168400 w 2019300"/>
                      <a:gd name="connsiteY7" fmla="*/ 1195021 h 1465363"/>
                      <a:gd name="connsiteX8" fmla="*/ 1257300 w 2019300"/>
                      <a:gd name="connsiteY8" fmla="*/ 191721 h 1465363"/>
                      <a:gd name="connsiteX9" fmla="*/ 2019300 w 2019300"/>
                      <a:gd name="connsiteY9" fmla="*/ 1221 h 1465363"/>
                      <a:gd name="connsiteX0" fmla="*/ 0 w 2019300"/>
                      <a:gd name="connsiteY0" fmla="*/ 13921 h 1465363"/>
                      <a:gd name="connsiteX1" fmla="*/ 723900 w 2019300"/>
                      <a:gd name="connsiteY1" fmla="*/ 229821 h 1465363"/>
                      <a:gd name="connsiteX2" fmla="*/ 838200 w 2019300"/>
                      <a:gd name="connsiteY2" fmla="*/ 1207721 h 1465363"/>
                      <a:gd name="connsiteX3" fmla="*/ 631427 w 2019300"/>
                      <a:gd name="connsiteY3" fmla="*/ 1347712 h 1465363"/>
                      <a:gd name="connsiteX4" fmla="*/ 738484 w 2019300"/>
                      <a:gd name="connsiteY4" fmla="*/ 1460031 h 1465363"/>
                      <a:gd name="connsiteX5" fmla="*/ 998471 w 2019300"/>
                      <a:gd name="connsiteY5" fmla="*/ 1426335 h 1465363"/>
                      <a:gd name="connsiteX6" fmla="*/ 1334927 w 2019300"/>
                      <a:gd name="connsiteY6" fmla="*/ 1415105 h 1465363"/>
                      <a:gd name="connsiteX7" fmla="*/ 1168400 w 2019300"/>
                      <a:gd name="connsiteY7" fmla="*/ 1195021 h 1465363"/>
                      <a:gd name="connsiteX8" fmla="*/ 1257300 w 2019300"/>
                      <a:gd name="connsiteY8" fmla="*/ 191721 h 1465363"/>
                      <a:gd name="connsiteX9" fmla="*/ 2019300 w 2019300"/>
                      <a:gd name="connsiteY9" fmla="*/ 1221 h 1465363"/>
                      <a:gd name="connsiteX0" fmla="*/ 0 w 2019300"/>
                      <a:gd name="connsiteY0" fmla="*/ 13921 h 1454966"/>
                      <a:gd name="connsiteX1" fmla="*/ 723900 w 2019300"/>
                      <a:gd name="connsiteY1" fmla="*/ 229821 h 1454966"/>
                      <a:gd name="connsiteX2" fmla="*/ 838200 w 2019300"/>
                      <a:gd name="connsiteY2" fmla="*/ 1207721 h 1454966"/>
                      <a:gd name="connsiteX3" fmla="*/ 631427 w 2019300"/>
                      <a:gd name="connsiteY3" fmla="*/ 1347712 h 1454966"/>
                      <a:gd name="connsiteX4" fmla="*/ 799658 w 2019300"/>
                      <a:gd name="connsiteY4" fmla="*/ 1448798 h 1454966"/>
                      <a:gd name="connsiteX5" fmla="*/ 998471 w 2019300"/>
                      <a:gd name="connsiteY5" fmla="*/ 1426335 h 1454966"/>
                      <a:gd name="connsiteX6" fmla="*/ 1334927 w 2019300"/>
                      <a:gd name="connsiteY6" fmla="*/ 1415105 h 1454966"/>
                      <a:gd name="connsiteX7" fmla="*/ 1168400 w 2019300"/>
                      <a:gd name="connsiteY7" fmla="*/ 1195021 h 1454966"/>
                      <a:gd name="connsiteX8" fmla="*/ 1257300 w 2019300"/>
                      <a:gd name="connsiteY8" fmla="*/ 191721 h 1454966"/>
                      <a:gd name="connsiteX9" fmla="*/ 2019300 w 2019300"/>
                      <a:gd name="connsiteY9" fmla="*/ 1221 h 1454966"/>
                      <a:gd name="connsiteX0" fmla="*/ 92747 w 1388147"/>
                      <a:gd name="connsiteY0" fmla="*/ 229821 h 1454966"/>
                      <a:gd name="connsiteX1" fmla="*/ 207047 w 1388147"/>
                      <a:gd name="connsiteY1" fmla="*/ 1207721 h 1454966"/>
                      <a:gd name="connsiteX2" fmla="*/ 274 w 1388147"/>
                      <a:gd name="connsiteY2" fmla="*/ 1347712 h 1454966"/>
                      <a:gd name="connsiteX3" fmla="*/ 168505 w 1388147"/>
                      <a:gd name="connsiteY3" fmla="*/ 1448798 h 1454966"/>
                      <a:gd name="connsiteX4" fmla="*/ 367318 w 1388147"/>
                      <a:gd name="connsiteY4" fmla="*/ 1426335 h 1454966"/>
                      <a:gd name="connsiteX5" fmla="*/ 703774 w 1388147"/>
                      <a:gd name="connsiteY5" fmla="*/ 1415105 h 1454966"/>
                      <a:gd name="connsiteX6" fmla="*/ 537247 w 1388147"/>
                      <a:gd name="connsiteY6" fmla="*/ 1195021 h 1454966"/>
                      <a:gd name="connsiteX7" fmla="*/ 626147 w 1388147"/>
                      <a:gd name="connsiteY7" fmla="*/ 191721 h 1454966"/>
                      <a:gd name="connsiteX8" fmla="*/ 1388147 w 1388147"/>
                      <a:gd name="connsiteY8" fmla="*/ 1221 h 1454966"/>
                      <a:gd name="connsiteX0" fmla="*/ 207047 w 1388147"/>
                      <a:gd name="connsiteY0" fmla="*/ 1207721 h 1454966"/>
                      <a:gd name="connsiteX1" fmla="*/ 274 w 1388147"/>
                      <a:gd name="connsiteY1" fmla="*/ 1347712 h 1454966"/>
                      <a:gd name="connsiteX2" fmla="*/ 168505 w 1388147"/>
                      <a:gd name="connsiteY2" fmla="*/ 1448798 h 1454966"/>
                      <a:gd name="connsiteX3" fmla="*/ 367318 w 1388147"/>
                      <a:gd name="connsiteY3" fmla="*/ 1426335 h 1454966"/>
                      <a:gd name="connsiteX4" fmla="*/ 703774 w 1388147"/>
                      <a:gd name="connsiteY4" fmla="*/ 1415105 h 1454966"/>
                      <a:gd name="connsiteX5" fmla="*/ 537247 w 1388147"/>
                      <a:gd name="connsiteY5" fmla="*/ 1195021 h 1454966"/>
                      <a:gd name="connsiteX6" fmla="*/ 626147 w 1388147"/>
                      <a:gd name="connsiteY6" fmla="*/ 191721 h 1454966"/>
                      <a:gd name="connsiteX7" fmla="*/ 1388147 w 1388147"/>
                      <a:gd name="connsiteY7" fmla="*/ 1221 h 1454966"/>
                      <a:gd name="connsiteX0" fmla="*/ 274 w 1388147"/>
                      <a:gd name="connsiteY0" fmla="*/ 1347712 h 1454966"/>
                      <a:gd name="connsiteX1" fmla="*/ 168505 w 1388147"/>
                      <a:gd name="connsiteY1" fmla="*/ 1448798 h 1454966"/>
                      <a:gd name="connsiteX2" fmla="*/ 367318 w 1388147"/>
                      <a:gd name="connsiteY2" fmla="*/ 1426335 h 1454966"/>
                      <a:gd name="connsiteX3" fmla="*/ 703774 w 1388147"/>
                      <a:gd name="connsiteY3" fmla="*/ 1415105 h 1454966"/>
                      <a:gd name="connsiteX4" fmla="*/ 537247 w 1388147"/>
                      <a:gd name="connsiteY4" fmla="*/ 1195021 h 1454966"/>
                      <a:gd name="connsiteX5" fmla="*/ 626147 w 1388147"/>
                      <a:gd name="connsiteY5" fmla="*/ 191721 h 1454966"/>
                      <a:gd name="connsiteX6" fmla="*/ 1388147 w 1388147"/>
                      <a:gd name="connsiteY6" fmla="*/ 1221 h 1454966"/>
                      <a:gd name="connsiteX0" fmla="*/ 0 w 1219642"/>
                      <a:gd name="connsiteY0" fmla="*/ 1448798 h 1454966"/>
                      <a:gd name="connsiteX1" fmla="*/ 198813 w 1219642"/>
                      <a:gd name="connsiteY1" fmla="*/ 1426335 h 1454966"/>
                      <a:gd name="connsiteX2" fmla="*/ 535269 w 1219642"/>
                      <a:gd name="connsiteY2" fmla="*/ 1415105 h 1454966"/>
                      <a:gd name="connsiteX3" fmla="*/ 368742 w 1219642"/>
                      <a:gd name="connsiteY3" fmla="*/ 1195021 h 1454966"/>
                      <a:gd name="connsiteX4" fmla="*/ 457642 w 1219642"/>
                      <a:gd name="connsiteY4" fmla="*/ 191721 h 1454966"/>
                      <a:gd name="connsiteX5" fmla="*/ 1219642 w 1219642"/>
                      <a:gd name="connsiteY5" fmla="*/ 1221 h 1454966"/>
                      <a:gd name="connsiteX0" fmla="*/ 0 w 1020829"/>
                      <a:gd name="connsiteY0" fmla="*/ 1426335 h 1435194"/>
                      <a:gd name="connsiteX1" fmla="*/ 336456 w 1020829"/>
                      <a:gd name="connsiteY1" fmla="*/ 1415105 h 1435194"/>
                      <a:gd name="connsiteX2" fmla="*/ 169929 w 1020829"/>
                      <a:gd name="connsiteY2" fmla="*/ 1195021 h 1435194"/>
                      <a:gd name="connsiteX3" fmla="*/ 258829 w 1020829"/>
                      <a:gd name="connsiteY3" fmla="*/ 191721 h 1435194"/>
                      <a:gd name="connsiteX4" fmla="*/ 1020829 w 1020829"/>
                      <a:gd name="connsiteY4" fmla="*/ 1221 h 1435194"/>
                      <a:gd name="connsiteX0" fmla="*/ 181685 w 866058"/>
                      <a:gd name="connsiteY0" fmla="*/ 1415105 h 1415105"/>
                      <a:gd name="connsiteX1" fmla="*/ 15158 w 866058"/>
                      <a:gd name="connsiteY1" fmla="*/ 1195021 h 1415105"/>
                      <a:gd name="connsiteX2" fmla="*/ 104058 w 866058"/>
                      <a:gd name="connsiteY2" fmla="*/ 191721 h 1415105"/>
                      <a:gd name="connsiteX3" fmla="*/ 866058 w 866058"/>
                      <a:gd name="connsiteY3" fmla="*/ 1221 h 1415105"/>
                      <a:gd name="connsiteX0" fmla="*/ 15158 w 866058"/>
                      <a:gd name="connsiteY0" fmla="*/ 1195021 h 1195021"/>
                      <a:gd name="connsiteX1" fmla="*/ 104058 w 866058"/>
                      <a:gd name="connsiteY1" fmla="*/ 191721 h 1195021"/>
                      <a:gd name="connsiteX2" fmla="*/ 866058 w 866058"/>
                      <a:gd name="connsiteY2" fmla="*/ 1221 h 1195021"/>
                      <a:gd name="connsiteX0" fmla="*/ 15158 w 806568"/>
                      <a:gd name="connsiteY0" fmla="*/ 1187072 h 1187072"/>
                      <a:gd name="connsiteX1" fmla="*/ 104058 w 806568"/>
                      <a:gd name="connsiteY1" fmla="*/ 183772 h 1187072"/>
                      <a:gd name="connsiteX2" fmla="*/ 806568 w 806568"/>
                      <a:gd name="connsiteY2" fmla="*/ 1835 h 1187072"/>
                      <a:gd name="connsiteX0" fmla="*/ 8150 w 799560"/>
                      <a:gd name="connsiteY0" fmla="*/ 1187072 h 1187072"/>
                      <a:gd name="connsiteX1" fmla="*/ 97050 w 799560"/>
                      <a:gd name="connsiteY1" fmla="*/ 183772 h 1187072"/>
                      <a:gd name="connsiteX2" fmla="*/ 799560 w 799560"/>
                      <a:gd name="connsiteY2" fmla="*/ 1835 h 1187072"/>
                      <a:gd name="connsiteX0" fmla="*/ 1992 w 793402"/>
                      <a:gd name="connsiteY0" fmla="*/ 1187072 h 1187072"/>
                      <a:gd name="connsiteX1" fmla="*/ 8431 w 793402"/>
                      <a:gd name="connsiteY1" fmla="*/ 999739 h 1187072"/>
                      <a:gd name="connsiteX2" fmla="*/ 90892 w 793402"/>
                      <a:gd name="connsiteY2" fmla="*/ 183772 h 1187072"/>
                      <a:gd name="connsiteX3" fmla="*/ 793402 w 793402"/>
                      <a:gd name="connsiteY3" fmla="*/ 1835 h 1187072"/>
                      <a:gd name="connsiteX0" fmla="*/ 9578 w 800988"/>
                      <a:gd name="connsiteY0" fmla="*/ 1187072 h 1217468"/>
                      <a:gd name="connsiteX1" fmla="*/ 5492 w 800988"/>
                      <a:gd name="connsiteY1" fmla="*/ 1136081 h 1217468"/>
                      <a:gd name="connsiteX2" fmla="*/ 98478 w 800988"/>
                      <a:gd name="connsiteY2" fmla="*/ 183772 h 1217468"/>
                      <a:gd name="connsiteX3" fmla="*/ 800988 w 800988"/>
                      <a:gd name="connsiteY3" fmla="*/ 1835 h 1217468"/>
                      <a:gd name="connsiteX0" fmla="*/ 0 w 912449"/>
                      <a:gd name="connsiteY0" fmla="*/ 855306 h 1171599"/>
                      <a:gd name="connsiteX1" fmla="*/ 116953 w 912449"/>
                      <a:gd name="connsiteY1" fmla="*/ 1136081 h 1171599"/>
                      <a:gd name="connsiteX2" fmla="*/ 209939 w 912449"/>
                      <a:gd name="connsiteY2" fmla="*/ 183772 h 1171599"/>
                      <a:gd name="connsiteX3" fmla="*/ 912449 w 912449"/>
                      <a:gd name="connsiteY3" fmla="*/ 1835 h 1171599"/>
                      <a:gd name="connsiteX0" fmla="*/ 0 w 912449"/>
                      <a:gd name="connsiteY0" fmla="*/ 855306 h 1210200"/>
                      <a:gd name="connsiteX1" fmla="*/ 122215 w 912449"/>
                      <a:gd name="connsiteY1" fmla="*/ 1176984 h 1210200"/>
                      <a:gd name="connsiteX2" fmla="*/ 209939 w 912449"/>
                      <a:gd name="connsiteY2" fmla="*/ 183772 h 1210200"/>
                      <a:gd name="connsiteX3" fmla="*/ 912449 w 912449"/>
                      <a:gd name="connsiteY3" fmla="*/ 1835 h 1210200"/>
                      <a:gd name="connsiteX0" fmla="*/ 0 w 1707101"/>
                      <a:gd name="connsiteY0" fmla="*/ 228132 h 1193645"/>
                      <a:gd name="connsiteX1" fmla="*/ 916867 w 1707101"/>
                      <a:gd name="connsiteY1" fmla="*/ 1176984 h 1193645"/>
                      <a:gd name="connsiteX2" fmla="*/ 1004591 w 1707101"/>
                      <a:gd name="connsiteY2" fmla="*/ 183772 h 1193645"/>
                      <a:gd name="connsiteX3" fmla="*/ 1707101 w 1707101"/>
                      <a:gd name="connsiteY3" fmla="*/ 1835 h 1193645"/>
                      <a:gd name="connsiteX0" fmla="*/ 0 w 1286093"/>
                      <a:gd name="connsiteY0" fmla="*/ 187229 h 1193120"/>
                      <a:gd name="connsiteX1" fmla="*/ 495859 w 1286093"/>
                      <a:gd name="connsiteY1" fmla="*/ 1176984 h 1193120"/>
                      <a:gd name="connsiteX2" fmla="*/ 583583 w 1286093"/>
                      <a:gd name="connsiteY2" fmla="*/ 183772 h 1193120"/>
                      <a:gd name="connsiteX3" fmla="*/ 1286093 w 1286093"/>
                      <a:gd name="connsiteY3" fmla="*/ 1835 h 1193120"/>
                      <a:gd name="connsiteX0" fmla="*/ 0 w 1286093"/>
                      <a:gd name="connsiteY0" fmla="*/ 187229 h 1161712"/>
                      <a:gd name="connsiteX1" fmla="*/ 480071 w 1286093"/>
                      <a:gd name="connsiteY1" fmla="*/ 1145171 h 1161712"/>
                      <a:gd name="connsiteX2" fmla="*/ 583583 w 1286093"/>
                      <a:gd name="connsiteY2" fmla="*/ 183772 h 1161712"/>
                      <a:gd name="connsiteX3" fmla="*/ 1286093 w 1286093"/>
                      <a:gd name="connsiteY3" fmla="*/ 1835 h 1161712"/>
                      <a:gd name="connsiteX0" fmla="*/ 0 w 1286093"/>
                      <a:gd name="connsiteY0" fmla="*/ 187229 h 1235423"/>
                      <a:gd name="connsiteX1" fmla="*/ 416920 w 1286093"/>
                      <a:gd name="connsiteY1" fmla="*/ 1086090 h 1235423"/>
                      <a:gd name="connsiteX2" fmla="*/ 480071 w 1286093"/>
                      <a:gd name="connsiteY2" fmla="*/ 1145171 h 1235423"/>
                      <a:gd name="connsiteX3" fmla="*/ 583583 w 1286093"/>
                      <a:gd name="connsiteY3" fmla="*/ 183772 h 1235423"/>
                      <a:gd name="connsiteX4" fmla="*/ 1286093 w 1286093"/>
                      <a:gd name="connsiteY4" fmla="*/ 1835 h 1235423"/>
                      <a:gd name="connsiteX0" fmla="*/ 0 w 1286093"/>
                      <a:gd name="connsiteY0" fmla="*/ 187229 h 1220574"/>
                      <a:gd name="connsiteX1" fmla="*/ 343244 w 1286093"/>
                      <a:gd name="connsiteY1" fmla="*/ 1040643 h 1220574"/>
                      <a:gd name="connsiteX2" fmla="*/ 480071 w 1286093"/>
                      <a:gd name="connsiteY2" fmla="*/ 1145171 h 1220574"/>
                      <a:gd name="connsiteX3" fmla="*/ 583583 w 1286093"/>
                      <a:gd name="connsiteY3" fmla="*/ 183772 h 1220574"/>
                      <a:gd name="connsiteX4" fmla="*/ 1286093 w 1286093"/>
                      <a:gd name="connsiteY4" fmla="*/ 1835 h 1220574"/>
                      <a:gd name="connsiteX0" fmla="*/ 0 w 1286093"/>
                      <a:gd name="connsiteY0" fmla="*/ 187229 h 1220574"/>
                      <a:gd name="connsiteX1" fmla="*/ 343244 w 1286093"/>
                      <a:gd name="connsiteY1" fmla="*/ 1040643 h 1220574"/>
                      <a:gd name="connsiteX2" fmla="*/ 480071 w 1286093"/>
                      <a:gd name="connsiteY2" fmla="*/ 1145171 h 1220574"/>
                      <a:gd name="connsiteX3" fmla="*/ 583583 w 1286093"/>
                      <a:gd name="connsiteY3" fmla="*/ 183772 h 1220574"/>
                      <a:gd name="connsiteX4" fmla="*/ 1286093 w 1286093"/>
                      <a:gd name="connsiteY4" fmla="*/ 1835 h 1220574"/>
                      <a:gd name="connsiteX0" fmla="*/ 0 w 1286093"/>
                      <a:gd name="connsiteY0" fmla="*/ 187229 h 1195005"/>
                      <a:gd name="connsiteX1" fmla="*/ 343244 w 1286093"/>
                      <a:gd name="connsiteY1" fmla="*/ 1040643 h 1195005"/>
                      <a:gd name="connsiteX2" fmla="*/ 480071 w 1286093"/>
                      <a:gd name="connsiteY2" fmla="*/ 1145171 h 1195005"/>
                      <a:gd name="connsiteX3" fmla="*/ 583583 w 1286093"/>
                      <a:gd name="connsiteY3" fmla="*/ 183772 h 1195005"/>
                      <a:gd name="connsiteX4" fmla="*/ 1286093 w 1286093"/>
                      <a:gd name="connsiteY4" fmla="*/ 1835 h 1195005"/>
                      <a:gd name="connsiteX0" fmla="*/ 0 w 1286093"/>
                      <a:gd name="connsiteY0" fmla="*/ 187229 h 1193841"/>
                      <a:gd name="connsiteX1" fmla="*/ 343244 w 1286093"/>
                      <a:gd name="connsiteY1" fmla="*/ 1040643 h 1193841"/>
                      <a:gd name="connsiteX2" fmla="*/ 480071 w 1286093"/>
                      <a:gd name="connsiteY2" fmla="*/ 1145171 h 1193841"/>
                      <a:gd name="connsiteX3" fmla="*/ 583583 w 1286093"/>
                      <a:gd name="connsiteY3" fmla="*/ 183772 h 1193841"/>
                      <a:gd name="connsiteX4" fmla="*/ 1286093 w 1286093"/>
                      <a:gd name="connsiteY4" fmla="*/ 1835 h 1193841"/>
                      <a:gd name="connsiteX0" fmla="*/ 0 w 1286093"/>
                      <a:gd name="connsiteY0" fmla="*/ 187229 h 1211807"/>
                      <a:gd name="connsiteX1" fmla="*/ 437970 w 1286093"/>
                      <a:gd name="connsiteY1" fmla="*/ 1136083 h 1211807"/>
                      <a:gd name="connsiteX2" fmla="*/ 480071 w 1286093"/>
                      <a:gd name="connsiteY2" fmla="*/ 1145171 h 1211807"/>
                      <a:gd name="connsiteX3" fmla="*/ 583583 w 1286093"/>
                      <a:gd name="connsiteY3" fmla="*/ 183772 h 1211807"/>
                      <a:gd name="connsiteX4" fmla="*/ 1286093 w 1286093"/>
                      <a:gd name="connsiteY4" fmla="*/ 1835 h 1211807"/>
                      <a:gd name="connsiteX0" fmla="*/ 0 w 1286093"/>
                      <a:gd name="connsiteY0" fmla="*/ 187229 h 1161319"/>
                      <a:gd name="connsiteX1" fmla="*/ 437970 w 1286093"/>
                      <a:gd name="connsiteY1" fmla="*/ 1136083 h 1161319"/>
                      <a:gd name="connsiteX2" fmla="*/ 480071 w 1286093"/>
                      <a:gd name="connsiteY2" fmla="*/ 1145171 h 1161319"/>
                      <a:gd name="connsiteX3" fmla="*/ 583583 w 1286093"/>
                      <a:gd name="connsiteY3" fmla="*/ 183772 h 1161319"/>
                      <a:gd name="connsiteX4" fmla="*/ 1286093 w 1286093"/>
                      <a:gd name="connsiteY4" fmla="*/ 1835 h 1161319"/>
                      <a:gd name="connsiteX0" fmla="*/ 0 w 1286093"/>
                      <a:gd name="connsiteY0" fmla="*/ 187229 h 1152172"/>
                      <a:gd name="connsiteX1" fmla="*/ 437970 w 1286093"/>
                      <a:gd name="connsiteY1" fmla="*/ 1136083 h 1152172"/>
                      <a:gd name="connsiteX2" fmla="*/ 480071 w 1286093"/>
                      <a:gd name="connsiteY2" fmla="*/ 1145171 h 1152172"/>
                      <a:gd name="connsiteX3" fmla="*/ 583583 w 1286093"/>
                      <a:gd name="connsiteY3" fmla="*/ 183772 h 1152172"/>
                      <a:gd name="connsiteX4" fmla="*/ 1286093 w 1286093"/>
                      <a:gd name="connsiteY4" fmla="*/ 1835 h 1152172"/>
                      <a:gd name="connsiteX0" fmla="*/ 0 w 1286093"/>
                      <a:gd name="connsiteY0" fmla="*/ 187229 h 1152172"/>
                      <a:gd name="connsiteX1" fmla="*/ 380143 w 1286093"/>
                      <a:gd name="connsiteY1" fmla="*/ 1012530 h 1152172"/>
                      <a:gd name="connsiteX2" fmla="*/ 437970 w 1286093"/>
                      <a:gd name="connsiteY2" fmla="*/ 1136083 h 1152172"/>
                      <a:gd name="connsiteX3" fmla="*/ 480071 w 1286093"/>
                      <a:gd name="connsiteY3" fmla="*/ 1145171 h 1152172"/>
                      <a:gd name="connsiteX4" fmla="*/ 583583 w 1286093"/>
                      <a:gd name="connsiteY4" fmla="*/ 183772 h 1152172"/>
                      <a:gd name="connsiteX5" fmla="*/ 1286093 w 1286093"/>
                      <a:gd name="connsiteY5" fmla="*/ 1835 h 1152172"/>
                      <a:gd name="connsiteX0" fmla="*/ 0 w 1286093"/>
                      <a:gd name="connsiteY0" fmla="*/ 187229 h 1152172"/>
                      <a:gd name="connsiteX1" fmla="*/ 316502 w 1286093"/>
                      <a:gd name="connsiteY1" fmla="*/ 1040010 h 1152172"/>
                      <a:gd name="connsiteX2" fmla="*/ 437970 w 1286093"/>
                      <a:gd name="connsiteY2" fmla="*/ 1136083 h 1152172"/>
                      <a:gd name="connsiteX3" fmla="*/ 480071 w 1286093"/>
                      <a:gd name="connsiteY3" fmla="*/ 1145171 h 1152172"/>
                      <a:gd name="connsiteX4" fmla="*/ 583583 w 1286093"/>
                      <a:gd name="connsiteY4" fmla="*/ 183772 h 1152172"/>
                      <a:gd name="connsiteX5" fmla="*/ 1286093 w 1286093"/>
                      <a:gd name="connsiteY5" fmla="*/ 1835 h 1152172"/>
                      <a:gd name="connsiteX0" fmla="*/ 0 w 1286093"/>
                      <a:gd name="connsiteY0" fmla="*/ 187229 h 1152172"/>
                      <a:gd name="connsiteX1" fmla="*/ 316502 w 1286093"/>
                      <a:gd name="connsiteY1" fmla="*/ 1040010 h 1152172"/>
                      <a:gd name="connsiteX2" fmla="*/ 437970 w 1286093"/>
                      <a:gd name="connsiteY2" fmla="*/ 1136083 h 1152172"/>
                      <a:gd name="connsiteX3" fmla="*/ 480071 w 1286093"/>
                      <a:gd name="connsiteY3" fmla="*/ 1145171 h 1152172"/>
                      <a:gd name="connsiteX4" fmla="*/ 583583 w 1286093"/>
                      <a:gd name="connsiteY4" fmla="*/ 183772 h 1152172"/>
                      <a:gd name="connsiteX5" fmla="*/ 1286093 w 1286093"/>
                      <a:gd name="connsiteY5" fmla="*/ 1835 h 1152172"/>
                      <a:gd name="connsiteX0" fmla="*/ 0 w 1286093"/>
                      <a:gd name="connsiteY0" fmla="*/ 187229 h 1152172"/>
                      <a:gd name="connsiteX1" fmla="*/ 153423 w 1286093"/>
                      <a:gd name="connsiteY1" fmla="*/ 1077795 h 1152172"/>
                      <a:gd name="connsiteX2" fmla="*/ 437970 w 1286093"/>
                      <a:gd name="connsiteY2" fmla="*/ 1136083 h 1152172"/>
                      <a:gd name="connsiteX3" fmla="*/ 480071 w 1286093"/>
                      <a:gd name="connsiteY3" fmla="*/ 1145171 h 1152172"/>
                      <a:gd name="connsiteX4" fmla="*/ 583583 w 1286093"/>
                      <a:gd name="connsiteY4" fmla="*/ 183772 h 1152172"/>
                      <a:gd name="connsiteX5" fmla="*/ 1286093 w 1286093"/>
                      <a:gd name="connsiteY5" fmla="*/ 1835 h 1152172"/>
                      <a:gd name="connsiteX0" fmla="*/ 0 w 1286093"/>
                      <a:gd name="connsiteY0" fmla="*/ 187229 h 1152172"/>
                      <a:gd name="connsiteX1" fmla="*/ 153423 w 1286093"/>
                      <a:gd name="connsiteY1" fmla="*/ 1077795 h 1152172"/>
                      <a:gd name="connsiteX2" fmla="*/ 437970 w 1286093"/>
                      <a:gd name="connsiteY2" fmla="*/ 1136083 h 1152172"/>
                      <a:gd name="connsiteX3" fmla="*/ 480071 w 1286093"/>
                      <a:gd name="connsiteY3" fmla="*/ 1145171 h 1152172"/>
                      <a:gd name="connsiteX4" fmla="*/ 583583 w 1286093"/>
                      <a:gd name="connsiteY4" fmla="*/ 183772 h 1152172"/>
                      <a:gd name="connsiteX5" fmla="*/ 1286093 w 1286093"/>
                      <a:gd name="connsiteY5" fmla="*/ 1835 h 1152172"/>
                      <a:gd name="connsiteX0" fmla="*/ 0 w 1286093"/>
                      <a:gd name="connsiteY0" fmla="*/ 187229 h 1152172"/>
                      <a:gd name="connsiteX1" fmla="*/ 153423 w 1286093"/>
                      <a:gd name="connsiteY1" fmla="*/ 1077795 h 1152172"/>
                      <a:gd name="connsiteX2" fmla="*/ 437970 w 1286093"/>
                      <a:gd name="connsiteY2" fmla="*/ 1136083 h 1152172"/>
                      <a:gd name="connsiteX3" fmla="*/ 480071 w 1286093"/>
                      <a:gd name="connsiteY3" fmla="*/ 1145171 h 1152172"/>
                      <a:gd name="connsiteX4" fmla="*/ 583583 w 1286093"/>
                      <a:gd name="connsiteY4" fmla="*/ 183772 h 1152172"/>
                      <a:gd name="connsiteX5" fmla="*/ 1286093 w 1286093"/>
                      <a:gd name="connsiteY5" fmla="*/ 1835 h 1152172"/>
                      <a:gd name="connsiteX0" fmla="*/ 0 w 1286093"/>
                      <a:gd name="connsiteY0" fmla="*/ 187229 h 1152172"/>
                      <a:gd name="connsiteX1" fmla="*/ 101715 w 1286093"/>
                      <a:gd name="connsiteY1" fmla="*/ 1129320 h 1152172"/>
                      <a:gd name="connsiteX2" fmla="*/ 437970 w 1286093"/>
                      <a:gd name="connsiteY2" fmla="*/ 1136083 h 1152172"/>
                      <a:gd name="connsiteX3" fmla="*/ 480071 w 1286093"/>
                      <a:gd name="connsiteY3" fmla="*/ 1145171 h 1152172"/>
                      <a:gd name="connsiteX4" fmla="*/ 583583 w 1286093"/>
                      <a:gd name="connsiteY4" fmla="*/ 183772 h 1152172"/>
                      <a:gd name="connsiteX5" fmla="*/ 1286093 w 1286093"/>
                      <a:gd name="connsiteY5" fmla="*/ 1835 h 1152172"/>
                      <a:gd name="connsiteX0" fmla="*/ 0 w 1286093"/>
                      <a:gd name="connsiteY0" fmla="*/ 187229 h 1152172"/>
                      <a:gd name="connsiteX1" fmla="*/ 101715 w 1286093"/>
                      <a:gd name="connsiteY1" fmla="*/ 1129320 h 1152172"/>
                      <a:gd name="connsiteX2" fmla="*/ 437970 w 1286093"/>
                      <a:gd name="connsiteY2" fmla="*/ 1136083 h 1152172"/>
                      <a:gd name="connsiteX3" fmla="*/ 480071 w 1286093"/>
                      <a:gd name="connsiteY3" fmla="*/ 1145171 h 1152172"/>
                      <a:gd name="connsiteX4" fmla="*/ 583583 w 1286093"/>
                      <a:gd name="connsiteY4" fmla="*/ 183772 h 1152172"/>
                      <a:gd name="connsiteX5" fmla="*/ 1286093 w 1286093"/>
                      <a:gd name="connsiteY5" fmla="*/ 1835 h 1152172"/>
                      <a:gd name="connsiteX0" fmla="*/ 0 w 1286093"/>
                      <a:gd name="connsiteY0" fmla="*/ 187229 h 1154717"/>
                      <a:gd name="connsiteX1" fmla="*/ 93761 w 1286093"/>
                      <a:gd name="connsiteY1" fmla="*/ 1153365 h 1154717"/>
                      <a:gd name="connsiteX2" fmla="*/ 437970 w 1286093"/>
                      <a:gd name="connsiteY2" fmla="*/ 1136083 h 1154717"/>
                      <a:gd name="connsiteX3" fmla="*/ 480071 w 1286093"/>
                      <a:gd name="connsiteY3" fmla="*/ 1145171 h 1154717"/>
                      <a:gd name="connsiteX4" fmla="*/ 583583 w 1286093"/>
                      <a:gd name="connsiteY4" fmla="*/ 183772 h 1154717"/>
                      <a:gd name="connsiteX5" fmla="*/ 1286093 w 1286093"/>
                      <a:gd name="connsiteY5" fmla="*/ 1835 h 1154717"/>
                      <a:gd name="connsiteX0" fmla="*/ 0 w 1286093"/>
                      <a:gd name="connsiteY0" fmla="*/ 187229 h 1155852"/>
                      <a:gd name="connsiteX1" fmla="*/ 93761 w 1286093"/>
                      <a:gd name="connsiteY1" fmla="*/ 1153365 h 1155852"/>
                      <a:gd name="connsiteX2" fmla="*/ 437970 w 1286093"/>
                      <a:gd name="connsiteY2" fmla="*/ 1136083 h 1155852"/>
                      <a:gd name="connsiteX3" fmla="*/ 480071 w 1286093"/>
                      <a:gd name="connsiteY3" fmla="*/ 1145171 h 1155852"/>
                      <a:gd name="connsiteX4" fmla="*/ 583583 w 1286093"/>
                      <a:gd name="connsiteY4" fmla="*/ 183772 h 1155852"/>
                      <a:gd name="connsiteX5" fmla="*/ 1286093 w 1286093"/>
                      <a:gd name="connsiteY5" fmla="*/ 1835 h 1155852"/>
                      <a:gd name="connsiteX0" fmla="*/ 0 w 1286093"/>
                      <a:gd name="connsiteY0" fmla="*/ 187229 h 1183397"/>
                      <a:gd name="connsiteX1" fmla="*/ 65917 w 1286093"/>
                      <a:gd name="connsiteY1" fmla="*/ 1094969 h 1183397"/>
                      <a:gd name="connsiteX2" fmla="*/ 93761 w 1286093"/>
                      <a:gd name="connsiteY2" fmla="*/ 1153365 h 1183397"/>
                      <a:gd name="connsiteX3" fmla="*/ 437970 w 1286093"/>
                      <a:gd name="connsiteY3" fmla="*/ 1136083 h 1183397"/>
                      <a:gd name="connsiteX4" fmla="*/ 480071 w 1286093"/>
                      <a:gd name="connsiteY4" fmla="*/ 1145171 h 1183397"/>
                      <a:gd name="connsiteX5" fmla="*/ 583583 w 1286093"/>
                      <a:gd name="connsiteY5" fmla="*/ 183772 h 1183397"/>
                      <a:gd name="connsiteX6" fmla="*/ 1286093 w 1286093"/>
                      <a:gd name="connsiteY6" fmla="*/ 1835 h 1183397"/>
                      <a:gd name="connsiteX0" fmla="*/ 0 w 1286093"/>
                      <a:gd name="connsiteY0" fmla="*/ 187229 h 1183397"/>
                      <a:gd name="connsiteX1" fmla="*/ 65917 w 1286093"/>
                      <a:gd name="connsiteY1" fmla="*/ 1094969 h 1183397"/>
                      <a:gd name="connsiteX2" fmla="*/ 93761 w 1286093"/>
                      <a:gd name="connsiteY2" fmla="*/ 1153365 h 1183397"/>
                      <a:gd name="connsiteX3" fmla="*/ 437970 w 1286093"/>
                      <a:gd name="connsiteY3" fmla="*/ 1136083 h 1183397"/>
                      <a:gd name="connsiteX4" fmla="*/ 480071 w 1286093"/>
                      <a:gd name="connsiteY4" fmla="*/ 1145171 h 1183397"/>
                      <a:gd name="connsiteX5" fmla="*/ 583583 w 1286093"/>
                      <a:gd name="connsiteY5" fmla="*/ 183772 h 1183397"/>
                      <a:gd name="connsiteX6" fmla="*/ 1286093 w 1286093"/>
                      <a:gd name="connsiteY6" fmla="*/ 1835 h 1183397"/>
                      <a:gd name="connsiteX0" fmla="*/ 0 w 1286093"/>
                      <a:gd name="connsiteY0" fmla="*/ 187229 h 1177355"/>
                      <a:gd name="connsiteX1" fmla="*/ 81827 w 1286093"/>
                      <a:gd name="connsiteY1" fmla="*/ 1084664 h 1177355"/>
                      <a:gd name="connsiteX2" fmla="*/ 93761 w 1286093"/>
                      <a:gd name="connsiteY2" fmla="*/ 1153365 h 1177355"/>
                      <a:gd name="connsiteX3" fmla="*/ 437970 w 1286093"/>
                      <a:gd name="connsiteY3" fmla="*/ 1136083 h 1177355"/>
                      <a:gd name="connsiteX4" fmla="*/ 480071 w 1286093"/>
                      <a:gd name="connsiteY4" fmla="*/ 1145171 h 1177355"/>
                      <a:gd name="connsiteX5" fmla="*/ 583583 w 1286093"/>
                      <a:gd name="connsiteY5" fmla="*/ 183772 h 1177355"/>
                      <a:gd name="connsiteX6" fmla="*/ 1286093 w 1286093"/>
                      <a:gd name="connsiteY6" fmla="*/ 1835 h 1177355"/>
                      <a:gd name="connsiteX0" fmla="*/ 0 w 1286093"/>
                      <a:gd name="connsiteY0" fmla="*/ 187229 h 1177355"/>
                      <a:gd name="connsiteX1" fmla="*/ 81827 w 1286093"/>
                      <a:gd name="connsiteY1" fmla="*/ 1084664 h 1177355"/>
                      <a:gd name="connsiteX2" fmla="*/ 93761 w 1286093"/>
                      <a:gd name="connsiteY2" fmla="*/ 1153365 h 1177355"/>
                      <a:gd name="connsiteX3" fmla="*/ 437970 w 1286093"/>
                      <a:gd name="connsiteY3" fmla="*/ 1136083 h 1177355"/>
                      <a:gd name="connsiteX4" fmla="*/ 480071 w 1286093"/>
                      <a:gd name="connsiteY4" fmla="*/ 1145171 h 1177355"/>
                      <a:gd name="connsiteX5" fmla="*/ 583583 w 1286093"/>
                      <a:gd name="connsiteY5" fmla="*/ 183772 h 1177355"/>
                      <a:gd name="connsiteX6" fmla="*/ 1286093 w 1286093"/>
                      <a:gd name="connsiteY6" fmla="*/ 1835 h 1177355"/>
                      <a:gd name="connsiteX0" fmla="*/ 0 w 1286093"/>
                      <a:gd name="connsiteY0" fmla="*/ 187229 h 1168571"/>
                      <a:gd name="connsiteX1" fmla="*/ 81827 w 1286093"/>
                      <a:gd name="connsiteY1" fmla="*/ 1084664 h 1168571"/>
                      <a:gd name="connsiteX2" fmla="*/ 93761 w 1286093"/>
                      <a:gd name="connsiteY2" fmla="*/ 1153365 h 1168571"/>
                      <a:gd name="connsiteX3" fmla="*/ 437970 w 1286093"/>
                      <a:gd name="connsiteY3" fmla="*/ 1136083 h 1168571"/>
                      <a:gd name="connsiteX4" fmla="*/ 480071 w 1286093"/>
                      <a:gd name="connsiteY4" fmla="*/ 1145171 h 1168571"/>
                      <a:gd name="connsiteX5" fmla="*/ 583583 w 1286093"/>
                      <a:gd name="connsiteY5" fmla="*/ 183772 h 1168571"/>
                      <a:gd name="connsiteX6" fmla="*/ 1286093 w 1286093"/>
                      <a:gd name="connsiteY6" fmla="*/ 1835 h 1168571"/>
                      <a:gd name="connsiteX0" fmla="*/ 0 w 1286093"/>
                      <a:gd name="connsiteY0" fmla="*/ 187229 h 1168571"/>
                      <a:gd name="connsiteX1" fmla="*/ 61939 w 1286093"/>
                      <a:gd name="connsiteY1" fmla="*/ 346144 h 1168571"/>
                      <a:gd name="connsiteX2" fmla="*/ 81827 w 1286093"/>
                      <a:gd name="connsiteY2" fmla="*/ 1084664 h 1168571"/>
                      <a:gd name="connsiteX3" fmla="*/ 93761 w 1286093"/>
                      <a:gd name="connsiteY3" fmla="*/ 1153365 h 1168571"/>
                      <a:gd name="connsiteX4" fmla="*/ 437970 w 1286093"/>
                      <a:gd name="connsiteY4" fmla="*/ 1136083 h 1168571"/>
                      <a:gd name="connsiteX5" fmla="*/ 480071 w 1286093"/>
                      <a:gd name="connsiteY5" fmla="*/ 1145171 h 1168571"/>
                      <a:gd name="connsiteX6" fmla="*/ 583583 w 1286093"/>
                      <a:gd name="connsiteY6" fmla="*/ 183772 h 1168571"/>
                      <a:gd name="connsiteX7" fmla="*/ 1286093 w 1286093"/>
                      <a:gd name="connsiteY7" fmla="*/ 1835 h 1168571"/>
                      <a:gd name="connsiteX0" fmla="*/ 554818 w 1224392"/>
                      <a:gd name="connsiteY0" fmla="*/ 111659 h 1168571"/>
                      <a:gd name="connsiteX1" fmla="*/ 238 w 1224392"/>
                      <a:gd name="connsiteY1" fmla="*/ 346144 h 1168571"/>
                      <a:gd name="connsiteX2" fmla="*/ 20126 w 1224392"/>
                      <a:gd name="connsiteY2" fmla="*/ 1084664 h 1168571"/>
                      <a:gd name="connsiteX3" fmla="*/ 32060 w 1224392"/>
                      <a:gd name="connsiteY3" fmla="*/ 1153365 h 1168571"/>
                      <a:gd name="connsiteX4" fmla="*/ 376269 w 1224392"/>
                      <a:gd name="connsiteY4" fmla="*/ 1136083 h 1168571"/>
                      <a:gd name="connsiteX5" fmla="*/ 418370 w 1224392"/>
                      <a:gd name="connsiteY5" fmla="*/ 1145171 h 1168571"/>
                      <a:gd name="connsiteX6" fmla="*/ 521882 w 1224392"/>
                      <a:gd name="connsiteY6" fmla="*/ 183772 h 1168571"/>
                      <a:gd name="connsiteX7" fmla="*/ 1224392 w 1224392"/>
                      <a:gd name="connsiteY7" fmla="*/ 1835 h 1168571"/>
                      <a:gd name="connsiteX0" fmla="*/ 570721 w 1240295"/>
                      <a:gd name="connsiteY0" fmla="*/ 111659 h 1168571"/>
                      <a:gd name="connsiteX1" fmla="*/ 231 w 1240295"/>
                      <a:gd name="connsiteY1" fmla="*/ 256834 h 1168571"/>
                      <a:gd name="connsiteX2" fmla="*/ 36029 w 1240295"/>
                      <a:gd name="connsiteY2" fmla="*/ 1084664 h 1168571"/>
                      <a:gd name="connsiteX3" fmla="*/ 47963 w 1240295"/>
                      <a:gd name="connsiteY3" fmla="*/ 1153365 h 1168571"/>
                      <a:gd name="connsiteX4" fmla="*/ 392172 w 1240295"/>
                      <a:gd name="connsiteY4" fmla="*/ 1136083 h 1168571"/>
                      <a:gd name="connsiteX5" fmla="*/ 434273 w 1240295"/>
                      <a:gd name="connsiteY5" fmla="*/ 1145171 h 1168571"/>
                      <a:gd name="connsiteX6" fmla="*/ 537785 w 1240295"/>
                      <a:gd name="connsiteY6" fmla="*/ 183772 h 1168571"/>
                      <a:gd name="connsiteX7" fmla="*/ 1240295 w 1240295"/>
                      <a:gd name="connsiteY7" fmla="*/ 1835 h 1168571"/>
                      <a:gd name="connsiteX0" fmla="*/ 601319 w 1270893"/>
                      <a:gd name="connsiteY0" fmla="*/ 111659 h 1168571"/>
                      <a:gd name="connsiteX1" fmla="*/ 30829 w 1270893"/>
                      <a:gd name="connsiteY1" fmla="*/ 256834 h 1168571"/>
                      <a:gd name="connsiteX2" fmla="*/ 66627 w 1270893"/>
                      <a:gd name="connsiteY2" fmla="*/ 1084664 h 1168571"/>
                      <a:gd name="connsiteX3" fmla="*/ 78561 w 1270893"/>
                      <a:gd name="connsiteY3" fmla="*/ 1153365 h 1168571"/>
                      <a:gd name="connsiteX4" fmla="*/ 422770 w 1270893"/>
                      <a:gd name="connsiteY4" fmla="*/ 1136083 h 1168571"/>
                      <a:gd name="connsiteX5" fmla="*/ 464871 w 1270893"/>
                      <a:gd name="connsiteY5" fmla="*/ 1145171 h 1168571"/>
                      <a:gd name="connsiteX6" fmla="*/ 568383 w 1270893"/>
                      <a:gd name="connsiteY6" fmla="*/ 183772 h 1168571"/>
                      <a:gd name="connsiteX7" fmla="*/ 1270893 w 1270893"/>
                      <a:gd name="connsiteY7" fmla="*/ 1835 h 1168571"/>
                      <a:gd name="connsiteX0" fmla="*/ 601319 w 1270893"/>
                      <a:gd name="connsiteY0" fmla="*/ 111659 h 1168571"/>
                      <a:gd name="connsiteX1" fmla="*/ 30829 w 1270893"/>
                      <a:gd name="connsiteY1" fmla="*/ 256834 h 1168571"/>
                      <a:gd name="connsiteX2" fmla="*/ 66627 w 1270893"/>
                      <a:gd name="connsiteY2" fmla="*/ 1084664 h 1168571"/>
                      <a:gd name="connsiteX3" fmla="*/ 78561 w 1270893"/>
                      <a:gd name="connsiteY3" fmla="*/ 1153365 h 1168571"/>
                      <a:gd name="connsiteX4" fmla="*/ 422770 w 1270893"/>
                      <a:gd name="connsiteY4" fmla="*/ 1136083 h 1168571"/>
                      <a:gd name="connsiteX5" fmla="*/ 464871 w 1270893"/>
                      <a:gd name="connsiteY5" fmla="*/ 1145171 h 1168571"/>
                      <a:gd name="connsiteX6" fmla="*/ 568383 w 1270893"/>
                      <a:gd name="connsiteY6" fmla="*/ 183772 h 1168571"/>
                      <a:gd name="connsiteX7" fmla="*/ 1270893 w 1270893"/>
                      <a:gd name="connsiteY7" fmla="*/ 1835 h 1168571"/>
                      <a:gd name="connsiteX0" fmla="*/ 609006 w 1278580"/>
                      <a:gd name="connsiteY0" fmla="*/ 111659 h 1168571"/>
                      <a:gd name="connsiteX1" fmla="*/ 30560 w 1278580"/>
                      <a:gd name="connsiteY1" fmla="*/ 263704 h 1168571"/>
                      <a:gd name="connsiteX2" fmla="*/ 74314 w 1278580"/>
                      <a:gd name="connsiteY2" fmla="*/ 1084664 h 1168571"/>
                      <a:gd name="connsiteX3" fmla="*/ 86248 w 1278580"/>
                      <a:gd name="connsiteY3" fmla="*/ 1153365 h 1168571"/>
                      <a:gd name="connsiteX4" fmla="*/ 430457 w 1278580"/>
                      <a:gd name="connsiteY4" fmla="*/ 1136083 h 1168571"/>
                      <a:gd name="connsiteX5" fmla="*/ 472558 w 1278580"/>
                      <a:gd name="connsiteY5" fmla="*/ 1145171 h 1168571"/>
                      <a:gd name="connsiteX6" fmla="*/ 576070 w 1278580"/>
                      <a:gd name="connsiteY6" fmla="*/ 183772 h 1168571"/>
                      <a:gd name="connsiteX7" fmla="*/ 1278580 w 1278580"/>
                      <a:gd name="connsiteY7" fmla="*/ 1835 h 1168571"/>
                      <a:gd name="connsiteX0" fmla="*/ 602018 w 1271592"/>
                      <a:gd name="connsiteY0" fmla="*/ 111659 h 1168571"/>
                      <a:gd name="connsiteX1" fmla="*/ 23572 w 1271592"/>
                      <a:gd name="connsiteY1" fmla="*/ 263704 h 1168571"/>
                      <a:gd name="connsiteX2" fmla="*/ 67326 w 1271592"/>
                      <a:gd name="connsiteY2" fmla="*/ 1084664 h 1168571"/>
                      <a:gd name="connsiteX3" fmla="*/ 79260 w 1271592"/>
                      <a:gd name="connsiteY3" fmla="*/ 1153365 h 1168571"/>
                      <a:gd name="connsiteX4" fmla="*/ 423469 w 1271592"/>
                      <a:gd name="connsiteY4" fmla="*/ 1136083 h 1168571"/>
                      <a:gd name="connsiteX5" fmla="*/ 465570 w 1271592"/>
                      <a:gd name="connsiteY5" fmla="*/ 1145171 h 1168571"/>
                      <a:gd name="connsiteX6" fmla="*/ 569082 w 1271592"/>
                      <a:gd name="connsiteY6" fmla="*/ 183772 h 1168571"/>
                      <a:gd name="connsiteX7" fmla="*/ 1271592 w 1271592"/>
                      <a:gd name="connsiteY7" fmla="*/ 1835 h 1168571"/>
                      <a:gd name="connsiteX0" fmla="*/ 626012 w 1295586"/>
                      <a:gd name="connsiteY0" fmla="*/ 111659 h 1168571"/>
                      <a:gd name="connsiteX1" fmla="*/ 43590 w 1295586"/>
                      <a:gd name="connsiteY1" fmla="*/ 170961 h 1168571"/>
                      <a:gd name="connsiteX2" fmla="*/ 47566 w 1295586"/>
                      <a:gd name="connsiteY2" fmla="*/ 263704 h 1168571"/>
                      <a:gd name="connsiteX3" fmla="*/ 91320 w 1295586"/>
                      <a:gd name="connsiteY3" fmla="*/ 1084664 h 1168571"/>
                      <a:gd name="connsiteX4" fmla="*/ 103254 w 1295586"/>
                      <a:gd name="connsiteY4" fmla="*/ 1153365 h 1168571"/>
                      <a:gd name="connsiteX5" fmla="*/ 447463 w 1295586"/>
                      <a:gd name="connsiteY5" fmla="*/ 1136083 h 1168571"/>
                      <a:gd name="connsiteX6" fmla="*/ 489564 w 1295586"/>
                      <a:gd name="connsiteY6" fmla="*/ 1145171 h 1168571"/>
                      <a:gd name="connsiteX7" fmla="*/ 593076 w 1295586"/>
                      <a:gd name="connsiteY7" fmla="*/ 183772 h 1168571"/>
                      <a:gd name="connsiteX8" fmla="*/ 1295586 w 1295586"/>
                      <a:gd name="connsiteY8" fmla="*/ 1835 h 1168571"/>
                      <a:gd name="connsiteX0" fmla="*/ 580854 w 1250428"/>
                      <a:gd name="connsiteY0" fmla="*/ 111659 h 1168571"/>
                      <a:gd name="connsiteX1" fmla="*/ 97870 w 1250428"/>
                      <a:gd name="connsiteY1" fmla="*/ 191571 h 1168571"/>
                      <a:gd name="connsiteX2" fmla="*/ 2408 w 1250428"/>
                      <a:gd name="connsiteY2" fmla="*/ 263704 h 1168571"/>
                      <a:gd name="connsiteX3" fmla="*/ 46162 w 1250428"/>
                      <a:gd name="connsiteY3" fmla="*/ 1084664 h 1168571"/>
                      <a:gd name="connsiteX4" fmla="*/ 58096 w 1250428"/>
                      <a:gd name="connsiteY4" fmla="*/ 1153365 h 1168571"/>
                      <a:gd name="connsiteX5" fmla="*/ 402305 w 1250428"/>
                      <a:gd name="connsiteY5" fmla="*/ 1136083 h 1168571"/>
                      <a:gd name="connsiteX6" fmla="*/ 444406 w 1250428"/>
                      <a:gd name="connsiteY6" fmla="*/ 1145171 h 1168571"/>
                      <a:gd name="connsiteX7" fmla="*/ 547918 w 1250428"/>
                      <a:gd name="connsiteY7" fmla="*/ 183772 h 1168571"/>
                      <a:gd name="connsiteX8" fmla="*/ 1250428 w 1250428"/>
                      <a:gd name="connsiteY8" fmla="*/ 1835 h 1168571"/>
                      <a:gd name="connsiteX0" fmla="*/ 625863 w 1250428"/>
                      <a:gd name="connsiteY0" fmla="*/ 115546 h 1168571"/>
                      <a:gd name="connsiteX1" fmla="*/ 97870 w 1250428"/>
                      <a:gd name="connsiteY1" fmla="*/ 191571 h 1168571"/>
                      <a:gd name="connsiteX2" fmla="*/ 2408 w 1250428"/>
                      <a:gd name="connsiteY2" fmla="*/ 263704 h 1168571"/>
                      <a:gd name="connsiteX3" fmla="*/ 46162 w 1250428"/>
                      <a:gd name="connsiteY3" fmla="*/ 1084664 h 1168571"/>
                      <a:gd name="connsiteX4" fmla="*/ 58096 w 1250428"/>
                      <a:gd name="connsiteY4" fmla="*/ 1153365 h 1168571"/>
                      <a:gd name="connsiteX5" fmla="*/ 402305 w 1250428"/>
                      <a:gd name="connsiteY5" fmla="*/ 1136083 h 1168571"/>
                      <a:gd name="connsiteX6" fmla="*/ 444406 w 1250428"/>
                      <a:gd name="connsiteY6" fmla="*/ 1145171 h 1168571"/>
                      <a:gd name="connsiteX7" fmla="*/ 547918 w 1250428"/>
                      <a:gd name="connsiteY7" fmla="*/ 183772 h 1168571"/>
                      <a:gd name="connsiteX8" fmla="*/ 1250428 w 1250428"/>
                      <a:gd name="connsiteY8" fmla="*/ 1835 h 1168571"/>
                      <a:gd name="connsiteX0" fmla="*/ 625863 w 1250428"/>
                      <a:gd name="connsiteY0" fmla="*/ 115546 h 1168571"/>
                      <a:gd name="connsiteX1" fmla="*/ 97870 w 1250428"/>
                      <a:gd name="connsiteY1" fmla="*/ 191571 h 1168571"/>
                      <a:gd name="connsiteX2" fmla="*/ 2408 w 1250428"/>
                      <a:gd name="connsiteY2" fmla="*/ 263704 h 1168571"/>
                      <a:gd name="connsiteX3" fmla="*/ 46162 w 1250428"/>
                      <a:gd name="connsiteY3" fmla="*/ 1084664 h 1168571"/>
                      <a:gd name="connsiteX4" fmla="*/ 58096 w 1250428"/>
                      <a:gd name="connsiteY4" fmla="*/ 1153365 h 1168571"/>
                      <a:gd name="connsiteX5" fmla="*/ 402305 w 1250428"/>
                      <a:gd name="connsiteY5" fmla="*/ 1136083 h 1168571"/>
                      <a:gd name="connsiteX6" fmla="*/ 444406 w 1250428"/>
                      <a:gd name="connsiteY6" fmla="*/ 1145171 h 1168571"/>
                      <a:gd name="connsiteX7" fmla="*/ 547918 w 1250428"/>
                      <a:gd name="connsiteY7" fmla="*/ 183772 h 1168571"/>
                      <a:gd name="connsiteX8" fmla="*/ 1250428 w 1250428"/>
                      <a:gd name="connsiteY8" fmla="*/ 1835 h 1168571"/>
                      <a:gd name="connsiteX0" fmla="*/ 761240 w 1385805"/>
                      <a:gd name="connsiteY0" fmla="*/ 115546 h 1168571"/>
                      <a:gd name="connsiteX1" fmla="*/ 26206 w 1385805"/>
                      <a:gd name="connsiteY1" fmla="*/ 168249 h 1168571"/>
                      <a:gd name="connsiteX2" fmla="*/ 137785 w 1385805"/>
                      <a:gd name="connsiteY2" fmla="*/ 263704 h 1168571"/>
                      <a:gd name="connsiteX3" fmla="*/ 181539 w 1385805"/>
                      <a:gd name="connsiteY3" fmla="*/ 1084664 h 1168571"/>
                      <a:gd name="connsiteX4" fmla="*/ 193473 w 1385805"/>
                      <a:gd name="connsiteY4" fmla="*/ 1153365 h 1168571"/>
                      <a:gd name="connsiteX5" fmla="*/ 537682 w 1385805"/>
                      <a:gd name="connsiteY5" fmla="*/ 1136083 h 1168571"/>
                      <a:gd name="connsiteX6" fmla="*/ 579783 w 1385805"/>
                      <a:gd name="connsiteY6" fmla="*/ 1145171 h 1168571"/>
                      <a:gd name="connsiteX7" fmla="*/ 683295 w 1385805"/>
                      <a:gd name="connsiteY7" fmla="*/ 183772 h 1168571"/>
                      <a:gd name="connsiteX8" fmla="*/ 1385805 w 1385805"/>
                      <a:gd name="connsiteY8" fmla="*/ 1835 h 1168571"/>
                      <a:gd name="connsiteX0" fmla="*/ 761240 w 1385805"/>
                      <a:gd name="connsiteY0" fmla="*/ 115546 h 1168571"/>
                      <a:gd name="connsiteX1" fmla="*/ 26206 w 1385805"/>
                      <a:gd name="connsiteY1" fmla="*/ 168249 h 1168571"/>
                      <a:gd name="connsiteX2" fmla="*/ 137785 w 1385805"/>
                      <a:gd name="connsiteY2" fmla="*/ 263704 h 1168571"/>
                      <a:gd name="connsiteX3" fmla="*/ 181539 w 1385805"/>
                      <a:gd name="connsiteY3" fmla="*/ 1084664 h 1168571"/>
                      <a:gd name="connsiteX4" fmla="*/ 193473 w 1385805"/>
                      <a:gd name="connsiteY4" fmla="*/ 1153365 h 1168571"/>
                      <a:gd name="connsiteX5" fmla="*/ 537682 w 1385805"/>
                      <a:gd name="connsiteY5" fmla="*/ 1136083 h 1168571"/>
                      <a:gd name="connsiteX6" fmla="*/ 579783 w 1385805"/>
                      <a:gd name="connsiteY6" fmla="*/ 1145171 h 1168571"/>
                      <a:gd name="connsiteX7" fmla="*/ 683295 w 1385805"/>
                      <a:gd name="connsiteY7" fmla="*/ 183772 h 1168571"/>
                      <a:gd name="connsiteX8" fmla="*/ 1385805 w 1385805"/>
                      <a:gd name="connsiteY8" fmla="*/ 1835 h 1168571"/>
                      <a:gd name="connsiteX0" fmla="*/ 725390 w 1349955"/>
                      <a:gd name="connsiteY0" fmla="*/ 115546 h 1168571"/>
                      <a:gd name="connsiteX1" fmla="*/ 30864 w 1349955"/>
                      <a:gd name="connsiteY1" fmla="*/ 133266 h 1168571"/>
                      <a:gd name="connsiteX2" fmla="*/ 101935 w 1349955"/>
                      <a:gd name="connsiteY2" fmla="*/ 263704 h 1168571"/>
                      <a:gd name="connsiteX3" fmla="*/ 145689 w 1349955"/>
                      <a:gd name="connsiteY3" fmla="*/ 1084664 h 1168571"/>
                      <a:gd name="connsiteX4" fmla="*/ 157623 w 1349955"/>
                      <a:gd name="connsiteY4" fmla="*/ 1153365 h 1168571"/>
                      <a:gd name="connsiteX5" fmla="*/ 501832 w 1349955"/>
                      <a:gd name="connsiteY5" fmla="*/ 1136083 h 1168571"/>
                      <a:gd name="connsiteX6" fmla="*/ 543933 w 1349955"/>
                      <a:gd name="connsiteY6" fmla="*/ 1145171 h 1168571"/>
                      <a:gd name="connsiteX7" fmla="*/ 647445 w 1349955"/>
                      <a:gd name="connsiteY7" fmla="*/ 183772 h 1168571"/>
                      <a:gd name="connsiteX8" fmla="*/ 1349955 w 1349955"/>
                      <a:gd name="connsiteY8" fmla="*/ 1835 h 1168571"/>
                      <a:gd name="connsiteX0" fmla="*/ 725390 w 1349955"/>
                      <a:gd name="connsiteY0" fmla="*/ 115546 h 1168571"/>
                      <a:gd name="connsiteX1" fmla="*/ 30864 w 1349955"/>
                      <a:gd name="connsiteY1" fmla="*/ 133266 h 1168571"/>
                      <a:gd name="connsiteX2" fmla="*/ 101935 w 1349955"/>
                      <a:gd name="connsiteY2" fmla="*/ 263704 h 1168571"/>
                      <a:gd name="connsiteX3" fmla="*/ 145689 w 1349955"/>
                      <a:gd name="connsiteY3" fmla="*/ 1084664 h 1168571"/>
                      <a:gd name="connsiteX4" fmla="*/ 157623 w 1349955"/>
                      <a:gd name="connsiteY4" fmla="*/ 1153365 h 1168571"/>
                      <a:gd name="connsiteX5" fmla="*/ 501832 w 1349955"/>
                      <a:gd name="connsiteY5" fmla="*/ 1136083 h 1168571"/>
                      <a:gd name="connsiteX6" fmla="*/ 543933 w 1349955"/>
                      <a:gd name="connsiteY6" fmla="*/ 1145171 h 1168571"/>
                      <a:gd name="connsiteX7" fmla="*/ 647445 w 1349955"/>
                      <a:gd name="connsiteY7" fmla="*/ 183772 h 1168571"/>
                      <a:gd name="connsiteX8" fmla="*/ 1349955 w 1349955"/>
                      <a:gd name="connsiteY8" fmla="*/ 1835 h 1168571"/>
                      <a:gd name="connsiteX0" fmla="*/ 696521 w 1321086"/>
                      <a:gd name="connsiteY0" fmla="*/ 115546 h 1168571"/>
                      <a:gd name="connsiteX1" fmla="*/ 1995 w 1321086"/>
                      <a:gd name="connsiteY1" fmla="*/ 133266 h 1168571"/>
                      <a:gd name="connsiteX2" fmla="*/ 73066 w 1321086"/>
                      <a:gd name="connsiteY2" fmla="*/ 263704 h 1168571"/>
                      <a:gd name="connsiteX3" fmla="*/ 116820 w 1321086"/>
                      <a:gd name="connsiteY3" fmla="*/ 1084664 h 1168571"/>
                      <a:gd name="connsiteX4" fmla="*/ 128754 w 1321086"/>
                      <a:gd name="connsiteY4" fmla="*/ 1153365 h 1168571"/>
                      <a:gd name="connsiteX5" fmla="*/ 472963 w 1321086"/>
                      <a:gd name="connsiteY5" fmla="*/ 1136083 h 1168571"/>
                      <a:gd name="connsiteX6" fmla="*/ 515064 w 1321086"/>
                      <a:gd name="connsiteY6" fmla="*/ 1145171 h 1168571"/>
                      <a:gd name="connsiteX7" fmla="*/ 618576 w 1321086"/>
                      <a:gd name="connsiteY7" fmla="*/ 183772 h 1168571"/>
                      <a:gd name="connsiteX8" fmla="*/ 1321086 w 1321086"/>
                      <a:gd name="connsiteY8" fmla="*/ 1835 h 1168571"/>
                      <a:gd name="connsiteX0" fmla="*/ 698998 w 1323563"/>
                      <a:gd name="connsiteY0" fmla="*/ 115546 h 1168571"/>
                      <a:gd name="connsiteX1" fmla="*/ 4472 w 1323563"/>
                      <a:gd name="connsiteY1" fmla="*/ 133266 h 1168571"/>
                      <a:gd name="connsiteX2" fmla="*/ 75543 w 1323563"/>
                      <a:gd name="connsiteY2" fmla="*/ 263704 h 1168571"/>
                      <a:gd name="connsiteX3" fmla="*/ 119297 w 1323563"/>
                      <a:gd name="connsiteY3" fmla="*/ 1084664 h 1168571"/>
                      <a:gd name="connsiteX4" fmla="*/ 131231 w 1323563"/>
                      <a:gd name="connsiteY4" fmla="*/ 1153365 h 1168571"/>
                      <a:gd name="connsiteX5" fmla="*/ 475440 w 1323563"/>
                      <a:gd name="connsiteY5" fmla="*/ 1136083 h 1168571"/>
                      <a:gd name="connsiteX6" fmla="*/ 517541 w 1323563"/>
                      <a:gd name="connsiteY6" fmla="*/ 1145171 h 1168571"/>
                      <a:gd name="connsiteX7" fmla="*/ 621053 w 1323563"/>
                      <a:gd name="connsiteY7" fmla="*/ 183772 h 1168571"/>
                      <a:gd name="connsiteX8" fmla="*/ 1323563 w 1323563"/>
                      <a:gd name="connsiteY8" fmla="*/ 1835 h 1168571"/>
                      <a:gd name="connsiteX0" fmla="*/ 698998 w 698998"/>
                      <a:gd name="connsiteY0" fmla="*/ 0 h 1053025"/>
                      <a:gd name="connsiteX1" fmla="*/ 4472 w 698998"/>
                      <a:gd name="connsiteY1" fmla="*/ 17720 h 1053025"/>
                      <a:gd name="connsiteX2" fmla="*/ 75543 w 698998"/>
                      <a:gd name="connsiteY2" fmla="*/ 148158 h 1053025"/>
                      <a:gd name="connsiteX3" fmla="*/ 119297 w 698998"/>
                      <a:gd name="connsiteY3" fmla="*/ 969118 h 1053025"/>
                      <a:gd name="connsiteX4" fmla="*/ 131231 w 698998"/>
                      <a:gd name="connsiteY4" fmla="*/ 1037819 h 1053025"/>
                      <a:gd name="connsiteX5" fmla="*/ 475440 w 698998"/>
                      <a:gd name="connsiteY5" fmla="*/ 1020537 h 1053025"/>
                      <a:gd name="connsiteX6" fmla="*/ 517541 w 698998"/>
                      <a:gd name="connsiteY6" fmla="*/ 1029625 h 1053025"/>
                      <a:gd name="connsiteX7" fmla="*/ 621053 w 698998"/>
                      <a:gd name="connsiteY7" fmla="*/ 68226 h 1053025"/>
                      <a:gd name="connsiteX0" fmla="*/ 698998 w 698998"/>
                      <a:gd name="connsiteY0" fmla="*/ 0 h 1121734"/>
                      <a:gd name="connsiteX1" fmla="*/ 4472 w 698998"/>
                      <a:gd name="connsiteY1" fmla="*/ 17720 h 1121734"/>
                      <a:gd name="connsiteX2" fmla="*/ 75543 w 698998"/>
                      <a:gd name="connsiteY2" fmla="*/ 148158 h 1121734"/>
                      <a:gd name="connsiteX3" fmla="*/ 119297 w 698998"/>
                      <a:gd name="connsiteY3" fmla="*/ 969118 h 1121734"/>
                      <a:gd name="connsiteX4" fmla="*/ 131231 w 698998"/>
                      <a:gd name="connsiteY4" fmla="*/ 1037819 h 1121734"/>
                      <a:gd name="connsiteX5" fmla="*/ 324942 w 698998"/>
                      <a:gd name="connsiteY5" fmla="*/ 1120968 h 1121734"/>
                      <a:gd name="connsiteX6" fmla="*/ 517541 w 698998"/>
                      <a:gd name="connsiteY6" fmla="*/ 1029625 h 1121734"/>
                      <a:gd name="connsiteX7" fmla="*/ 621053 w 698998"/>
                      <a:gd name="connsiteY7" fmla="*/ 68226 h 1121734"/>
                      <a:gd name="connsiteX0" fmla="*/ 698998 w 698998"/>
                      <a:gd name="connsiteY0" fmla="*/ 0 h 1121734"/>
                      <a:gd name="connsiteX1" fmla="*/ 4472 w 698998"/>
                      <a:gd name="connsiteY1" fmla="*/ 17720 h 1121734"/>
                      <a:gd name="connsiteX2" fmla="*/ 75543 w 698998"/>
                      <a:gd name="connsiteY2" fmla="*/ 148158 h 1121734"/>
                      <a:gd name="connsiteX3" fmla="*/ 119297 w 698998"/>
                      <a:gd name="connsiteY3" fmla="*/ 969118 h 1121734"/>
                      <a:gd name="connsiteX4" fmla="*/ 131231 w 698998"/>
                      <a:gd name="connsiteY4" fmla="*/ 1037819 h 1121734"/>
                      <a:gd name="connsiteX5" fmla="*/ 324942 w 698998"/>
                      <a:gd name="connsiteY5" fmla="*/ 1120968 h 1121734"/>
                      <a:gd name="connsiteX6" fmla="*/ 517541 w 698998"/>
                      <a:gd name="connsiteY6" fmla="*/ 1029625 h 1121734"/>
                      <a:gd name="connsiteX7" fmla="*/ 621053 w 698998"/>
                      <a:gd name="connsiteY7" fmla="*/ 68226 h 1121734"/>
                      <a:gd name="connsiteX0" fmla="*/ 698998 w 698998"/>
                      <a:gd name="connsiteY0" fmla="*/ 0 h 1121734"/>
                      <a:gd name="connsiteX1" fmla="*/ 4472 w 698998"/>
                      <a:gd name="connsiteY1" fmla="*/ 17720 h 1121734"/>
                      <a:gd name="connsiteX2" fmla="*/ 75543 w 698998"/>
                      <a:gd name="connsiteY2" fmla="*/ 148158 h 1121734"/>
                      <a:gd name="connsiteX3" fmla="*/ 119297 w 698998"/>
                      <a:gd name="connsiteY3" fmla="*/ 969118 h 1121734"/>
                      <a:gd name="connsiteX4" fmla="*/ 131231 w 698998"/>
                      <a:gd name="connsiteY4" fmla="*/ 1037819 h 1121734"/>
                      <a:gd name="connsiteX5" fmla="*/ 386510 w 698998"/>
                      <a:gd name="connsiteY5" fmla="*/ 1120968 h 1121734"/>
                      <a:gd name="connsiteX6" fmla="*/ 517541 w 698998"/>
                      <a:gd name="connsiteY6" fmla="*/ 1029625 h 1121734"/>
                      <a:gd name="connsiteX7" fmla="*/ 621053 w 698998"/>
                      <a:gd name="connsiteY7" fmla="*/ 68226 h 1121734"/>
                      <a:gd name="connsiteX0" fmla="*/ 698998 w 698998"/>
                      <a:gd name="connsiteY0" fmla="*/ 0 h 1121734"/>
                      <a:gd name="connsiteX1" fmla="*/ 4472 w 698998"/>
                      <a:gd name="connsiteY1" fmla="*/ 17720 h 1121734"/>
                      <a:gd name="connsiteX2" fmla="*/ 75543 w 698998"/>
                      <a:gd name="connsiteY2" fmla="*/ 148158 h 1121734"/>
                      <a:gd name="connsiteX3" fmla="*/ 119297 w 698998"/>
                      <a:gd name="connsiteY3" fmla="*/ 969118 h 1121734"/>
                      <a:gd name="connsiteX4" fmla="*/ 131231 w 698998"/>
                      <a:gd name="connsiteY4" fmla="*/ 1037819 h 1121734"/>
                      <a:gd name="connsiteX5" fmla="*/ 331783 w 698998"/>
                      <a:gd name="connsiteY5" fmla="*/ 1120968 h 1121734"/>
                      <a:gd name="connsiteX6" fmla="*/ 517541 w 698998"/>
                      <a:gd name="connsiteY6" fmla="*/ 1029625 h 1121734"/>
                      <a:gd name="connsiteX7" fmla="*/ 621053 w 698998"/>
                      <a:gd name="connsiteY7" fmla="*/ 68226 h 1121734"/>
                      <a:gd name="connsiteX0" fmla="*/ 698998 w 698998"/>
                      <a:gd name="connsiteY0" fmla="*/ 0 h 1133462"/>
                      <a:gd name="connsiteX1" fmla="*/ 4472 w 698998"/>
                      <a:gd name="connsiteY1" fmla="*/ 17720 h 1133462"/>
                      <a:gd name="connsiteX2" fmla="*/ 75543 w 698998"/>
                      <a:gd name="connsiteY2" fmla="*/ 148158 h 1133462"/>
                      <a:gd name="connsiteX3" fmla="*/ 119297 w 698998"/>
                      <a:gd name="connsiteY3" fmla="*/ 969118 h 1133462"/>
                      <a:gd name="connsiteX4" fmla="*/ 131231 w 698998"/>
                      <a:gd name="connsiteY4" fmla="*/ 1037819 h 1133462"/>
                      <a:gd name="connsiteX5" fmla="*/ 318102 w 698998"/>
                      <a:gd name="connsiteY5" fmla="*/ 1132783 h 1133462"/>
                      <a:gd name="connsiteX6" fmla="*/ 517541 w 698998"/>
                      <a:gd name="connsiteY6" fmla="*/ 1029625 h 1133462"/>
                      <a:gd name="connsiteX7" fmla="*/ 621053 w 698998"/>
                      <a:gd name="connsiteY7" fmla="*/ 68226 h 1133462"/>
                      <a:gd name="connsiteX0" fmla="*/ 698998 w 698998"/>
                      <a:gd name="connsiteY0" fmla="*/ 0 h 1132783"/>
                      <a:gd name="connsiteX1" fmla="*/ 4472 w 698998"/>
                      <a:gd name="connsiteY1" fmla="*/ 17720 h 1132783"/>
                      <a:gd name="connsiteX2" fmla="*/ 75543 w 698998"/>
                      <a:gd name="connsiteY2" fmla="*/ 148158 h 1132783"/>
                      <a:gd name="connsiteX3" fmla="*/ 119297 w 698998"/>
                      <a:gd name="connsiteY3" fmla="*/ 969118 h 1132783"/>
                      <a:gd name="connsiteX4" fmla="*/ 131231 w 698998"/>
                      <a:gd name="connsiteY4" fmla="*/ 1037819 h 1132783"/>
                      <a:gd name="connsiteX5" fmla="*/ 318102 w 698998"/>
                      <a:gd name="connsiteY5" fmla="*/ 1132783 h 1132783"/>
                      <a:gd name="connsiteX6" fmla="*/ 517541 w 698998"/>
                      <a:gd name="connsiteY6" fmla="*/ 1029625 h 1132783"/>
                      <a:gd name="connsiteX7" fmla="*/ 621053 w 698998"/>
                      <a:gd name="connsiteY7" fmla="*/ 68226 h 1132783"/>
                      <a:gd name="connsiteX0" fmla="*/ 698998 w 698998"/>
                      <a:gd name="connsiteY0" fmla="*/ 0 h 1109153"/>
                      <a:gd name="connsiteX1" fmla="*/ 4472 w 698998"/>
                      <a:gd name="connsiteY1" fmla="*/ 17720 h 1109153"/>
                      <a:gd name="connsiteX2" fmla="*/ 75543 w 698998"/>
                      <a:gd name="connsiteY2" fmla="*/ 148158 h 1109153"/>
                      <a:gd name="connsiteX3" fmla="*/ 119297 w 698998"/>
                      <a:gd name="connsiteY3" fmla="*/ 969118 h 1109153"/>
                      <a:gd name="connsiteX4" fmla="*/ 131231 w 698998"/>
                      <a:gd name="connsiteY4" fmla="*/ 1037819 h 1109153"/>
                      <a:gd name="connsiteX5" fmla="*/ 324942 w 698998"/>
                      <a:gd name="connsiteY5" fmla="*/ 1109153 h 1109153"/>
                      <a:gd name="connsiteX6" fmla="*/ 517541 w 698998"/>
                      <a:gd name="connsiteY6" fmla="*/ 1029625 h 1109153"/>
                      <a:gd name="connsiteX7" fmla="*/ 621053 w 698998"/>
                      <a:gd name="connsiteY7" fmla="*/ 68226 h 1109153"/>
                      <a:gd name="connsiteX0" fmla="*/ 698998 w 698998"/>
                      <a:gd name="connsiteY0" fmla="*/ 0 h 1109153"/>
                      <a:gd name="connsiteX1" fmla="*/ 4472 w 698998"/>
                      <a:gd name="connsiteY1" fmla="*/ 17720 h 1109153"/>
                      <a:gd name="connsiteX2" fmla="*/ 75543 w 698998"/>
                      <a:gd name="connsiteY2" fmla="*/ 148158 h 1109153"/>
                      <a:gd name="connsiteX3" fmla="*/ 141452 w 698998"/>
                      <a:gd name="connsiteY3" fmla="*/ 981873 h 1109153"/>
                      <a:gd name="connsiteX4" fmla="*/ 131231 w 698998"/>
                      <a:gd name="connsiteY4" fmla="*/ 1037819 h 1109153"/>
                      <a:gd name="connsiteX5" fmla="*/ 324942 w 698998"/>
                      <a:gd name="connsiteY5" fmla="*/ 1109153 h 1109153"/>
                      <a:gd name="connsiteX6" fmla="*/ 517541 w 698998"/>
                      <a:gd name="connsiteY6" fmla="*/ 1029625 h 1109153"/>
                      <a:gd name="connsiteX7" fmla="*/ 621053 w 698998"/>
                      <a:gd name="connsiteY7" fmla="*/ 68226 h 1109153"/>
                      <a:gd name="connsiteX0" fmla="*/ 698998 w 698998"/>
                      <a:gd name="connsiteY0" fmla="*/ 0 h 1109900"/>
                      <a:gd name="connsiteX1" fmla="*/ 4472 w 698998"/>
                      <a:gd name="connsiteY1" fmla="*/ 17720 h 1109900"/>
                      <a:gd name="connsiteX2" fmla="*/ 75543 w 698998"/>
                      <a:gd name="connsiteY2" fmla="*/ 148158 h 1109900"/>
                      <a:gd name="connsiteX3" fmla="*/ 141452 w 698998"/>
                      <a:gd name="connsiteY3" fmla="*/ 981873 h 1109900"/>
                      <a:gd name="connsiteX4" fmla="*/ 131231 w 698998"/>
                      <a:gd name="connsiteY4" fmla="*/ 1037819 h 1109900"/>
                      <a:gd name="connsiteX5" fmla="*/ 188873 w 698998"/>
                      <a:gd name="connsiteY5" fmla="*/ 1067739 h 1109900"/>
                      <a:gd name="connsiteX6" fmla="*/ 324942 w 698998"/>
                      <a:gd name="connsiteY6" fmla="*/ 1109153 h 1109900"/>
                      <a:gd name="connsiteX7" fmla="*/ 517541 w 698998"/>
                      <a:gd name="connsiteY7" fmla="*/ 1029625 h 1109900"/>
                      <a:gd name="connsiteX8" fmla="*/ 621053 w 698998"/>
                      <a:gd name="connsiteY8" fmla="*/ 68226 h 1109900"/>
                      <a:gd name="connsiteX0" fmla="*/ 698998 w 698998"/>
                      <a:gd name="connsiteY0" fmla="*/ 0 h 1110128"/>
                      <a:gd name="connsiteX1" fmla="*/ 4472 w 698998"/>
                      <a:gd name="connsiteY1" fmla="*/ 17720 h 1110128"/>
                      <a:gd name="connsiteX2" fmla="*/ 75543 w 698998"/>
                      <a:gd name="connsiteY2" fmla="*/ 148158 h 1110128"/>
                      <a:gd name="connsiteX3" fmla="*/ 141452 w 698998"/>
                      <a:gd name="connsiteY3" fmla="*/ 981873 h 1110128"/>
                      <a:gd name="connsiteX4" fmla="*/ 131231 w 698998"/>
                      <a:gd name="connsiteY4" fmla="*/ 1037819 h 1110128"/>
                      <a:gd name="connsiteX5" fmla="*/ 177796 w 698998"/>
                      <a:gd name="connsiteY5" fmla="*/ 1077306 h 1110128"/>
                      <a:gd name="connsiteX6" fmla="*/ 324942 w 698998"/>
                      <a:gd name="connsiteY6" fmla="*/ 1109153 h 1110128"/>
                      <a:gd name="connsiteX7" fmla="*/ 517541 w 698998"/>
                      <a:gd name="connsiteY7" fmla="*/ 1029625 h 1110128"/>
                      <a:gd name="connsiteX8" fmla="*/ 621053 w 698998"/>
                      <a:gd name="connsiteY8" fmla="*/ 68226 h 1110128"/>
                      <a:gd name="connsiteX0" fmla="*/ 698998 w 698998"/>
                      <a:gd name="connsiteY0" fmla="*/ 0 h 1110128"/>
                      <a:gd name="connsiteX1" fmla="*/ 4472 w 698998"/>
                      <a:gd name="connsiteY1" fmla="*/ 17720 h 1110128"/>
                      <a:gd name="connsiteX2" fmla="*/ 75543 w 698998"/>
                      <a:gd name="connsiteY2" fmla="*/ 148158 h 1110128"/>
                      <a:gd name="connsiteX3" fmla="*/ 141452 w 698998"/>
                      <a:gd name="connsiteY3" fmla="*/ 981873 h 1110128"/>
                      <a:gd name="connsiteX4" fmla="*/ 138616 w 698998"/>
                      <a:gd name="connsiteY4" fmla="*/ 1037819 h 1110128"/>
                      <a:gd name="connsiteX5" fmla="*/ 177796 w 698998"/>
                      <a:gd name="connsiteY5" fmla="*/ 1077306 h 1110128"/>
                      <a:gd name="connsiteX6" fmla="*/ 324942 w 698998"/>
                      <a:gd name="connsiteY6" fmla="*/ 1109153 h 1110128"/>
                      <a:gd name="connsiteX7" fmla="*/ 517541 w 698998"/>
                      <a:gd name="connsiteY7" fmla="*/ 1029625 h 1110128"/>
                      <a:gd name="connsiteX8" fmla="*/ 621053 w 698998"/>
                      <a:gd name="connsiteY8" fmla="*/ 68226 h 1110128"/>
                      <a:gd name="connsiteX0" fmla="*/ 698998 w 698998"/>
                      <a:gd name="connsiteY0" fmla="*/ 0 h 1111433"/>
                      <a:gd name="connsiteX1" fmla="*/ 4472 w 698998"/>
                      <a:gd name="connsiteY1" fmla="*/ 17720 h 1111433"/>
                      <a:gd name="connsiteX2" fmla="*/ 75543 w 698998"/>
                      <a:gd name="connsiteY2" fmla="*/ 148158 h 1111433"/>
                      <a:gd name="connsiteX3" fmla="*/ 141452 w 698998"/>
                      <a:gd name="connsiteY3" fmla="*/ 981873 h 1111433"/>
                      <a:gd name="connsiteX4" fmla="*/ 138616 w 698998"/>
                      <a:gd name="connsiteY4" fmla="*/ 1037819 h 1111433"/>
                      <a:gd name="connsiteX5" fmla="*/ 177796 w 698998"/>
                      <a:gd name="connsiteY5" fmla="*/ 1077306 h 1111433"/>
                      <a:gd name="connsiteX6" fmla="*/ 238753 w 698998"/>
                      <a:gd name="connsiteY6" fmla="*/ 1088752 h 1111433"/>
                      <a:gd name="connsiteX7" fmla="*/ 324942 w 698998"/>
                      <a:gd name="connsiteY7" fmla="*/ 1109153 h 1111433"/>
                      <a:gd name="connsiteX8" fmla="*/ 517541 w 698998"/>
                      <a:gd name="connsiteY8" fmla="*/ 1029625 h 1111433"/>
                      <a:gd name="connsiteX9" fmla="*/ 621053 w 698998"/>
                      <a:gd name="connsiteY9" fmla="*/ 68226 h 1111433"/>
                      <a:gd name="connsiteX0" fmla="*/ 698998 w 698998"/>
                      <a:gd name="connsiteY0" fmla="*/ 0 h 1235220"/>
                      <a:gd name="connsiteX1" fmla="*/ 4472 w 698998"/>
                      <a:gd name="connsiteY1" fmla="*/ 17720 h 1235220"/>
                      <a:gd name="connsiteX2" fmla="*/ 75543 w 698998"/>
                      <a:gd name="connsiteY2" fmla="*/ 148158 h 1235220"/>
                      <a:gd name="connsiteX3" fmla="*/ 141452 w 698998"/>
                      <a:gd name="connsiteY3" fmla="*/ 981873 h 1235220"/>
                      <a:gd name="connsiteX4" fmla="*/ 138616 w 698998"/>
                      <a:gd name="connsiteY4" fmla="*/ 1037819 h 1235220"/>
                      <a:gd name="connsiteX5" fmla="*/ 86556 w 698998"/>
                      <a:gd name="connsiteY5" fmla="*/ 1234894 h 1235220"/>
                      <a:gd name="connsiteX6" fmla="*/ 238753 w 698998"/>
                      <a:gd name="connsiteY6" fmla="*/ 1088752 h 1235220"/>
                      <a:gd name="connsiteX7" fmla="*/ 324942 w 698998"/>
                      <a:gd name="connsiteY7" fmla="*/ 1109153 h 1235220"/>
                      <a:gd name="connsiteX8" fmla="*/ 517541 w 698998"/>
                      <a:gd name="connsiteY8" fmla="*/ 1029625 h 1235220"/>
                      <a:gd name="connsiteX9" fmla="*/ 621053 w 698998"/>
                      <a:gd name="connsiteY9" fmla="*/ 68226 h 1235220"/>
                      <a:gd name="connsiteX0" fmla="*/ 698998 w 698998"/>
                      <a:gd name="connsiteY0" fmla="*/ 0 h 1237034"/>
                      <a:gd name="connsiteX1" fmla="*/ 4472 w 698998"/>
                      <a:gd name="connsiteY1" fmla="*/ 17720 h 1237034"/>
                      <a:gd name="connsiteX2" fmla="*/ 75543 w 698998"/>
                      <a:gd name="connsiteY2" fmla="*/ 148158 h 1237034"/>
                      <a:gd name="connsiteX3" fmla="*/ 141452 w 698998"/>
                      <a:gd name="connsiteY3" fmla="*/ 981873 h 1237034"/>
                      <a:gd name="connsiteX4" fmla="*/ 138616 w 698998"/>
                      <a:gd name="connsiteY4" fmla="*/ 1037819 h 1237034"/>
                      <a:gd name="connsiteX5" fmla="*/ 86556 w 698998"/>
                      <a:gd name="connsiteY5" fmla="*/ 1234894 h 1237034"/>
                      <a:gd name="connsiteX6" fmla="*/ 177926 w 698998"/>
                      <a:gd name="connsiteY6" fmla="*/ 1228831 h 1237034"/>
                      <a:gd name="connsiteX7" fmla="*/ 324942 w 698998"/>
                      <a:gd name="connsiteY7" fmla="*/ 1109153 h 1237034"/>
                      <a:gd name="connsiteX8" fmla="*/ 517541 w 698998"/>
                      <a:gd name="connsiteY8" fmla="*/ 1029625 h 1237034"/>
                      <a:gd name="connsiteX9" fmla="*/ 621053 w 698998"/>
                      <a:gd name="connsiteY9" fmla="*/ 68226 h 1237034"/>
                      <a:gd name="connsiteX0" fmla="*/ 698998 w 698998"/>
                      <a:gd name="connsiteY0" fmla="*/ 0 h 1268219"/>
                      <a:gd name="connsiteX1" fmla="*/ 4472 w 698998"/>
                      <a:gd name="connsiteY1" fmla="*/ 17720 h 1268219"/>
                      <a:gd name="connsiteX2" fmla="*/ 75543 w 698998"/>
                      <a:gd name="connsiteY2" fmla="*/ 148158 h 1268219"/>
                      <a:gd name="connsiteX3" fmla="*/ 141452 w 698998"/>
                      <a:gd name="connsiteY3" fmla="*/ 981873 h 1268219"/>
                      <a:gd name="connsiteX4" fmla="*/ 138616 w 698998"/>
                      <a:gd name="connsiteY4" fmla="*/ 1037819 h 1268219"/>
                      <a:gd name="connsiteX5" fmla="*/ 86556 w 698998"/>
                      <a:gd name="connsiteY5" fmla="*/ 1234894 h 1268219"/>
                      <a:gd name="connsiteX6" fmla="*/ 177926 w 698998"/>
                      <a:gd name="connsiteY6" fmla="*/ 1228831 h 1268219"/>
                      <a:gd name="connsiteX7" fmla="*/ 248909 w 698998"/>
                      <a:gd name="connsiteY7" fmla="*/ 1266741 h 1268219"/>
                      <a:gd name="connsiteX8" fmla="*/ 517541 w 698998"/>
                      <a:gd name="connsiteY8" fmla="*/ 1029625 h 1268219"/>
                      <a:gd name="connsiteX9" fmla="*/ 621053 w 698998"/>
                      <a:gd name="connsiteY9" fmla="*/ 68226 h 1268219"/>
                      <a:gd name="connsiteX0" fmla="*/ 698998 w 698998"/>
                      <a:gd name="connsiteY0" fmla="*/ 0 h 1266998"/>
                      <a:gd name="connsiteX1" fmla="*/ 4472 w 698998"/>
                      <a:gd name="connsiteY1" fmla="*/ 17720 h 1266998"/>
                      <a:gd name="connsiteX2" fmla="*/ 75543 w 698998"/>
                      <a:gd name="connsiteY2" fmla="*/ 148158 h 1266998"/>
                      <a:gd name="connsiteX3" fmla="*/ 141452 w 698998"/>
                      <a:gd name="connsiteY3" fmla="*/ 981873 h 1266998"/>
                      <a:gd name="connsiteX4" fmla="*/ 138616 w 698998"/>
                      <a:gd name="connsiteY4" fmla="*/ 1037819 h 1266998"/>
                      <a:gd name="connsiteX5" fmla="*/ 86556 w 698998"/>
                      <a:gd name="connsiteY5" fmla="*/ 1234894 h 1266998"/>
                      <a:gd name="connsiteX6" fmla="*/ 177926 w 698998"/>
                      <a:gd name="connsiteY6" fmla="*/ 1228831 h 1266998"/>
                      <a:gd name="connsiteX7" fmla="*/ 248909 w 698998"/>
                      <a:gd name="connsiteY7" fmla="*/ 1266741 h 1266998"/>
                      <a:gd name="connsiteX8" fmla="*/ 380682 w 698998"/>
                      <a:gd name="connsiteY8" fmla="*/ 1206943 h 1266998"/>
                      <a:gd name="connsiteX9" fmla="*/ 517541 w 698998"/>
                      <a:gd name="connsiteY9" fmla="*/ 1029625 h 1266998"/>
                      <a:gd name="connsiteX10" fmla="*/ 621053 w 698998"/>
                      <a:gd name="connsiteY10" fmla="*/ 68226 h 1266998"/>
                      <a:gd name="connsiteX0" fmla="*/ 698998 w 698998"/>
                      <a:gd name="connsiteY0" fmla="*/ 0 h 1275218"/>
                      <a:gd name="connsiteX1" fmla="*/ 4472 w 698998"/>
                      <a:gd name="connsiteY1" fmla="*/ 17720 h 1275218"/>
                      <a:gd name="connsiteX2" fmla="*/ 75543 w 698998"/>
                      <a:gd name="connsiteY2" fmla="*/ 148158 h 1275218"/>
                      <a:gd name="connsiteX3" fmla="*/ 141452 w 698998"/>
                      <a:gd name="connsiteY3" fmla="*/ 981873 h 1275218"/>
                      <a:gd name="connsiteX4" fmla="*/ 138616 w 698998"/>
                      <a:gd name="connsiteY4" fmla="*/ 1037819 h 1275218"/>
                      <a:gd name="connsiteX5" fmla="*/ 86556 w 698998"/>
                      <a:gd name="connsiteY5" fmla="*/ 1234894 h 1275218"/>
                      <a:gd name="connsiteX6" fmla="*/ 177926 w 698998"/>
                      <a:gd name="connsiteY6" fmla="*/ 1228831 h 1275218"/>
                      <a:gd name="connsiteX7" fmla="*/ 248909 w 698998"/>
                      <a:gd name="connsiteY7" fmla="*/ 1266741 h 1275218"/>
                      <a:gd name="connsiteX8" fmla="*/ 299581 w 698998"/>
                      <a:gd name="connsiteY8" fmla="*/ 1255095 h 1275218"/>
                      <a:gd name="connsiteX9" fmla="*/ 517541 w 698998"/>
                      <a:gd name="connsiteY9" fmla="*/ 1029625 h 1275218"/>
                      <a:gd name="connsiteX10" fmla="*/ 621053 w 698998"/>
                      <a:gd name="connsiteY10" fmla="*/ 68226 h 1275218"/>
                      <a:gd name="connsiteX0" fmla="*/ 698998 w 698998"/>
                      <a:gd name="connsiteY0" fmla="*/ 0 h 1266998"/>
                      <a:gd name="connsiteX1" fmla="*/ 4472 w 698998"/>
                      <a:gd name="connsiteY1" fmla="*/ 17720 h 1266998"/>
                      <a:gd name="connsiteX2" fmla="*/ 75543 w 698998"/>
                      <a:gd name="connsiteY2" fmla="*/ 148158 h 1266998"/>
                      <a:gd name="connsiteX3" fmla="*/ 141452 w 698998"/>
                      <a:gd name="connsiteY3" fmla="*/ 981873 h 1266998"/>
                      <a:gd name="connsiteX4" fmla="*/ 138616 w 698998"/>
                      <a:gd name="connsiteY4" fmla="*/ 1037819 h 1266998"/>
                      <a:gd name="connsiteX5" fmla="*/ 86556 w 698998"/>
                      <a:gd name="connsiteY5" fmla="*/ 1234894 h 1266998"/>
                      <a:gd name="connsiteX6" fmla="*/ 177926 w 698998"/>
                      <a:gd name="connsiteY6" fmla="*/ 1228831 h 1266998"/>
                      <a:gd name="connsiteX7" fmla="*/ 248909 w 698998"/>
                      <a:gd name="connsiteY7" fmla="*/ 1266741 h 1266998"/>
                      <a:gd name="connsiteX8" fmla="*/ 299581 w 698998"/>
                      <a:gd name="connsiteY8" fmla="*/ 1255095 h 1266998"/>
                      <a:gd name="connsiteX9" fmla="*/ 416164 w 698998"/>
                      <a:gd name="connsiteY9" fmla="*/ 1189433 h 1266998"/>
                      <a:gd name="connsiteX10" fmla="*/ 517541 w 698998"/>
                      <a:gd name="connsiteY10" fmla="*/ 1029625 h 1266998"/>
                      <a:gd name="connsiteX11" fmla="*/ 621053 w 698998"/>
                      <a:gd name="connsiteY11" fmla="*/ 68226 h 1266998"/>
                      <a:gd name="connsiteX0" fmla="*/ 698998 w 698998"/>
                      <a:gd name="connsiteY0" fmla="*/ 0 h 1276524"/>
                      <a:gd name="connsiteX1" fmla="*/ 4472 w 698998"/>
                      <a:gd name="connsiteY1" fmla="*/ 17720 h 1276524"/>
                      <a:gd name="connsiteX2" fmla="*/ 75543 w 698998"/>
                      <a:gd name="connsiteY2" fmla="*/ 148158 h 1276524"/>
                      <a:gd name="connsiteX3" fmla="*/ 141452 w 698998"/>
                      <a:gd name="connsiteY3" fmla="*/ 981873 h 1276524"/>
                      <a:gd name="connsiteX4" fmla="*/ 138616 w 698998"/>
                      <a:gd name="connsiteY4" fmla="*/ 1037819 h 1276524"/>
                      <a:gd name="connsiteX5" fmla="*/ 86556 w 698998"/>
                      <a:gd name="connsiteY5" fmla="*/ 1234894 h 1276524"/>
                      <a:gd name="connsiteX6" fmla="*/ 177926 w 698998"/>
                      <a:gd name="connsiteY6" fmla="*/ 1228831 h 1276524"/>
                      <a:gd name="connsiteX7" fmla="*/ 248909 w 698998"/>
                      <a:gd name="connsiteY7" fmla="*/ 1266741 h 1276524"/>
                      <a:gd name="connsiteX8" fmla="*/ 299581 w 698998"/>
                      <a:gd name="connsiteY8" fmla="*/ 1255095 h 1276524"/>
                      <a:gd name="connsiteX9" fmla="*/ 380682 w 698998"/>
                      <a:gd name="connsiteY9" fmla="*/ 1263850 h 1276524"/>
                      <a:gd name="connsiteX10" fmla="*/ 517541 w 698998"/>
                      <a:gd name="connsiteY10" fmla="*/ 1029625 h 1276524"/>
                      <a:gd name="connsiteX11" fmla="*/ 621053 w 698998"/>
                      <a:gd name="connsiteY11" fmla="*/ 68226 h 1276524"/>
                      <a:gd name="connsiteX0" fmla="*/ 698998 w 698998"/>
                      <a:gd name="connsiteY0" fmla="*/ 0 h 1266998"/>
                      <a:gd name="connsiteX1" fmla="*/ 4472 w 698998"/>
                      <a:gd name="connsiteY1" fmla="*/ 17720 h 1266998"/>
                      <a:gd name="connsiteX2" fmla="*/ 75543 w 698998"/>
                      <a:gd name="connsiteY2" fmla="*/ 148158 h 1266998"/>
                      <a:gd name="connsiteX3" fmla="*/ 141452 w 698998"/>
                      <a:gd name="connsiteY3" fmla="*/ 981873 h 1266998"/>
                      <a:gd name="connsiteX4" fmla="*/ 138616 w 698998"/>
                      <a:gd name="connsiteY4" fmla="*/ 1037819 h 1266998"/>
                      <a:gd name="connsiteX5" fmla="*/ 86556 w 698998"/>
                      <a:gd name="connsiteY5" fmla="*/ 1234894 h 1266998"/>
                      <a:gd name="connsiteX6" fmla="*/ 177926 w 698998"/>
                      <a:gd name="connsiteY6" fmla="*/ 1228831 h 1266998"/>
                      <a:gd name="connsiteX7" fmla="*/ 248909 w 698998"/>
                      <a:gd name="connsiteY7" fmla="*/ 1266741 h 1266998"/>
                      <a:gd name="connsiteX8" fmla="*/ 299581 w 698998"/>
                      <a:gd name="connsiteY8" fmla="*/ 1255095 h 1266998"/>
                      <a:gd name="connsiteX9" fmla="*/ 380682 w 698998"/>
                      <a:gd name="connsiteY9" fmla="*/ 1263850 h 1266998"/>
                      <a:gd name="connsiteX10" fmla="*/ 461783 w 698998"/>
                      <a:gd name="connsiteY10" fmla="*/ 1180678 h 1266998"/>
                      <a:gd name="connsiteX11" fmla="*/ 517541 w 698998"/>
                      <a:gd name="connsiteY11" fmla="*/ 1029625 h 1266998"/>
                      <a:gd name="connsiteX12" fmla="*/ 621053 w 698998"/>
                      <a:gd name="connsiteY12" fmla="*/ 68226 h 1266998"/>
                      <a:gd name="connsiteX0" fmla="*/ 698998 w 698998"/>
                      <a:gd name="connsiteY0" fmla="*/ 0 h 1266998"/>
                      <a:gd name="connsiteX1" fmla="*/ 4472 w 698998"/>
                      <a:gd name="connsiteY1" fmla="*/ 17720 h 1266998"/>
                      <a:gd name="connsiteX2" fmla="*/ 75543 w 698998"/>
                      <a:gd name="connsiteY2" fmla="*/ 148158 h 1266998"/>
                      <a:gd name="connsiteX3" fmla="*/ 141452 w 698998"/>
                      <a:gd name="connsiteY3" fmla="*/ 981873 h 1266998"/>
                      <a:gd name="connsiteX4" fmla="*/ 138616 w 698998"/>
                      <a:gd name="connsiteY4" fmla="*/ 1037819 h 1266998"/>
                      <a:gd name="connsiteX5" fmla="*/ 86556 w 698998"/>
                      <a:gd name="connsiteY5" fmla="*/ 1234894 h 1266998"/>
                      <a:gd name="connsiteX6" fmla="*/ 177926 w 698998"/>
                      <a:gd name="connsiteY6" fmla="*/ 1228831 h 1266998"/>
                      <a:gd name="connsiteX7" fmla="*/ 248909 w 698998"/>
                      <a:gd name="connsiteY7" fmla="*/ 1266741 h 1266998"/>
                      <a:gd name="connsiteX8" fmla="*/ 299581 w 698998"/>
                      <a:gd name="connsiteY8" fmla="*/ 1255095 h 1266998"/>
                      <a:gd name="connsiteX9" fmla="*/ 380682 w 698998"/>
                      <a:gd name="connsiteY9" fmla="*/ 1263850 h 1266998"/>
                      <a:gd name="connsiteX10" fmla="*/ 502335 w 698998"/>
                      <a:gd name="connsiteY10" fmla="*/ 1220075 h 1266998"/>
                      <a:gd name="connsiteX11" fmla="*/ 517541 w 698998"/>
                      <a:gd name="connsiteY11" fmla="*/ 1029625 h 1266998"/>
                      <a:gd name="connsiteX12" fmla="*/ 621053 w 698998"/>
                      <a:gd name="connsiteY12" fmla="*/ 68226 h 1266998"/>
                      <a:gd name="connsiteX0" fmla="*/ 698998 w 698998"/>
                      <a:gd name="connsiteY0" fmla="*/ 0 h 1266998"/>
                      <a:gd name="connsiteX1" fmla="*/ 4472 w 698998"/>
                      <a:gd name="connsiteY1" fmla="*/ 17720 h 1266998"/>
                      <a:gd name="connsiteX2" fmla="*/ 75543 w 698998"/>
                      <a:gd name="connsiteY2" fmla="*/ 148158 h 1266998"/>
                      <a:gd name="connsiteX3" fmla="*/ 141452 w 698998"/>
                      <a:gd name="connsiteY3" fmla="*/ 981873 h 1266998"/>
                      <a:gd name="connsiteX4" fmla="*/ 138616 w 698998"/>
                      <a:gd name="connsiteY4" fmla="*/ 1037819 h 1266998"/>
                      <a:gd name="connsiteX5" fmla="*/ 86556 w 698998"/>
                      <a:gd name="connsiteY5" fmla="*/ 1234894 h 1266998"/>
                      <a:gd name="connsiteX6" fmla="*/ 177926 w 698998"/>
                      <a:gd name="connsiteY6" fmla="*/ 1228831 h 1266998"/>
                      <a:gd name="connsiteX7" fmla="*/ 248909 w 698998"/>
                      <a:gd name="connsiteY7" fmla="*/ 1266741 h 1266998"/>
                      <a:gd name="connsiteX8" fmla="*/ 299581 w 698998"/>
                      <a:gd name="connsiteY8" fmla="*/ 1255095 h 1266998"/>
                      <a:gd name="connsiteX9" fmla="*/ 380682 w 698998"/>
                      <a:gd name="connsiteY9" fmla="*/ 1263850 h 1266998"/>
                      <a:gd name="connsiteX10" fmla="*/ 533345 w 698998"/>
                      <a:gd name="connsiteY10" fmla="*/ 1056049 h 1266998"/>
                      <a:gd name="connsiteX11" fmla="*/ 517541 w 698998"/>
                      <a:gd name="connsiteY11" fmla="*/ 1029625 h 1266998"/>
                      <a:gd name="connsiteX12" fmla="*/ 621053 w 698998"/>
                      <a:gd name="connsiteY12" fmla="*/ 68226 h 1266998"/>
                      <a:gd name="connsiteX0" fmla="*/ 698998 w 698998"/>
                      <a:gd name="connsiteY0" fmla="*/ 0 h 1266998"/>
                      <a:gd name="connsiteX1" fmla="*/ 4472 w 698998"/>
                      <a:gd name="connsiteY1" fmla="*/ 17720 h 1266998"/>
                      <a:gd name="connsiteX2" fmla="*/ 75543 w 698998"/>
                      <a:gd name="connsiteY2" fmla="*/ 148158 h 1266998"/>
                      <a:gd name="connsiteX3" fmla="*/ 141452 w 698998"/>
                      <a:gd name="connsiteY3" fmla="*/ 981873 h 1266998"/>
                      <a:gd name="connsiteX4" fmla="*/ 138616 w 698998"/>
                      <a:gd name="connsiteY4" fmla="*/ 1037819 h 1266998"/>
                      <a:gd name="connsiteX5" fmla="*/ 86556 w 698998"/>
                      <a:gd name="connsiteY5" fmla="*/ 1234894 h 1266998"/>
                      <a:gd name="connsiteX6" fmla="*/ 177926 w 698998"/>
                      <a:gd name="connsiteY6" fmla="*/ 1228831 h 1266998"/>
                      <a:gd name="connsiteX7" fmla="*/ 248909 w 698998"/>
                      <a:gd name="connsiteY7" fmla="*/ 1266741 h 1266998"/>
                      <a:gd name="connsiteX8" fmla="*/ 299581 w 698998"/>
                      <a:gd name="connsiteY8" fmla="*/ 1255095 h 1266998"/>
                      <a:gd name="connsiteX9" fmla="*/ 438825 w 698998"/>
                      <a:gd name="connsiteY9" fmla="*/ 1113214 h 1266998"/>
                      <a:gd name="connsiteX10" fmla="*/ 533345 w 698998"/>
                      <a:gd name="connsiteY10" fmla="*/ 1056049 h 1266998"/>
                      <a:gd name="connsiteX11" fmla="*/ 517541 w 698998"/>
                      <a:gd name="connsiteY11" fmla="*/ 1029625 h 1266998"/>
                      <a:gd name="connsiteX12" fmla="*/ 621053 w 698998"/>
                      <a:gd name="connsiteY12" fmla="*/ 68226 h 1266998"/>
                      <a:gd name="connsiteX0" fmla="*/ 698998 w 698998"/>
                      <a:gd name="connsiteY0" fmla="*/ 0 h 1266998"/>
                      <a:gd name="connsiteX1" fmla="*/ 4472 w 698998"/>
                      <a:gd name="connsiteY1" fmla="*/ 17720 h 1266998"/>
                      <a:gd name="connsiteX2" fmla="*/ 75543 w 698998"/>
                      <a:gd name="connsiteY2" fmla="*/ 148158 h 1266998"/>
                      <a:gd name="connsiteX3" fmla="*/ 141452 w 698998"/>
                      <a:gd name="connsiteY3" fmla="*/ 981873 h 1266998"/>
                      <a:gd name="connsiteX4" fmla="*/ 138616 w 698998"/>
                      <a:gd name="connsiteY4" fmla="*/ 1037819 h 1266998"/>
                      <a:gd name="connsiteX5" fmla="*/ 86556 w 698998"/>
                      <a:gd name="connsiteY5" fmla="*/ 1234894 h 1266998"/>
                      <a:gd name="connsiteX6" fmla="*/ 177926 w 698998"/>
                      <a:gd name="connsiteY6" fmla="*/ 1228831 h 1266998"/>
                      <a:gd name="connsiteX7" fmla="*/ 248909 w 698998"/>
                      <a:gd name="connsiteY7" fmla="*/ 1266741 h 1266998"/>
                      <a:gd name="connsiteX8" fmla="*/ 404238 w 698998"/>
                      <a:gd name="connsiteY8" fmla="*/ 1127891 h 1266998"/>
                      <a:gd name="connsiteX9" fmla="*/ 438825 w 698998"/>
                      <a:gd name="connsiteY9" fmla="*/ 1113214 h 1266998"/>
                      <a:gd name="connsiteX10" fmla="*/ 533345 w 698998"/>
                      <a:gd name="connsiteY10" fmla="*/ 1056049 h 1266998"/>
                      <a:gd name="connsiteX11" fmla="*/ 517541 w 698998"/>
                      <a:gd name="connsiteY11" fmla="*/ 1029625 h 1266998"/>
                      <a:gd name="connsiteX12" fmla="*/ 621053 w 698998"/>
                      <a:gd name="connsiteY12" fmla="*/ 68226 h 1266998"/>
                      <a:gd name="connsiteX0" fmla="*/ 698998 w 698998"/>
                      <a:gd name="connsiteY0" fmla="*/ 0 h 1237034"/>
                      <a:gd name="connsiteX1" fmla="*/ 4472 w 698998"/>
                      <a:gd name="connsiteY1" fmla="*/ 17720 h 1237034"/>
                      <a:gd name="connsiteX2" fmla="*/ 75543 w 698998"/>
                      <a:gd name="connsiteY2" fmla="*/ 148158 h 1237034"/>
                      <a:gd name="connsiteX3" fmla="*/ 141452 w 698998"/>
                      <a:gd name="connsiteY3" fmla="*/ 981873 h 1237034"/>
                      <a:gd name="connsiteX4" fmla="*/ 138616 w 698998"/>
                      <a:gd name="connsiteY4" fmla="*/ 1037819 h 1237034"/>
                      <a:gd name="connsiteX5" fmla="*/ 86556 w 698998"/>
                      <a:gd name="connsiteY5" fmla="*/ 1234894 h 1237034"/>
                      <a:gd name="connsiteX6" fmla="*/ 177926 w 698998"/>
                      <a:gd name="connsiteY6" fmla="*/ 1228831 h 1237034"/>
                      <a:gd name="connsiteX7" fmla="*/ 299301 w 698998"/>
                      <a:gd name="connsiteY7" fmla="*/ 1109410 h 1237034"/>
                      <a:gd name="connsiteX8" fmla="*/ 404238 w 698998"/>
                      <a:gd name="connsiteY8" fmla="*/ 1127891 h 1237034"/>
                      <a:gd name="connsiteX9" fmla="*/ 438825 w 698998"/>
                      <a:gd name="connsiteY9" fmla="*/ 1113214 h 1237034"/>
                      <a:gd name="connsiteX10" fmla="*/ 533345 w 698998"/>
                      <a:gd name="connsiteY10" fmla="*/ 1056049 h 1237034"/>
                      <a:gd name="connsiteX11" fmla="*/ 517541 w 698998"/>
                      <a:gd name="connsiteY11" fmla="*/ 1029625 h 1237034"/>
                      <a:gd name="connsiteX12" fmla="*/ 621053 w 698998"/>
                      <a:gd name="connsiteY12" fmla="*/ 68226 h 1237034"/>
                      <a:gd name="connsiteX0" fmla="*/ 698998 w 698998"/>
                      <a:gd name="connsiteY0" fmla="*/ 0 h 1235282"/>
                      <a:gd name="connsiteX1" fmla="*/ 4472 w 698998"/>
                      <a:gd name="connsiteY1" fmla="*/ 17720 h 1235282"/>
                      <a:gd name="connsiteX2" fmla="*/ 75543 w 698998"/>
                      <a:gd name="connsiteY2" fmla="*/ 148158 h 1235282"/>
                      <a:gd name="connsiteX3" fmla="*/ 141452 w 698998"/>
                      <a:gd name="connsiteY3" fmla="*/ 981873 h 1235282"/>
                      <a:gd name="connsiteX4" fmla="*/ 138616 w 698998"/>
                      <a:gd name="connsiteY4" fmla="*/ 1037819 h 1235282"/>
                      <a:gd name="connsiteX5" fmla="*/ 86556 w 698998"/>
                      <a:gd name="connsiteY5" fmla="*/ 1234894 h 1235282"/>
                      <a:gd name="connsiteX6" fmla="*/ 263203 w 698998"/>
                      <a:gd name="connsiteY6" fmla="*/ 1115017 h 1235282"/>
                      <a:gd name="connsiteX7" fmla="*/ 299301 w 698998"/>
                      <a:gd name="connsiteY7" fmla="*/ 1109410 h 1235282"/>
                      <a:gd name="connsiteX8" fmla="*/ 404238 w 698998"/>
                      <a:gd name="connsiteY8" fmla="*/ 1127891 h 1235282"/>
                      <a:gd name="connsiteX9" fmla="*/ 438825 w 698998"/>
                      <a:gd name="connsiteY9" fmla="*/ 1113214 h 1235282"/>
                      <a:gd name="connsiteX10" fmla="*/ 533345 w 698998"/>
                      <a:gd name="connsiteY10" fmla="*/ 1056049 h 1235282"/>
                      <a:gd name="connsiteX11" fmla="*/ 517541 w 698998"/>
                      <a:gd name="connsiteY11" fmla="*/ 1029625 h 1235282"/>
                      <a:gd name="connsiteX12" fmla="*/ 621053 w 698998"/>
                      <a:gd name="connsiteY12" fmla="*/ 68226 h 1235282"/>
                      <a:gd name="connsiteX0" fmla="*/ 698998 w 698998"/>
                      <a:gd name="connsiteY0" fmla="*/ 0 h 1130752"/>
                      <a:gd name="connsiteX1" fmla="*/ 4472 w 698998"/>
                      <a:gd name="connsiteY1" fmla="*/ 17720 h 1130752"/>
                      <a:gd name="connsiteX2" fmla="*/ 75543 w 698998"/>
                      <a:gd name="connsiteY2" fmla="*/ 148158 h 1130752"/>
                      <a:gd name="connsiteX3" fmla="*/ 141452 w 698998"/>
                      <a:gd name="connsiteY3" fmla="*/ 981873 h 1130752"/>
                      <a:gd name="connsiteX4" fmla="*/ 138616 w 698998"/>
                      <a:gd name="connsiteY4" fmla="*/ 1037819 h 1130752"/>
                      <a:gd name="connsiteX5" fmla="*/ 187338 w 698998"/>
                      <a:gd name="connsiteY5" fmla="*/ 1074215 h 1130752"/>
                      <a:gd name="connsiteX6" fmla="*/ 263203 w 698998"/>
                      <a:gd name="connsiteY6" fmla="*/ 1115017 h 1130752"/>
                      <a:gd name="connsiteX7" fmla="*/ 299301 w 698998"/>
                      <a:gd name="connsiteY7" fmla="*/ 1109410 h 1130752"/>
                      <a:gd name="connsiteX8" fmla="*/ 404238 w 698998"/>
                      <a:gd name="connsiteY8" fmla="*/ 1127891 h 1130752"/>
                      <a:gd name="connsiteX9" fmla="*/ 438825 w 698998"/>
                      <a:gd name="connsiteY9" fmla="*/ 1113214 h 1130752"/>
                      <a:gd name="connsiteX10" fmla="*/ 533345 w 698998"/>
                      <a:gd name="connsiteY10" fmla="*/ 1056049 h 1130752"/>
                      <a:gd name="connsiteX11" fmla="*/ 517541 w 698998"/>
                      <a:gd name="connsiteY11" fmla="*/ 1029625 h 1130752"/>
                      <a:gd name="connsiteX12" fmla="*/ 621053 w 698998"/>
                      <a:gd name="connsiteY12" fmla="*/ 68226 h 1130752"/>
                      <a:gd name="connsiteX0" fmla="*/ 698998 w 698998"/>
                      <a:gd name="connsiteY0" fmla="*/ 0 h 1130752"/>
                      <a:gd name="connsiteX1" fmla="*/ 4472 w 698998"/>
                      <a:gd name="connsiteY1" fmla="*/ 17720 h 1130752"/>
                      <a:gd name="connsiteX2" fmla="*/ 75543 w 698998"/>
                      <a:gd name="connsiteY2" fmla="*/ 148158 h 1130752"/>
                      <a:gd name="connsiteX3" fmla="*/ 141452 w 698998"/>
                      <a:gd name="connsiteY3" fmla="*/ 981873 h 1130752"/>
                      <a:gd name="connsiteX4" fmla="*/ 138616 w 698998"/>
                      <a:gd name="connsiteY4" fmla="*/ 1037819 h 1130752"/>
                      <a:gd name="connsiteX5" fmla="*/ 187338 w 698998"/>
                      <a:gd name="connsiteY5" fmla="*/ 1074215 h 1130752"/>
                      <a:gd name="connsiteX6" fmla="*/ 263203 w 698998"/>
                      <a:gd name="connsiteY6" fmla="*/ 1115017 h 1130752"/>
                      <a:gd name="connsiteX7" fmla="*/ 299301 w 698998"/>
                      <a:gd name="connsiteY7" fmla="*/ 1109410 h 1130752"/>
                      <a:gd name="connsiteX8" fmla="*/ 404238 w 698998"/>
                      <a:gd name="connsiteY8" fmla="*/ 1127891 h 1130752"/>
                      <a:gd name="connsiteX9" fmla="*/ 438825 w 698998"/>
                      <a:gd name="connsiteY9" fmla="*/ 1113214 h 1130752"/>
                      <a:gd name="connsiteX10" fmla="*/ 533345 w 698998"/>
                      <a:gd name="connsiteY10" fmla="*/ 1056049 h 1130752"/>
                      <a:gd name="connsiteX11" fmla="*/ 517541 w 698998"/>
                      <a:gd name="connsiteY11" fmla="*/ 1029625 h 1130752"/>
                      <a:gd name="connsiteX12" fmla="*/ 621053 w 698998"/>
                      <a:gd name="connsiteY12" fmla="*/ 68226 h 1130752"/>
                      <a:gd name="connsiteX0" fmla="*/ 698998 w 698998"/>
                      <a:gd name="connsiteY0" fmla="*/ 0 h 1130752"/>
                      <a:gd name="connsiteX1" fmla="*/ 4472 w 698998"/>
                      <a:gd name="connsiteY1" fmla="*/ 17720 h 1130752"/>
                      <a:gd name="connsiteX2" fmla="*/ 75543 w 698998"/>
                      <a:gd name="connsiteY2" fmla="*/ 148158 h 1130752"/>
                      <a:gd name="connsiteX3" fmla="*/ 141452 w 698998"/>
                      <a:gd name="connsiteY3" fmla="*/ 981873 h 1130752"/>
                      <a:gd name="connsiteX4" fmla="*/ 88225 w 698998"/>
                      <a:gd name="connsiteY4" fmla="*/ 1034472 h 1130752"/>
                      <a:gd name="connsiteX5" fmla="*/ 187338 w 698998"/>
                      <a:gd name="connsiteY5" fmla="*/ 1074215 h 1130752"/>
                      <a:gd name="connsiteX6" fmla="*/ 263203 w 698998"/>
                      <a:gd name="connsiteY6" fmla="*/ 1115017 h 1130752"/>
                      <a:gd name="connsiteX7" fmla="*/ 299301 w 698998"/>
                      <a:gd name="connsiteY7" fmla="*/ 1109410 h 1130752"/>
                      <a:gd name="connsiteX8" fmla="*/ 404238 w 698998"/>
                      <a:gd name="connsiteY8" fmla="*/ 1127891 h 1130752"/>
                      <a:gd name="connsiteX9" fmla="*/ 438825 w 698998"/>
                      <a:gd name="connsiteY9" fmla="*/ 1113214 h 1130752"/>
                      <a:gd name="connsiteX10" fmla="*/ 533345 w 698998"/>
                      <a:gd name="connsiteY10" fmla="*/ 1056049 h 1130752"/>
                      <a:gd name="connsiteX11" fmla="*/ 517541 w 698998"/>
                      <a:gd name="connsiteY11" fmla="*/ 1029625 h 1130752"/>
                      <a:gd name="connsiteX12" fmla="*/ 621053 w 698998"/>
                      <a:gd name="connsiteY12" fmla="*/ 68226 h 1130752"/>
                      <a:gd name="connsiteX0" fmla="*/ 698998 w 698998"/>
                      <a:gd name="connsiteY0" fmla="*/ 0 h 1130752"/>
                      <a:gd name="connsiteX1" fmla="*/ 4472 w 698998"/>
                      <a:gd name="connsiteY1" fmla="*/ 17720 h 1130752"/>
                      <a:gd name="connsiteX2" fmla="*/ 75543 w 698998"/>
                      <a:gd name="connsiteY2" fmla="*/ 148158 h 1130752"/>
                      <a:gd name="connsiteX3" fmla="*/ 141452 w 698998"/>
                      <a:gd name="connsiteY3" fmla="*/ 981873 h 1130752"/>
                      <a:gd name="connsiteX4" fmla="*/ 88225 w 698998"/>
                      <a:gd name="connsiteY4" fmla="*/ 1034472 h 1130752"/>
                      <a:gd name="connsiteX5" fmla="*/ 187338 w 698998"/>
                      <a:gd name="connsiteY5" fmla="*/ 1074215 h 1130752"/>
                      <a:gd name="connsiteX6" fmla="*/ 263203 w 698998"/>
                      <a:gd name="connsiteY6" fmla="*/ 1115017 h 1130752"/>
                      <a:gd name="connsiteX7" fmla="*/ 299301 w 698998"/>
                      <a:gd name="connsiteY7" fmla="*/ 1109410 h 1130752"/>
                      <a:gd name="connsiteX8" fmla="*/ 404238 w 698998"/>
                      <a:gd name="connsiteY8" fmla="*/ 1127891 h 1130752"/>
                      <a:gd name="connsiteX9" fmla="*/ 438825 w 698998"/>
                      <a:gd name="connsiteY9" fmla="*/ 1113214 h 1130752"/>
                      <a:gd name="connsiteX10" fmla="*/ 533345 w 698998"/>
                      <a:gd name="connsiteY10" fmla="*/ 1056049 h 1130752"/>
                      <a:gd name="connsiteX11" fmla="*/ 517541 w 698998"/>
                      <a:gd name="connsiteY11" fmla="*/ 1029625 h 1130752"/>
                      <a:gd name="connsiteX12" fmla="*/ 621053 w 698998"/>
                      <a:gd name="connsiteY12" fmla="*/ 68226 h 1130752"/>
                      <a:gd name="connsiteX0" fmla="*/ 698998 w 698998"/>
                      <a:gd name="connsiteY0" fmla="*/ 0 h 1130752"/>
                      <a:gd name="connsiteX1" fmla="*/ 4472 w 698998"/>
                      <a:gd name="connsiteY1" fmla="*/ 17720 h 1130752"/>
                      <a:gd name="connsiteX2" fmla="*/ 75543 w 698998"/>
                      <a:gd name="connsiteY2" fmla="*/ 148158 h 1130752"/>
                      <a:gd name="connsiteX3" fmla="*/ 141452 w 698998"/>
                      <a:gd name="connsiteY3" fmla="*/ 981873 h 1130752"/>
                      <a:gd name="connsiteX4" fmla="*/ 88225 w 698998"/>
                      <a:gd name="connsiteY4" fmla="*/ 1034472 h 1130752"/>
                      <a:gd name="connsiteX5" fmla="*/ 187338 w 698998"/>
                      <a:gd name="connsiteY5" fmla="*/ 1074215 h 1130752"/>
                      <a:gd name="connsiteX6" fmla="*/ 263203 w 698998"/>
                      <a:gd name="connsiteY6" fmla="*/ 1115017 h 1130752"/>
                      <a:gd name="connsiteX7" fmla="*/ 299301 w 698998"/>
                      <a:gd name="connsiteY7" fmla="*/ 1109410 h 1130752"/>
                      <a:gd name="connsiteX8" fmla="*/ 404238 w 698998"/>
                      <a:gd name="connsiteY8" fmla="*/ 1127891 h 1130752"/>
                      <a:gd name="connsiteX9" fmla="*/ 438825 w 698998"/>
                      <a:gd name="connsiteY9" fmla="*/ 1113214 h 1130752"/>
                      <a:gd name="connsiteX10" fmla="*/ 533345 w 698998"/>
                      <a:gd name="connsiteY10" fmla="*/ 1056049 h 1130752"/>
                      <a:gd name="connsiteX11" fmla="*/ 517541 w 698998"/>
                      <a:gd name="connsiteY11" fmla="*/ 1029625 h 1130752"/>
                      <a:gd name="connsiteX12" fmla="*/ 621053 w 698998"/>
                      <a:gd name="connsiteY12" fmla="*/ 68226 h 1130752"/>
                      <a:gd name="connsiteX0" fmla="*/ 698998 w 698998"/>
                      <a:gd name="connsiteY0" fmla="*/ 0 h 1130752"/>
                      <a:gd name="connsiteX1" fmla="*/ 4472 w 698998"/>
                      <a:gd name="connsiteY1" fmla="*/ 17720 h 1130752"/>
                      <a:gd name="connsiteX2" fmla="*/ 75543 w 698998"/>
                      <a:gd name="connsiteY2" fmla="*/ 148158 h 1130752"/>
                      <a:gd name="connsiteX3" fmla="*/ 141452 w 698998"/>
                      <a:gd name="connsiteY3" fmla="*/ 981873 h 1130752"/>
                      <a:gd name="connsiteX4" fmla="*/ 88225 w 698998"/>
                      <a:gd name="connsiteY4" fmla="*/ 1034472 h 1130752"/>
                      <a:gd name="connsiteX5" fmla="*/ 187338 w 698998"/>
                      <a:gd name="connsiteY5" fmla="*/ 1074215 h 1130752"/>
                      <a:gd name="connsiteX6" fmla="*/ 263203 w 698998"/>
                      <a:gd name="connsiteY6" fmla="*/ 1115017 h 1130752"/>
                      <a:gd name="connsiteX7" fmla="*/ 299301 w 698998"/>
                      <a:gd name="connsiteY7" fmla="*/ 1109410 h 1130752"/>
                      <a:gd name="connsiteX8" fmla="*/ 404238 w 698998"/>
                      <a:gd name="connsiteY8" fmla="*/ 1127891 h 1130752"/>
                      <a:gd name="connsiteX9" fmla="*/ 438825 w 698998"/>
                      <a:gd name="connsiteY9" fmla="*/ 1113214 h 1130752"/>
                      <a:gd name="connsiteX10" fmla="*/ 533345 w 698998"/>
                      <a:gd name="connsiteY10" fmla="*/ 1056049 h 1130752"/>
                      <a:gd name="connsiteX11" fmla="*/ 517541 w 698998"/>
                      <a:gd name="connsiteY11" fmla="*/ 1029625 h 1130752"/>
                      <a:gd name="connsiteX12" fmla="*/ 621053 w 698998"/>
                      <a:gd name="connsiteY12" fmla="*/ 68226 h 1130752"/>
                      <a:gd name="connsiteX0" fmla="*/ 698998 w 698998"/>
                      <a:gd name="connsiteY0" fmla="*/ 0 h 1130752"/>
                      <a:gd name="connsiteX1" fmla="*/ 4472 w 698998"/>
                      <a:gd name="connsiteY1" fmla="*/ 17720 h 1130752"/>
                      <a:gd name="connsiteX2" fmla="*/ 75543 w 698998"/>
                      <a:gd name="connsiteY2" fmla="*/ 148158 h 1130752"/>
                      <a:gd name="connsiteX3" fmla="*/ 141452 w 698998"/>
                      <a:gd name="connsiteY3" fmla="*/ 981873 h 1130752"/>
                      <a:gd name="connsiteX4" fmla="*/ 92102 w 698998"/>
                      <a:gd name="connsiteY4" fmla="*/ 1057905 h 1130752"/>
                      <a:gd name="connsiteX5" fmla="*/ 187338 w 698998"/>
                      <a:gd name="connsiteY5" fmla="*/ 1074215 h 1130752"/>
                      <a:gd name="connsiteX6" fmla="*/ 263203 w 698998"/>
                      <a:gd name="connsiteY6" fmla="*/ 1115017 h 1130752"/>
                      <a:gd name="connsiteX7" fmla="*/ 299301 w 698998"/>
                      <a:gd name="connsiteY7" fmla="*/ 1109410 h 1130752"/>
                      <a:gd name="connsiteX8" fmla="*/ 404238 w 698998"/>
                      <a:gd name="connsiteY8" fmla="*/ 1127891 h 1130752"/>
                      <a:gd name="connsiteX9" fmla="*/ 438825 w 698998"/>
                      <a:gd name="connsiteY9" fmla="*/ 1113214 h 1130752"/>
                      <a:gd name="connsiteX10" fmla="*/ 533345 w 698998"/>
                      <a:gd name="connsiteY10" fmla="*/ 1056049 h 1130752"/>
                      <a:gd name="connsiteX11" fmla="*/ 517541 w 698998"/>
                      <a:gd name="connsiteY11" fmla="*/ 1029625 h 1130752"/>
                      <a:gd name="connsiteX12" fmla="*/ 621053 w 698998"/>
                      <a:gd name="connsiteY12" fmla="*/ 68226 h 1130752"/>
                      <a:gd name="connsiteX0" fmla="*/ 698998 w 698998"/>
                      <a:gd name="connsiteY0" fmla="*/ 0 h 1130752"/>
                      <a:gd name="connsiteX1" fmla="*/ 4472 w 698998"/>
                      <a:gd name="connsiteY1" fmla="*/ 17720 h 1130752"/>
                      <a:gd name="connsiteX2" fmla="*/ 75543 w 698998"/>
                      <a:gd name="connsiteY2" fmla="*/ 148158 h 1130752"/>
                      <a:gd name="connsiteX3" fmla="*/ 141452 w 698998"/>
                      <a:gd name="connsiteY3" fmla="*/ 981873 h 1130752"/>
                      <a:gd name="connsiteX4" fmla="*/ 92102 w 698998"/>
                      <a:gd name="connsiteY4" fmla="*/ 1057905 h 1130752"/>
                      <a:gd name="connsiteX5" fmla="*/ 187338 w 698998"/>
                      <a:gd name="connsiteY5" fmla="*/ 1074215 h 1130752"/>
                      <a:gd name="connsiteX6" fmla="*/ 263203 w 698998"/>
                      <a:gd name="connsiteY6" fmla="*/ 1115017 h 1130752"/>
                      <a:gd name="connsiteX7" fmla="*/ 299301 w 698998"/>
                      <a:gd name="connsiteY7" fmla="*/ 1109410 h 1130752"/>
                      <a:gd name="connsiteX8" fmla="*/ 404238 w 698998"/>
                      <a:gd name="connsiteY8" fmla="*/ 1127891 h 1130752"/>
                      <a:gd name="connsiteX9" fmla="*/ 438825 w 698998"/>
                      <a:gd name="connsiteY9" fmla="*/ 1113214 h 1130752"/>
                      <a:gd name="connsiteX10" fmla="*/ 533345 w 698998"/>
                      <a:gd name="connsiteY10" fmla="*/ 1056049 h 1130752"/>
                      <a:gd name="connsiteX11" fmla="*/ 517541 w 698998"/>
                      <a:gd name="connsiteY11" fmla="*/ 1029625 h 1130752"/>
                      <a:gd name="connsiteX12" fmla="*/ 537124 w 698998"/>
                      <a:gd name="connsiteY12" fmla="*/ 518903 h 1130752"/>
                      <a:gd name="connsiteX13" fmla="*/ 621053 w 698998"/>
                      <a:gd name="connsiteY13" fmla="*/ 68226 h 1130752"/>
                      <a:gd name="connsiteX0" fmla="*/ 698998 w 698998"/>
                      <a:gd name="connsiteY0" fmla="*/ 0 h 1130752"/>
                      <a:gd name="connsiteX1" fmla="*/ 4472 w 698998"/>
                      <a:gd name="connsiteY1" fmla="*/ 17720 h 1130752"/>
                      <a:gd name="connsiteX2" fmla="*/ 75543 w 698998"/>
                      <a:gd name="connsiteY2" fmla="*/ 148158 h 1130752"/>
                      <a:gd name="connsiteX3" fmla="*/ 141452 w 698998"/>
                      <a:gd name="connsiteY3" fmla="*/ 981873 h 1130752"/>
                      <a:gd name="connsiteX4" fmla="*/ 92102 w 698998"/>
                      <a:gd name="connsiteY4" fmla="*/ 1057905 h 1130752"/>
                      <a:gd name="connsiteX5" fmla="*/ 187338 w 698998"/>
                      <a:gd name="connsiteY5" fmla="*/ 1074215 h 1130752"/>
                      <a:gd name="connsiteX6" fmla="*/ 263203 w 698998"/>
                      <a:gd name="connsiteY6" fmla="*/ 1115017 h 1130752"/>
                      <a:gd name="connsiteX7" fmla="*/ 299301 w 698998"/>
                      <a:gd name="connsiteY7" fmla="*/ 1109410 h 1130752"/>
                      <a:gd name="connsiteX8" fmla="*/ 404238 w 698998"/>
                      <a:gd name="connsiteY8" fmla="*/ 1127891 h 1130752"/>
                      <a:gd name="connsiteX9" fmla="*/ 438825 w 698998"/>
                      <a:gd name="connsiteY9" fmla="*/ 1113214 h 1130752"/>
                      <a:gd name="connsiteX10" fmla="*/ 533345 w 698998"/>
                      <a:gd name="connsiteY10" fmla="*/ 1056049 h 1130752"/>
                      <a:gd name="connsiteX11" fmla="*/ 517541 w 698998"/>
                      <a:gd name="connsiteY11" fmla="*/ 1029625 h 1130752"/>
                      <a:gd name="connsiteX12" fmla="*/ 501871 w 698998"/>
                      <a:gd name="connsiteY12" fmla="*/ 506726 h 1130752"/>
                      <a:gd name="connsiteX13" fmla="*/ 621053 w 698998"/>
                      <a:gd name="connsiteY13" fmla="*/ 68226 h 1130752"/>
                      <a:gd name="connsiteX0" fmla="*/ 698998 w 698998"/>
                      <a:gd name="connsiteY0" fmla="*/ 0 h 1130752"/>
                      <a:gd name="connsiteX1" fmla="*/ 4472 w 698998"/>
                      <a:gd name="connsiteY1" fmla="*/ 17720 h 1130752"/>
                      <a:gd name="connsiteX2" fmla="*/ 75543 w 698998"/>
                      <a:gd name="connsiteY2" fmla="*/ 148158 h 1130752"/>
                      <a:gd name="connsiteX3" fmla="*/ 141452 w 698998"/>
                      <a:gd name="connsiteY3" fmla="*/ 981873 h 1130752"/>
                      <a:gd name="connsiteX4" fmla="*/ 92102 w 698998"/>
                      <a:gd name="connsiteY4" fmla="*/ 1057905 h 1130752"/>
                      <a:gd name="connsiteX5" fmla="*/ 187338 w 698998"/>
                      <a:gd name="connsiteY5" fmla="*/ 1074215 h 1130752"/>
                      <a:gd name="connsiteX6" fmla="*/ 263203 w 698998"/>
                      <a:gd name="connsiteY6" fmla="*/ 1115017 h 1130752"/>
                      <a:gd name="connsiteX7" fmla="*/ 299301 w 698998"/>
                      <a:gd name="connsiteY7" fmla="*/ 1109410 h 1130752"/>
                      <a:gd name="connsiteX8" fmla="*/ 404238 w 698998"/>
                      <a:gd name="connsiteY8" fmla="*/ 1127891 h 1130752"/>
                      <a:gd name="connsiteX9" fmla="*/ 438825 w 698998"/>
                      <a:gd name="connsiteY9" fmla="*/ 1113214 h 1130752"/>
                      <a:gd name="connsiteX10" fmla="*/ 600988 w 698998"/>
                      <a:gd name="connsiteY10" fmla="*/ 1069706 h 1130752"/>
                      <a:gd name="connsiteX11" fmla="*/ 517541 w 698998"/>
                      <a:gd name="connsiteY11" fmla="*/ 1029625 h 1130752"/>
                      <a:gd name="connsiteX12" fmla="*/ 501871 w 698998"/>
                      <a:gd name="connsiteY12" fmla="*/ 506726 h 1130752"/>
                      <a:gd name="connsiteX13" fmla="*/ 621053 w 698998"/>
                      <a:gd name="connsiteY13" fmla="*/ 68226 h 1130752"/>
                      <a:gd name="connsiteX0" fmla="*/ 698998 w 698998"/>
                      <a:gd name="connsiteY0" fmla="*/ 0 h 1130752"/>
                      <a:gd name="connsiteX1" fmla="*/ 4472 w 698998"/>
                      <a:gd name="connsiteY1" fmla="*/ 17720 h 1130752"/>
                      <a:gd name="connsiteX2" fmla="*/ 75543 w 698998"/>
                      <a:gd name="connsiteY2" fmla="*/ 148158 h 1130752"/>
                      <a:gd name="connsiteX3" fmla="*/ 141452 w 698998"/>
                      <a:gd name="connsiteY3" fmla="*/ 981873 h 1130752"/>
                      <a:gd name="connsiteX4" fmla="*/ 92102 w 698998"/>
                      <a:gd name="connsiteY4" fmla="*/ 1057905 h 1130752"/>
                      <a:gd name="connsiteX5" fmla="*/ 187338 w 698998"/>
                      <a:gd name="connsiteY5" fmla="*/ 1074215 h 1130752"/>
                      <a:gd name="connsiteX6" fmla="*/ 263203 w 698998"/>
                      <a:gd name="connsiteY6" fmla="*/ 1115017 h 1130752"/>
                      <a:gd name="connsiteX7" fmla="*/ 299301 w 698998"/>
                      <a:gd name="connsiteY7" fmla="*/ 1109410 h 1130752"/>
                      <a:gd name="connsiteX8" fmla="*/ 404238 w 698998"/>
                      <a:gd name="connsiteY8" fmla="*/ 1127891 h 1130752"/>
                      <a:gd name="connsiteX9" fmla="*/ 438825 w 698998"/>
                      <a:gd name="connsiteY9" fmla="*/ 1113214 h 1130752"/>
                      <a:gd name="connsiteX10" fmla="*/ 600988 w 698998"/>
                      <a:gd name="connsiteY10" fmla="*/ 1069706 h 1130752"/>
                      <a:gd name="connsiteX11" fmla="*/ 517541 w 698998"/>
                      <a:gd name="connsiteY11" fmla="*/ 992071 h 1130752"/>
                      <a:gd name="connsiteX12" fmla="*/ 501871 w 698998"/>
                      <a:gd name="connsiteY12" fmla="*/ 506726 h 1130752"/>
                      <a:gd name="connsiteX13" fmla="*/ 621053 w 698998"/>
                      <a:gd name="connsiteY13" fmla="*/ 68226 h 1130752"/>
                      <a:gd name="connsiteX0" fmla="*/ 698998 w 698998"/>
                      <a:gd name="connsiteY0" fmla="*/ 0 h 1130752"/>
                      <a:gd name="connsiteX1" fmla="*/ 4472 w 698998"/>
                      <a:gd name="connsiteY1" fmla="*/ 17720 h 1130752"/>
                      <a:gd name="connsiteX2" fmla="*/ 75543 w 698998"/>
                      <a:gd name="connsiteY2" fmla="*/ 148158 h 1130752"/>
                      <a:gd name="connsiteX3" fmla="*/ 141452 w 698998"/>
                      <a:gd name="connsiteY3" fmla="*/ 981873 h 1130752"/>
                      <a:gd name="connsiteX4" fmla="*/ 92102 w 698998"/>
                      <a:gd name="connsiteY4" fmla="*/ 1057905 h 1130752"/>
                      <a:gd name="connsiteX5" fmla="*/ 187338 w 698998"/>
                      <a:gd name="connsiteY5" fmla="*/ 1074215 h 1130752"/>
                      <a:gd name="connsiteX6" fmla="*/ 263203 w 698998"/>
                      <a:gd name="connsiteY6" fmla="*/ 1115017 h 1130752"/>
                      <a:gd name="connsiteX7" fmla="*/ 299301 w 698998"/>
                      <a:gd name="connsiteY7" fmla="*/ 1109410 h 1130752"/>
                      <a:gd name="connsiteX8" fmla="*/ 404238 w 698998"/>
                      <a:gd name="connsiteY8" fmla="*/ 1127891 h 1130752"/>
                      <a:gd name="connsiteX9" fmla="*/ 438825 w 698998"/>
                      <a:gd name="connsiteY9" fmla="*/ 1113214 h 1130752"/>
                      <a:gd name="connsiteX10" fmla="*/ 600988 w 698998"/>
                      <a:gd name="connsiteY10" fmla="*/ 1069706 h 1130752"/>
                      <a:gd name="connsiteX11" fmla="*/ 517541 w 698998"/>
                      <a:gd name="connsiteY11" fmla="*/ 992071 h 1130752"/>
                      <a:gd name="connsiteX12" fmla="*/ 501871 w 698998"/>
                      <a:gd name="connsiteY12" fmla="*/ 506726 h 1130752"/>
                      <a:gd name="connsiteX13" fmla="*/ 621053 w 698998"/>
                      <a:gd name="connsiteY13" fmla="*/ 68226 h 1130752"/>
                      <a:gd name="connsiteX0" fmla="*/ 698998 w 698998"/>
                      <a:gd name="connsiteY0" fmla="*/ 0 h 1130752"/>
                      <a:gd name="connsiteX1" fmla="*/ 4472 w 698998"/>
                      <a:gd name="connsiteY1" fmla="*/ 17720 h 1130752"/>
                      <a:gd name="connsiteX2" fmla="*/ 75543 w 698998"/>
                      <a:gd name="connsiteY2" fmla="*/ 148158 h 1130752"/>
                      <a:gd name="connsiteX3" fmla="*/ 141452 w 698998"/>
                      <a:gd name="connsiteY3" fmla="*/ 981873 h 1130752"/>
                      <a:gd name="connsiteX4" fmla="*/ 92102 w 698998"/>
                      <a:gd name="connsiteY4" fmla="*/ 1057905 h 1130752"/>
                      <a:gd name="connsiteX5" fmla="*/ 187338 w 698998"/>
                      <a:gd name="connsiteY5" fmla="*/ 1074215 h 1130752"/>
                      <a:gd name="connsiteX6" fmla="*/ 263203 w 698998"/>
                      <a:gd name="connsiteY6" fmla="*/ 1115017 h 1130752"/>
                      <a:gd name="connsiteX7" fmla="*/ 299301 w 698998"/>
                      <a:gd name="connsiteY7" fmla="*/ 1109410 h 1130752"/>
                      <a:gd name="connsiteX8" fmla="*/ 404238 w 698998"/>
                      <a:gd name="connsiteY8" fmla="*/ 1127891 h 1130752"/>
                      <a:gd name="connsiteX9" fmla="*/ 438825 w 698998"/>
                      <a:gd name="connsiteY9" fmla="*/ 1113214 h 1130752"/>
                      <a:gd name="connsiteX10" fmla="*/ 600988 w 698998"/>
                      <a:gd name="connsiteY10" fmla="*/ 1069706 h 1130752"/>
                      <a:gd name="connsiteX11" fmla="*/ 517541 w 698998"/>
                      <a:gd name="connsiteY11" fmla="*/ 992071 h 1130752"/>
                      <a:gd name="connsiteX12" fmla="*/ 501871 w 698998"/>
                      <a:gd name="connsiteY12" fmla="*/ 506726 h 1130752"/>
                      <a:gd name="connsiteX13" fmla="*/ 621053 w 698998"/>
                      <a:gd name="connsiteY13" fmla="*/ 68226 h 1130752"/>
                      <a:gd name="connsiteX0" fmla="*/ 698998 w 698998"/>
                      <a:gd name="connsiteY0" fmla="*/ 0 h 1130752"/>
                      <a:gd name="connsiteX1" fmla="*/ 4472 w 698998"/>
                      <a:gd name="connsiteY1" fmla="*/ 17720 h 1130752"/>
                      <a:gd name="connsiteX2" fmla="*/ 75543 w 698998"/>
                      <a:gd name="connsiteY2" fmla="*/ 148158 h 1130752"/>
                      <a:gd name="connsiteX3" fmla="*/ 141452 w 698998"/>
                      <a:gd name="connsiteY3" fmla="*/ 981873 h 1130752"/>
                      <a:gd name="connsiteX4" fmla="*/ 92102 w 698998"/>
                      <a:gd name="connsiteY4" fmla="*/ 1057905 h 1130752"/>
                      <a:gd name="connsiteX5" fmla="*/ 187338 w 698998"/>
                      <a:gd name="connsiteY5" fmla="*/ 1074215 h 1130752"/>
                      <a:gd name="connsiteX6" fmla="*/ 263203 w 698998"/>
                      <a:gd name="connsiteY6" fmla="*/ 1115017 h 1130752"/>
                      <a:gd name="connsiteX7" fmla="*/ 299301 w 698998"/>
                      <a:gd name="connsiteY7" fmla="*/ 1109410 h 1130752"/>
                      <a:gd name="connsiteX8" fmla="*/ 404238 w 698998"/>
                      <a:gd name="connsiteY8" fmla="*/ 1127891 h 1130752"/>
                      <a:gd name="connsiteX9" fmla="*/ 438825 w 698998"/>
                      <a:gd name="connsiteY9" fmla="*/ 1113214 h 1130752"/>
                      <a:gd name="connsiteX10" fmla="*/ 600988 w 698998"/>
                      <a:gd name="connsiteY10" fmla="*/ 1079948 h 1130752"/>
                      <a:gd name="connsiteX11" fmla="*/ 517541 w 698998"/>
                      <a:gd name="connsiteY11" fmla="*/ 992071 h 1130752"/>
                      <a:gd name="connsiteX12" fmla="*/ 501871 w 698998"/>
                      <a:gd name="connsiteY12" fmla="*/ 506726 h 1130752"/>
                      <a:gd name="connsiteX13" fmla="*/ 621053 w 698998"/>
                      <a:gd name="connsiteY13" fmla="*/ 68226 h 1130752"/>
                      <a:gd name="connsiteX0" fmla="*/ 698998 w 698998"/>
                      <a:gd name="connsiteY0" fmla="*/ 0 h 1165591"/>
                      <a:gd name="connsiteX1" fmla="*/ 4472 w 698998"/>
                      <a:gd name="connsiteY1" fmla="*/ 17720 h 1165591"/>
                      <a:gd name="connsiteX2" fmla="*/ 75543 w 698998"/>
                      <a:gd name="connsiteY2" fmla="*/ 148158 h 1165591"/>
                      <a:gd name="connsiteX3" fmla="*/ 141452 w 698998"/>
                      <a:gd name="connsiteY3" fmla="*/ 981873 h 1165591"/>
                      <a:gd name="connsiteX4" fmla="*/ 92102 w 698998"/>
                      <a:gd name="connsiteY4" fmla="*/ 1057905 h 1165591"/>
                      <a:gd name="connsiteX5" fmla="*/ 187338 w 698998"/>
                      <a:gd name="connsiteY5" fmla="*/ 1074215 h 1165591"/>
                      <a:gd name="connsiteX6" fmla="*/ 263203 w 698998"/>
                      <a:gd name="connsiteY6" fmla="*/ 1115017 h 1165591"/>
                      <a:gd name="connsiteX7" fmla="*/ 299301 w 698998"/>
                      <a:gd name="connsiteY7" fmla="*/ 1109410 h 1165591"/>
                      <a:gd name="connsiteX8" fmla="*/ 404238 w 698998"/>
                      <a:gd name="connsiteY8" fmla="*/ 1127891 h 1165591"/>
                      <a:gd name="connsiteX9" fmla="*/ 462700 w 698998"/>
                      <a:gd name="connsiteY9" fmla="*/ 1164425 h 1165591"/>
                      <a:gd name="connsiteX10" fmla="*/ 600988 w 698998"/>
                      <a:gd name="connsiteY10" fmla="*/ 1079948 h 1165591"/>
                      <a:gd name="connsiteX11" fmla="*/ 517541 w 698998"/>
                      <a:gd name="connsiteY11" fmla="*/ 992071 h 1165591"/>
                      <a:gd name="connsiteX12" fmla="*/ 501871 w 698998"/>
                      <a:gd name="connsiteY12" fmla="*/ 506726 h 1165591"/>
                      <a:gd name="connsiteX13" fmla="*/ 621053 w 698998"/>
                      <a:gd name="connsiteY13" fmla="*/ 68226 h 1165591"/>
                      <a:gd name="connsiteX0" fmla="*/ 698998 w 698998"/>
                      <a:gd name="connsiteY0" fmla="*/ 0 h 1170795"/>
                      <a:gd name="connsiteX1" fmla="*/ 4472 w 698998"/>
                      <a:gd name="connsiteY1" fmla="*/ 17720 h 1170795"/>
                      <a:gd name="connsiteX2" fmla="*/ 75543 w 698998"/>
                      <a:gd name="connsiteY2" fmla="*/ 148158 h 1170795"/>
                      <a:gd name="connsiteX3" fmla="*/ 141452 w 698998"/>
                      <a:gd name="connsiteY3" fmla="*/ 981873 h 1170795"/>
                      <a:gd name="connsiteX4" fmla="*/ 92102 w 698998"/>
                      <a:gd name="connsiteY4" fmla="*/ 1057905 h 1170795"/>
                      <a:gd name="connsiteX5" fmla="*/ 187338 w 698998"/>
                      <a:gd name="connsiteY5" fmla="*/ 1074215 h 1170795"/>
                      <a:gd name="connsiteX6" fmla="*/ 263203 w 698998"/>
                      <a:gd name="connsiteY6" fmla="*/ 1115017 h 1170795"/>
                      <a:gd name="connsiteX7" fmla="*/ 299301 w 698998"/>
                      <a:gd name="connsiteY7" fmla="*/ 1109410 h 1170795"/>
                      <a:gd name="connsiteX8" fmla="*/ 364448 w 698998"/>
                      <a:gd name="connsiteY8" fmla="*/ 1158618 h 1170795"/>
                      <a:gd name="connsiteX9" fmla="*/ 462700 w 698998"/>
                      <a:gd name="connsiteY9" fmla="*/ 1164425 h 1170795"/>
                      <a:gd name="connsiteX10" fmla="*/ 600988 w 698998"/>
                      <a:gd name="connsiteY10" fmla="*/ 1079948 h 1170795"/>
                      <a:gd name="connsiteX11" fmla="*/ 517541 w 698998"/>
                      <a:gd name="connsiteY11" fmla="*/ 992071 h 1170795"/>
                      <a:gd name="connsiteX12" fmla="*/ 501871 w 698998"/>
                      <a:gd name="connsiteY12" fmla="*/ 506726 h 1170795"/>
                      <a:gd name="connsiteX13" fmla="*/ 621053 w 698998"/>
                      <a:gd name="connsiteY13" fmla="*/ 68226 h 1170795"/>
                      <a:gd name="connsiteX0" fmla="*/ 698998 w 698998"/>
                      <a:gd name="connsiteY0" fmla="*/ 0 h 1170795"/>
                      <a:gd name="connsiteX1" fmla="*/ 4472 w 698998"/>
                      <a:gd name="connsiteY1" fmla="*/ 17720 h 1170795"/>
                      <a:gd name="connsiteX2" fmla="*/ 75543 w 698998"/>
                      <a:gd name="connsiteY2" fmla="*/ 148158 h 1170795"/>
                      <a:gd name="connsiteX3" fmla="*/ 141452 w 698998"/>
                      <a:gd name="connsiteY3" fmla="*/ 981873 h 1170795"/>
                      <a:gd name="connsiteX4" fmla="*/ 92102 w 698998"/>
                      <a:gd name="connsiteY4" fmla="*/ 1057905 h 1170795"/>
                      <a:gd name="connsiteX5" fmla="*/ 187338 w 698998"/>
                      <a:gd name="connsiteY5" fmla="*/ 1074215 h 1170795"/>
                      <a:gd name="connsiteX6" fmla="*/ 263203 w 698998"/>
                      <a:gd name="connsiteY6" fmla="*/ 1115017 h 1170795"/>
                      <a:gd name="connsiteX7" fmla="*/ 299301 w 698998"/>
                      <a:gd name="connsiteY7" fmla="*/ 1109410 h 1170795"/>
                      <a:gd name="connsiteX8" fmla="*/ 364448 w 698998"/>
                      <a:gd name="connsiteY8" fmla="*/ 1158618 h 1170795"/>
                      <a:gd name="connsiteX9" fmla="*/ 462700 w 698998"/>
                      <a:gd name="connsiteY9" fmla="*/ 1164425 h 1170795"/>
                      <a:gd name="connsiteX10" fmla="*/ 600988 w 698998"/>
                      <a:gd name="connsiteY10" fmla="*/ 1079948 h 1170795"/>
                      <a:gd name="connsiteX11" fmla="*/ 555299 w 698998"/>
                      <a:gd name="connsiteY11" fmla="*/ 1046471 h 1170795"/>
                      <a:gd name="connsiteX12" fmla="*/ 517541 w 698998"/>
                      <a:gd name="connsiteY12" fmla="*/ 992071 h 1170795"/>
                      <a:gd name="connsiteX13" fmla="*/ 501871 w 698998"/>
                      <a:gd name="connsiteY13" fmla="*/ 506726 h 1170795"/>
                      <a:gd name="connsiteX14" fmla="*/ 621053 w 698998"/>
                      <a:gd name="connsiteY14" fmla="*/ 68226 h 1170795"/>
                      <a:gd name="connsiteX0" fmla="*/ 698998 w 698998"/>
                      <a:gd name="connsiteY0" fmla="*/ 0 h 1170795"/>
                      <a:gd name="connsiteX1" fmla="*/ 4472 w 698998"/>
                      <a:gd name="connsiteY1" fmla="*/ 17720 h 1170795"/>
                      <a:gd name="connsiteX2" fmla="*/ 75543 w 698998"/>
                      <a:gd name="connsiteY2" fmla="*/ 148158 h 1170795"/>
                      <a:gd name="connsiteX3" fmla="*/ 141452 w 698998"/>
                      <a:gd name="connsiteY3" fmla="*/ 981873 h 1170795"/>
                      <a:gd name="connsiteX4" fmla="*/ 92102 w 698998"/>
                      <a:gd name="connsiteY4" fmla="*/ 1057905 h 1170795"/>
                      <a:gd name="connsiteX5" fmla="*/ 187338 w 698998"/>
                      <a:gd name="connsiteY5" fmla="*/ 1074215 h 1170795"/>
                      <a:gd name="connsiteX6" fmla="*/ 263203 w 698998"/>
                      <a:gd name="connsiteY6" fmla="*/ 1115017 h 1170795"/>
                      <a:gd name="connsiteX7" fmla="*/ 299301 w 698998"/>
                      <a:gd name="connsiteY7" fmla="*/ 1109410 h 1170795"/>
                      <a:gd name="connsiteX8" fmla="*/ 364448 w 698998"/>
                      <a:gd name="connsiteY8" fmla="*/ 1158618 h 1170795"/>
                      <a:gd name="connsiteX9" fmla="*/ 462700 w 698998"/>
                      <a:gd name="connsiteY9" fmla="*/ 1164425 h 1170795"/>
                      <a:gd name="connsiteX10" fmla="*/ 600988 w 698998"/>
                      <a:gd name="connsiteY10" fmla="*/ 1079948 h 1170795"/>
                      <a:gd name="connsiteX11" fmla="*/ 571215 w 698998"/>
                      <a:gd name="connsiteY11" fmla="*/ 1039643 h 1170795"/>
                      <a:gd name="connsiteX12" fmla="*/ 517541 w 698998"/>
                      <a:gd name="connsiteY12" fmla="*/ 992071 h 1170795"/>
                      <a:gd name="connsiteX13" fmla="*/ 501871 w 698998"/>
                      <a:gd name="connsiteY13" fmla="*/ 506726 h 1170795"/>
                      <a:gd name="connsiteX14" fmla="*/ 621053 w 698998"/>
                      <a:gd name="connsiteY14" fmla="*/ 68226 h 1170795"/>
                      <a:gd name="connsiteX0" fmla="*/ 698998 w 698998"/>
                      <a:gd name="connsiteY0" fmla="*/ 0 h 1170795"/>
                      <a:gd name="connsiteX1" fmla="*/ 4472 w 698998"/>
                      <a:gd name="connsiteY1" fmla="*/ 17720 h 1170795"/>
                      <a:gd name="connsiteX2" fmla="*/ 75543 w 698998"/>
                      <a:gd name="connsiteY2" fmla="*/ 148158 h 1170795"/>
                      <a:gd name="connsiteX3" fmla="*/ 141452 w 698998"/>
                      <a:gd name="connsiteY3" fmla="*/ 981873 h 1170795"/>
                      <a:gd name="connsiteX4" fmla="*/ 92102 w 698998"/>
                      <a:gd name="connsiteY4" fmla="*/ 1057905 h 1170795"/>
                      <a:gd name="connsiteX5" fmla="*/ 187338 w 698998"/>
                      <a:gd name="connsiteY5" fmla="*/ 1074215 h 1170795"/>
                      <a:gd name="connsiteX6" fmla="*/ 263203 w 698998"/>
                      <a:gd name="connsiteY6" fmla="*/ 1115017 h 1170795"/>
                      <a:gd name="connsiteX7" fmla="*/ 299301 w 698998"/>
                      <a:gd name="connsiteY7" fmla="*/ 1109410 h 1170795"/>
                      <a:gd name="connsiteX8" fmla="*/ 364448 w 698998"/>
                      <a:gd name="connsiteY8" fmla="*/ 1158618 h 1170795"/>
                      <a:gd name="connsiteX9" fmla="*/ 462700 w 698998"/>
                      <a:gd name="connsiteY9" fmla="*/ 1164425 h 1170795"/>
                      <a:gd name="connsiteX10" fmla="*/ 600988 w 698998"/>
                      <a:gd name="connsiteY10" fmla="*/ 1079948 h 1170795"/>
                      <a:gd name="connsiteX11" fmla="*/ 571215 w 698998"/>
                      <a:gd name="connsiteY11" fmla="*/ 1039643 h 1170795"/>
                      <a:gd name="connsiteX12" fmla="*/ 509582 w 698998"/>
                      <a:gd name="connsiteY12" fmla="*/ 961345 h 1170795"/>
                      <a:gd name="connsiteX13" fmla="*/ 501871 w 698998"/>
                      <a:gd name="connsiteY13" fmla="*/ 506726 h 1170795"/>
                      <a:gd name="connsiteX14" fmla="*/ 621053 w 698998"/>
                      <a:gd name="connsiteY14" fmla="*/ 68226 h 1170795"/>
                      <a:gd name="connsiteX0" fmla="*/ 698998 w 698998"/>
                      <a:gd name="connsiteY0" fmla="*/ 0 h 1170795"/>
                      <a:gd name="connsiteX1" fmla="*/ 4472 w 698998"/>
                      <a:gd name="connsiteY1" fmla="*/ 17720 h 1170795"/>
                      <a:gd name="connsiteX2" fmla="*/ 75543 w 698998"/>
                      <a:gd name="connsiteY2" fmla="*/ 148158 h 1170795"/>
                      <a:gd name="connsiteX3" fmla="*/ 141452 w 698998"/>
                      <a:gd name="connsiteY3" fmla="*/ 981873 h 1170795"/>
                      <a:gd name="connsiteX4" fmla="*/ 92102 w 698998"/>
                      <a:gd name="connsiteY4" fmla="*/ 1057905 h 1170795"/>
                      <a:gd name="connsiteX5" fmla="*/ 103779 w 698998"/>
                      <a:gd name="connsiteY5" fmla="*/ 1132255 h 1170795"/>
                      <a:gd name="connsiteX6" fmla="*/ 263203 w 698998"/>
                      <a:gd name="connsiteY6" fmla="*/ 1115017 h 1170795"/>
                      <a:gd name="connsiteX7" fmla="*/ 299301 w 698998"/>
                      <a:gd name="connsiteY7" fmla="*/ 1109410 h 1170795"/>
                      <a:gd name="connsiteX8" fmla="*/ 364448 w 698998"/>
                      <a:gd name="connsiteY8" fmla="*/ 1158618 h 1170795"/>
                      <a:gd name="connsiteX9" fmla="*/ 462700 w 698998"/>
                      <a:gd name="connsiteY9" fmla="*/ 1164425 h 1170795"/>
                      <a:gd name="connsiteX10" fmla="*/ 600988 w 698998"/>
                      <a:gd name="connsiteY10" fmla="*/ 1079948 h 1170795"/>
                      <a:gd name="connsiteX11" fmla="*/ 571215 w 698998"/>
                      <a:gd name="connsiteY11" fmla="*/ 1039643 h 1170795"/>
                      <a:gd name="connsiteX12" fmla="*/ 509582 w 698998"/>
                      <a:gd name="connsiteY12" fmla="*/ 961345 h 1170795"/>
                      <a:gd name="connsiteX13" fmla="*/ 501871 w 698998"/>
                      <a:gd name="connsiteY13" fmla="*/ 506726 h 1170795"/>
                      <a:gd name="connsiteX14" fmla="*/ 621053 w 698998"/>
                      <a:gd name="connsiteY14" fmla="*/ 68226 h 1170795"/>
                      <a:gd name="connsiteX0" fmla="*/ 698998 w 698998"/>
                      <a:gd name="connsiteY0" fmla="*/ 0 h 1170795"/>
                      <a:gd name="connsiteX1" fmla="*/ 4472 w 698998"/>
                      <a:gd name="connsiteY1" fmla="*/ 17720 h 1170795"/>
                      <a:gd name="connsiteX2" fmla="*/ 75543 w 698998"/>
                      <a:gd name="connsiteY2" fmla="*/ 148158 h 1170795"/>
                      <a:gd name="connsiteX3" fmla="*/ 141452 w 698998"/>
                      <a:gd name="connsiteY3" fmla="*/ 981873 h 1170795"/>
                      <a:gd name="connsiteX4" fmla="*/ 68229 w 698998"/>
                      <a:gd name="connsiteY4" fmla="*/ 1051077 h 1170795"/>
                      <a:gd name="connsiteX5" fmla="*/ 103779 w 698998"/>
                      <a:gd name="connsiteY5" fmla="*/ 1132255 h 1170795"/>
                      <a:gd name="connsiteX6" fmla="*/ 263203 w 698998"/>
                      <a:gd name="connsiteY6" fmla="*/ 1115017 h 1170795"/>
                      <a:gd name="connsiteX7" fmla="*/ 299301 w 698998"/>
                      <a:gd name="connsiteY7" fmla="*/ 1109410 h 1170795"/>
                      <a:gd name="connsiteX8" fmla="*/ 364448 w 698998"/>
                      <a:gd name="connsiteY8" fmla="*/ 1158618 h 1170795"/>
                      <a:gd name="connsiteX9" fmla="*/ 462700 w 698998"/>
                      <a:gd name="connsiteY9" fmla="*/ 1164425 h 1170795"/>
                      <a:gd name="connsiteX10" fmla="*/ 600988 w 698998"/>
                      <a:gd name="connsiteY10" fmla="*/ 1079948 h 1170795"/>
                      <a:gd name="connsiteX11" fmla="*/ 571215 w 698998"/>
                      <a:gd name="connsiteY11" fmla="*/ 1039643 h 1170795"/>
                      <a:gd name="connsiteX12" fmla="*/ 509582 w 698998"/>
                      <a:gd name="connsiteY12" fmla="*/ 961345 h 1170795"/>
                      <a:gd name="connsiteX13" fmla="*/ 501871 w 698998"/>
                      <a:gd name="connsiteY13" fmla="*/ 506726 h 1170795"/>
                      <a:gd name="connsiteX14" fmla="*/ 621053 w 698998"/>
                      <a:gd name="connsiteY14" fmla="*/ 68226 h 1170795"/>
                      <a:gd name="connsiteX0" fmla="*/ 698998 w 698998"/>
                      <a:gd name="connsiteY0" fmla="*/ 0 h 1170795"/>
                      <a:gd name="connsiteX1" fmla="*/ 4472 w 698998"/>
                      <a:gd name="connsiteY1" fmla="*/ 17720 h 1170795"/>
                      <a:gd name="connsiteX2" fmla="*/ 75543 w 698998"/>
                      <a:gd name="connsiteY2" fmla="*/ 148158 h 1170795"/>
                      <a:gd name="connsiteX3" fmla="*/ 137472 w 698998"/>
                      <a:gd name="connsiteY3" fmla="*/ 964802 h 1170795"/>
                      <a:gd name="connsiteX4" fmla="*/ 68229 w 698998"/>
                      <a:gd name="connsiteY4" fmla="*/ 1051077 h 1170795"/>
                      <a:gd name="connsiteX5" fmla="*/ 103779 w 698998"/>
                      <a:gd name="connsiteY5" fmla="*/ 1132255 h 1170795"/>
                      <a:gd name="connsiteX6" fmla="*/ 263203 w 698998"/>
                      <a:gd name="connsiteY6" fmla="*/ 1115017 h 1170795"/>
                      <a:gd name="connsiteX7" fmla="*/ 299301 w 698998"/>
                      <a:gd name="connsiteY7" fmla="*/ 1109410 h 1170795"/>
                      <a:gd name="connsiteX8" fmla="*/ 364448 w 698998"/>
                      <a:gd name="connsiteY8" fmla="*/ 1158618 h 1170795"/>
                      <a:gd name="connsiteX9" fmla="*/ 462700 w 698998"/>
                      <a:gd name="connsiteY9" fmla="*/ 1164425 h 1170795"/>
                      <a:gd name="connsiteX10" fmla="*/ 600988 w 698998"/>
                      <a:gd name="connsiteY10" fmla="*/ 1079948 h 1170795"/>
                      <a:gd name="connsiteX11" fmla="*/ 571215 w 698998"/>
                      <a:gd name="connsiteY11" fmla="*/ 1039643 h 1170795"/>
                      <a:gd name="connsiteX12" fmla="*/ 509582 w 698998"/>
                      <a:gd name="connsiteY12" fmla="*/ 961345 h 1170795"/>
                      <a:gd name="connsiteX13" fmla="*/ 501871 w 698998"/>
                      <a:gd name="connsiteY13" fmla="*/ 506726 h 1170795"/>
                      <a:gd name="connsiteX14" fmla="*/ 621053 w 698998"/>
                      <a:gd name="connsiteY14" fmla="*/ 68226 h 1170795"/>
                      <a:gd name="connsiteX0" fmla="*/ 698998 w 698998"/>
                      <a:gd name="connsiteY0" fmla="*/ 0 h 1170795"/>
                      <a:gd name="connsiteX1" fmla="*/ 4472 w 698998"/>
                      <a:gd name="connsiteY1" fmla="*/ 17720 h 1170795"/>
                      <a:gd name="connsiteX2" fmla="*/ 75543 w 698998"/>
                      <a:gd name="connsiteY2" fmla="*/ 148158 h 1170795"/>
                      <a:gd name="connsiteX3" fmla="*/ 137472 w 698998"/>
                      <a:gd name="connsiteY3" fmla="*/ 964802 h 1170795"/>
                      <a:gd name="connsiteX4" fmla="*/ 68229 w 698998"/>
                      <a:gd name="connsiteY4" fmla="*/ 1051077 h 1170795"/>
                      <a:gd name="connsiteX5" fmla="*/ 103779 w 698998"/>
                      <a:gd name="connsiteY5" fmla="*/ 1132255 h 1170795"/>
                      <a:gd name="connsiteX6" fmla="*/ 263203 w 698998"/>
                      <a:gd name="connsiteY6" fmla="*/ 1115017 h 1170795"/>
                      <a:gd name="connsiteX7" fmla="*/ 299301 w 698998"/>
                      <a:gd name="connsiteY7" fmla="*/ 1109410 h 1170795"/>
                      <a:gd name="connsiteX8" fmla="*/ 364448 w 698998"/>
                      <a:gd name="connsiteY8" fmla="*/ 1158618 h 1170795"/>
                      <a:gd name="connsiteX9" fmla="*/ 462700 w 698998"/>
                      <a:gd name="connsiteY9" fmla="*/ 1164425 h 1170795"/>
                      <a:gd name="connsiteX10" fmla="*/ 600988 w 698998"/>
                      <a:gd name="connsiteY10" fmla="*/ 1079948 h 1170795"/>
                      <a:gd name="connsiteX11" fmla="*/ 571215 w 698998"/>
                      <a:gd name="connsiteY11" fmla="*/ 1039643 h 1170795"/>
                      <a:gd name="connsiteX12" fmla="*/ 509582 w 698998"/>
                      <a:gd name="connsiteY12" fmla="*/ 961345 h 1170795"/>
                      <a:gd name="connsiteX13" fmla="*/ 501871 w 698998"/>
                      <a:gd name="connsiteY13" fmla="*/ 506726 h 1170795"/>
                      <a:gd name="connsiteX14" fmla="*/ 621053 w 698998"/>
                      <a:gd name="connsiteY14" fmla="*/ 68226 h 1170795"/>
                      <a:gd name="connsiteX0" fmla="*/ 698998 w 698998"/>
                      <a:gd name="connsiteY0" fmla="*/ 0 h 1169189"/>
                      <a:gd name="connsiteX1" fmla="*/ 4472 w 698998"/>
                      <a:gd name="connsiteY1" fmla="*/ 17720 h 1169189"/>
                      <a:gd name="connsiteX2" fmla="*/ 75543 w 698998"/>
                      <a:gd name="connsiteY2" fmla="*/ 148158 h 1169189"/>
                      <a:gd name="connsiteX3" fmla="*/ 137472 w 698998"/>
                      <a:gd name="connsiteY3" fmla="*/ 964802 h 1169189"/>
                      <a:gd name="connsiteX4" fmla="*/ 68229 w 698998"/>
                      <a:gd name="connsiteY4" fmla="*/ 1051077 h 1169189"/>
                      <a:gd name="connsiteX5" fmla="*/ 103779 w 698998"/>
                      <a:gd name="connsiteY5" fmla="*/ 1132255 h 1169189"/>
                      <a:gd name="connsiteX6" fmla="*/ 263203 w 698998"/>
                      <a:gd name="connsiteY6" fmla="*/ 1115017 h 1169189"/>
                      <a:gd name="connsiteX7" fmla="*/ 282791 w 698998"/>
                      <a:gd name="connsiteY7" fmla="*/ 1158992 h 1169189"/>
                      <a:gd name="connsiteX8" fmla="*/ 364448 w 698998"/>
                      <a:gd name="connsiteY8" fmla="*/ 1158618 h 1169189"/>
                      <a:gd name="connsiteX9" fmla="*/ 462700 w 698998"/>
                      <a:gd name="connsiteY9" fmla="*/ 1164425 h 1169189"/>
                      <a:gd name="connsiteX10" fmla="*/ 600988 w 698998"/>
                      <a:gd name="connsiteY10" fmla="*/ 1079948 h 1169189"/>
                      <a:gd name="connsiteX11" fmla="*/ 571215 w 698998"/>
                      <a:gd name="connsiteY11" fmla="*/ 1039643 h 1169189"/>
                      <a:gd name="connsiteX12" fmla="*/ 509582 w 698998"/>
                      <a:gd name="connsiteY12" fmla="*/ 961345 h 1169189"/>
                      <a:gd name="connsiteX13" fmla="*/ 501871 w 698998"/>
                      <a:gd name="connsiteY13" fmla="*/ 506726 h 1169189"/>
                      <a:gd name="connsiteX14" fmla="*/ 621053 w 698998"/>
                      <a:gd name="connsiteY14" fmla="*/ 68226 h 1169189"/>
                      <a:gd name="connsiteX0" fmla="*/ 698998 w 698998"/>
                      <a:gd name="connsiteY0" fmla="*/ 0 h 1174773"/>
                      <a:gd name="connsiteX1" fmla="*/ 4472 w 698998"/>
                      <a:gd name="connsiteY1" fmla="*/ 17720 h 1174773"/>
                      <a:gd name="connsiteX2" fmla="*/ 75543 w 698998"/>
                      <a:gd name="connsiteY2" fmla="*/ 148158 h 1174773"/>
                      <a:gd name="connsiteX3" fmla="*/ 137472 w 698998"/>
                      <a:gd name="connsiteY3" fmla="*/ 964802 h 1174773"/>
                      <a:gd name="connsiteX4" fmla="*/ 68229 w 698998"/>
                      <a:gd name="connsiteY4" fmla="*/ 1051077 h 1174773"/>
                      <a:gd name="connsiteX5" fmla="*/ 103779 w 698998"/>
                      <a:gd name="connsiteY5" fmla="*/ 1132255 h 1174773"/>
                      <a:gd name="connsiteX6" fmla="*/ 263203 w 698998"/>
                      <a:gd name="connsiteY6" fmla="*/ 1115017 h 1174773"/>
                      <a:gd name="connsiteX7" fmla="*/ 282791 w 698998"/>
                      <a:gd name="connsiteY7" fmla="*/ 1158992 h 1174773"/>
                      <a:gd name="connsiteX8" fmla="*/ 364448 w 698998"/>
                      <a:gd name="connsiteY8" fmla="*/ 1172784 h 1174773"/>
                      <a:gd name="connsiteX9" fmla="*/ 462700 w 698998"/>
                      <a:gd name="connsiteY9" fmla="*/ 1164425 h 1174773"/>
                      <a:gd name="connsiteX10" fmla="*/ 600988 w 698998"/>
                      <a:gd name="connsiteY10" fmla="*/ 1079948 h 1174773"/>
                      <a:gd name="connsiteX11" fmla="*/ 571215 w 698998"/>
                      <a:gd name="connsiteY11" fmla="*/ 1039643 h 1174773"/>
                      <a:gd name="connsiteX12" fmla="*/ 509582 w 698998"/>
                      <a:gd name="connsiteY12" fmla="*/ 961345 h 1174773"/>
                      <a:gd name="connsiteX13" fmla="*/ 501871 w 698998"/>
                      <a:gd name="connsiteY13" fmla="*/ 506726 h 1174773"/>
                      <a:gd name="connsiteX14" fmla="*/ 621053 w 698998"/>
                      <a:gd name="connsiteY14" fmla="*/ 68226 h 1174773"/>
                      <a:gd name="connsiteX0" fmla="*/ 698998 w 698998"/>
                      <a:gd name="connsiteY0" fmla="*/ 0 h 1174773"/>
                      <a:gd name="connsiteX1" fmla="*/ 4472 w 698998"/>
                      <a:gd name="connsiteY1" fmla="*/ 17720 h 1174773"/>
                      <a:gd name="connsiteX2" fmla="*/ 75543 w 698998"/>
                      <a:gd name="connsiteY2" fmla="*/ 148158 h 1174773"/>
                      <a:gd name="connsiteX3" fmla="*/ 137472 w 698998"/>
                      <a:gd name="connsiteY3" fmla="*/ 964802 h 1174773"/>
                      <a:gd name="connsiteX4" fmla="*/ 68229 w 698998"/>
                      <a:gd name="connsiteY4" fmla="*/ 1051077 h 1174773"/>
                      <a:gd name="connsiteX5" fmla="*/ 103779 w 698998"/>
                      <a:gd name="connsiteY5" fmla="*/ 1132255 h 1174773"/>
                      <a:gd name="connsiteX6" fmla="*/ 201290 w 698998"/>
                      <a:gd name="connsiteY6" fmla="*/ 1153974 h 1174773"/>
                      <a:gd name="connsiteX7" fmla="*/ 282791 w 698998"/>
                      <a:gd name="connsiteY7" fmla="*/ 1158992 h 1174773"/>
                      <a:gd name="connsiteX8" fmla="*/ 364448 w 698998"/>
                      <a:gd name="connsiteY8" fmla="*/ 1172784 h 1174773"/>
                      <a:gd name="connsiteX9" fmla="*/ 462700 w 698998"/>
                      <a:gd name="connsiteY9" fmla="*/ 1164425 h 1174773"/>
                      <a:gd name="connsiteX10" fmla="*/ 600988 w 698998"/>
                      <a:gd name="connsiteY10" fmla="*/ 1079948 h 1174773"/>
                      <a:gd name="connsiteX11" fmla="*/ 571215 w 698998"/>
                      <a:gd name="connsiteY11" fmla="*/ 1039643 h 1174773"/>
                      <a:gd name="connsiteX12" fmla="*/ 509582 w 698998"/>
                      <a:gd name="connsiteY12" fmla="*/ 961345 h 1174773"/>
                      <a:gd name="connsiteX13" fmla="*/ 501871 w 698998"/>
                      <a:gd name="connsiteY13" fmla="*/ 506726 h 1174773"/>
                      <a:gd name="connsiteX14" fmla="*/ 621053 w 698998"/>
                      <a:gd name="connsiteY14" fmla="*/ 68226 h 1174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98998" h="1174773">
                        <a:moveTo>
                          <a:pt x="698998" y="0"/>
                        </a:moveTo>
                        <a:cubicBezTo>
                          <a:pt x="574923" y="68189"/>
                          <a:pt x="204401" y="54571"/>
                          <a:pt x="4472" y="17720"/>
                        </a:cubicBezTo>
                        <a:cubicBezTo>
                          <a:pt x="-10920" y="62496"/>
                          <a:pt x="13577" y="-4126"/>
                          <a:pt x="75543" y="148158"/>
                        </a:cubicBezTo>
                        <a:cubicBezTo>
                          <a:pt x="144866" y="283990"/>
                          <a:pt x="160021" y="806365"/>
                          <a:pt x="137472" y="964802"/>
                        </a:cubicBezTo>
                        <a:cubicBezTo>
                          <a:pt x="75575" y="991926"/>
                          <a:pt x="38141" y="1053567"/>
                          <a:pt x="68229" y="1051077"/>
                        </a:cubicBezTo>
                        <a:cubicBezTo>
                          <a:pt x="76133" y="1065388"/>
                          <a:pt x="21102" y="1137104"/>
                          <a:pt x="103779" y="1132255"/>
                        </a:cubicBezTo>
                        <a:cubicBezTo>
                          <a:pt x="120468" y="1140744"/>
                          <a:pt x="171455" y="1149518"/>
                          <a:pt x="201290" y="1153974"/>
                        </a:cubicBezTo>
                        <a:cubicBezTo>
                          <a:pt x="231125" y="1158430"/>
                          <a:pt x="255598" y="1155857"/>
                          <a:pt x="282791" y="1158992"/>
                        </a:cubicBezTo>
                        <a:cubicBezTo>
                          <a:pt x="309984" y="1162127"/>
                          <a:pt x="334463" y="1171879"/>
                          <a:pt x="364448" y="1172784"/>
                        </a:cubicBezTo>
                        <a:cubicBezTo>
                          <a:pt x="394433" y="1173689"/>
                          <a:pt x="423277" y="1179898"/>
                          <a:pt x="462700" y="1164425"/>
                        </a:cubicBezTo>
                        <a:cubicBezTo>
                          <a:pt x="502123" y="1148952"/>
                          <a:pt x="582902" y="1100745"/>
                          <a:pt x="600988" y="1079948"/>
                        </a:cubicBezTo>
                        <a:cubicBezTo>
                          <a:pt x="619074" y="1059151"/>
                          <a:pt x="585123" y="1054289"/>
                          <a:pt x="571215" y="1039643"/>
                        </a:cubicBezTo>
                        <a:cubicBezTo>
                          <a:pt x="557307" y="1024997"/>
                          <a:pt x="521139" y="1050164"/>
                          <a:pt x="509582" y="961345"/>
                        </a:cubicBezTo>
                        <a:cubicBezTo>
                          <a:pt x="498025" y="872526"/>
                          <a:pt x="484619" y="666959"/>
                          <a:pt x="501871" y="506726"/>
                        </a:cubicBezTo>
                        <a:cubicBezTo>
                          <a:pt x="519123" y="346493"/>
                          <a:pt x="607065" y="143339"/>
                          <a:pt x="621053" y="68226"/>
                        </a:cubicBezTo>
                      </a:path>
                    </a:pathLst>
                  </a:cu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  <a:alpha val="44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  <a:alpha val="5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4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6" name="Forme libre 15"/>
                  <p:cNvSpPr/>
                  <p:nvPr/>
                </p:nvSpPr>
                <p:spPr>
                  <a:xfrm flipH="1">
                    <a:off x="7059979" y="1772108"/>
                    <a:ext cx="210061" cy="1138353"/>
                  </a:xfrm>
                  <a:custGeom>
                    <a:avLst/>
                    <a:gdLst>
                      <a:gd name="connsiteX0" fmla="*/ 0 w 1879600"/>
                      <a:gd name="connsiteY0" fmla="*/ 25691 h 1264139"/>
                      <a:gd name="connsiteX1" fmla="*/ 723900 w 1879600"/>
                      <a:gd name="connsiteY1" fmla="*/ 241591 h 1264139"/>
                      <a:gd name="connsiteX2" fmla="*/ 952500 w 1879600"/>
                      <a:gd name="connsiteY2" fmla="*/ 1143291 h 1264139"/>
                      <a:gd name="connsiteX3" fmla="*/ 1168400 w 1879600"/>
                      <a:gd name="connsiteY3" fmla="*/ 1155991 h 1264139"/>
                      <a:gd name="connsiteX4" fmla="*/ 1270000 w 1879600"/>
                      <a:gd name="connsiteY4" fmla="*/ 228891 h 1264139"/>
                      <a:gd name="connsiteX5" fmla="*/ 1879600 w 1879600"/>
                      <a:gd name="connsiteY5" fmla="*/ 291 h 1264139"/>
                      <a:gd name="connsiteX0" fmla="*/ 0 w 1879600"/>
                      <a:gd name="connsiteY0" fmla="*/ 25691 h 1302096"/>
                      <a:gd name="connsiteX1" fmla="*/ 723900 w 1879600"/>
                      <a:gd name="connsiteY1" fmla="*/ 241591 h 1302096"/>
                      <a:gd name="connsiteX2" fmla="*/ 876300 w 1879600"/>
                      <a:gd name="connsiteY2" fmla="*/ 1206791 h 1302096"/>
                      <a:gd name="connsiteX3" fmla="*/ 1168400 w 1879600"/>
                      <a:gd name="connsiteY3" fmla="*/ 1155991 h 1302096"/>
                      <a:gd name="connsiteX4" fmla="*/ 1270000 w 1879600"/>
                      <a:gd name="connsiteY4" fmla="*/ 228891 h 1302096"/>
                      <a:gd name="connsiteX5" fmla="*/ 1879600 w 1879600"/>
                      <a:gd name="connsiteY5" fmla="*/ 291 h 1302096"/>
                      <a:gd name="connsiteX0" fmla="*/ 0 w 1879600"/>
                      <a:gd name="connsiteY0" fmla="*/ 25749 h 1328294"/>
                      <a:gd name="connsiteX1" fmla="*/ 723900 w 1879600"/>
                      <a:gd name="connsiteY1" fmla="*/ 241649 h 1328294"/>
                      <a:gd name="connsiteX2" fmla="*/ 876300 w 1879600"/>
                      <a:gd name="connsiteY2" fmla="*/ 1206849 h 1328294"/>
                      <a:gd name="connsiteX3" fmla="*/ 1168400 w 1879600"/>
                      <a:gd name="connsiteY3" fmla="*/ 1206849 h 1328294"/>
                      <a:gd name="connsiteX4" fmla="*/ 1270000 w 1879600"/>
                      <a:gd name="connsiteY4" fmla="*/ 228949 h 1328294"/>
                      <a:gd name="connsiteX5" fmla="*/ 1879600 w 1879600"/>
                      <a:gd name="connsiteY5" fmla="*/ 349 h 1328294"/>
                      <a:gd name="connsiteX0" fmla="*/ 0 w 1879600"/>
                      <a:gd name="connsiteY0" fmla="*/ 25555 h 1324935"/>
                      <a:gd name="connsiteX1" fmla="*/ 723900 w 1879600"/>
                      <a:gd name="connsiteY1" fmla="*/ 241455 h 1324935"/>
                      <a:gd name="connsiteX2" fmla="*/ 876300 w 1879600"/>
                      <a:gd name="connsiteY2" fmla="*/ 1206655 h 1324935"/>
                      <a:gd name="connsiteX3" fmla="*/ 1168400 w 1879600"/>
                      <a:gd name="connsiteY3" fmla="*/ 1206655 h 1324935"/>
                      <a:gd name="connsiteX4" fmla="*/ 1270000 w 1879600"/>
                      <a:gd name="connsiteY4" fmla="*/ 279555 h 1324935"/>
                      <a:gd name="connsiteX5" fmla="*/ 1879600 w 1879600"/>
                      <a:gd name="connsiteY5" fmla="*/ 155 h 1324935"/>
                      <a:gd name="connsiteX0" fmla="*/ 0 w 1879600"/>
                      <a:gd name="connsiteY0" fmla="*/ 25615 h 1326572"/>
                      <a:gd name="connsiteX1" fmla="*/ 723900 w 1879600"/>
                      <a:gd name="connsiteY1" fmla="*/ 241515 h 1326572"/>
                      <a:gd name="connsiteX2" fmla="*/ 876300 w 1879600"/>
                      <a:gd name="connsiteY2" fmla="*/ 1206715 h 1326572"/>
                      <a:gd name="connsiteX3" fmla="*/ 1168400 w 1879600"/>
                      <a:gd name="connsiteY3" fmla="*/ 1206715 h 1326572"/>
                      <a:gd name="connsiteX4" fmla="*/ 1257300 w 1879600"/>
                      <a:gd name="connsiteY4" fmla="*/ 254215 h 1326572"/>
                      <a:gd name="connsiteX5" fmla="*/ 1879600 w 1879600"/>
                      <a:gd name="connsiteY5" fmla="*/ 215 h 1326572"/>
                      <a:gd name="connsiteX0" fmla="*/ 0 w 1930400"/>
                      <a:gd name="connsiteY0" fmla="*/ 0 h 1300957"/>
                      <a:gd name="connsiteX1" fmla="*/ 723900 w 1930400"/>
                      <a:gd name="connsiteY1" fmla="*/ 215900 h 1300957"/>
                      <a:gd name="connsiteX2" fmla="*/ 876300 w 1930400"/>
                      <a:gd name="connsiteY2" fmla="*/ 1181100 h 1300957"/>
                      <a:gd name="connsiteX3" fmla="*/ 1168400 w 1930400"/>
                      <a:gd name="connsiteY3" fmla="*/ 1181100 h 1300957"/>
                      <a:gd name="connsiteX4" fmla="*/ 1257300 w 1930400"/>
                      <a:gd name="connsiteY4" fmla="*/ 228600 h 1300957"/>
                      <a:gd name="connsiteX5" fmla="*/ 1930400 w 1930400"/>
                      <a:gd name="connsiteY5" fmla="*/ 38100 h 1300957"/>
                      <a:gd name="connsiteX0" fmla="*/ 0 w 1930400"/>
                      <a:gd name="connsiteY0" fmla="*/ 0 h 1300957"/>
                      <a:gd name="connsiteX1" fmla="*/ 723900 w 1930400"/>
                      <a:gd name="connsiteY1" fmla="*/ 215900 h 1300957"/>
                      <a:gd name="connsiteX2" fmla="*/ 876300 w 1930400"/>
                      <a:gd name="connsiteY2" fmla="*/ 1181100 h 1300957"/>
                      <a:gd name="connsiteX3" fmla="*/ 1168400 w 1930400"/>
                      <a:gd name="connsiteY3" fmla="*/ 1181100 h 1300957"/>
                      <a:gd name="connsiteX4" fmla="*/ 1257300 w 1930400"/>
                      <a:gd name="connsiteY4" fmla="*/ 228600 h 1300957"/>
                      <a:gd name="connsiteX5" fmla="*/ 1930400 w 1930400"/>
                      <a:gd name="connsiteY5" fmla="*/ 12700 h 1300957"/>
                      <a:gd name="connsiteX0" fmla="*/ 0 w 1930400"/>
                      <a:gd name="connsiteY0" fmla="*/ 0 h 1304143"/>
                      <a:gd name="connsiteX1" fmla="*/ 723900 w 1930400"/>
                      <a:gd name="connsiteY1" fmla="*/ 215900 h 1304143"/>
                      <a:gd name="connsiteX2" fmla="*/ 876300 w 1930400"/>
                      <a:gd name="connsiteY2" fmla="*/ 1181100 h 1304143"/>
                      <a:gd name="connsiteX3" fmla="*/ 1168400 w 1930400"/>
                      <a:gd name="connsiteY3" fmla="*/ 1181100 h 1304143"/>
                      <a:gd name="connsiteX4" fmla="*/ 1257300 w 1930400"/>
                      <a:gd name="connsiteY4" fmla="*/ 177800 h 1304143"/>
                      <a:gd name="connsiteX5" fmla="*/ 1930400 w 1930400"/>
                      <a:gd name="connsiteY5" fmla="*/ 12700 h 1304143"/>
                      <a:gd name="connsiteX0" fmla="*/ 0 w 2019300"/>
                      <a:gd name="connsiteY0" fmla="*/ 13921 h 1318064"/>
                      <a:gd name="connsiteX1" fmla="*/ 723900 w 2019300"/>
                      <a:gd name="connsiteY1" fmla="*/ 229821 h 1318064"/>
                      <a:gd name="connsiteX2" fmla="*/ 876300 w 2019300"/>
                      <a:gd name="connsiteY2" fmla="*/ 1195021 h 1318064"/>
                      <a:gd name="connsiteX3" fmla="*/ 1168400 w 2019300"/>
                      <a:gd name="connsiteY3" fmla="*/ 1195021 h 1318064"/>
                      <a:gd name="connsiteX4" fmla="*/ 1257300 w 2019300"/>
                      <a:gd name="connsiteY4" fmla="*/ 191721 h 1318064"/>
                      <a:gd name="connsiteX5" fmla="*/ 2019300 w 2019300"/>
                      <a:gd name="connsiteY5" fmla="*/ 1221 h 1318064"/>
                      <a:gd name="connsiteX0" fmla="*/ 0 w 2019300"/>
                      <a:gd name="connsiteY0" fmla="*/ 13921 h 1325277"/>
                      <a:gd name="connsiteX1" fmla="*/ 723900 w 2019300"/>
                      <a:gd name="connsiteY1" fmla="*/ 229821 h 1325277"/>
                      <a:gd name="connsiteX2" fmla="*/ 838200 w 2019300"/>
                      <a:gd name="connsiteY2" fmla="*/ 1207721 h 1325277"/>
                      <a:gd name="connsiteX3" fmla="*/ 1168400 w 2019300"/>
                      <a:gd name="connsiteY3" fmla="*/ 1195021 h 1325277"/>
                      <a:gd name="connsiteX4" fmla="*/ 1257300 w 2019300"/>
                      <a:gd name="connsiteY4" fmla="*/ 191721 h 1325277"/>
                      <a:gd name="connsiteX5" fmla="*/ 2019300 w 2019300"/>
                      <a:gd name="connsiteY5" fmla="*/ 1221 h 1325277"/>
                      <a:gd name="connsiteX0" fmla="*/ 0 w 2019300"/>
                      <a:gd name="connsiteY0" fmla="*/ 13921 h 1353761"/>
                      <a:gd name="connsiteX1" fmla="*/ 723900 w 2019300"/>
                      <a:gd name="connsiteY1" fmla="*/ 229821 h 1353761"/>
                      <a:gd name="connsiteX2" fmla="*/ 838200 w 2019300"/>
                      <a:gd name="connsiteY2" fmla="*/ 1207721 h 1353761"/>
                      <a:gd name="connsiteX3" fmla="*/ 891418 w 2019300"/>
                      <a:gd name="connsiteY3" fmla="*/ 1347711 h 1353761"/>
                      <a:gd name="connsiteX4" fmla="*/ 1168400 w 2019300"/>
                      <a:gd name="connsiteY4" fmla="*/ 1195021 h 1353761"/>
                      <a:gd name="connsiteX5" fmla="*/ 1257300 w 2019300"/>
                      <a:gd name="connsiteY5" fmla="*/ 191721 h 1353761"/>
                      <a:gd name="connsiteX6" fmla="*/ 2019300 w 2019300"/>
                      <a:gd name="connsiteY6" fmla="*/ 1221 h 1353761"/>
                      <a:gd name="connsiteX0" fmla="*/ 0 w 2019300"/>
                      <a:gd name="connsiteY0" fmla="*/ 13921 h 1353829"/>
                      <a:gd name="connsiteX1" fmla="*/ 723900 w 2019300"/>
                      <a:gd name="connsiteY1" fmla="*/ 229821 h 1353829"/>
                      <a:gd name="connsiteX2" fmla="*/ 838200 w 2019300"/>
                      <a:gd name="connsiteY2" fmla="*/ 1207721 h 1353829"/>
                      <a:gd name="connsiteX3" fmla="*/ 891418 w 2019300"/>
                      <a:gd name="connsiteY3" fmla="*/ 1347711 h 1353829"/>
                      <a:gd name="connsiteX4" fmla="*/ 1227874 w 2019300"/>
                      <a:gd name="connsiteY4" fmla="*/ 1325247 h 1353829"/>
                      <a:gd name="connsiteX5" fmla="*/ 1168400 w 2019300"/>
                      <a:gd name="connsiteY5" fmla="*/ 1195021 h 1353829"/>
                      <a:gd name="connsiteX6" fmla="*/ 1257300 w 2019300"/>
                      <a:gd name="connsiteY6" fmla="*/ 191721 h 1353829"/>
                      <a:gd name="connsiteX7" fmla="*/ 2019300 w 2019300"/>
                      <a:gd name="connsiteY7" fmla="*/ 1221 h 1353829"/>
                      <a:gd name="connsiteX0" fmla="*/ 0 w 2019300"/>
                      <a:gd name="connsiteY0" fmla="*/ 13921 h 1379376"/>
                      <a:gd name="connsiteX1" fmla="*/ 723900 w 2019300"/>
                      <a:gd name="connsiteY1" fmla="*/ 229821 h 1379376"/>
                      <a:gd name="connsiteX2" fmla="*/ 838200 w 2019300"/>
                      <a:gd name="connsiteY2" fmla="*/ 1207721 h 1379376"/>
                      <a:gd name="connsiteX3" fmla="*/ 891418 w 2019300"/>
                      <a:gd name="connsiteY3" fmla="*/ 1347711 h 1379376"/>
                      <a:gd name="connsiteX4" fmla="*/ 1411396 w 2019300"/>
                      <a:gd name="connsiteY4" fmla="*/ 1370176 h 1379376"/>
                      <a:gd name="connsiteX5" fmla="*/ 1168400 w 2019300"/>
                      <a:gd name="connsiteY5" fmla="*/ 1195021 h 1379376"/>
                      <a:gd name="connsiteX6" fmla="*/ 1257300 w 2019300"/>
                      <a:gd name="connsiteY6" fmla="*/ 191721 h 1379376"/>
                      <a:gd name="connsiteX7" fmla="*/ 2019300 w 2019300"/>
                      <a:gd name="connsiteY7" fmla="*/ 1221 h 1379376"/>
                      <a:gd name="connsiteX0" fmla="*/ 0 w 2019300"/>
                      <a:gd name="connsiteY0" fmla="*/ 13921 h 1379376"/>
                      <a:gd name="connsiteX1" fmla="*/ 723900 w 2019300"/>
                      <a:gd name="connsiteY1" fmla="*/ 229821 h 1379376"/>
                      <a:gd name="connsiteX2" fmla="*/ 838200 w 2019300"/>
                      <a:gd name="connsiteY2" fmla="*/ 1207721 h 1379376"/>
                      <a:gd name="connsiteX3" fmla="*/ 891418 w 2019300"/>
                      <a:gd name="connsiteY3" fmla="*/ 1347711 h 1379376"/>
                      <a:gd name="connsiteX4" fmla="*/ 1365514 w 2019300"/>
                      <a:gd name="connsiteY4" fmla="*/ 1370176 h 1379376"/>
                      <a:gd name="connsiteX5" fmla="*/ 1168400 w 2019300"/>
                      <a:gd name="connsiteY5" fmla="*/ 1195021 h 1379376"/>
                      <a:gd name="connsiteX6" fmla="*/ 1257300 w 2019300"/>
                      <a:gd name="connsiteY6" fmla="*/ 191721 h 1379376"/>
                      <a:gd name="connsiteX7" fmla="*/ 2019300 w 2019300"/>
                      <a:gd name="connsiteY7" fmla="*/ 1221 h 1379376"/>
                      <a:gd name="connsiteX0" fmla="*/ 0 w 2019300"/>
                      <a:gd name="connsiteY0" fmla="*/ 13921 h 1379376"/>
                      <a:gd name="connsiteX1" fmla="*/ 723900 w 2019300"/>
                      <a:gd name="connsiteY1" fmla="*/ 229821 h 1379376"/>
                      <a:gd name="connsiteX2" fmla="*/ 838200 w 2019300"/>
                      <a:gd name="connsiteY2" fmla="*/ 1207721 h 1379376"/>
                      <a:gd name="connsiteX3" fmla="*/ 891418 w 2019300"/>
                      <a:gd name="connsiteY3" fmla="*/ 1347711 h 1379376"/>
                      <a:gd name="connsiteX4" fmla="*/ 1365514 w 2019300"/>
                      <a:gd name="connsiteY4" fmla="*/ 1370176 h 1379376"/>
                      <a:gd name="connsiteX5" fmla="*/ 1168400 w 2019300"/>
                      <a:gd name="connsiteY5" fmla="*/ 1195021 h 1379376"/>
                      <a:gd name="connsiteX6" fmla="*/ 1257300 w 2019300"/>
                      <a:gd name="connsiteY6" fmla="*/ 191721 h 1379376"/>
                      <a:gd name="connsiteX7" fmla="*/ 2019300 w 2019300"/>
                      <a:gd name="connsiteY7" fmla="*/ 1221 h 1379376"/>
                      <a:gd name="connsiteX0" fmla="*/ 0 w 2019300"/>
                      <a:gd name="connsiteY0" fmla="*/ 13921 h 1420125"/>
                      <a:gd name="connsiteX1" fmla="*/ 723900 w 2019300"/>
                      <a:gd name="connsiteY1" fmla="*/ 229821 h 1420125"/>
                      <a:gd name="connsiteX2" fmla="*/ 838200 w 2019300"/>
                      <a:gd name="connsiteY2" fmla="*/ 1207721 h 1420125"/>
                      <a:gd name="connsiteX3" fmla="*/ 891418 w 2019300"/>
                      <a:gd name="connsiteY3" fmla="*/ 1347711 h 1420125"/>
                      <a:gd name="connsiteX4" fmla="*/ 1334927 w 2019300"/>
                      <a:gd name="connsiteY4" fmla="*/ 1415105 h 1420125"/>
                      <a:gd name="connsiteX5" fmla="*/ 1168400 w 2019300"/>
                      <a:gd name="connsiteY5" fmla="*/ 1195021 h 1420125"/>
                      <a:gd name="connsiteX6" fmla="*/ 1257300 w 2019300"/>
                      <a:gd name="connsiteY6" fmla="*/ 191721 h 1420125"/>
                      <a:gd name="connsiteX7" fmla="*/ 2019300 w 2019300"/>
                      <a:gd name="connsiteY7" fmla="*/ 1221 h 1420125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891418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769069 w 2019300"/>
                      <a:gd name="connsiteY3" fmla="*/ 1358943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723188 w 2019300"/>
                      <a:gd name="connsiteY3" fmla="*/ 1358943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16134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77308 w 2019300"/>
                      <a:gd name="connsiteY3" fmla="*/ 1370175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46721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46721 w 2019300"/>
                      <a:gd name="connsiteY3" fmla="*/ 1336479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723188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00841 w 2019300"/>
                      <a:gd name="connsiteY3" fmla="*/ 1280318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347"/>
                      <a:gd name="connsiteX1" fmla="*/ 723900 w 2019300"/>
                      <a:gd name="connsiteY1" fmla="*/ 229821 h 1435347"/>
                      <a:gd name="connsiteX2" fmla="*/ 838200 w 2019300"/>
                      <a:gd name="connsiteY2" fmla="*/ 1207721 h 1435347"/>
                      <a:gd name="connsiteX3" fmla="*/ 600841 w 2019300"/>
                      <a:gd name="connsiteY3" fmla="*/ 1280318 h 1435347"/>
                      <a:gd name="connsiteX4" fmla="*/ 769069 w 2019300"/>
                      <a:gd name="connsiteY4" fmla="*/ 1426334 h 1435347"/>
                      <a:gd name="connsiteX5" fmla="*/ 998471 w 2019300"/>
                      <a:gd name="connsiteY5" fmla="*/ 1426335 h 1435347"/>
                      <a:gd name="connsiteX6" fmla="*/ 1334927 w 2019300"/>
                      <a:gd name="connsiteY6" fmla="*/ 1415105 h 1435347"/>
                      <a:gd name="connsiteX7" fmla="*/ 1168400 w 2019300"/>
                      <a:gd name="connsiteY7" fmla="*/ 1195021 h 1435347"/>
                      <a:gd name="connsiteX8" fmla="*/ 1257300 w 2019300"/>
                      <a:gd name="connsiteY8" fmla="*/ 191721 h 1435347"/>
                      <a:gd name="connsiteX9" fmla="*/ 2019300 w 2019300"/>
                      <a:gd name="connsiteY9" fmla="*/ 1221 h 1435347"/>
                      <a:gd name="connsiteX0" fmla="*/ 0 w 2019300"/>
                      <a:gd name="connsiteY0" fmla="*/ 13921 h 1475959"/>
                      <a:gd name="connsiteX1" fmla="*/ 723900 w 2019300"/>
                      <a:gd name="connsiteY1" fmla="*/ 229821 h 1475959"/>
                      <a:gd name="connsiteX2" fmla="*/ 838200 w 2019300"/>
                      <a:gd name="connsiteY2" fmla="*/ 1207721 h 1475959"/>
                      <a:gd name="connsiteX3" fmla="*/ 600841 w 2019300"/>
                      <a:gd name="connsiteY3" fmla="*/ 1280318 h 1475959"/>
                      <a:gd name="connsiteX4" fmla="*/ 707896 w 2019300"/>
                      <a:gd name="connsiteY4" fmla="*/ 1471263 h 1475959"/>
                      <a:gd name="connsiteX5" fmla="*/ 998471 w 2019300"/>
                      <a:gd name="connsiteY5" fmla="*/ 1426335 h 1475959"/>
                      <a:gd name="connsiteX6" fmla="*/ 1334927 w 2019300"/>
                      <a:gd name="connsiteY6" fmla="*/ 1415105 h 1475959"/>
                      <a:gd name="connsiteX7" fmla="*/ 1168400 w 2019300"/>
                      <a:gd name="connsiteY7" fmla="*/ 1195021 h 1475959"/>
                      <a:gd name="connsiteX8" fmla="*/ 1257300 w 2019300"/>
                      <a:gd name="connsiteY8" fmla="*/ 191721 h 1475959"/>
                      <a:gd name="connsiteX9" fmla="*/ 2019300 w 2019300"/>
                      <a:gd name="connsiteY9" fmla="*/ 1221 h 1475959"/>
                      <a:gd name="connsiteX0" fmla="*/ 0 w 2019300"/>
                      <a:gd name="connsiteY0" fmla="*/ 13921 h 1465363"/>
                      <a:gd name="connsiteX1" fmla="*/ 723900 w 2019300"/>
                      <a:gd name="connsiteY1" fmla="*/ 229821 h 1465363"/>
                      <a:gd name="connsiteX2" fmla="*/ 838200 w 2019300"/>
                      <a:gd name="connsiteY2" fmla="*/ 1207721 h 1465363"/>
                      <a:gd name="connsiteX3" fmla="*/ 600841 w 2019300"/>
                      <a:gd name="connsiteY3" fmla="*/ 1280318 h 1465363"/>
                      <a:gd name="connsiteX4" fmla="*/ 738484 w 2019300"/>
                      <a:gd name="connsiteY4" fmla="*/ 1460031 h 1465363"/>
                      <a:gd name="connsiteX5" fmla="*/ 998471 w 2019300"/>
                      <a:gd name="connsiteY5" fmla="*/ 1426335 h 1465363"/>
                      <a:gd name="connsiteX6" fmla="*/ 1334927 w 2019300"/>
                      <a:gd name="connsiteY6" fmla="*/ 1415105 h 1465363"/>
                      <a:gd name="connsiteX7" fmla="*/ 1168400 w 2019300"/>
                      <a:gd name="connsiteY7" fmla="*/ 1195021 h 1465363"/>
                      <a:gd name="connsiteX8" fmla="*/ 1257300 w 2019300"/>
                      <a:gd name="connsiteY8" fmla="*/ 191721 h 1465363"/>
                      <a:gd name="connsiteX9" fmla="*/ 2019300 w 2019300"/>
                      <a:gd name="connsiteY9" fmla="*/ 1221 h 1465363"/>
                      <a:gd name="connsiteX0" fmla="*/ 0 w 2019300"/>
                      <a:gd name="connsiteY0" fmla="*/ 13921 h 1465363"/>
                      <a:gd name="connsiteX1" fmla="*/ 723900 w 2019300"/>
                      <a:gd name="connsiteY1" fmla="*/ 229821 h 1465363"/>
                      <a:gd name="connsiteX2" fmla="*/ 838200 w 2019300"/>
                      <a:gd name="connsiteY2" fmla="*/ 1207721 h 1465363"/>
                      <a:gd name="connsiteX3" fmla="*/ 631427 w 2019300"/>
                      <a:gd name="connsiteY3" fmla="*/ 1347712 h 1465363"/>
                      <a:gd name="connsiteX4" fmla="*/ 738484 w 2019300"/>
                      <a:gd name="connsiteY4" fmla="*/ 1460031 h 1465363"/>
                      <a:gd name="connsiteX5" fmla="*/ 998471 w 2019300"/>
                      <a:gd name="connsiteY5" fmla="*/ 1426335 h 1465363"/>
                      <a:gd name="connsiteX6" fmla="*/ 1334927 w 2019300"/>
                      <a:gd name="connsiteY6" fmla="*/ 1415105 h 1465363"/>
                      <a:gd name="connsiteX7" fmla="*/ 1168400 w 2019300"/>
                      <a:gd name="connsiteY7" fmla="*/ 1195021 h 1465363"/>
                      <a:gd name="connsiteX8" fmla="*/ 1257300 w 2019300"/>
                      <a:gd name="connsiteY8" fmla="*/ 191721 h 1465363"/>
                      <a:gd name="connsiteX9" fmla="*/ 2019300 w 2019300"/>
                      <a:gd name="connsiteY9" fmla="*/ 1221 h 1465363"/>
                      <a:gd name="connsiteX0" fmla="*/ 0 w 2019300"/>
                      <a:gd name="connsiteY0" fmla="*/ 13921 h 1454966"/>
                      <a:gd name="connsiteX1" fmla="*/ 723900 w 2019300"/>
                      <a:gd name="connsiteY1" fmla="*/ 229821 h 1454966"/>
                      <a:gd name="connsiteX2" fmla="*/ 838200 w 2019300"/>
                      <a:gd name="connsiteY2" fmla="*/ 1207721 h 1454966"/>
                      <a:gd name="connsiteX3" fmla="*/ 631427 w 2019300"/>
                      <a:gd name="connsiteY3" fmla="*/ 1347712 h 1454966"/>
                      <a:gd name="connsiteX4" fmla="*/ 799658 w 2019300"/>
                      <a:gd name="connsiteY4" fmla="*/ 1448798 h 1454966"/>
                      <a:gd name="connsiteX5" fmla="*/ 998471 w 2019300"/>
                      <a:gd name="connsiteY5" fmla="*/ 1426335 h 1454966"/>
                      <a:gd name="connsiteX6" fmla="*/ 1334927 w 2019300"/>
                      <a:gd name="connsiteY6" fmla="*/ 1415105 h 1454966"/>
                      <a:gd name="connsiteX7" fmla="*/ 1168400 w 2019300"/>
                      <a:gd name="connsiteY7" fmla="*/ 1195021 h 1454966"/>
                      <a:gd name="connsiteX8" fmla="*/ 1257300 w 2019300"/>
                      <a:gd name="connsiteY8" fmla="*/ 191721 h 1454966"/>
                      <a:gd name="connsiteX9" fmla="*/ 2019300 w 2019300"/>
                      <a:gd name="connsiteY9" fmla="*/ 1221 h 1454966"/>
                      <a:gd name="connsiteX0" fmla="*/ 92747 w 1388147"/>
                      <a:gd name="connsiteY0" fmla="*/ 229821 h 1454966"/>
                      <a:gd name="connsiteX1" fmla="*/ 207047 w 1388147"/>
                      <a:gd name="connsiteY1" fmla="*/ 1207721 h 1454966"/>
                      <a:gd name="connsiteX2" fmla="*/ 274 w 1388147"/>
                      <a:gd name="connsiteY2" fmla="*/ 1347712 h 1454966"/>
                      <a:gd name="connsiteX3" fmla="*/ 168505 w 1388147"/>
                      <a:gd name="connsiteY3" fmla="*/ 1448798 h 1454966"/>
                      <a:gd name="connsiteX4" fmla="*/ 367318 w 1388147"/>
                      <a:gd name="connsiteY4" fmla="*/ 1426335 h 1454966"/>
                      <a:gd name="connsiteX5" fmla="*/ 703774 w 1388147"/>
                      <a:gd name="connsiteY5" fmla="*/ 1415105 h 1454966"/>
                      <a:gd name="connsiteX6" fmla="*/ 537247 w 1388147"/>
                      <a:gd name="connsiteY6" fmla="*/ 1195021 h 1454966"/>
                      <a:gd name="connsiteX7" fmla="*/ 626147 w 1388147"/>
                      <a:gd name="connsiteY7" fmla="*/ 191721 h 1454966"/>
                      <a:gd name="connsiteX8" fmla="*/ 1388147 w 1388147"/>
                      <a:gd name="connsiteY8" fmla="*/ 1221 h 1454966"/>
                      <a:gd name="connsiteX0" fmla="*/ 207047 w 1388147"/>
                      <a:gd name="connsiteY0" fmla="*/ 1207721 h 1454966"/>
                      <a:gd name="connsiteX1" fmla="*/ 274 w 1388147"/>
                      <a:gd name="connsiteY1" fmla="*/ 1347712 h 1454966"/>
                      <a:gd name="connsiteX2" fmla="*/ 168505 w 1388147"/>
                      <a:gd name="connsiteY2" fmla="*/ 1448798 h 1454966"/>
                      <a:gd name="connsiteX3" fmla="*/ 367318 w 1388147"/>
                      <a:gd name="connsiteY3" fmla="*/ 1426335 h 1454966"/>
                      <a:gd name="connsiteX4" fmla="*/ 703774 w 1388147"/>
                      <a:gd name="connsiteY4" fmla="*/ 1415105 h 1454966"/>
                      <a:gd name="connsiteX5" fmla="*/ 537247 w 1388147"/>
                      <a:gd name="connsiteY5" fmla="*/ 1195021 h 1454966"/>
                      <a:gd name="connsiteX6" fmla="*/ 626147 w 1388147"/>
                      <a:gd name="connsiteY6" fmla="*/ 191721 h 1454966"/>
                      <a:gd name="connsiteX7" fmla="*/ 1388147 w 1388147"/>
                      <a:gd name="connsiteY7" fmla="*/ 1221 h 1454966"/>
                      <a:gd name="connsiteX0" fmla="*/ 274 w 1388147"/>
                      <a:gd name="connsiteY0" fmla="*/ 1347712 h 1454966"/>
                      <a:gd name="connsiteX1" fmla="*/ 168505 w 1388147"/>
                      <a:gd name="connsiteY1" fmla="*/ 1448798 h 1454966"/>
                      <a:gd name="connsiteX2" fmla="*/ 367318 w 1388147"/>
                      <a:gd name="connsiteY2" fmla="*/ 1426335 h 1454966"/>
                      <a:gd name="connsiteX3" fmla="*/ 703774 w 1388147"/>
                      <a:gd name="connsiteY3" fmla="*/ 1415105 h 1454966"/>
                      <a:gd name="connsiteX4" fmla="*/ 537247 w 1388147"/>
                      <a:gd name="connsiteY4" fmla="*/ 1195021 h 1454966"/>
                      <a:gd name="connsiteX5" fmla="*/ 626147 w 1388147"/>
                      <a:gd name="connsiteY5" fmla="*/ 191721 h 1454966"/>
                      <a:gd name="connsiteX6" fmla="*/ 1388147 w 1388147"/>
                      <a:gd name="connsiteY6" fmla="*/ 1221 h 1454966"/>
                      <a:gd name="connsiteX0" fmla="*/ 0 w 1219642"/>
                      <a:gd name="connsiteY0" fmla="*/ 1448798 h 1454966"/>
                      <a:gd name="connsiteX1" fmla="*/ 198813 w 1219642"/>
                      <a:gd name="connsiteY1" fmla="*/ 1426335 h 1454966"/>
                      <a:gd name="connsiteX2" fmla="*/ 535269 w 1219642"/>
                      <a:gd name="connsiteY2" fmla="*/ 1415105 h 1454966"/>
                      <a:gd name="connsiteX3" fmla="*/ 368742 w 1219642"/>
                      <a:gd name="connsiteY3" fmla="*/ 1195021 h 1454966"/>
                      <a:gd name="connsiteX4" fmla="*/ 457642 w 1219642"/>
                      <a:gd name="connsiteY4" fmla="*/ 191721 h 1454966"/>
                      <a:gd name="connsiteX5" fmla="*/ 1219642 w 1219642"/>
                      <a:gd name="connsiteY5" fmla="*/ 1221 h 1454966"/>
                      <a:gd name="connsiteX0" fmla="*/ 0 w 1020829"/>
                      <a:gd name="connsiteY0" fmla="*/ 1426335 h 1435194"/>
                      <a:gd name="connsiteX1" fmla="*/ 336456 w 1020829"/>
                      <a:gd name="connsiteY1" fmla="*/ 1415105 h 1435194"/>
                      <a:gd name="connsiteX2" fmla="*/ 169929 w 1020829"/>
                      <a:gd name="connsiteY2" fmla="*/ 1195021 h 1435194"/>
                      <a:gd name="connsiteX3" fmla="*/ 258829 w 1020829"/>
                      <a:gd name="connsiteY3" fmla="*/ 191721 h 1435194"/>
                      <a:gd name="connsiteX4" fmla="*/ 1020829 w 1020829"/>
                      <a:gd name="connsiteY4" fmla="*/ 1221 h 1435194"/>
                      <a:gd name="connsiteX0" fmla="*/ 181685 w 866058"/>
                      <a:gd name="connsiteY0" fmla="*/ 1415105 h 1415105"/>
                      <a:gd name="connsiteX1" fmla="*/ 15158 w 866058"/>
                      <a:gd name="connsiteY1" fmla="*/ 1195021 h 1415105"/>
                      <a:gd name="connsiteX2" fmla="*/ 104058 w 866058"/>
                      <a:gd name="connsiteY2" fmla="*/ 191721 h 1415105"/>
                      <a:gd name="connsiteX3" fmla="*/ 866058 w 866058"/>
                      <a:gd name="connsiteY3" fmla="*/ 1221 h 1415105"/>
                      <a:gd name="connsiteX0" fmla="*/ 15158 w 866058"/>
                      <a:gd name="connsiteY0" fmla="*/ 1195021 h 1195021"/>
                      <a:gd name="connsiteX1" fmla="*/ 104058 w 866058"/>
                      <a:gd name="connsiteY1" fmla="*/ 191721 h 1195021"/>
                      <a:gd name="connsiteX2" fmla="*/ 866058 w 866058"/>
                      <a:gd name="connsiteY2" fmla="*/ 1221 h 1195021"/>
                      <a:gd name="connsiteX0" fmla="*/ 15158 w 806568"/>
                      <a:gd name="connsiteY0" fmla="*/ 1187072 h 1187072"/>
                      <a:gd name="connsiteX1" fmla="*/ 104058 w 806568"/>
                      <a:gd name="connsiteY1" fmla="*/ 183772 h 1187072"/>
                      <a:gd name="connsiteX2" fmla="*/ 806568 w 806568"/>
                      <a:gd name="connsiteY2" fmla="*/ 1835 h 1187072"/>
                      <a:gd name="connsiteX0" fmla="*/ 8150 w 799560"/>
                      <a:gd name="connsiteY0" fmla="*/ 1187072 h 1187072"/>
                      <a:gd name="connsiteX1" fmla="*/ 97050 w 799560"/>
                      <a:gd name="connsiteY1" fmla="*/ 183772 h 1187072"/>
                      <a:gd name="connsiteX2" fmla="*/ 799560 w 799560"/>
                      <a:gd name="connsiteY2" fmla="*/ 1835 h 1187072"/>
                      <a:gd name="connsiteX0" fmla="*/ 8150 w 799560"/>
                      <a:gd name="connsiteY0" fmla="*/ 1182058 h 1182058"/>
                      <a:gd name="connsiteX1" fmla="*/ 97050 w 799560"/>
                      <a:gd name="connsiteY1" fmla="*/ 178758 h 1182058"/>
                      <a:gd name="connsiteX2" fmla="*/ 799560 w 799560"/>
                      <a:gd name="connsiteY2" fmla="*/ 2394 h 1182058"/>
                      <a:gd name="connsiteX0" fmla="*/ 8150 w 97050"/>
                      <a:gd name="connsiteY0" fmla="*/ 1003300 h 1003300"/>
                      <a:gd name="connsiteX1" fmla="*/ 97050 w 97050"/>
                      <a:gd name="connsiteY1" fmla="*/ 0 h 1003300"/>
                      <a:gd name="connsiteX0" fmla="*/ 0 w 143760"/>
                      <a:gd name="connsiteY0" fmla="*/ 1056251 h 1056251"/>
                      <a:gd name="connsiteX1" fmla="*/ 143760 w 143760"/>
                      <a:gd name="connsiteY1" fmla="*/ 0 h 1056251"/>
                      <a:gd name="connsiteX0" fmla="*/ 9127 w 152887"/>
                      <a:gd name="connsiteY0" fmla="*/ 1056251 h 1056251"/>
                      <a:gd name="connsiteX1" fmla="*/ 152887 w 152887"/>
                      <a:gd name="connsiteY1" fmla="*/ 0 h 1056251"/>
                      <a:gd name="connsiteX0" fmla="*/ 2791 w 168706"/>
                      <a:gd name="connsiteY0" fmla="*/ 1059439 h 1059439"/>
                      <a:gd name="connsiteX1" fmla="*/ 168706 w 168706"/>
                      <a:gd name="connsiteY1" fmla="*/ 0 h 1059439"/>
                      <a:gd name="connsiteX0" fmla="*/ 0 w 195454"/>
                      <a:gd name="connsiteY0" fmla="*/ 1049873 h 1049873"/>
                      <a:gd name="connsiteX1" fmla="*/ 195454 w 195454"/>
                      <a:gd name="connsiteY1" fmla="*/ 0 h 1049873"/>
                      <a:gd name="connsiteX0" fmla="*/ 984 w 196438"/>
                      <a:gd name="connsiteY0" fmla="*/ 1049873 h 1049873"/>
                      <a:gd name="connsiteX1" fmla="*/ 196438 w 196438"/>
                      <a:gd name="connsiteY1" fmla="*/ 0 h 1049873"/>
                      <a:gd name="connsiteX0" fmla="*/ 984 w 196438"/>
                      <a:gd name="connsiteY0" fmla="*/ 919323 h 919323"/>
                      <a:gd name="connsiteX1" fmla="*/ 196438 w 196438"/>
                      <a:gd name="connsiteY1" fmla="*/ 0 h 919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6438" h="919323">
                        <a:moveTo>
                          <a:pt x="984" y="919323"/>
                        </a:moveTo>
                        <a:cubicBezTo>
                          <a:pt x="4598" y="720191"/>
                          <a:pt x="-38528" y="131681"/>
                          <a:pt x="196438" y="0"/>
                        </a:cubicBezTo>
                      </a:path>
                    </a:pathLst>
                  </a:cu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7" name="Forme libre 16"/>
                  <p:cNvSpPr/>
                  <p:nvPr/>
                </p:nvSpPr>
                <p:spPr>
                  <a:xfrm>
                    <a:off x="7647702" y="1760785"/>
                    <a:ext cx="225924" cy="1126189"/>
                  </a:xfrm>
                  <a:custGeom>
                    <a:avLst/>
                    <a:gdLst>
                      <a:gd name="connsiteX0" fmla="*/ 0 w 1879600"/>
                      <a:gd name="connsiteY0" fmla="*/ 25691 h 1264139"/>
                      <a:gd name="connsiteX1" fmla="*/ 723900 w 1879600"/>
                      <a:gd name="connsiteY1" fmla="*/ 241591 h 1264139"/>
                      <a:gd name="connsiteX2" fmla="*/ 952500 w 1879600"/>
                      <a:gd name="connsiteY2" fmla="*/ 1143291 h 1264139"/>
                      <a:gd name="connsiteX3" fmla="*/ 1168400 w 1879600"/>
                      <a:gd name="connsiteY3" fmla="*/ 1155991 h 1264139"/>
                      <a:gd name="connsiteX4" fmla="*/ 1270000 w 1879600"/>
                      <a:gd name="connsiteY4" fmla="*/ 228891 h 1264139"/>
                      <a:gd name="connsiteX5" fmla="*/ 1879600 w 1879600"/>
                      <a:gd name="connsiteY5" fmla="*/ 291 h 1264139"/>
                      <a:gd name="connsiteX0" fmla="*/ 0 w 1879600"/>
                      <a:gd name="connsiteY0" fmla="*/ 25691 h 1302096"/>
                      <a:gd name="connsiteX1" fmla="*/ 723900 w 1879600"/>
                      <a:gd name="connsiteY1" fmla="*/ 241591 h 1302096"/>
                      <a:gd name="connsiteX2" fmla="*/ 876300 w 1879600"/>
                      <a:gd name="connsiteY2" fmla="*/ 1206791 h 1302096"/>
                      <a:gd name="connsiteX3" fmla="*/ 1168400 w 1879600"/>
                      <a:gd name="connsiteY3" fmla="*/ 1155991 h 1302096"/>
                      <a:gd name="connsiteX4" fmla="*/ 1270000 w 1879600"/>
                      <a:gd name="connsiteY4" fmla="*/ 228891 h 1302096"/>
                      <a:gd name="connsiteX5" fmla="*/ 1879600 w 1879600"/>
                      <a:gd name="connsiteY5" fmla="*/ 291 h 1302096"/>
                      <a:gd name="connsiteX0" fmla="*/ 0 w 1879600"/>
                      <a:gd name="connsiteY0" fmla="*/ 25749 h 1328294"/>
                      <a:gd name="connsiteX1" fmla="*/ 723900 w 1879600"/>
                      <a:gd name="connsiteY1" fmla="*/ 241649 h 1328294"/>
                      <a:gd name="connsiteX2" fmla="*/ 876300 w 1879600"/>
                      <a:gd name="connsiteY2" fmla="*/ 1206849 h 1328294"/>
                      <a:gd name="connsiteX3" fmla="*/ 1168400 w 1879600"/>
                      <a:gd name="connsiteY3" fmla="*/ 1206849 h 1328294"/>
                      <a:gd name="connsiteX4" fmla="*/ 1270000 w 1879600"/>
                      <a:gd name="connsiteY4" fmla="*/ 228949 h 1328294"/>
                      <a:gd name="connsiteX5" fmla="*/ 1879600 w 1879600"/>
                      <a:gd name="connsiteY5" fmla="*/ 349 h 1328294"/>
                      <a:gd name="connsiteX0" fmla="*/ 0 w 1879600"/>
                      <a:gd name="connsiteY0" fmla="*/ 25555 h 1324935"/>
                      <a:gd name="connsiteX1" fmla="*/ 723900 w 1879600"/>
                      <a:gd name="connsiteY1" fmla="*/ 241455 h 1324935"/>
                      <a:gd name="connsiteX2" fmla="*/ 876300 w 1879600"/>
                      <a:gd name="connsiteY2" fmla="*/ 1206655 h 1324935"/>
                      <a:gd name="connsiteX3" fmla="*/ 1168400 w 1879600"/>
                      <a:gd name="connsiteY3" fmla="*/ 1206655 h 1324935"/>
                      <a:gd name="connsiteX4" fmla="*/ 1270000 w 1879600"/>
                      <a:gd name="connsiteY4" fmla="*/ 279555 h 1324935"/>
                      <a:gd name="connsiteX5" fmla="*/ 1879600 w 1879600"/>
                      <a:gd name="connsiteY5" fmla="*/ 155 h 1324935"/>
                      <a:gd name="connsiteX0" fmla="*/ 0 w 1879600"/>
                      <a:gd name="connsiteY0" fmla="*/ 25615 h 1326572"/>
                      <a:gd name="connsiteX1" fmla="*/ 723900 w 1879600"/>
                      <a:gd name="connsiteY1" fmla="*/ 241515 h 1326572"/>
                      <a:gd name="connsiteX2" fmla="*/ 876300 w 1879600"/>
                      <a:gd name="connsiteY2" fmla="*/ 1206715 h 1326572"/>
                      <a:gd name="connsiteX3" fmla="*/ 1168400 w 1879600"/>
                      <a:gd name="connsiteY3" fmla="*/ 1206715 h 1326572"/>
                      <a:gd name="connsiteX4" fmla="*/ 1257300 w 1879600"/>
                      <a:gd name="connsiteY4" fmla="*/ 254215 h 1326572"/>
                      <a:gd name="connsiteX5" fmla="*/ 1879600 w 1879600"/>
                      <a:gd name="connsiteY5" fmla="*/ 215 h 1326572"/>
                      <a:gd name="connsiteX0" fmla="*/ 0 w 1930400"/>
                      <a:gd name="connsiteY0" fmla="*/ 0 h 1300957"/>
                      <a:gd name="connsiteX1" fmla="*/ 723900 w 1930400"/>
                      <a:gd name="connsiteY1" fmla="*/ 215900 h 1300957"/>
                      <a:gd name="connsiteX2" fmla="*/ 876300 w 1930400"/>
                      <a:gd name="connsiteY2" fmla="*/ 1181100 h 1300957"/>
                      <a:gd name="connsiteX3" fmla="*/ 1168400 w 1930400"/>
                      <a:gd name="connsiteY3" fmla="*/ 1181100 h 1300957"/>
                      <a:gd name="connsiteX4" fmla="*/ 1257300 w 1930400"/>
                      <a:gd name="connsiteY4" fmla="*/ 228600 h 1300957"/>
                      <a:gd name="connsiteX5" fmla="*/ 1930400 w 1930400"/>
                      <a:gd name="connsiteY5" fmla="*/ 38100 h 1300957"/>
                      <a:gd name="connsiteX0" fmla="*/ 0 w 1930400"/>
                      <a:gd name="connsiteY0" fmla="*/ 0 h 1300957"/>
                      <a:gd name="connsiteX1" fmla="*/ 723900 w 1930400"/>
                      <a:gd name="connsiteY1" fmla="*/ 215900 h 1300957"/>
                      <a:gd name="connsiteX2" fmla="*/ 876300 w 1930400"/>
                      <a:gd name="connsiteY2" fmla="*/ 1181100 h 1300957"/>
                      <a:gd name="connsiteX3" fmla="*/ 1168400 w 1930400"/>
                      <a:gd name="connsiteY3" fmla="*/ 1181100 h 1300957"/>
                      <a:gd name="connsiteX4" fmla="*/ 1257300 w 1930400"/>
                      <a:gd name="connsiteY4" fmla="*/ 228600 h 1300957"/>
                      <a:gd name="connsiteX5" fmla="*/ 1930400 w 1930400"/>
                      <a:gd name="connsiteY5" fmla="*/ 12700 h 1300957"/>
                      <a:gd name="connsiteX0" fmla="*/ 0 w 1930400"/>
                      <a:gd name="connsiteY0" fmla="*/ 0 h 1304143"/>
                      <a:gd name="connsiteX1" fmla="*/ 723900 w 1930400"/>
                      <a:gd name="connsiteY1" fmla="*/ 215900 h 1304143"/>
                      <a:gd name="connsiteX2" fmla="*/ 876300 w 1930400"/>
                      <a:gd name="connsiteY2" fmla="*/ 1181100 h 1304143"/>
                      <a:gd name="connsiteX3" fmla="*/ 1168400 w 1930400"/>
                      <a:gd name="connsiteY3" fmla="*/ 1181100 h 1304143"/>
                      <a:gd name="connsiteX4" fmla="*/ 1257300 w 1930400"/>
                      <a:gd name="connsiteY4" fmla="*/ 177800 h 1304143"/>
                      <a:gd name="connsiteX5" fmla="*/ 1930400 w 1930400"/>
                      <a:gd name="connsiteY5" fmla="*/ 12700 h 1304143"/>
                      <a:gd name="connsiteX0" fmla="*/ 0 w 2019300"/>
                      <a:gd name="connsiteY0" fmla="*/ 13921 h 1318064"/>
                      <a:gd name="connsiteX1" fmla="*/ 723900 w 2019300"/>
                      <a:gd name="connsiteY1" fmla="*/ 229821 h 1318064"/>
                      <a:gd name="connsiteX2" fmla="*/ 876300 w 2019300"/>
                      <a:gd name="connsiteY2" fmla="*/ 1195021 h 1318064"/>
                      <a:gd name="connsiteX3" fmla="*/ 1168400 w 2019300"/>
                      <a:gd name="connsiteY3" fmla="*/ 1195021 h 1318064"/>
                      <a:gd name="connsiteX4" fmla="*/ 1257300 w 2019300"/>
                      <a:gd name="connsiteY4" fmla="*/ 191721 h 1318064"/>
                      <a:gd name="connsiteX5" fmla="*/ 2019300 w 2019300"/>
                      <a:gd name="connsiteY5" fmla="*/ 1221 h 1318064"/>
                      <a:gd name="connsiteX0" fmla="*/ 0 w 2019300"/>
                      <a:gd name="connsiteY0" fmla="*/ 13921 h 1325277"/>
                      <a:gd name="connsiteX1" fmla="*/ 723900 w 2019300"/>
                      <a:gd name="connsiteY1" fmla="*/ 229821 h 1325277"/>
                      <a:gd name="connsiteX2" fmla="*/ 838200 w 2019300"/>
                      <a:gd name="connsiteY2" fmla="*/ 1207721 h 1325277"/>
                      <a:gd name="connsiteX3" fmla="*/ 1168400 w 2019300"/>
                      <a:gd name="connsiteY3" fmla="*/ 1195021 h 1325277"/>
                      <a:gd name="connsiteX4" fmla="*/ 1257300 w 2019300"/>
                      <a:gd name="connsiteY4" fmla="*/ 191721 h 1325277"/>
                      <a:gd name="connsiteX5" fmla="*/ 2019300 w 2019300"/>
                      <a:gd name="connsiteY5" fmla="*/ 1221 h 1325277"/>
                      <a:gd name="connsiteX0" fmla="*/ 0 w 2019300"/>
                      <a:gd name="connsiteY0" fmla="*/ 13921 h 1353761"/>
                      <a:gd name="connsiteX1" fmla="*/ 723900 w 2019300"/>
                      <a:gd name="connsiteY1" fmla="*/ 229821 h 1353761"/>
                      <a:gd name="connsiteX2" fmla="*/ 838200 w 2019300"/>
                      <a:gd name="connsiteY2" fmla="*/ 1207721 h 1353761"/>
                      <a:gd name="connsiteX3" fmla="*/ 891418 w 2019300"/>
                      <a:gd name="connsiteY3" fmla="*/ 1347711 h 1353761"/>
                      <a:gd name="connsiteX4" fmla="*/ 1168400 w 2019300"/>
                      <a:gd name="connsiteY4" fmla="*/ 1195021 h 1353761"/>
                      <a:gd name="connsiteX5" fmla="*/ 1257300 w 2019300"/>
                      <a:gd name="connsiteY5" fmla="*/ 191721 h 1353761"/>
                      <a:gd name="connsiteX6" fmla="*/ 2019300 w 2019300"/>
                      <a:gd name="connsiteY6" fmla="*/ 1221 h 1353761"/>
                      <a:gd name="connsiteX0" fmla="*/ 0 w 2019300"/>
                      <a:gd name="connsiteY0" fmla="*/ 13921 h 1353829"/>
                      <a:gd name="connsiteX1" fmla="*/ 723900 w 2019300"/>
                      <a:gd name="connsiteY1" fmla="*/ 229821 h 1353829"/>
                      <a:gd name="connsiteX2" fmla="*/ 838200 w 2019300"/>
                      <a:gd name="connsiteY2" fmla="*/ 1207721 h 1353829"/>
                      <a:gd name="connsiteX3" fmla="*/ 891418 w 2019300"/>
                      <a:gd name="connsiteY3" fmla="*/ 1347711 h 1353829"/>
                      <a:gd name="connsiteX4" fmla="*/ 1227874 w 2019300"/>
                      <a:gd name="connsiteY4" fmla="*/ 1325247 h 1353829"/>
                      <a:gd name="connsiteX5" fmla="*/ 1168400 w 2019300"/>
                      <a:gd name="connsiteY5" fmla="*/ 1195021 h 1353829"/>
                      <a:gd name="connsiteX6" fmla="*/ 1257300 w 2019300"/>
                      <a:gd name="connsiteY6" fmla="*/ 191721 h 1353829"/>
                      <a:gd name="connsiteX7" fmla="*/ 2019300 w 2019300"/>
                      <a:gd name="connsiteY7" fmla="*/ 1221 h 1353829"/>
                      <a:gd name="connsiteX0" fmla="*/ 0 w 2019300"/>
                      <a:gd name="connsiteY0" fmla="*/ 13921 h 1379376"/>
                      <a:gd name="connsiteX1" fmla="*/ 723900 w 2019300"/>
                      <a:gd name="connsiteY1" fmla="*/ 229821 h 1379376"/>
                      <a:gd name="connsiteX2" fmla="*/ 838200 w 2019300"/>
                      <a:gd name="connsiteY2" fmla="*/ 1207721 h 1379376"/>
                      <a:gd name="connsiteX3" fmla="*/ 891418 w 2019300"/>
                      <a:gd name="connsiteY3" fmla="*/ 1347711 h 1379376"/>
                      <a:gd name="connsiteX4" fmla="*/ 1411396 w 2019300"/>
                      <a:gd name="connsiteY4" fmla="*/ 1370176 h 1379376"/>
                      <a:gd name="connsiteX5" fmla="*/ 1168400 w 2019300"/>
                      <a:gd name="connsiteY5" fmla="*/ 1195021 h 1379376"/>
                      <a:gd name="connsiteX6" fmla="*/ 1257300 w 2019300"/>
                      <a:gd name="connsiteY6" fmla="*/ 191721 h 1379376"/>
                      <a:gd name="connsiteX7" fmla="*/ 2019300 w 2019300"/>
                      <a:gd name="connsiteY7" fmla="*/ 1221 h 1379376"/>
                      <a:gd name="connsiteX0" fmla="*/ 0 w 2019300"/>
                      <a:gd name="connsiteY0" fmla="*/ 13921 h 1379376"/>
                      <a:gd name="connsiteX1" fmla="*/ 723900 w 2019300"/>
                      <a:gd name="connsiteY1" fmla="*/ 229821 h 1379376"/>
                      <a:gd name="connsiteX2" fmla="*/ 838200 w 2019300"/>
                      <a:gd name="connsiteY2" fmla="*/ 1207721 h 1379376"/>
                      <a:gd name="connsiteX3" fmla="*/ 891418 w 2019300"/>
                      <a:gd name="connsiteY3" fmla="*/ 1347711 h 1379376"/>
                      <a:gd name="connsiteX4" fmla="*/ 1365514 w 2019300"/>
                      <a:gd name="connsiteY4" fmla="*/ 1370176 h 1379376"/>
                      <a:gd name="connsiteX5" fmla="*/ 1168400 w 2019300"/>
                      <a:gd name="connsiteY5" fmla="*/ 1195021 h 1379376"/>
                      <a:gd name="connsiteX6" fmla="*/ 1257300 w 2019300"/>
                      <a:gd name="connsiteY6" fmla="*/ 191721 h 1379376"/>
                      <a:gd name="connsiteX7" fmla="*/ 2019300 w 2019300"/>
                      <a:gd name="connsiteY7" fmla="*/ 1221 h 1379376"/>
                      <a:gd name="connsiteX0" fmla="*/ 0 w 2019300"/>
                      <a:gd name="connsiteY0" fmla="*/ 13921 h 1379376"/>
                      <a:gd name="connsiteX1" fmla="*/ 723900 w 2019300"/>
                      <a:gd name="connsiteY1" fmla="*/ 229821 h 1379376"/>
                      <a:gd name="connsiteX2" fmla="*/ 838200 w 2019300"/>
                      <a:gd name="connsiteY2" fmla="*/ 1207721 h 1379376"/>
                      <a:gd name="connsiteX3" fmla="*/ 891418 w 2019300"/>
                      <a:gd name="connsiteY3" fmla="*/ 1347711 h 1379376"/>
                      <a:gd name="connsiteX4" fmla="*/ 1365514 w 2019300"/>
                      <a:gd name="connsiteY4" fmla="*/ 1370176 h 1379376"/>
                      <a:gd name="connsiteX5" fmla="*/ 1168400 w 2019300"/>
                      <a:gd name="connsiteY5" fmla="*/ 1195021 h 1379376"/>
                      <a:gd name="connsiteX6" fmla="*/ 1257300 w 2019300"/>
                      <a:gd name="connsiteY6" fmla="*/ 191721 h 1379376"/>
                      <a:gd name="connsiteX7" fmla="*/ 2019300 w 2019300"/>
                      <a:gd name="connsiteY7" fmla="*/ 1221 h 1379376"/>
                      <a:gd name="connsiteX0" fmla="*/ 0 w 2019300"/>
                      <a:gd name="connsiteY0" fmla="*/ 13921 h 1420125"/>
                      <a:gd name="connsiteX1" fmla="*/ 723900 w 2019300"/>
                      <a:gd name="connsiteY1" fmla="*/ 229821 h 1420125"/>
                      <a:gd name="connsiteX2" fmla="*/ 838200 w 2019300"/>
                      <a:gd name="connsiteY2" fmla="*/ 1207721 h 1420125"/>
                      <a:gd name="connsiteX3" fmla="*/ 891418 w 2019300"/>
                      <a:gd name="connsiteY3" fmla="*/ 1347711 h 1420125"/>
                      <a:gd name="connsiteX4" fmla="*/ 1334927 w 2019300"/>
                      <a:gd name="connsiteY4" fmla="*/ 1415105 h 1420125"/>
                      <a:gd name="connsiteX5" fmla="*/ 1168400 w 2019300"/>
                      <a:gd name="connsiteY5" fmla="*/ 1195021 h 1420125"/>
                      <a:gd name="connsiteX6" fmla="*/ 1257300 w 2019300"/>
                      <a:gd name="connsiteY6" fmla="*/ 191721 h 1420125"/>
                      <a:gd name="connsiteX7" fmla="*/ 2019300 w 2019300"/>
                      <a:gd name="connsiteY7" fmla="*/ 1221 h 1420125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891418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769069 w 2019300"/>
                      <a:gd name="connsiteY3" fmla="*/ 1358943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723188 w 2019300"/>
                      <a:gd name="connsiteY3" fmla="*/ 1358943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16134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77308 w 2019300"/>
                      <a:gd name="connsiteY3" fmla="*/ 1370175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46721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46721 w 2019300"/>
                      <a:gd name="connsiteY3" fmla="*/ 1336479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723188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00841 w 2019300"/>
                      <a:gd name="connsiteY3" fmla="*/ 1280318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347"/>
                      <a:gd name="connsiteX1" fmla="*/ 723900 w 2019300"/>
                      <a:gd name="connsiteY1" fmla="*/ 229821 h 1435347"/>
                      <a:gd name="connsiteX2" fmla="*/ 838200 w 2019300"/>
                      <a:gd name="connsiteY2" fmla="*/ 1207721 h 1435347"/>
                      <a:gd name="connsiteX3" fmla="*/ 600841 w 2019300"/>
                      <a:gd name="connsiteY3" fmla="*/ 1280318 h 1435347"/>
                      <a:gd name="connsiteX4" fmla="*/ 769069 w 2019300"/>
                      <a:gd name="connsiteY4" fmla="*/ 1426334 h 1435347"/>
                      <a:gd name="connsiteX5" fmla="*/ 998471 w 2019300"/>
                      <a:gd name="connsiteY5" fmla="*/ 1426335 h 1435347"/>
                      <a:gd name="connsiteX6" fmla="*/ 1334927 w 2019300"/>
                      <a:gd name="connsiteY6" fmla="*/ 1415105 h 1435347"/>
                      <a:gd name="connsiteX7" fmla="*/ 1168400 w 2019300"/>
                      <a:gd name="connsiteY7" fmla="*/ 1195021 h 1435347"/>
                      <a:gd name="connsiteX8" fmla="*/ 1257300 w 2019300"/>
                      <a:gd name="connsiteY8" fmla="*/ 191721 h 1435347"/>
                      <a:gd name="connsiteX9" fmla="*/ 2019300 w 2019300"/>
                      <a:gd name="connsiteY9" fmla="*/ 1221 h 1435347"/>
                      <a:gd name="connsiteX0" fmla="*/ 0 w 2019300"/>
                      <a:gd name="connsiteY0" fmla="*/ 13921 h 1475959"/>
                      <a:gd name="connsiteX1" fmla="*/ 723900 w 2019300"/>
                      <a:gd name="connsiteY1" fmla="*/ 229821 h 1475959"/>
                      <a:gd name="connsiteX2" fmla="*/ 838200 w 2019300"/>
                      <a:gd name="connsiteY2" fmla="*/ 1207721 h 1475959"/>
                      <a:gd name="connsiteX3" fmla="*/ 600841 w 2019300"/>
                      <a:gd name="connsiteY3" fmla="*/ 1280318 h 1475959"/>
                      <a:gd name="connsiteX4" fmla="*/ 707896 w 2019300"/>
                      <a:gd name="connsiteY4" fmla="*/ 1471263 h 1475959"/>
                      <a:gd name="connsiteX5" fmla="*/ 998471 w 2019300"/>
                      <a:gd name="connsiteY5" fmla="*/ 1426335 h 1475959"/>
                      <a:gd name="connsiteX6" fmla="*/ 1334927 w 2019300"/>
                      <a:gd name="connsiteY6" fmla="*/ 1415105 h 1475959"/>
                      <a:gd name="connsiteX7" fmla="*/ 1168400 w 2019300"/>
                      <a:gd name="connsiteY7" fmla="*/ 1195021 h 1475959"/>
                      <a:gd name="connsiteX8" fmla="*/ 1257300 w 2019300"/>
                      <a:gd name="connsiteY8" fmla="*/ 191721 h 1475959"/>
                      <a:gd name="connsiteX9" fmla="*/ 2019300 w 2019300"/>
                      <a:gd name="connsiteY9" fmla="*/ 1221 h 1475959"/>
                      <a:gd name="connsiteX0" fmla="*/ 0 w 2019300"/>
                      <a:gd name="connsiteY0" fmla="*/ 13921 h 1465363"/>
                      <a:gd name="connsiteX1" fmla="*/ 723900 w 2019300"/>
                      <a:gd name="connsiteY1" fmla="*/ 229821 h 1465363"/>
                      <a:gd name="connsiteX2" fmla="*/ 838200 w 2019300"/>
                      <a:gd name="connsiteY2" fmla="*/ 1207721 h 1465363"/>
                      <a:gd name="connsiteX3" fmla="*/ 600841 w 2019300"/>
                      <a:gd name="connsiteY3" fmla="*/ 1280318 h 1465363"/>
                      <a:gd name="connsiteX4" fmla="*/ 738484 w 2019300"/>
                      <a:gd name="connsiteY4" fmla="*/ 1460031 h 1465363"/>
                      <a:gd name="connsiteX5" fmla="*/ 998471 w 2019300"/>
                      <a:gd name="connsiteY5" fmla="*/ 1426335 h 1465363"/>
                      <a:gd name="connsiteX6" fmla="*/ 1334927 w 2019300"/>
                      <a:gd name="connsiteY6" fmla="*/ 1415105 h 1465363"/>
                      <a:gd name="connsiteX7" fmla="*/ 1168400 w 2019300"/>
                      <a:gd name="connsiteY7" fmla="*/ 1195021 h 1465363"/>
                      <a:gd name="connsiteX8" fmla="*/ 1257300 w 2019300"/>
                      <a:gd name="connsiteY8" fmla="*/ 191721 h 1465363"/>
                      <a:gd name="connsiteX9" fmla="*/ 2019300 w 2019300"/>
                      <a:gd name="connsiteY9" fmla="*/ 1221 h 1465363"/>
                      <a:gd name="connsiteX0" fmla="*/ 0 w 2019300"/>
                      <a:gd name="connsiteY0" fmla="*/ 13921 h 1465363"/>
                      <a:gd name="connsiteX1" fmla="*/ 723900 w 2019300"/>
                      <a:gd name="connsiteY1" fmla="*/ 229821 h 1465363"/>
                      <a:gd name="connsiteX2" fmla="*/ 838200 w 2019300"/>
                      <a:gd name="connsiteY2" fmla="*/ 1207721 h 1465363"/>
                      <a:gd name="connsiteX3" fmla="*/ 631427 w 2019300"/>
                      <a:gd name="connsiteY3" fmla="*/ 1347712 h 1465363"/>
                      <a:gd name="connsiteX4" fmla="*/ 738484 w 2019300"/>
                      <a:gd name="connsiteY4" fmla="*/ 1460031 h 1465363"/>
                      <a:gd name="connsiteX5" fmla="*/ 998471 w 2019300"/>
                      <a:gd name="connsiteY5" fmla="*/ 1426335 h 1465363"/>
                      <a:gd name="connsiteX6" fmla="*/ 1334927 w 2019300"/>
                      <a:gd name="connsiteY6" fmla="*/ 1415105 h 1465363"/>
                      <a:gd name="connsiteX7" fmla="*/ 1168400 w 2019300"/>
                      <a:gd name="connsiteY7" fmla="*/ 1195021 h 1465363"/>
                      <a:gd name="connsiteX8" fmla="*/ 1257300 w 2019300"/>
                      <a:gd name="connsiteY8" fmla="*/ 191721 h 1465363"/>
                      <a:gd name="connsiteX9" fmla="*/ 2019300 w 2019300"/>
                      <a:gd name="connsiteY9" fmla="*/ 1221 h 1465363"/>
                      <a:gd name="connsiteX0" fmla="*/ 0 w 2019300"/>
                      <a:gd name="connsiteY0" fmla="*/ 13921 h 1454966"/>
                      <a:gd name="connsiteX1" fmla="*/ 723900 w 2019300"/>
                      <a:gd name="connsiteY1" fmla="*/ 229821 h 1454966"/>
                      <a:gd name="connsiteX2" fmla="*/ 838200 w 2019300"/>
                      <a:gd name="connsiteY2" fmla="*/ 1207721 h 1454966"/>
                      <a:gd name="connsiteX3" fmla="*/ 631427 w 2019300"/>
                      <a:gd name="connsiteY3" fmla="*/ 1347712 h 1454966"/>
                      <a:gd name="connsiteX4" fmla="*/ 799658 w 2019300"/>
                      <a:gd name="connsiteY4" fmla="*/ 1448798 h 1454966"/>
                      <a:gd name="connsiteX5" fmla="*/ 998471 w 2019300"/>
                      <a:gd name="connsiteY5" fmla="*/ 1426335 h 1454966"/>
                      <a:gd name="connsiteX6" fmla="*/ 1334927 w 2019300"/>
                      <a:gd name="connsiteY6" fmla="*/ 1415105 h 1454966"/>
                      <a:gd name="connsiteX7" fmla="*/ 1168400 w 2019300"/>
                      <a:gd name="connsiteY7" fmla="*/ 1195021 h 1454966"/>
                      <a:gd name="connsiteX8" fmla="*/ 1257300 w 2019300"/>
                      <a:gd name="connsiteY8" fmla="*/ 191721 h 1454966"/>
                      <a:gd name="connsiteX9" fmla="*/ 2019300 w 2019300"/>
                      <a:gd name="connsiteY9" fmla="*/ 1221 h 1454966"/>
                      <a:gd name="connsiteX0" fmla="*/ 92747 w 1388147"/>
                      <a:gd name="connsiteY0" fmla="*/ 229821 h 1454966"/>
                      <a:gd name="connsiteX1" fmla="*/ 207047 w 1388147"/>
                      <a:gd name="connsiteY1" fmla="*/ 1207721 h 1454966"/>
                      <a:gd name="connsiteX2" fmla="*/ 274 w 1388147"/>
                      <a:gd name="connsiteY2" fmla="*/ 1347712 h 1454966"/>
                      <a:gd name="connsiteX3" fmla="*/ 168505 w 1388147"/>
                      <a:gd name="connsiteY3" fmla="*/ 1448798 h 1454966"/>
                      <a:gd name="connsiteX4" fmla="*/ 367318 w 1388147"/>
                      <a:gd name="connsiteY4" fmla="*/ 1426335 h 1454966"/>
                      <a:gd name="connsiteX5" fmla="*/ 703774 w 1388147"/>
                      <a:gd name="connsiteY5" fmla="*/ 1415105 h 1454966"/>
                      <a:gd name="connsiteX6" fmla="*/ 537247 w 1388147"/>
                      <a:gd name="connsiteY6" fmla="*/ 1195021 h 1454966"/>
                      <a:gd name="connsiteX7" fmla="*/ 626147 w 1388147"/>
                      <a:gd name="connsiteY7" fmla="*/ 191721 h 1454966"/>
                      <a:gd name="connsiteX8" fmla="*/ 1388147 w 1388147"/>
                      <a:gd name="connsiteY8" fmla="*/ 1221 h 1454966"/>
                      <a:gd name="connsiteX0" fmla="*/ 207047 w 1388147"/>
                      <a:gd name="connsiteY0" fmla="*/ 1207721 h 1454966"/>
                      <a:gd name="connsiteX1" fmla="*/ 274 w 1388147"/>
                      <a:gd name="connsiteY1" fmla="*/ 1347712 h 1454966"/>
                      <a:gd name="connsiteX2" fmla="*/ 168505 w 1388147"/>
                      <a:gd name="connsiteY2" fmla="*/ 1448798 h 1454966"/>
                      <a:gd name="connsiteX3" fmla="*/ 367318 w 1388147"/>
                      <a:gd name="connsiteY3" fmla="*/ 1426335 h 1454966"/>
                      <a:gd name="connsiteX4" fmla="*/ 703774 w 1388147"/>
                      <a:gd name="connsiteY4" fmla="*/ 1415105 h 1454966"/>
                      <a:gd name="connsiteX5" fmla="*/ 537247 w 1388147"/>
                      <a:gd name="connsiteY5" fmla="*/ 1195021 h 1454966"/>
                      <a:gd name="connsiteX6" fmla="*/ 626147 w 1388147"/>
                      <a:gd name="connsiteY6" fmla="*/ 191721 h 1454966"/>
                      <a:gd name="connsiteX7" fmla="*/ 1388147 w 1388147"/>
                      <a:gd name="connsiteY7" fmla="*/ 1221 h 1454966"/>
                      <a:gd name="connsiteX0" fmla="*/ 274 w 1388147"/>
                      <a:gd name="connsiteY0" fmla="*/ 1347712 h 1454966"/>
                      <a:gd name="connsiteX1" fmla="*/ 168505 w 1388147"/>
                      <a:gd name="connsiteY1" fmla="*/ 1448798 h 1454966"/>
                      <a:gd name="connsiteX2" fmla="*/ 367318 w 1388147"/>
                      <a:gd name="connsiteY2" fmla="*/ 1426335 h 1454966"/>
                      <a:gd name="connsiteX3" fmla="*/ 703774 w 1388147"/>
                      <a:gd name="connsiteY3" fmla="*/ 1415105 h 1454966"/>
                      <a:gd name="connsiteX4" fmla="*/ 537247 w 1388147"/>
                      <a:gd name="connsiteY4" fmla="*/ 1195021 h 1454966"/>
                      <a:gd name="connsiteX5" fmla="*/ 626147 w 1388147"/>
                      <a:gd name="connsiteY5" fmla="*/ 191721 h 1454966"/>
                      <a:gd name="connsiteX6" fmla="*/ 1388147 w 1388147"/>
                      <a:gd name="connsiteY6" fmla="*/ 1221 h 1454966"/>
                      <a:gd name="connsiteX0" fmla="*/ 0 w 1219642"/>
                      <a:gd name="connsiteY0" fmla="*/ 1448798 h 1454966"/>
                      <a:gd name="connsiteX1" fmla="*/ 198813 w 1219642"/>
                      <a:gd name="connsiteY1" fmla="*/ 1426335 h 1454966"/>
                      <a:gd name="connsiteX2" fmla="*/ 535269 w 1219642"/>
                      <a:gd name="connsiteY2" fmla="*/ 1415105 h 1454966"/>
                      <a:gd name="connsiteX3" fmla="*/ 368742 w 1219642"/>
                      <a:gd name="connsiteY3" fmla="*/ 1195021 h 1454966"/>
                      <a:gd name="connsiteX4" fmla="*/ 457642 w 1219642"/>
                      <a:gd name="connsiteY4" fmla="*/ 191721 h 1454966"/>
                      <a:gd name="connsiteX5" fmla="*/ 1219642 w 1219642"/>
                      <a:gd name="connsiteY5" fmla="*/ 1221 h 1454966"/>
                      <a:gd name="connsiteX0" fmla="*/ 0 w 1020829"/>
                      <a:gd name="connsiteY0" fmla="*/ 1426335 h 1435194"/>
                      <a:gd name="connsiteX1" fmla="*/ 336456 w 1020829"/>
                      <a:gd name="connsiteY1" fmla="*/ 1415105 h 1435194"/>
                      <a:gd name="connsiteX2" fmla="*/ 169929 w 1020829"/>
                      <a:gd name="connsiteY2" fmla="*/ 1195021 h 1435194"/>
                      <a:gd name="connsiteX3" fmla="*/ 258829 w 1020829"/>
                      <a:gd name="connsiteY3" fmla="*/ 191721 h 1435194"/>
                      <a:gd name="connsiteX4" fmla="*/ 1020829 w 1020829"/>
                      <a:gd name="connsiteY4" fmla="*/ 1221 h 1435194"/>
                      <a:gd name="connsiteX0" fmla="*/ 181685 w 866058"/>
                      <a:gd name="connsiteY0" fmla="*/ 1415105 h 1415105"/>
                      <a:gd name="connsiteX1" fmla="*/ 15158 w 866058"/>
                      <a:gd name="connsiteY1" fmla="*/ 1195021 h 1415105"/>
                      <a:gd name="connsiteX2" fmla="*/ 104058 w 866058"/>
                      <a:gd name="connsiteY2" fmla="*/ 191721 h 1415105"/>
                      <a:gd name="connsiteX3" fmla="*/ 866058 w 866058"/>
                      <a:gd name="connsiteY3" fmla="*/ 1221 h 1415105"/>
                      <a:gd name="connsiteX0" fmla="*/ 15158 w 866058"/>
                      <a:gd name="connsiteY0" fmla="*/ 1195021 h 1195021"/>
                      <a:gd name="connsiteX1" fmla="*/ 104058 w 866058"/>
                      <a:gd name="connsiteY1" fmla="*/ 191721 h 1195021"/>
                      <a:gd name="connsiteX2" fmla="*/ 866058 w 866058"/>
                      <a:gd name="connsiteY2" fmla="*/ 1221 h 1195021"/>
                      <a:gd name="connsiteX0" fmla="*/ 15158 w 806568"/>
                      <a:gd name="connsiteY0" fmla="*/ 1187072 h 1187072"/>
                      <a:gd name="connsiteX1" fmla="*/ 104058 w 806568"/>
                      <a:gd name="connsiteY1" fmla="*/ 183772 h 1187072"/>
                      <a:gd name="connsiteX2" fmla="*/ 806568 w 806568"/>
                      <a:gd name="connsiteY2" fmla="*/ 1835 h 1187072"/>
                      <a:gd name="connsiteX0" fmla="*/ 8150 w 799560"/>
                      <a:gd name="connsiteY0" fmla="*/ 1187072 h 1187072"/>
                      <a:gd name="connsiteX1" fmla="*/ 97050 w 799560"/>
                      <a:gd name="connsiteY1" fmla="*/ 183772 h 1187072"/>
                      <a:gd name="connsiteX2" fmla="*/ 799560 w 799560"/>
                      <a:gd name="connsiteY2" fmla="*/ 1835 h 1187072"/>
                      <a:gd name="connsiteX0" fmla="*/ 8150 w 799560"/>
                      <a:gd name="connsiteY0" fmla="*/ 1182058 h 1182058"/>
                      <a:gd name="connsiteX1" fmla="*/ 97050 w 799560"/>
                      <a:gd name="connsiteY1" fmla="*/ 178758 h 1182058"/>
                      <a:gd name="connsiteX2" fmla="*/ 799560 w 799560"/>
                      <a:gd name="connsiteY2" fmla="*/ 2394 h 1182058"/>
                      <a:gd name="connsiteX0" fmla="*/ 8150 w 97050"/>
                      <a:gd name="connsiteY0" fmla="*/ 1003300 h 1003300"/>
                      <a:gd name="connsiteX1" fmla="*/ 97050 w 97050"/>
                      <a:gd name="connsiteY1" fmla="*/ 0 h 1003300"/>
                      <a:gd name="connsiteX0" fmla="*/ 0 w 143760"/>
                      <a:gd name="connsiteY0" fmla="*/ 1056251 h 1056251"/>
                      <a:gd name="connsiteX1" fmla="*/ 143760 w 143760"/>
                      <a:gd name="connsiteY1" fmla="*/ 0 h 1056251"/>
                      <a:gd name="connsiteX0" fmla="*/ 9127 w 152887"/>
                      <a:gd name="connsiteY0" fmla="*/ 1056251 h 1056251"/>
                      <a:gd name="connsiteX1" fmla="*/ 152887 w 152887"/>
                      <a:gd name="connsiteY1" fmla="*/ 0 h 1056251"/>
                      <a:gd name="connsiteX0" fmla="*/ 2391 w 170170"/>
                      <a:gd name="connsiteY0" fmla="*/ 1063165 h 1063165"/>
                      <a:gd name="connsiteX1" fmla="*/ 170170 w 170170"/>
                      <a:gd name="connsiteY1" fmla="*/ 0 h 1063165"/>
                      <a:gd name="connsiteX0" fmla="*/ 0 w 204704"/>
                      <a:gd name="connsiteY0" fmla="*/ 1056787 h 1056787"/>
                      <a:gd name="connsiteX1" fmla="*/ 204703 w 204704"/>
                      <a:gd name="connsiteY1" fmla="*/ 0 h 1056787"/>
                      <a:gd name="connsiteX0" fmla="*/ 3484 w 208187"/>
                      <a:gd name="connsiteY0" fmla="*/ 1056787 h 1056787"/>
                      <a:gd name="connsiteX1" fmla="*/ 208187 w 208187"/>
                      <a:gd name="connsiteY1" fmla="*/ 0 h 1056787"/>
                      <a:gd name="connsiteX0" fmla="*/ 3484 w 208187"/>
                      <a:gd name="connsiteY0" fmla="*/ 922889 h 922889"/>
                      <a:gd name="connsiteX1" fmla="*/ 208187 w 208187"/>
                      <a:gd name="connsiteY1" fmla="*/ 0 h 922889"/>
                      <a:gd name="connsiteX0" fmla="*/ 1982 w 214437"/>
                      <a:gd name="connsiteY0" fmla="*/ 909499 h 909499"/>
                      <a:gd name="connsiteX1" fmla="*/ 214437 w 214437"/>
                      <a:gd name="connsiteY1" fmla="*/ 0 h 909499"/>
                      <a:gd name="connsiteX0" fmla="*/ 2694 w 211273"/>
                      <a:gd name="connsiteY0" fmla="*/ 909499 h 909499"/>
                      <a:gd name="connsiteX1" fmla="*/ 211273 w 211273"/>
                      <a:gd name="connsiteY1" fmla="*/ 0 h 909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11273" h="909499">
                        <a:moveTo>
                          <a:pt x="2694" y="909499"/>
                        </a:moveTo>
                        <a:cubicBezTo>
                          <a:pt x="6308" y="710367"/>
                          <a:pt x="-49541" y="138057"/>
                          <a:pt x="211273" y="0"/>
                        </a:cubicBezTo>
                      </a:path>
                    </a:pathLst>
                  </a:cu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8" name="Forme libre 17"/>
                  <p:cNvSpPr/>
                  <p:nvPr/>
                </p:nvSpPr>
                <p:spPr>
                  <a:xfrm>
                    <a:off x="7469020" y="1801001"/>
                    <a:ext cx="15187" cy="1030671"/>
                  </a:xfrm>
                  <a:custGeom>
                    <a:avLst/>
                    <a:gdLst>
                      <a:gd name="connsiteX0" fmla="*/ 18688 w 363244"/>
                      <a:gd name="connsiteY0" fmla="*/ 2120347 h 2120347"/>
                      <a:gd name="connsiteX1" fmla="*/ 5436 w 363244"/>
                      <a:gd name="connsiteY1" fmla="*/ 1258956 h 2120347"/>
                      <a:gd name="connsiteX2" fmla="*/ 5436 w 363244"/>
                      <a:gd name="connsiteY2" fmla="*/ 702365 h 2120347"/>
                      <a:gd name="connsiteX3" fmla="*/ 71696 w 363244"/>
                      <a:gd name="connsiteY3" fmla="*/ 397565 h 2120347"/>
                      <a:gd name="connsiteX4" fmla="*/ 363244 w 363244"/>
                      <a:gd name="connsiteY4" fmla="*/ 0 h 2120347"/>
                      <a:gd name="connsiteX0" fmla="*/ 20641 w 365197"/>
                      <a:gd name="connsiteY0" fmla="*/ 2120347 h 2120347"/>
                      <a:gd name="connsiteX1" fmla="*/ 7389 w 365197"/>
                      <a:gd name="connsiteY1" fmla="*/ 1258956 h 2120347"/>
                      <a:gd name="connsiteX2" fmla="*/ 7389 w 365197"/>
                      <a:gd name="connsiteY2" fmla="*/ 702365 h 2120347"/>
                      <a:gd name="connsiteX3" fmla="*/ 100154 w 365197"/>
                      <a:gd name="connsiteY3" fmla="*/ 318052 h 2120347"/>
                      <a:gd name="connsiteX4" fmla="*/ 365197 w 365197"/>
                      <a:gd name="connsiteY4" fmla="*/ 0 h 2120347"/>
                      <a:gd name="connsiteX0" fmla="*/ 8055 w 364722"/>
                      <a:gd name="connsiteY0" fmla="*/ 2138513 h 2138513"/>
                      <a:gd name="connsiteX1" fmla="*/ 6914 w 364722"/>
                      <a:gd name="connsiteY1" fmla="*/ 1258956 h 2138513"/>
                      <a:gd name="connsiteX2" fmla="*/ 6914 w 364722"/>
                      <a:gd name="connsiteY2" fmla="*/ 702365 h 2138513"/>
                      <a:gd name="connsiteX3" fmla="*/ 99679 w 364722"/>
                      <a:gd name="connsiteY3" fmla="*/ 318052 h 2138513"/>
                      <a:gd name="connsiteX4" fmla="*/ 364722 w 364722"/>
                      <a:gd name="connsiteY4" fmla="*/ 0 h 2138513"/>
                      <a:gd name="connsiteX0" fmla="*/ 10506 w 367173"/>
                      <a:gd name="connsiteY0" fmla="*/ 2138513 h 2138513"/>
                      <a:gd name="connsiteX1" fmla="*/ 3309 w 367173"/>
                      <a:gd name="connsiteY1" fmla="*/ 1265012 h 2138513"/>
                      <a:gd name="connsiteX2" fmla="*/ 9365 w 367173"/>
                      <a:gd name="connsiteY2" fmla="*/ 702365 h 2138513"/>
                      <a:gd name="connsiteX3" fmla="*/ 102130 w 367173"/>
                      <a:gd name="connsiteY3" fmla="*/ 318052 h 2138513"/>
                      <a:gd name="connsiteX4" fmla="*/ 367173 w 367173"/>
                      <a:gd name="connsiteY4" fmla="*/ 0 h 2138513"/>
                      <a:gd name="connsiteX0" fmla="*/ 10506 w 336895"/>
                      <a:gd name="connsiteY0" fmla="*/ 2102179 h 2102179"/>
                      <a:gd name="connsiteX1" fmla="*/ 3309 w 336895"/>
                      <a:gd name="connsiteY1" fmla="*/ 1228678 h 2102179"/>
                      <a:gd name="connsiteX2" fmla="*/ 9365 w 336895"/>
                      <a:gd name="connsiteY2" fmla="*/ 666031 h 2102179"/>
                      <a:gd name="connsiteX3" fmla="*/ 102130 w 336895"/>
                      <a:gd name="connsiteY3" fmla="*/ 281718 h 2102179"/>
                      <a:gd name="connsiteX4" fmla="*/ 336895 w 336895"/>
                      <a:gd name="connsiteY4" fmla="*/ 0 h 2102179"/>
                      <a:gd name="connsiteX0" fmla="*/ 10506 w 349006"/>
                      <a:gd name="connsiteY0" fmla="*/ 2108235 h 2108235"/>
                      <a:gd name="connsiteX1" fmla="*/ 3309 w 349006"/>
                      <a:gd name="connsiteY1" fmla="*/ 1234734 h 2108235"/>
                      <a:gd name="connsiteX2" fmla="*/ 9365 w 349006"/>
                      <a:gd name="connsiteY2" fmla="*/ 672087 h 2108235"/>
                      <a:gd name="connsiteX3" fmla="*/ 102130 w 349006"/>
                      <a:gd name="connsiteY3" fmla="*/ 287774 h 2108235"/>
                      <a:gd name="connsiteX4" fmla="*/ 349006 w 349006"/>
                      <a:gd name="connsiteY4" fmla="*/ 0 h 2108235"/>
                      <a:gd name="connsiteX0" fmla="*/ 10506 w 102130"/>
                      <a:gd name="connsiteY0" fmla="*/ 1820461 h 1820461"/>
                      <a:gd name="connsiteX1" fmla="*/ 3309 w 102130"/>
                      <a:gd name="connsiteY1" fmla="*/ 946960 h 1820461"/>
                      <a:gd name="connsiteX2" fmla="*/ 9365 w 102130"/>
                      <a:gd name="connsiteY2" fmla="*/ 384313 h 1820461"/>
                      <a:gd name="connsiteX3" fmla="*/ 102130 w 102130"/>
                      <a:gd name="connsiteY3" fmla="*/ 0 h 1820461"/>
                      <a:gd name="connsiteX0" fmla="*/ 10506 w 10506"/>
                      <a:gd name="connsiteY0" fmla="*/ 1436148 h 1436148"/>
                      <a:gd name="connsiteX1" fmla="*/ 3309 w 10506"/>
                      <a:gd name="connsiteY1" fmla="*/ 562647 h 1436148"/>
                      <a:gd name="connsiteX2" fmla="*/ 9365 w 10506"/>
                      <a:gd name="connsiteY2" fmla="*/ 0 h 1436148"/>
                      <a:gd name="connsiteX0" fmla="*/ 8356 w 29626"/>
                      <a:gd name="connsiteY0" fmla="*/ 1651301 h 1651301"/>
                      <a:gd name="connsiteX1" fmla="*/ 1159 w 29626"/>
                      <a:gd name="connsiteY1" fmla="*/ 777800 h 1651301"/>
                      <a:gd name="connsiteX2" fmla="*/ 29626 w 29626"/>
                      <a:gd name="connsiteY2" fmla="*/ 0 h 1651301"/>
                      <a:gd name="connsiteX0" fmla="*/ 16515 w 37785"/>
                      <a:gd name="connsiteY0" fmla="*/ 1651301 h 1651301"/>
                      <a:gd name="connsiteX1" fmla="*/ 9318 w 37785"/>
                      <a:gd name="connsiteY1" fmla="*/ 777800 h 1651301"/>
                      <a:gd name="connsiteX2" fmla="*/ 37785 w 37785"/>
                      <a:gd name="connsiteY2" fmla="*/ 0 h 1651301"/>
                      <a:gd name="connsiteX0" fmla="*/ 8356 w 29626"/>
                      <a:gd name="connsiteY0" fmla="*/ 1651301 h 1651301"/>
                      <a:gd name="connsiteX1" fmla="*/ 1159 w 29626"/>
                      <a:gd name="connsiteY1" fmla="*/ 777800 h 1651301"/>
                      <a:gd name="connsiteX2" fmla="*/ 29626 w 29626"/>
                      <a:gd name="connsiteY2" fmla="*/ 0 h 1651301"/>
                      <a:gd name="connsiteX0" fmla="*/ 8921 w 38392"/>
                      <a:gd name="connsiteY0" fmla="*/ 1667703 h 1667703"/>
                      <a:gd name="connsiteX1" fmla="*/ 1724 w 38392"/>
                      <a:gd name="connsiteY1" fmla="*/ 794202 h 1667703"/>
                      <a:gd name="connsiteX2" fmla="*/ 38392 w 38392"/>
                      <a:gd name="connsiteY2" fmla="*/ 0 h 1667703"/>
                      <a:gd name="connsiteX0" fmla="*/ 9875 w 27683"/>
                      <a:gd name="connsiteY0" fmla="*/ 1492768 h 1492768"/>
                      <a:gd name="connsiteX1" fmla="*/ 2678 w 27683"/>
                      <a:gd name="connsiteY1" fmla="*/ 619267 h 1492768"/>
                      <a:gd name="connsiteX2" fmla="*/ 27683 w 27683"/>
                      <a:gd name="connsiteY2" fmla="*/ 0 h 1492768"/>
                      <a:gd name="connsiteX0" fmla="*/ 8123 w 25931"/>
                      <a:gd name="connsiteY0" fmla="*/ 1492768 h 1492768"/>
                      <a:gd name="connsiteX1" fmla="*/ 926 w 25931"/>
                      <a:gd name="connsiteY1" fmla="*/ 619267 h 1492768"/>
                      <a:gd name="connsiteX2" fmla="*/ 25931 w 25931"/>
                      <a:gd name="connsiteY2" fmla="*/ 0 h 1492768"/>
                      <a:gd name="connsiteX0" fmla="*/ 8123 w 25931"/>
                      <a:gd name="connsiteY0" fmla="*/ 1492768 h 1492768"/>
                      <a:gd name="connsiteX1" fmla="*/ 926 w 25931"/>
                      <a:gd name="connsiteY1" fmla="*/ 619267 h 1492768"/>
                      <a:gd name="connsiteX2" fmla="*/ 25931 w 25931"/>
                      <a:gd name="connsiteY2" fmla="*/ 0 h 1492768"/>
                      <a:gd name="connsiteX0" fmla="*/ 8565 w 32906"/>
                      <a:gd name="connsiteY0" fmla="*/ 1518891 h 1518891"/>
                      <a:gd name="connsiteX1" fmla="*/ 1368 w 32906"/>
                      <a:gd name="connsiteY1" fmla="*/ 645390 h 1518891"/>
                      <a:gd name="connsiteX2" fmla="*/ 32905 w 32906"/>
                      <a:gd name="connsiteY2" fmla="*/ 0 h 1518891"/>
                      <a:gd name="connsiteX0" fmla="*/ 9179 w 20457"/>
                      <a:gd name="connsiteY0" fmla="*/ 1505830 h 1505830"/>
                      <a:gd name="connsiteX1" fmla="*/ 1982 w 20457"/>
                      <a:gd name="connsiteY1" fmla="*/ 632329 h 1505830"/>
                      <a:gd name="connsiteX2" fmla="*/ 20457 w 20457"/>
                      <a:gd name="connsiteY2" fmla="*/ 0 h 1505830"/>
                      <a:gd name="connsiteX0" fmla="*/ 11616 w 22894"/>
                      <a:gd name="connsiteY0" fmla="*/ 1505830 h 1505830"/>
                      <a:gd name="connsiteX1" fmla="*/ 4419 w 22894"/>
                      <a:gd name="connsiteY1" fmla="*/ 632329 h 1505830"/>
                      <a:gd name="connsiteX2" fmla="*/ 22894 w 22894"/>
                      <a:gd name="connsiteY2" fmla="*/ 0 h 1505830"/>
                      <a:gd name="connsiteX0" fmla="*/ 7705 w 18983"/>
                      <a:gd name="connsiteY0" fmla="*/ 1505830 h 1505830"/>
                      <a:gd name="connsiteX1" fmla="*/ 508 w 18983"/>
                      <a:gd name="connsiteY1" fmla="*/ 632329 h 1505830"/>
                      <a:gd name="connsiteX2" fmla="*/ 18983 w 18983"/>
                      <a:gd name="connsiteY2" fmla="*/ 0 h 1505830"/>
                      <a:gd name="connsiteX0" fmla="*/ 7705 w 18983"/>
                      <a:gd name="connsiteY0" fmla="*/ 1288235 h 1288235"/>
                      <a:gd name="connsiteX1" fmla="*/ 508 w 18983"/>
                      <a:gd name="connsiteY1" fmla="*/ 632329 h 1288235"/>
                      <a:gd name="connsiteX2" fmla="*/ 18983 w 18983"/>
                      <a:gd name="connsiteY2" fmla="*/ 0 h 1288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983" h="1288235">
                        <a:moveTo>
                          <a:pt x="7705" y="1288235"/>
                        </a:moveTo>
                        <a:cubicBezTo>
                          <a:pt x="2183" y="975704"/>
                          <a:pt x="-1372" y="883301"/>
                          <a:pt x="508" y="632329"/>
                        </a:cubicBezTo>
                        <a:cubicBezTo>
                          <a:pt x="2388" y="381357"/>
                          <a:pt x="13406" y="42622"/>
                          <a:pt x="18983" y="0"/>
                        </a:cubicBezTo>
                      </a:path>
                    </a:pathLst>
                  </a:cu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" name="Forme libre 18"/>
                  <p:cNvSpPr/>
                  <p:nvPr/>
                </p:nvSpPr>
                <p:spPr>
                  <a:xfrm>
                    <a:off x="7372662" y="1810736"/>
                    <a:ext cx="67983" cy="1027903"/>
                  </a:xfrm>
                  <a:custGeom>
                    <a:avLst/>
                    <a:gdLst>
                      <a:gd name="connsiteX0" fmla="*/ 516834 w 516834"/>
                      <a:gd name="connsiteY0" fmla="*/ 1806555 h 1806555"/>
                      <a:gd name="connsiteX1" fmla="*/ 490330 w 516834"/>
                      <a:gd name="connsiteY1" fmla="*/ 1077685 h 1806555"/>
                      <a:gd name="connsiteX2" fmla="*/ 463826 w 516834"/>
                      <a:gd name="connsiteY2" fmla="*/ 322311 h 1806555"/>
                      <a:gd name="connsiteX3" fmla="*/ 463826 w 516834"/>
                      <a:gd name="connsiteY3" fmla="*/ 136781 h 1806555"/>
                      <a:gd name="connsiteX4" fmla="*/ 357808 w 516834"/>
                      <a:gd name="connsiteY4" fmla="*/ 4259 h 1806555"/>
                      <a:gd name="connsiteX5" fmla="*/ 225287 w 516834"/>
                      <a:gd name="connsiteY5" fmla="*/ 57268 h 1806555"/>
                      <a:gd name="connsiteX6" fmla="*/ 0 w 516834"/>
                      <a:gd name="connsiteY6" fmla="*/ 295807 h 1806555"/>
                      <a:gd name="connsiteX0" fmla="*/ 516834 w 516834"/>
                      <a:gd name="connsiteY0" fmla="*/ 1806555 h 1806555"/>
                      <a:gd name="connsiteX1" fmla="*/ 490330 w 516834"/>
                      <a:gd name="connsiteY1" fmla="*/ 1077685 h 1806555"/>
                      <a:gd name="connsiteX2" fmla="*/ 503583 w 516834"/>
                      <a:gd name="connsiteY2" fmla="*/ 587355 h 1806555"/>
                      <a:gd name="connsiteX3" fmla="*/ 463826 w 516834"/>
                      <a:gd name="connsiteY3" fmla="*/ 136781 h 1806555"/>
                      <a:gd name="connsiteX4" fmla="*/ 357808 w 516834"/>
                      <a:gd name="connsiteY4" fmla="*/ 4259 h 1806555"/>
                      <a:gd name="connsiteX5" fmla="*/ 225287 w 516834"/>
                      <a:gd name="connsiteY5" fmla="*/ 57268 h 1806555"/>
                      <a:gd name="connsiteX6" fmla="*/ 0 w 516834"/>
                      <a:gd name="connsiteY6" fmla="*/ 295807 h 1806555"/>
                      <a:gd name="connsiteX0" fmla="*/ 516834 w 530228"/>
                      <a:gd name="connsiteY0" fmla="*/ 1806555 h 1806555"/>
                      <a:gd name="connsiteX1" fmla="*/ 530086 w 530228"/>
                      <a:gd name="connsiteY1" fmla="*/ 1302972 h 1806555"/>
                      <a:gd name="connsiteX2" fmla="*/ 503583 w 530228"/>
                      <a:gd name="connsiteY2" fmla="*/ 587355 h 1806555"/>
                      <a:gd name="connsiteX3" fmla="*/ 463826 w 530228"/>
                      <a:gd name="connsiteY3" fmla="*/ 136781 h 1806555"/>
                      <a:gd name="connsiteX4" fmla="*/ 357808 w 530228"/>
                      <a:gd name="connsiteY4" fmla="*/ 4259 h 1806555"/>
                      <a:gd name="connsiteX5" fmla="*/ 225287 w 530228"/>
                      <a:gd name="connsiteY5" fmla="*/ 57268 h 1806555"/>
                      <a:gd name="connsiteX6" fmla="*/ 0 w 530228"/>
                      <a:gd name="connsiteY6" fmla="*/ 295807 h 1806555"/>
                      <a:gd name="connsiteX0" fmla="*/ 543338 w 543338"/>
                      <a:gd name="connsiteY0" fmla="*/ 1886068 h 1886068"/>
                      <a:gd name="connsiteX1" fmla="*/ 530086 w 543338"/>
                      <a:gd name="connsiteY1" fmla="*/ 1302972 h 1886068"/>
                      <a:gd name="connsiteX2" fmla="*/ 503583 w 543338"/>
                      <a:gd name="connsiteY2" fmla="*/ 587355 h 1886068"/>
                      <a:gd name="connsiteX3" fmla="*/ 463826 w 543338"/>
                      <a:gd name="connsiteY3" fmla="*/ 136781 h 1886068"/>
                      <a:gd name="connsiteX4" fmla="*/ 357808 w 543338"/>
                      <a:gd name="connsiteY4" fmla="*/ 4259 h 1886068"/>
                      <a:gd name="connsiteX5" fmla="*/ 225287 w 543338"/>
                      <a:gd name="connsiteY5" fmla="*/ 57268 h 1886068"/>
                      <a:gd name="connsiteX6" fmla="*/ 0 w 543338"/>
                      <a:gd name="connsiteY6" fmla="*/ 295807 h 1886068"/>
                      <a:gd name="connsiteX0" fmla="*/ 569842 w 569842"/>
                      <a:gd name="connsiteY0" fmla="*/ 1886588 h 1886588"/>
                      <a:gd name="connsiteX1" fmla="*/ 556590 w 569842"/>
                      <a:gd name="connsiteY1" fmla="*/ 1303492 h 1886588"/>
                      <a:gd name="connsiteX2" fmla="*/ 530087 w 569842"/>
                      <a:gd name="connsiteY2" fmla="*/ 587875 h 1886588"/>
                      <a:gd name="connsiteX3" fmla="*/ 490330 w 569842"/>
                      <a:gd name="connsiteY3" fmla="*/ 137301 h 1886588"/>
                      <a:gd name="connsiteX4" fmla="*/ 384312 w 569842"/>
                      <a:gd name="connsiteY4" fmla="*/ 4779 h 1886588"/>
                      <a:gd name="connsiteX5" fmla="*/ 251791 w 569842"/>
                      <a:gd name="connsiteY5" fmla="*/ 57788 h 1886588"/>
                      <a:gd name="connsiteX6" fmla="*/ 0 w 569842"/>
                      <a:gd name="connsiteY6" fmla="*/ 322831 h 1886588"/>
                      <a:gd name="connsiteX0" fmla="*/ 419447 w 419447"/>
                      <a:gd name="connsiteY0" fmla="*/ 1887446 h 1887446"/>
                      <a:gd name="connsiteX1" fmla="*/ 406195 w 419447"/>
                      <a:gd name="connsiteY1" fmla="*/ 1304350 h 1887446"/>
                      <a:gd name="connsiteX2" fmla="*/ 379692 w 419447"/>
                      <a:gd name="connsiteY2" fmla="*/ 588733 h 1887446"/>
                      <a:gd name="connsiteX3" fmla="*/ 339935 w 419447"/>
                      <a:gd name="connsiteY3" fmla="*/ 138159 h 1887446"/>
                      <a:gd name="connsiteX4" fmla="*/ 233917 w 419447"/>
                      <a:gd name="connsiteY4" fmla="*/ 5637 h 1887446"/>
                      <a:gd name="connsiteX5" fmla="*/ 101396 w 419447"/>
                      <a:gd name="connsiteY5" fmla="*/ 58646 h 1887446"/>
                      <a:gd name="connsiteX6" fmla="*/ 0 w 419447"/>
                      <a:gd name="connsiteY6" fmla="*/ 359784 h 1887446"/>
                      <a:gd name="connsiteX0" fmla="*/ 419447 w 419447"/>
                      <a:gd name="connsiteY0" fmla="*/ 1883354 h 1883354"/>
                      <a:gd name="connsiteX1" fmla="*/ 406195 w 419447"/>
                      <a:gd name="connsiteY1" fmla="*/ 1300258 h 1883354"/>
                      <a:gd name="connsiteX2" fmla="*/ 379692 w 419447"/>
                      <a:gd name="connsiteY2" fmla="*/ 584641 h 1883354"/>
                      <a:gd name="connsiteX3" fmla="*/ 339935 w 419447"/>
                      <a:gd name="connsiteY3" fmla="*/ 134067 h 1883354"/>
                      <a:gd name="connsiteX4" fmla="*/ 233917 w 419447"/>
                      <a:gd name="connsiteY4" fmla="*/ 1545 h 1883354"/>
                      <a:gd name="connsiteX5" fmla="*/ 215696 w 419447"/>
                      <a:gd name="connsiteY5" fmla="*/ 198933 h 1883354"/>
                      <a:gd name="connsiteX6" fmla="*/ 0 w 419447"/>
                      <a:gd name="connsiteY6" fmla="*/ 355692 h 1883354"/>
                      <a:gd name="connsiteX0" fmla="*/ 419447 w 419447"/>
                      <a:gd name="connsiteY0" fmla="*/ 1885839 h 1885839"/>
                      <a:gd name="connsiteX1" fmla="*/ 406195 w 419447"/>
                      <a:gd name="connsiteY1" fmla="*/ 1302743 h 1885839"/>
                      <a:gd name="connsiteX2" fmla="*/ 379692 w 419447"/>
                      <a:gd name="connsiteY2" fmla="*/ 587126 h 1885839"/>
                      <a:gd name="connsiteX3" fmla="*/ 376030 w 419447"/>
                      <a:gd name="connsiteY3" fmla="*/ 395231 h 1885839"/>
                      <a:gd name="connsiteX4" fmla="*/ 233917 w 419447"/>
                      <a:gd name="connsiteY4" fmla="*/ 4030 h 1885839"/>
                      <a:gd name="connsiteX5" fmla="*/ 215696 w 419447"/>
                      <a:gd name="connsiteY5" fmla="*/ 201418 h 1885839"/>
                      <a:gd name="connsiteX6" fmla="*/ 0 w 419447"/>
                      <a:gd name="connsiteY6" fmla="*/ 358177 h 1885839"/>
                      <a:gd name="connsiteX0" fmla="*/ 419447 w 419447"/>
                      <a:gd name="connsiteY0" fmla="*/ 1742488 h 1742488"/>
                      <a:gd name="connsiteX1" fmla="*/ 406195 w 419447"/>
                      <a:gd name="connsiteY1" fmla="*/ 1159392 h 1742488"/>
                      <a:gd name="connsiteX2" fmla="*/ 379692 w 419447"/>
                      <a:gd name="connsiteY2" fmla="*/ 443775 h 1742488"/>
                      <a:gd name="connsiteX3" fmla="*/ 376030 w 419447"/>
                      <a:gd name="connsiteY3" fmla="*/ 251880 h 1742488"/>
                      <a:gd name="connsiteX4" fmla="*/ 366265 w 419447"/>
                      <a:gd name="connsiteY4" fmla="*/ 11073 h 1742488"/>
                      <a:gd name="connsiteX5" fmla="*/ 215696 w 419447"/>
                      <a:gd name="connsiteY5" fmla="*/ 58067 h 1742488"/>
                      <a:gd name="connsiteX6" fmla="*/ 0 w 419447"/>
                      <a:gd name="connsiteY6" fmla="*/ 214826 h 1742488"/>
                      <a:gd name="connsiteX0" fmla="*/ 491636 w 491636"/>
                      <a:gd name="connsiteY0" fmla="*/ 1742758 h 1742758"/>
                      <a:gd name="connsiteX1" fmla="*/ 478384 w 491636"/>
                      <a:gd name="connsiteY1" fmla="*/ 1159662 h 1742758"/>
                      <a:gd name="connsiteX2" fmla="*/ 451881 w 491636"/>
                      <a:gd name="connsiteY2" fmla="*/ 444045 h 1742758"/>
                      <a:gd name="connsiteX3" fmla="*/ 448219 w 491636"/>
                      <a:gd name="connsiteY3" fmla="*/ 252150 h 1742758"/>
                      <a:gd name="connsiteX4" fmla="*/ 438454 w 491636"/>
                      <a:gd name="connsiteY4" fmla="*/ 11343 h 1742758"/>
                      <a:gd name="connsiteX5" fmla="*/ 287885 w 491636"/>
                      <a:gd name="connsiteY5" fmla="*/ 58337 h 1742758"/>
                      <a:gd name="connsiteX6" fmla="*/ 0 w 491636"/>
                      <a:gd name="connsiteY6" fmla="*/ 227128 h 1742758"/>
                      <a:gd name="connsiteX0" fmla="*/ 491636 w 491636"/>
                      <a:gd name="connsiteY0" fmla="*/ 1745792 h 1745792"/>
                      <a:gd name="connsiteX1" fmla="*/ 478384 w 491636"/>
                      <a:gd name="connsiteY1" fmla="*/ 1162696 h 1745792"/>
                      <a:gd name="connsiteX2" fmla="*/ 451881 w 491636"/>
                      <a:gd name="connsiteY2" fmla="*/ 447079 h 1745792"/>
                      <a:gd name="connsiteX3" fmla="*/ 448219 w 491636"/>
                      <a:gd name="connsiteY3" fmla="*/ 255184 h 1745792"/>
                      <a:gd name="connsiteX4" fmla="*/ 438454 w 491636"/>
                      <a:gd name="connsiteY4" fmla="*/ 14377 h 1745792"/>
                      <a:gd name="connsiteX5" fmla="*/ 233743 w 491636"/>
                      <a:gd name="connsiteY5" fmla="*/ 49340 h 1745792"/>
                      <a:gd name="connsiteX6" fmla="*/ 0 w 491636"/>
                      <a:gd name="connsiteY6" fmla="*/ 230162 h 1745792"/>
                      <a:gd name="connsiteX0" fmla="*/ 491636 w 491636"/>
                      <a:gd name="connsiteY0" fmla="*/ 1745792 h 1745792"/>
                      <a:gd name="connsiteX1" fmla="*/ 478384 w 491636"/>
                      <a:gd name="connsiteY1" fmla="*/ 1162696 h 1745792"/>
                      <a:gd name="connsiteX2" fmla="*/ 451881 w 491636"/>
                      <a:gd name="connsiteY2" fmla="*/ 447079 h 1745792"/>
                      <a:gd name="connsiteX3" fmla="*/ 448219 w 491636"/>
                      <a:gd name="connsiteY3" fmla="*/ 255184 h 1745792"/>
                      <a:gd name="connsiteX4" fmla="*/ 402359 w 491636"/>
                      <a:gd name="connsiteY4" fmla="*/ 14377 h 1745792"/>
                      <a:gd name="connsiteX5" fmla="*/ 233743 w 491636"/>
                      <a:gd name="connsiteY5" fmla="*/ 49340 h 1745792"/>
                      <a:gd name="connsiteX6" fmla="*/ 0 w 491636"/>
                      <a:gd name="connsiteY6" fmla="*/ 230162 h 1745792"/>
                      <a:gd name="connsiteX0" fmla="*/ 491636 w 491636"/>
                      <a:gd name="connsiteY0" fmla="*/ 1745792 h 1745792"/>
                      <a:gd name="connsiteX1" fmla="*/ 478384 w 491636"/>
                      <a:gd name="connsiteY1" fmla="*/ 805414 h 1745792"/>
                      <a:gd name="connsiteX2" fmla="*/ 451881 w 491636"/>
                      <a:gd name="connsiteY2" fmla="*/ 447079 h 1745792"/>
                      <a:gd name="connsiteX3" fmla="*/ 448219 w 491636"/>
                      <a:gd name="connsiteY3" fmla="*/ 255184 h 1745792"/>
                      <a:gd name="connsiteX4" fmla="*/ 402359 w 491636"/>
                      <a:gd name="connsiteY4" fmla="*/ 14377 h 1745792"/>
                      <a:gd name="connsiteX5" fmla="*/ 233743 w 491636"/>
                      <a:gd name="connsiteY5" fmla="*/ 49340 h 1745792"/>
                      <a:gd name="connsiteX6" fmla="*/ 0 w 491636"/>
                      <a:gd name="connsiteY6" fmla="*/ 230162 h 1745792"/>
                      <a:gd name="connsiteX0" fmla="*/ 491636 w 491636"/>
                      <a:gd name="connsiteY0" fmla="*/ 1745792 h 1745792"/>
                      <a:gd name="connsiteX1" fmla="*/ 478384 w 491636"/>
                      <a:gd name="connsiteY1" fmla="*/ 805414 h 1745792"/>
                      <a:gd name="connsiteX2" fmla="*/ 448219 w 491636"/>
                      <a:gd name="connsiteY2" fmla="*/ 255184 h 1745792"/>
                      <a:gd name="connsiteX3" fmla="*/ 402359 w 491636"/>
                      <a:gd name="connsiteY3" fmla="*/ 14377 h 1745792"/>
                      <a:gd name="connsiteX4" fmla="*/ 233743 w 491636"/>
                      <a:gd name="connsiteY4" fmla="*/ 49340 h 1745792"/>
                      <a:gd name="connsiteX5" fmla="*/ 0 w 491636"/>
                      <a:gd name="connsiteY5" fmla="*/ 230162 h 1745792"/>
                      <a:gd name="connsiteX0" fmla="*/ 491636 w 491636"/>
                      <a:gd name="connsiteY0" fmla="*/ 1744018 h 1744018"/>
                      <a:gd name="connsiteX1" fmla="*/ 478384 w 491636"/>
                      <a:gd name="connsiteY1" fmla="*/ 803640 h 1744018"/>
                      <a:gd name="connsiteX2" fmla="*/ 466386 w 491636"/>
                      <a:gd name="connsiteY2" fmla="*/ 229188 h 1744018"/>
                      <a:gd name="connsiteX3" fmla="*/ 402359 w 491636"/>
                      <a:gd name="connsiteY3" fmla="*/ 12603 h 1744018"/>
                      <a:gd name="connsiteX4" fmla="*/ 233743 w 491636"/>
                      <a:gd name="connsiteY4" fmla="*/ 47566 h 1744018"/>
                      <a:gd name="connsiteX5" fmla="*/ 0 w 491636"/>
                      <a:gd name="connsiteY5" fmla="*/ 228388 h 1744018"/>
                      <a:gd name="connsiteX0" fmla="*/ 491636 w 491636"/>
                      <a:gd name="connsiteY0" fmla="*/ 1700873 h 1700873"/>
                      <a:gd name="connsiteX1" fmla="*/ 478384 w 491636"/>
                      <a:gd name="connsiteY1" fmla="*/ 760495 h 1700873"/>
                      <a:gd name="connsiteX2" fmla="*/ 466386 w 491636"/>
                      <a:gd name="connsiteY2" fmla="*/ 186043 h 1700873"/>
                      <a:gd name="connsiteX3" fmla="*/ 420525 w 491636"/>
                      <a:gd name="connsiteY3" fmla="*/ 66348 h 1700873"/>
                      <a:gd name="connsiteX4" fmla="*/ 233743 w 491636"/>
                      <a:gd name="connsiteY4" fmla="*/ 4421 h 1700873"/>
                      <a:gd name="connsiteX5" fmla="*/ 0 w 491636"/>
                      <a:gd name="connsiteY5" fmla="*/ 185243 h 1700873"/>
                      <a:gd name="connsiteX0" fmla="*/ 491636 w 491636"/>
                      <a:gd name="connsiteY0" fmla="*/ 1640562 h 1640562"/>
                      <a:gd name="connsiteX1" fmla="*/ 478384 w 491636"/>
                      <a:gd name="connsiteY1" fmla="*/ 700184 h 1640562"/>
                      <a:gd name="connsiteX2" fmla="*/ 466386 w 491636"/>
                      <a:gd name="connsiteY2" fmla="*/ 125732 h 1640562"/>
                      <a:gd name="connsiteX3" fmla="*/ 420525 w 491636"/>
                      <a:gd name="connsiteY3" fmla="*/ 6037 h 1640562"/>
                      <a:gd name="connsiteX4" fmla="*/ 221631 w 491636"/>
                      <a:gd name="connsiteY4" fmla="*/ 28889 h 1640562"/>
                      <a:gd name="connsiteX5" fmla="*/ 0 w 491636"/>
                      <a:gd name="connsiteY5" fmla="*/ 124932 h 1640562"/>
                      <a:gd name="connsiteX0" fmla="*/ 461357 w 461357"/>
                      <a:gd name="connsiteY0" fmla="*/ 1643114 h 1643114"/>
                      <a:gd name="connsiteX1" fmla="*/ 448105 w 461357"/>
                      <a:gd name="connsiteY1" fmla="*/ 702736 h 1643114"/>
                      <a:gd name="connsiteX2" fmla="*/ 436107 w 461357"/>
                      <a:gd name="connsiteY2" fmla="*/ 128284 h 1643114"/>
                      <a:gd name="connsiteX3" fmla="*/ 390246 w 461357"/>
                      <a:gd name="connsiteY3" fmla="*/ 8589 h 1643114"/>
                      <a:gd name="connsiteX4" fmla="*/ 191352 w 461357"/>
                      <a:gd name="connsiteY4" fmla="*/ 31441 h 1643114"/>
                      <a:gd name="connsiteX5" fmla="*/ 0 w 461357"/>
                      <a:gd name="connsiteY5" fmla="*/ 206207 h 1643114"/>
                      <a:gd name="connsiteX0" fmla="*/ 461357 w 461357"/>
                      <a:gd name="connsiteY0" fmla="*/ 1647871 h 1647871"/>
                      <a:gd name="connsiteX1" fmla="*/ 448105 w 461357"/>
                      <a:gd name="connsiteY1" fmla="*/ 707493 h 1647871"/>
                      <a:gd name="connsiteX2" fmla="*/ 436107 w 461357"/>
                      <a:gd name="connsiteY2" fmla="*/ 133041 h 1647871"/>
                      <a:gd name="connsiteX3" fmla="*/ 359968 w 461357"/>
                      <a:gd name="connsiteY3" fmla="*/ 7290 h 1647871"/>
                      <a:gd name="connsiteX4" fmla="*/ 191352 w 461357"/>
                      <a:gd name="connsiteY4" fmla="*/ 36198 h 1647871"/>
                      <a:gd name="connsiteX5" fmla="*/ 0 w 461357"/>
                      <a:gd name="connsiteY5" fmla="*/ 210964 h 1647871"/>
                      <a:gd name="connsiteX0" fmla="*/ 461357 w 461357"/>
                      <a:gd name="connsiteY0" fmla="*/ 1642556 h 1642556"/>
                      <a:gd name="connsiteX1" fmla="*/ 448105 w 461357"/>
                      <a:gd name="connsiteY1" fmla="*/ 702178 h 1642556"/>
                      <a:gd name="connsiteX2" fmla="*/ 436107 w 461357"/>
                      <a:gd name="connsiteY2" fmla="*/ 127726 h 1642556"/>
                      <a:gd name="connsiteX3" fmla="*/ 359968 w 461357"/>
                      <a:gd name="connsiteY3" fmla="*/ 1975 h 1642556"/>
                      <a:gd name="connsiteX4" fmla="*/ 191352 w 461357"/>
                      <a:gd name="connsiteY4" fmla="*/ 30883 h 1642556"/>
                      <a:gd name="connsiteX5" fmla="*/ 0 w 461357"/>
                      <a:gd name="connsiteY5" fmla="*/ 205649 h 1642556"/>
                      <a:gd name="connsiteX0" fmla="*/ 461357 w 461357"/>
                      <a:gd name="connsiteY0" fmla="*/ 1642556 h 1642556"/>
                      <a:gd name="connsiteX1" fmla="*/ 448105 w 461357"/>
                      <a:gd name="connsiteY1" fmla="*/ 702178 h 1642556"/>
                      <a:gd name="connsiteX2" fmla="*/ 436107 w 461357"/>
                      <a:gd name="connsiteY2" fmla="*/ 127726 h 1642556"/>
                      <a:gd name="connsiteX3" fmla="*/ 359968 w 461357"/>
                      <a:gd name="connsiteY3" fmla="*/ 1975 h 1642556"/>
                      <a:gd name="connsiteX4" fmla="*/ 191352 w 461357"/>
                      <a:gd name="connsiteY4" fmla="*/ 30883 h 1642556"/>
                      <a:gd name="connsiteX5" fmla="*/ 0 w 461357"/>
                      <a:gd name="connsiteY5" fmla="*/ 205649 h 1642556"/>
                      <a:gd name="connsiteX0" fmla="*/ 461357 w 461357"/>
                      <a:gd name="connsiteY0" fmla="*/ 1642556 h 1642556"/>
                      <a:gd name="connsiteX1" fmla="*/ 448105 w 461357"/>
                      <a:gd name="connsiteY1" fmla="*/ 702178 h 1642556"/>
                      <a:gd name="connsiteX2" fmla="*/ 436107 w 461357"/>
                      <a:gd name="connsiteY2" fmla="*/ 127726 h 1642556"/>
                      <a:gd name="connsiteX3" fmla="*/ 359968 w 461357"/>
                      <a:gd name="connsiteY3" fmla="*/ 1975 h 1642556"/>
                      <a:gd name="connsiteX4" fmla="*/ 191352 w 461357"/>
                      <a:gd name="connsiteY4" fmla="*/ 30883 h 1642556"/>
                      <a:gd name="connsiteX5" fmla="*/ 0 w 461357"/>
                      <a:gd name="connsiteY5" fmla="*/ 205649 h 1642556"/>
                      <a:gd name="connsiteX0" fmla="*/ 461357 w 461357"/>
                      <a:gd name="connsiteY0" fmla="*/ 1647904 h 1647904"/>
                      <a:gd name="connsiteX1" fmla="*/ 448105 w 461357"/>
                      <a:gd name="connsiteY1" fmla="*/ 707526 h 1647904"/>
                      <a:gd name="connsiteX2" fmla="*/ 436107 w 461357"/>
                      <a:gd name="connsiteY2" fmla="*/ 133074 h 1647904"/>
                      <a:gd name="connsiteX3" fmla="*/ 366024 w 461357"/>
                      <a:gd name="connsiteY3" fmla="*/ 1267 h 1647904"/>
                      <a:gd name="connsiteX4" fmla="*/ 191352 w 461357"/>
                      <a:gd name="connsiteY4" fmla="*/ 36231 h 1647904"/>
                      <a:gd name="connsiteX5" fmla="*/ 0 w 461357"/>
                      <a:gd name="connsiteY5" fmla="*/ 210997 h 1647904"/>
                      <a:gd name="connsiteX0" fmla="*/ 461357 w 461357"/>
                      <a:gd name="connsiteY0" fmla="*/ 1655534 h 1655534"/>
                      <a:gd name="connsiteX1" fmla="*/ 448105 w 461357"/>
                      <a:gd name="connsiteY1" fmla="*/ 715156 h 1655534"/>
                      <a:gd name="connsiteX2" fmla="*/ 436107 w 461357"/>
                      <a:gd name="connsiteY2" fmla="*/ 140704 h 1655534"/>
                      <a:gd name="connsiteX3" fmla="*/ 366024 w 461357"/>
                      <a:gd name="connsiteY3" fmla="*/ 8897 h 1655534"/>
                      <a:gd name="connsiteX4" fmla="*/ 191352 w 461357"/>
                      <a:gd name="connsiteY4" fmla="*/ 43861 h 1655534"/>
                      <a:gd name="connsiteX5" fmla="*/ 0 w 461357"/>
                      <a:gd name="connsiteY5" fmla="*/ 218627 h 1655534"/>
                      <a:gd name="connsiteX0" fmla="*/ 270005 w 270005"/>
                      <a:gd name="connsiteY0" fmla="*/ 1655534 h 1655534"/>
                      <a:gd name="connsiteX1" fmla="*/ 256753 w 270005"/>
                      <a:gd name="connsiteY1" fmla="*/ 715156 h 1655534"/>
                      <a:gd name="connsiteX2" fmla="*/ 244755 w 270005"/>
                      <a:gd name="connsiteY2" fmla="*/ 140704 h 1655534"/>
                      <a:gd name="connsiteX3" fmla="*/ 174672 w 270005"/>
                      <a:gd name="connsiteY3" fmla="*/ 8897 h 1655534"/>
                      <a:gd name="connsiteX4" fmla="*/ 0 w 270005"/>
                      <a:gd name="connsiteY4" fmla="*/ 43861 h 1655534"/>
                      <a:gd name="connsiteX0" fmla="*/ 95333 w 95333"/>
                      <a:gd name="connsiteY0" fmla="*/ 1646637 h 1646637"/>
                      <a:gd name="connsiteX1" fmla="*/ 82081 w 95333"/>
                      <a:gd name="connsiteY1" fmla="*/ 706259 h 1646637"/>
                      <a:gd name="connsiteX2" fmla="*/ 70083 w 95333"/>
                      <a:gd name="connsiteY2" fmla="*/ 131807 h 1646637"/>
                      <a:gd name="connsiteX3" fmla="*/ 0 w 95333"/>
                      <a:gd name="connsiteY3" fmla="*/ 0 h 1646637"/>
                      <a:gd name="connsiteX0" fmla="*/ 95333 w 95333"/>
                      <a:gd name="connsiteY0" fmla="*/ 1517914 h 1517914"/>
                      <a:gd name="connsiteX1" fmla="*/ 82081 w 95333"/>
                      <a:gd name="connsiteY1" fmla="*/ 706259 h 1517914"/>
                      <a:gd name="connsiteX2" fmla="*/ 70083 w 95333"/>
                      <a:gd name="connsiteY2" fmla="*/ 131807 h 1517914"/>
                      <a:gd name="connsiteX3" fmla="*/ 0 w 95333"/>
                      <a:gd name="connsiteY3" fmla="*/ 0 h 1517914"/>
                      <a:gd name="connsiteX0" fmla="*/ 79791 w 82224"/>
                      <a:gd name="connsiteY0" fmla="*/ 1289958 h 1289958"/>
                      <a:gd name="connsiteX1" fmla="*/ 82081 w 82224"/>
                      <a:gd name="connsiteY1" fmla="*/ 706259 h 1289958"/>
                      <a:gd name="connsiteX2" fmla="*/ 70083 w 82224"/>
                      <a:gd name="connsiteY2" fmla="*/ 131807 h 1289958"/>
                      <a:gd name="connsiteX3" fmla="*/ 0 w 82224"/>
                      <a:gd name="connsiteY3" fmla="*/ 0 h 1289958"/>
                      <a:gd name="connsiteX0" fmla="*/ 95334 w 95334"/>
                      <a:gd name="connsiteY0" fmla="*/ 1279596 h 1279596"/>
                      <a:gd name="connsiteX1" fmla="*/ 82081 w 95334"/>
                      <a:gd name="connsiteY1" fmla="*/ 706259 h 1279596"/>
                      <a:gd name="connsiteX2" fmla="*/ 70083 w 95334"/>
                      <a:gd name="connsiteY2" fmla="*/ 131807 h 1279596"/>
                      <a:gd name="connsiteX3" fmla="*/ 0 w 95334"/>
                      <a:gd name="connsiteY3" fmla="*/ 0 h 1279596"/>
                      <a:gd name="connsiteX0" fmla="*/ 84972 w 84972"/>
                      <a:gd name="connsiteY0" fmla="*/ 1284776 h 1284776"/>
                      <a:gd name="connsiteX1" fmla="*/ 82081 w 84972"/>
                      <a:gd name="connsiteY1" fmla="*/ 706259 h 1284776"/>
                      <a:gd name="connsiteX2" fmla="*/ 70083 w 84972"/>
                      <a:gd name="connsiteY2" fmla="*/ 131807 h 1284776"/>
                      <a:gd name="connsiteX3" fmla="*/ 0 w 84972"/>
                      <a:gd name="connsiteY3" fmla="*/ 0 h 1284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972" h="1284776">
                        <a:moveTo>
                          <a:pt x="84972" y="1284776"/>
                        </a:moveTo>
                        <a:cubicBezTo>
                          <a:pt x="76137" y="1044028"/>
                          <a:pt x="84562" y="898420"/>
                          <a:pt x="82081" y="706259"/>
                        </a:cubicBezTo>
                        <a:cubicBezTo>
                          <a:pt x="79600" y="514098"/>
                          <a:pt x="83763" y="249517"/>
                          <a:pt x="70083" y="131807"/>
                        </a:cubicBezTo>
                        <a:cubicBezTo>
                          <a:pt x="56403" y="14097"/>
                          <a:pt x="40792" y="22196"/>
                          <a:pt x="0" y="0"/>
                        </a:cubicBezTo>
                      </a:path>
                    </a:pathLst>
                  </a:cu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0" name="Ellipse 19"/>
                  <p:cNvSpPr/>
                  <p:nvPr/>
                </p:nvSpPr>
                <p:spPr>
                  <a:xfrm>
                    <a:off x="6372199" y="1313658"/>
                    <a:ext cx="2222414" cy="71532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46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  <a:alpha val="44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  <a:alpha val="5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45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1" name="Forme libre 20"/>
                  <p:cNvSpPr/>
                  <p:nvPr/>
                </p:nvSpPr>
                <p:spPr>
                  <a:xfrm flipH="1">
                    <a:off x="6401140" y="1601190"/>
                    <a:ext cx="667828" cy="173493"/>
                  </a:xfrm>
                  <a:custGeom>
                    <a:avLst/>
                    <a:gdLst>
                      <a:gd name="connsiteX0" fmla="*/ 0 w 1879600"/>
                      <a:gd name="connsiteY0" fmla="*/ 25691 h 1264139"/>
                      <a:gd name="connsiteX1" fmla="*/ 723900 w 1879600"/>
                      <a:gd name="connsiteY1" fmla="*/ 241591 h 1264139"/>
                      <a:gd name="connsiteX2" fmla="*/ 952500 w 1879600"/>
                      <a:gd name="connsiteY2" fmla="*/ 1143291 h 1264139"/>
                      <a:gd name="connsiteX3" fmla="*/ 1168400 w 1879600"/>
                      <a:gd name="connsiteY3" fmla="*/ 1155991 h 1264139"/>
                      <a:gd name="connsiteX4" fmla="*/ 1270000 w 1879600"/>
                      <a:gd name="connsiteY4" fmla="*/ 228891 h 1264139"/>
                      <a:gd name="connsiteX5" fmla="*/ 1879600 w 1879600"/>
                      <a:gd name="connsiteY5" fmla="*/ 291 h 1264139"/>
                      <a:gd name="connsiteX0" fmla="*/ 0 w 1879600"/>
                      <a:gd name="connsiteY0" fmla="*/ 25691 h 1302096"/>
                      <a:gd name="connsiteX1" fmla="*/ 723900 w 1879600"/>
                      <a:gd name="connsiteY1" fmla="*/ 241591 h 1302096"/>
                      <a:gd name="connsiteX2" fmla="*/ 876300 w 1879600"/>
                      <a:gd name="connsiteY2" fmla="*/ 1206791 h 1302096"/>
                      <a:gd name="connsiteX3" fmla="*/ 1168400 w 1879600"/>
                      <a:gd name="connsiteY3" fmla="*/ 1155991 h 1302096"/>
                      <a:gd name="connsiteX4" fmla="*/ 1270000 w 1879600"/>
                      <a:gd name="connsiteY4" fmla="*/ 228891 h 1302096"/>
                      <a:gd name="connsiteX5" fmla="*/ 1879600 w 1879600"/>
                      <a:gd name="connsiteY5" fmla="*/ 291 h 1302096"/>
                      <a:gd name="connsiteX0" fmla="*/ 0 w 1879600"/>
                      <a:gd name="connsiteY0" fmla="*/ 25749 h 1328294"/>
                      <a:gd name="connsiteX1" fmla="*/ 723900 w 1879600"/>
                      <a:gd name="connsiteY1" fmla="*/ 241649 h 1328294"/>
                      <a:gd name="connsiteX2" fmla="*/ 876300 w 1879600"/>
                      <a:gd name="connsiteY2" fmla="*/ 1206849 h 1328294"/>
                      <a:gd name="connsiteX3" fmla="*/ 1168400 w 1879600"/>
                      <a:gd name="connsiteY3" fmla="*/ 1206849 h 1328294"/>
                      <a:gd name="connsiteX4" fmla="*/ 1270000 w 1879600"/>
                      <a:gd name="connsiteY4" fmla="*/ 228949 h 1328294"/>
                      <a:gd name="connsiteX5" fmla="*/ 1879600 w 1879600"/>
                      <a:gd name="connsiteY5" fmla="*/ 349 h 1328294"/>
                      <a:gd name="connsiteX0" fmla="*/ 0 w 1879600"/>
                      <a:gd name="connsiteY0" fmla="*/ 25555 h 1324935"/>
                      <a:gd name="connsiteX1" fmla="*/ 723900 w 1879600"/>
                      <a:gd name="connsiteY1" fmla="*/ 241455 h 1324935"/>
                      <a:gd name="connsiteX2" fmla="*/ 876300 w 1879600"/>
                      <a:gd name="connsiteY2" fmla="*/ 1206655 h 1324935"/>
                      <a:gd name="connsiteX3" fmla="*/ 1168400 w 1879600"/>
                      <a:gd name="connsiteY3" fmla="*/ 1206655 h 1324935"/>
                      <a:gd name="connsiteX4" fmla="*/ 1270000 w 1879600"/>
                      <a:gd name="connsiteY4" fmla="*/ 279555 h 1324935"/>
                      <a:gd name="connsiteX5" fmla="*/ 1879600 w 1879600"/>
                      <a:gd name="connsiteY5" fmla="*/ 155 h 1324935"/>
                      <a:gd name="connsiteX0" fmla="*/ 0 w 1879600"/>
                      <a:gd name="connsiteY0" fmla="*/ 25615 h 1326572"/>
                      <a:gd name="connsiteX1" fmla="*/ 723900 w 1879600"/>
                      <a:gd name="connsiteY1" fmla="*/ 241515 h 1326572"/>
                      <a:gd name="connsiteX2" fmla="*/ 876300 w 1879600"/>
                      <a:gd name="connsiteY2" fmla="*/ 1206715 h 1326572"/>
                      <a:gd name="connsiteX3" fmla="*/ 1168400 w 1879600"/>
                      <a:gd name="connsiteY3" fmla="*/ 1206715 h 1326572"/>
                      <a:gd name="connsiteX4" fmla="*/ 1257300 w 1879600"/>
                      <a:gd name="connsiteY4" fmla="*/ 254215 h 1326572"/>
                      <a:gd name="connsiteX5" fmla="*/ 1879600 w 1879600"/>
                      <a:gd name="connsiteY5" fmla="*/ 215 h 1326572"/>
                      <a:gd name="connsiteX0" fmla="*/ 0 w 1930400"/>
                      <a:gd name="connsiteY0" fmla="*/ 0 h 1300957"/>
                      <a:gd name="connsiteX1" fmla="*/ 723900 w 1930400"/>
                      <a:gd name="connsiteY1" fmla="*/ 215900 h 1300957"/>
                      <a:gd name="connsiteX2" fmla="*/ 876300 w 1930400"/>
                      <a:gd name="connsiteY2" fmla="*/ 1181100 h 1300957"/>
                      <a:gd name="connsiteX3" fmla="*/ 1168400 w 1930400"/>
                      <a:gd name="connsiteY3" fmla="*/ 1181100 h 1300957"/>
                      <a:gd name="connsiteX4" fmla="*/ 1257300 w 1930400"/>
                      <a:gd name="connsiteY4" fmla="*/ 228600 h 1300957"/>
                      <a:gd name="connsiteX5" fmla="*/ 1930400 w 1930400"/>
                      <a:gd name="connsiteY5" fmla="*/ 38100 h 1300957"/>
                      <a:gd name="connsiteX0" fmla="*/ 0 w 1930400"/>
                      <a:gd name="connsiteY0" fmla="*/ 0 h 1300957"/>
                      <a:gd name="connsiteX1" fmla="*/ 723900 w 1930400"/>
                      <a:gd name="connsiteY1" fmla="*/ 215900 h 1300957"/>
                      <a:gd name="connsiteX2" fmla="*/ 876300 w 1930400"/>
                      <a:gd name="connsiteY2" fmla="*/ 1181100 h 1300957"/>
                      <a:gd name="connsiteX3" fmla="*/ 1168400 w 1930400"/>
                      <a:gd name="connsiteY3" fmla="*/ 1181100 h 1300957"/>
                      <a:gd name="connsiteX4" fmla="*/ 1257300 w 1930400"/>
                      <a:gd name="connsiteY4" fmla="*/ 228600 h 1300957"/>
                      <a:gd name="connsiteX5" fmla="*/ 1930400 w 1930400"/>
                      <a:gd name="connsiteY5" fmla="*/ 12700 h 1300957"/>
                      <a:gd name="connsiteX0" fmla="*/ 0 w 1930400"/>
                      <a:gd name="connsiteY0" fmla="*/ 0 h 1304143"/>
                      <a:gd name="connsiteX1" fmla="*/ 723900 w 1930400"/>
                      <a:gd name="connsiteY1" fmla="*/ 215900 h 1304143"/>
                      <a:gd name="connsiteX2" fmla="*/ 876300 w 1930400"/>
                      <a:gd name="connsiteY2" fmla="*/ 1181100 h 1304143"/>
                      <a:gd name="connsiteX3" fmla="*/ 1168400 w 1930400"/>
                      <a:gd name="connsiteY3" fmla="*/ 1181100 h 1304143"/>
                      <a:gd name="connsiteX4" fmla="*/ 1257300 w 1930400"/>
                      <a:gd name="connsiteY4" fmla="*/ 177800 h 1304143"/>
                      <a:gd name="connsiteX5" fmla="*/ 1930400 w 1930400"/>
                      <a:gd name="connsiteY5" fmla="*/ 12700 h 1304143"/>
                      <a:gd name="connsiteX0" fmla="*/ 0 w 2019300"/>
                      <a:gd name="connsiteY0" fmla="*/ 13921 h 1318064"/>
                      <a:gd name="connsiteX1" fmla="*/ 723900 w 2019300"/>
                      <a:gd name="connsiteY1" fmla="*/ 229821 h 1318064"/>
                      <a:gd name="connsiteX2" fmla="*/ 876300 w 2019300"/>
                      <a:gd name="connsiteY2" fmla="*/ 1195021 h 1318064"/>
                      <a:gd name="connsiteX3" fmla="*/ 1168400 w 2019300"/>
                      <a:gd name="connsiteY3" fmla="*/ 1195021 h 1318064"/>
                      <a:gd name="connsiteX4" fmla="*/ 1257300 w 2019300"/>
                      <a:gd name="connsiteY4" fmla="*/ 191721 h 1318064"/>
                      <a:gd name="connsiteX5" fmla="*/ 2019300 w 2019300"/>
                      <a:gd name="connsiteY5" fmla="*/ 1221 h 1318064"/>
                      <a:gd name="connsiteX0" fmla="*/ 0 w 2019300"/>
                      <a:gd name="connsiteY0" fmla="*/ 13921 h 1325277"/>
                      <a:gd name="connsiteX1" fmla="*/ 723900 w 2019300"/>
                      <a:gd name="connsiteY1" fmla="*/ 229821 h 1325277"/>
                      <a:gd name="connsiteX2" fmla="*/ 838200 w 2019300"/>
                      <a:gd name="connsiteY2" fmla="*/ 1207721 h 1325277"/>
                      <a:gd name="connsiteX3" fmla="*/ 1168400 w 2019300"/>
                      <a:gd name="connsiteY3" fmla="*/ 1195021 h 1325277"/>
                      <a:gd name="connsiteX4" fmla="*/ 1257300 w 2019300"/>
                      <a:gd name="connsiteY4" fmla="*/ 191721 h 1325277"/>
                      <a:gd name="connsiteX5" fmla="*/ 2019300 w 2019300"/>
                      <a:gd name="connsiteY5" fmla="*/ 1221 h 1325277"/>
                      <a:gd name="connsiteX0" fmla="*/ 0 w 2019300"/>
                      <a:gd name="connsiteY0" fmla="*/ 13921 h 1353761"/>
                      <a:gd name="connsiteX1" fmla="*/ 723900 w 2019300"/>
                      <a:gd name="connsiteY1" fmla="*/ 229821 h 1353761"/>
                      <a:gd name="connsiteX2" fmla="*/ 838200 w 2019300"/>
                      <a:gd name="connsiteY2" fmla="*/ 1207721 h 1353761"/>
                      <a:gd name="connsiteX3" fmla="*/ 891418 w 2019300"/>
                      <a:gd name="connsiteY3" fmla="*/ 1347711 h 1353761"/>
                      <a:gd name="connsiteX4" fmla="*/ 1168400 w 2019300"/>
                      <a:gd name="connsiteY4" fmla="*/ 1195021 h 1353761"/>
                      <a:gd name="connsiteX5" fmla="*/ 1257300 w 2019300"/>
                      <a:gd name="connsiteY5" fmla="*/ 191721 h 1353761"/>
                      <a:gd name="connsiteX6" fmla="*/ 2019300 w 2019300"/>
                      <a:gd name="connsiteY6" fmla="*/ 1221 h 1353761"/>
                      <a:gd name="connsiteX0" fmla="*/ 0 w 2019300"/>
                      <a:gd name="connsiteY0" fmla="*/ 13921 h 1353829"/>
                      <a:gd name="connsiteX1" fmla="*/ 723900 w 2019300"/>
                      <a:gd name="connsiteY1" fmla="*/ 229821 h 1353829"/>
                      <a:gd name="connsiteX2" fmla="*/ 838200 w 2019300"/>
                      <a:gd name="connsiteY2" fmla="*/ 1207721 h 1353829"/>
                      <a:gd name="connsiteX3" fmla="*/ 891418 w 2019300"/>
                      <a:gd name="connsiteY3" fmla="*/ 1347711 h 1353829"/>
                      <a:gd name="connsiteX4" fmla="*/ 1227874 w 2019300"/>
                      <a:gd name="connsiteY4" fmla="*/ 1325247 h 1353829"/>
                      <a:gd name="connsiteX5" fmla="*/ 1168400 w 2019300"/>
                      <a:gd name="connsiteY5" fmla="*/ 1195021 h 1353829"/>
                      <a:gd name="connsiteX6" fmla="*/ 1257300 w 2019300"/>
                      <a:gd name="connsiteY6" fmla="*/ 191721 h 1353829"/>
                      <a:gd name="connsiteX7" fmla="*/ 2019300 w 2019300"/>
                      <a:gd name="connsiteY7" fmla="*/ 1221 h 1353829"/>
                      <a:gd name="connsiteX0" fmla="*/ 0 w 2019300"/>
                      <a:gd name="connsiteY0" fmla="*/ 13921 h 1379376"/>
                      <a:gd name="connsiteX1" fmla="*/ 723900 w 2019300"/>
                      <a:gd name="connsiteY1" fmla="*/ 229821 h 1379376"/>
                      <a:gd name="connsiteX2" fmla="*/ 838200 w 2019300"/>
                      <a:gd name="connsiteY2" fmla="*/ 1207721 h 1379376"/>
                      <a:gd name="connsiteX3" fmla="*/ 891418 w 2019300"/>
                      <a:gd name="connsiteY3" fmla="*/ 1347711 h 1379376"/>
                      <a:gd name="connsiteX4" fmla="*/ 1411396 w 2019300"/>
                      <a:gd name="connsiteY4" fmla="*/ 1370176 h 1379376"/>
                      <a:gd name="connsiteX5" fmla="*/ 1168400 w 2019300"/>
                      <a:gd name="connsiteY5" fmla="*/ 1195021 h 1379376"/>
                      <a:gd name="connsiteX6" fmla="*/ 1257300 w 2019300"/>
                      <a:gd name="connsiteY6" fmla="*/ 191721 h 1379376"/>
                      <a:gd name="connsiteX7" fmla="*/ 2019300 w 2019300"/>
                      <a:gd name="connsiteY7" fmla="*/ 1221 h 1379376"/>
                      <a:gd name="connsiteX0" fmla="*/ 0 w 2019300"/>
                      <a:gd name="connsiteY0" fmla="*/ 13921 h 1379376"/>
                      <a:gd name="connsiteX1" fmla="*/ 723900 w 2019300"/>
                      <a:gd name="connsiteY1" fmla="*/ 229821 h 1379376"/>
                      <a:gd name="connsiteX2" fmla="*/ 838200 w 2019300"/>
                      <a:gd name="connsiteY2" fmla="*/ 1207721 h 1379376"/>
                      <a:gd name="connsiteX3" fmla="*/ 891418 w 2019300"/>
                      <a:gd name="connsiteY3" fmla="*/ 1347711 h 1379376"/>
                      <a:gd name="connsiteX4" fmla="*/ 1365514 w 2019300"/>
                      <a:gd name="connsiteY4" fmla="*/ 1370176 h 1379376"/>
                      <a:gd name="connsiteX5" fmla="*/ 1168400 w 2019300"/>
                      <a:gd name="connsiteY5" fmla="*/ 1195021 h 1379376"/>
                      <a:gd name="connsiteX6" fmla="*/ 1257300 w 2019300"/>
                      <a:gd name="connsiteY6" fmla="*/ 191721 h 1379376"/>
                      <a:gd name="connsiteX7" fmla="*/ 2019300 w 2019300"/>
                      <a:gd name="connsiteY7" fmla="*/ 1221 h 1379376"/>
                      <a:gd name="connsiteX0" fmla="*/ 0 w 2019300"/>
                      <a:gd name="connsiteY0" fmla="*/ 13921 h 1379376"/>
                      <a:gd name="connsiteX1" fmla="*/ 723900 w 2019300"/>
                      <a:gd name="connsiteY1" fmla="*/ 229821 h 1379376"/>
                      <a:gd name="connsiteX2" fmla="*/ 838200 w 2019300"/>
                      <a:gd name="connsiteY2" fmla="*/ 1207721 h 1379376"/>
                      <a:gd name="connsiteX3" fmla="*/ 891418 w 2019300"/>
                      <a:gd name="connsiteY3" fmla="*/ 1347711 h 1379376"/>
                      <a:gd name="connsiteX4" fmla="*/ 1365514 w 2019300"/>
                      <a:gd name="connsiteY4" fmla="*/ 1370176 h 1379376"/>
                      <a:gd name="connsiteX5" fmla="*/ 1168400 w 2019300"/>
                      <a:gd name="connsiteY5" fmla="*/ 1195021 h 1379376"/>
                      <a:gd name="connsiteX6" fmla="*/ 1257300 w 2019300"/>
                      <a:gd name="connsiteY6" fmla="*/ 191721 h 1379376"/>
                      <a:gd name="connsiteX7" fmla="*/ 2019300 w 2019300"/>
                      <a:gd name="connsiteY7" fmla="*/ 1221 h 1379376"/>
                      <a:gd name="connsiteX0" fmla="*/ 0 w 2019300"/>
                      <a:gd name="connsiteY0" fmla="*/ 13921 h 1420125"/>
                      <a:gd name="connsiteX1" fmla="*/ 723900 w 2019300"/>
                      <a:gd name="connsiteY1" fmla="*/ 229821 h 1420125"/>
                      <a:gd name="connsiteX2" fmla="*/ 838200 w 2019300"/>
                      <a:gd name="connsiteY2" fmla="*/ 1207721 h 1420125"/>
                      <a:gd name="connsiteX3" fmla="*/ 891418 w 2019300"/>
                      <a:gd name="connsiteY3" fmla="*/ 1347711 h 1420125"/>
                      <a:gd name="connsiteX4" fmla="*/ 1334927 w 2019300"/>
                      <a:gd name="connsiteY4" fmla="*/ 1415105 h 1420125"/>
                      <a:gd name="connsiteX5" fmla="*/ 1168400 w 2019300"/>
                      <a:gd name="connsiteY5" fmla="*/ 1195021 h 1420125"/>
                      <a:gd name="connsiteX6" fmla="*/ 1257300 w 2019300"/>
                      <a:gd name="connsiteY6" fmla="*/ 191721 h 1420125"/>
                      <a:gd name="connsiteX7" fmla="*/ 2019300 w 2019300"/>
                      <a:gd name="connsiteY7" fmla="*/ 1221 h 1420125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891418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769069 w 2019300"/>
                      <a:gd name="connsiteY3" fmla="*/ 1358943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723188 w 2019300"/>
                      <a:gd name="connsiteY3" fmla="*/ 1358943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16134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77308 w 2019300"/>
                      <a:gd name="connsiteY3" fmla="*/ 1370175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46721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46721 w 2019300"/>
                      <a:gd name="connsiteY3" fmla="*/ 1336479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723188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00841 w 2019300"/>
                      <a:gd name="connsiteY3" fmla="*/ 1280318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347"/>
                      <a:gd name="connsiteX1" fmla="*/ 723900 w 2019300"/>
                      <a:gd name="connsiteY1" fmla="*/ 229821 h 1435347"/>
                      <a:gd name="connsiteX2" fmla="*/ 838200 w 2019300"/>
                      <a:gd name="connsiteY2" fmla="*/ 1207721 h 1435347"/>
                      <a:gd name="connsiteX3" fmla="*/ 600841 w 2019300"/>
                      <a:gd name="connsiteY3" fmla="*/ 1280318 h 1435347"/>
                      <a:gd name="connsiteX4" fmla="*/ 769069 w 2019300"/>
                      <a:gd name="connsiteY4" fmla="*/ 1426334 h 1435347"/>
                      <a:gd name="connsiteX5" fmla="*/ 998471 w 2019300"/>
                      <a:gd name="connsiteY5" fmla="*/ 1426335 h 1435347"/>
                      <a:gd name="connsiteX6" fmla="*/ 1334927 w 2019300"/>
                      <a:gd name="connsiteY6" fmla="*/ 1415105 h 1435347"/>
                      <a:gd name="connsiteX7" fmla="*/ 1168400 w 2019300"/>
                      <a:gd name="connsiteY7" fmla="*/ 1195021 h 1435347"/>
                      <a:gd name="connsiteX8" fmla="*/ 1257300 w 2019300"/>
                      <a:gd name="connsiteY8" fmla="*/ 191721 h 1435347"/>
                      <a:gd name="connsiteX9" fmla="*/ 2019300 w 2019300"/>
                      <a:gd name="connsiteY9" fmla="*/ 1221 h 1435347"/>
                      <a:gd name="connsiteX0" fmla="*/ 0 w 2019300"/>
                      <a:gd name="connsiteY0" fmla="*/ 13921 h 1475959"/>
                      <a:gd name="connsiteX1" fmla="*/ 723900 w 2019300"/>
                      <a:gd name="connsiteY1" fmla="*/ 229821 h 1475959"/>
                      <a:gd name="connsiteX2" fmla="*/ 838200 w 2019300"/>
                      <a:gd name="connsiteY2" fmla="*/ 1207721 h 1475959"/>
                      <a:gd name="connsiteX3" fmla="*/ 600841 w 2019300"/>
                      <a:gd name="connsiteY3" fmla="*/ 1280318 h 1475959"/>
                      <a:gd name="connsiteX4" fmla="*/ 707896 w 2019300"/>
                      <a:gd name="connsiteY4" fmla="*/ 1471263 h 1475959"/>
                      <a:gd name="connsiteX5" fmla="*/ 998471 w 2019300"/>
                      <a:gd name="connsiteY5" fmla="*/ 1426335 h 1475959"/>
                      <a:gd name="connsiteX6" fmla="*/ 1334927 w 2019300"/>
                      <a:gd name="connsiteY6" fmla="*/ 1415105 h 1475959"/>
                      <a:gd name="connsiteX7" fmla="*/ 1168400 w 2019300"/>
                      <a:gd name="connsiteY7" fmla="*/ 1195021 h 1475959"/>
                      <a:gd name="connsiteX8" fmla="*/ 1257300 w 2019300"/>
                      <a:gd name="connsiteY8" fmla="*/ 191721 h 1475959"/>
                      <a:gd name="connsiteX9" fmla="*/ 2019300 w 2019300"/>
                      <a:gd name="connsiteY9" fmla="*/ 1221 h 1475959"/>
                      <a:gd name="connsiteX0" fmla="*/ 0 w 2019300"/>
                      <a:gd name="connsiteY0" fmla="*/ 13921 h 1465363"/>
                      <a:gd name="connsiteX1" fmla="*/ 723900 w 2019300"/>
                      <a:gd name="connsiteY1" fmla="*/ 229821 h 1465363"/>
                      <a:gd name="connsiteX2" fmla="*/ 838200 w 2019300"/>
                      <a:gd name="connsiteY2" fmla="*/ 1207721 h 1465363"/>
                      <a:gd name="connsiteX3" fmla="*/ 600841 w 2019300"/>
                      <a:gd name="connsiteY3" fmla="*/ 1280318 h 1465363"/>
                      <a:gd name="connsiteX4" fmla="*/ 738484 w 2019300"/>
                      <a:gd name="connsiteY4" fmla="*/ 1460031 h 1465363"/>
                      <a:gd name="connsiteX5" fmla="*/ 998471 w 2019300"/>
                      <a:gd name="connsiteY5" fmla="*/ 1426335 h 1465363"/>
                      <a:gd name="connsiteX6" fmla="*/ 1334927 w 2019300"/>
                      <a:gd name="connsiteY6" fmla="*/ 1415105 h 1465363"/>
                      <a:gd name="connsiteX7" fmla="*/ 1168400 w 2019300"/>
                      <a:gd name="connsiteY7" fmla="*/ 1195021 h 1465363"/>
                      <a:gd name="connsiteX8" fmla="*/ 1257300 w 2019300"/>
                      <a:gd name="connsiteY8" fmla="*/ 191721 h 1465363"/>
                      <a:gd name="connsiteX9" fmla="*/ 2019300 w 2019300"/>
                      <a:gd name="connsiteY9" fmla="*/ 1221 h 1465363"/>
                      <a:gd name="connsiteX0" fmla="*/ 0 w 2019300"/>
                      <a:gd name="connsiteY0" fmla="*/ 13921 h 1465363"/>
                      <a:gd name="connsiteX1" fmla="*/ 723900 w 2019300"/>
                      <a:gd name="connsiteY1" fmla="*/ 229821 h 1465363"/>
                      <a:gd name="connsiteX2" fmla="*/ 838200 w 2019300"/>
                      <a:gd name="connsiteY2" fmla="*/ 1207721 h 1465363"/>
                      <a:gd name="connsiteX3" fmla="*/ 631427 w 2019300"/>
                      <a:gd name="connsiteY3" fmla="*/ 1347712 h 1465363"/>
                      <a:gd name="connsiteX4" fmla="*/ 738484 w 2019300"/>
                      <a:gd name="connsiteY4" fmla="*/ 1460031 h 1465363"/>
                      <a:gd name="connsiteX5" fmla="*/ 998471 w 2019300"/>
                      <a:gd name="connsiteY5" fmla="*/ 1426335 h 1465363"/>
                      <a:gd name="connsiteX6" fmla="*/ 1334927 w 2019300"/>
                      <a:gd name="connsiteY6" fmla="*/ 1415105 h 1465363"/>
                      <a:gd name="connsiteX7" fmla="*/ 1168400 w 2019300"/>
                      <a:gd name="connsiteY7" fmla="*/ 1195021 h 1465363"/>
                      <a:gd name="connsiteX8" fmla="*/ 1257300 w 2019300"/>
                      <a:gd name="connsiteY8" fmla="*/ 191721 h 1465363"/>
                      <a:gd name="connsiteX9" fmla="*/ 2019300 w 2019300"/>
                      <a:gd name="connsiteY9" fmla="*/ 1221 h 1465363"/>
                      <a:gd name="connsiteX0" fmla="*/ 0 w 2019300"/>
                      <a:gd name="connsiteY0" fmla="*/ 13921 h 1454966"/>
                      <a:gd name="connsiteX1" fmla="*/ 723900 w 2019300"/>
                      <a:gd name="connsiteY1" fmla="*/ 229821 h 1454966"/>
                      <a:gd name="connsiteX2" fmla="*/ 838200 w 2019300"/>
                      <a:gd name="connsiteY2" fmla="*/ 1207721 h 1454966"/>
                      <a:gd name="connsiteX3" fmla="*/ 631427 w 2019300"/>
                      <a:gd name="connsiteY3" fmla="*/ 1347712 h 1454966"/>
                      <a:gd name="connsiteX4" fmla="*/ 799658 w 2019300"/>
                      <a:gd name="connsiteY4" fmla="*/ 1448798 h 1454966"/>
                      <a:gd name="connsiteX5" fmla="*/ 998471 w 2019300"/>
                      <a:gd name="connsiteY5" fmla="*/ 1426335 h 1454966"/>
                      <a:gd name="connsiteX6" fmla="*/ 1334927 w 2019300"/>
                      <a:gd name="connsiteY6" fmla="*/ 1415105 h 1454966"/>
                      <a:gd name="connsiteX7" fmla="*/ 1168400 w 2019300"/>
                      <a:gd name="connsiteY7" fmla="*/ 1195021 h 1454966"/>
                      <a:gd name="connsiteX8" fmla="*/ 1257300 w 2019300"/>
                      <a:gd name="connsiteY8" fmla="*/ 191721 h 1454966"/>
                      <a:gd name="connsiteX9" fmla="*/ 2019300 w 2019300"/>
                      <a:gd name="connsiteY9" fmla="*/ 1221 h 1454966"/>
                      <a:gd name="connsiteX0" fmla="*/ 92747 w 1388147"/>
                      <a:gd name="connsiteY0" fmla="*/ 229821 h 1454966"/>
                      <a:gd name="connsiteX1" fmla="*/ 207047 w 1388147"/>
                      <a:gd name="connsiteY1" fmla="*/ 1207721 h 1454966"/>
                      <a:gd name="connsiteX2" fmla="*/ 274 w 1388147"/>
                      <a:gd name="connsiteY2" fmla="*/ 1347712 h 1454966"/>
                      <a:gd name="connsiteX3" fmla="*/ 168505 w 1388147"/>
                      <a:gd name="connsiteY3" fmla="*/ 1448798 h 1454966"/>
                      <a:gd name="connsiteX4" fmla="*/ 367318 w 1388147"/>
                      <a:gd name="connsiteY4" fmla="*/ 1426335 h 1454966"/>
                      <a:gd name="connsiteX5" fmla="*/ 703774 w 1388147"/>
                      <a:gd name="connsiteY5" fmla="*/ 1415105 h 1454966"/>
                      <a:gd name="connsiteX6" fmla="*/ 537247 w 1388147"/>
                      <a:gd name="connsiteY6" fmla="*/ 1195021 h 1454966"/>
                      <a:gd name="connsiteX7" fmla="*/ 626147 w 1388147"/>
                      <a:gd name="connsiteY7" fmla="*/ 191721 h 1454966"/>
                      <a:gd name="connsiteX8" fmla="*/ 1388147 w 1388147"/>
                      <a:gd name="connsiteY8" fmla="*/ 1221 h 1454966"/>
                      <a:gd name="connsiteX0" fmla="*/ 207047 w 1388147"/>
                      <a:gd name="connsiteY0" fmla="*/ 1207721 h 1454966"/>
                      <a:gd name="connsiteX1" fmla="*/ 274 w 1388147"/>
                      <a:gd name="connsiteY1" fmla="*/ 1347712 h 1454966"/>
                      <a:gd name="connsiteX2" fmla="*/ 168505 w 1388147"/>
                      <a:gd name="connsiteY2" fmla="*/ 1448798 h 1454966"/>
                      <a:gd name="connsiteX3" fmla="*/ 367318 w 1388147"/>
                      <a:gd name="connsiteY3" fmla="*/ 1426335 h 1454966"/>
                      <a:gd name="connsiteX4" fmla="*/ 703774 w 1388147"/>
                      <a:gd name="connsiteY4" fmla="*/ 1415105 h 1454966"/>
                      <a:gd name="connsiteX5" fmla="*/ 537247 w 1388147"/>
                      <a:gd name="connsiteY5" fmla="*/ 1195021 h 1454966"/>
                      <a:gd name="connsiteX6" fmla="*/ 626147 w 1388147"/>
                      <a:gd name="connsiteY6" fmla="*/ 191721 h 1454966"/>
                      <a:gd name="connsiteX7" fmla="*/ 1388147 w 1388147"/>
                      <a:gd name="connsiteY7" fmla="*/ 1221 h 1454966"/>
                      <a:gd name="connsiteX0" fmla="*/ 274 w 1388147"/>
                      <a:gd name="connsiteY0" fmla="*/ 1347712 h 1454966"/>
                      <a:gd name="connsiteX1" fmla="*/ 168505 w 1388147"/>
                      <a:gd name="connsiteY1" fmla="*/ 1448798 h 1454966"/>
                      <a:gd name="connsiteX2" fmla="*/ 367318 w 1388147"/>
                      <a:gd name="connsiteY2" fmla="*/ 1426335 h 1454966"/>
                      <a:gd name="connsiteX3" fmla="*/ 703774 w 1388147"/>
                      <a:gd name="connsiteY3" fmla="*/ 1415105 h 1454966"/>
                      <a:gd name="connsiteX4" fmla="*/ 537247 w 1388147"/>
                      <a:gd name="connsiteY4" fmla="*/ 1195021 h 1454966"/>
                      <a:gd name="connsiteX5" fmla="*/ 626147 w 1388147"/>
                      <a:gd name="connsiteY5" fmla="*/ 191721 h 1454966"/>
                      <a:gd name="connsiteX6" fmla="*/ 1388147 w 1388147"/>
                      <a:gd name="connsiteY6" fmla="*/ 1221 h 1454966"/>
                      <a:gd name="connsiteX0" fmla="*/ 0 w 1219642"/>
                      <a:gd name="connsiteY0" fmla="*/ 1448798 h 1454966"/>
                      <a:gd name="connsiteX1" fmla="*/ 198813 w 1219642"/>
                      <a:gd name="connsiteY1" fmla="*/ 1426335 h 1454966"/>
                      <a:gd name="connsiteX2" fmla="*/ 535269 w 1219642"/>
                      <a:gd name="connsiteY2" fmla="*/ 1415105 h 1454966"/>
                      <a:gd name="connsiteX3" fmla="*/ 368742 w 1219642"/>
                      <a:gd name="connsiteY3" fmla="*/ 1195021 h 1454966"/>
                      <a:gd name="connsiteX4" fmla="*/ 457642 w 1219642"/>
                      <a:gd name="connsiteY4" fmla="*/ 191721 h 1454966"/>
                      <a:gd name="connsiteX5" fmla="*/ 1219642 w 1219642"/>
                      <a:gd name="connsiteY5" fmla="*/ 1221 h 1454966"/>
                      <a:gd name="connsiteX0" fmla="*/ 0 w 1020829"/>
                      <a:gd name="connsiteY0" fmla="*/ 1426335 h 1435194"/>
                      <a:gd name="connsiteX1" fmla="*/ 336456 w 1020829"/>
                      <a:gd name="connsiteY1" fmla="*/ 1415105 h 1435194"/>
                      <a:gd name="connsiteX2" fmla="*/ 169929 w 1020829"/>
                      <a:gd name="connsiteY2" fmla="*/ 1195021 h 1435194"/>
                      <a:gd name="connsiteX3" fmla="*/ 258829 w 1020829"/>
                      <a:gd name="connsiteY3" fmla="*/ 191721 h 1435194"/>
                      <a:gd name="connsiteX4" fmla="*/ 1020829 w 1020829"/>
                      <a:gd name="connsiteY4" fmla="*/ 1221 h 1435194"/>
                      <a:gd name="connsiteX0" fmla="*/ 181685 w 866058"/>
                      <a:gd name="connsiteY0" fmla="*/ 1415105 h 1415105"/>
                      <a:gd name="connsiteX1" fmla="*/ 15158 w 866058"/>
                      <a:gd name="connsiteY1" fmla="*/ 1195021 h 1415105"/>
                      <a:gd name="connsiteX2" fmla="*/ 104058 w 866058"/>
                      <a:gd name="connsiteY2" fmla="*/ 191721 h 1415105"/>
                      <a:gd name="connsiteX3" fmla="*/ 866058 w 866058"/>
                      <a:gd name="connsiteY3" fmla="*/ 1221 h 1415105"/>
                      <a:gd name="connsiteX0" fmla="*/ 15158 w 866058"/>
                      <a:gd name="connsiteY0" fmla="*/ 1195021 h 1195021"/>
                      <a:gd name="connsiteX1" fmla="*/ 104058 w 866058"/>
                      <a:gd name="connsiteY1" fmla="*/ 191721 h 1195021"/>
                      <a:gd name="connsiteX2" fmla="*/ 866058 w 866058"/>
                      <a:gd name="connsiteY2" fmla="*/ 1221 h 1195021"/>
                      <a:gd name="connsiteX0" fmla="*/ 15158 w 806568"/>
                      <a:gd name="connsiteY0" fmla="*/ 1187072 h 1187072"/>
                      <a:gd name="connsiteX1" fmla="*/ 104058 w 806568"/>
                      <a:gd name="connsiteY1" fmla="*/ 183772 h 1187072"/>
                      <a:gd name="connsiteX2" fmla="*/ 806568 w 806568"/>
                      <a:gd name="connsiteY2" fmla="*/ 1835 h 1187072"/>
                      <a:gd name="connsiteX0" fmla="*/ 8150 w 799560"/>
                      <a:gd name="connsiteY0" fmla="*/ 1187072 h 1187072"/>
                      <a:gd name="connsiteX1" fmla="*/ 97050 w 799560"/>
                      <a:gd name="connsiteY1" fmla="*/ 183772 h 1187072"/>
                      <a:gd name="connsiteX2" fmla="*/ 799560 w 799560"/>
                      <a:gd name="connsiteY2" fmla="*/ 1835 h 1187072"/>
                      <a:gd name="connsiteX0" fmla="*/ 0 w 702510"/>
                      <a:gd name="connsiteY0" fmla="*/ 183772 h 183772"/>
                      <a:gd name="connsiteX1" fmla="*/ 702510 w 702510"/>
                      <a:gd name="connsiteY1" fmla="*/ 1835 h 183772"/>
                      <a:gd name="connsiteX0" fmla="*/ 0 w 661297"/>
                      <a:gd name="connsiteY0" fmla="*/ 149498 h 149498"/>
                      <a:gd name="connsiteX1" fmla="*/ 661297 w 661297"/>
                      <a:gd name="connsiteY1" fmla="*/ 10270 h 149498"/>
                      <a:gd name="connsiteX0" fmla="*/ 0 w 661297"/>
                      <a:gd name="connsiteY0" fmla="*/ 140303 h 140303"/>
                      <a:gd name="connsiteX1" fmla="*/ 661297 w 661297"/>
                      <a:gd name="connsiteY1" fmla="*/ 1075 h 140303"/>
                      <a:gd name="connsiteX0" fmla="*/ 0 w 673661"/>
                      <a:gd name="connsiteY0" fmla="*/ 133667 h 133667"/>
                      <a:gd name="connsiteX1" fmla="*/ 673661 w 673661"/>
                      <a:gd name="connsiteY1" fmla="*/ 1557 h 133667"/>
                      <a:gd name="connsiteX0" fmla="*/ 0 w 642982"/>
                      <a:gd name="connsiteY0" fmla="*/ 131259 h 131259"/>
                      <a:gd name="connsiteX1" fmla="*/ 642982 w 642982"/>
                      <a:gd name="connsiteY1" fmla="*/ 1799 h 131259"/>
                      <a:gd name="connsiteX0" fmla="*/ 0 w 624521"/>
                      <a:gd name="connsiteY0" fmla="*/ 140111 h 140111"/>
                      <a:gd name="connsiteX1" fmla="*/ 624521 w 624521"/>
                      <a:gd name="connsiteY1" fmla="*/ 1085 h 140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24521" h="140111">
                        <a:moveTo>
                          <a:pt x="0" y="140111"/>
                        </a:moveTo>
                        <a:cubicBezTo>
                          <a:pt x="166545" y="-1910"/>
                          <a:pt x="522921" y="-3148"/>
                          <a:pt x="624521" y="1085"/>
                        </a:cubicBezTo>
                      </a:path>
                    </a:pathLst>
                  </a:cu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2" name="Forme libre 21"/>
                  <p:cNvSpPr/>
                  <p:nvPr/>
                </p:nvSpPr>
                <p:spPr>
                  <a:xfrm>
                    <a:off x="7482040" y="1327303"/>
                    <a:ext cx="252339" cy="491034"/>
                  </a:xfrm>
                  <a:custGeom>
                    <a:avLst/>
                    <a:gdLst>
                      <a:gd name="connsiteX0" fmla="*/ 18688 w 363244"/>
                      <a:gd name="connsiteY0" fmla="*/ 2120347 h 2120347"/>
                      <a:gd name="connsiteX1" fmla="*/ 5436 w 363244"/>
                      <a:gd name="connsiteY1" fmla="*/ 1258956 h 2120347"/>
                      <a:gd name="connsiteX2" fmla="*/ 5436 w 363244"/>
                      <a:gd name="connsiteY2" fmla="*/ 702365 h 2120347"/>
                      <a:gd name="connsiteX3" fmla="*/ 71696 w 363244"/>
                      <a:gd name="connsiteY3" fmla="*/ 397565 h 2120347"/>
                      <a:gd name="connsiteX4" fmla="*/ 363244 w 363244"/>
                      <a:gd name="connsiteY4" fmla="*/ 0 h 2120347"/>
                      <a:gd name="connsiteX0" fmla="*/ 20641 w 365197"/>
                      <a:gd name="connsiteY0" fmla="*/ 2120347 h 2120347"/>
                      <a:gd name="connsiteX1" fmla="*/ 7389 w 365197"/>
                      <a:gd name="connsiteY1" fmla="*/ 1258956 h 2120347"/>
                      <a:gd name="connsiteX2" fmla="*/ 7389 w 365197"/>
                      <a:gd name="connsiteY2" fmla="*/ 702365 h 2120347"/>
                      <a:gd name="connsiteX3" fmla="*/ 100154 w 365197"/>
                      <a:gd name="connsiteY3" fmla="*/ 318052 h 2120347"/>
                      <a:gd name="connsiteX4" fmla="*/ 365197 w 365197"/>
                      <a:gd name="connsiteY4" fmla="*/ 0 h 2120347"/>
                      <a:gd name="connsiteX0" fmla="*/ 8055 w 364722"/>
                      <a:gd name="connsiteY0" fmla="*/ 2138513 h 2138513"/>
                      <a:gd name="connsiteX1" fmla="*/ 6914 w 364722"/>
                      <a:gd name="connsiteY1" fmla="*/ 1258956 h 2138513"/>
                      <a:gd name="connsiteX2" fmla="*/ 6914 w 364722"/>
                      <a:gd name="connsiteY2" fmla="*/ 702365 h 2138513"/>
                      <a:gd name="connsiteX3" fmla="*/ 99679 w 364722"/>
                      <a:gd name="connsiteY3" fmla="*/ 318052 h 2138513"/>
                      <a:gd name="connsiteX4" fmla="*/ 364722 w 364722"/>
                      <a:gd name="connsiteY4" fmla="*/ 0 h 2138513"/>
                      <a:gd name="connsiteX0" fmla="*/ 10506 w 367173"/>
                      <a:gd name="connsiteY0" fmla="*/ 2138513 h 2138513"/>
                      <a:gd name="connsiteX1" fmla="*/ 3309 w 367173"/>
                      <a:gd name="connsiteY1" fmla="*/ 1265012 h 2138513"/>
                      <a:gd name="connsiteX2" fmla="*/ 9365 w 367173"/>
                      <a:gd name="connsiteY2" fmla="*/ 702365 h 2138513"/>
                      <a:gd name="connsiteX3" fmla="*/ 102130 w 367173"/>
                      <a:gd name="connsiteY3" fmla="*/ 318052 h 2138513"/>
                      <a:gd name="connsiteX4" fmla="*/ 367173 w 367173"/>
                      <a:gd name="connsiteY4" fmla="*/ 0 h 2138513"/>
                      <a:gd name="connsiteX0" fmla="*/ 10506 w 336895"/>
                      <a:gd name="connsiteY0" fmla="*/ 2102179 h 2102179"/>
                      <a:gd name="connsiteX1" fmla="*/ 3309 w 336895"/>
                      <a:gd name="connsiteY1" fmla="*/ 1228678 h 2102179"/>
                      <a:gd name="connsiteX2" fmla="*/ 9365 w 336895"/>
                      <a:gd name="connsiteY2" fmla="*/ 666031 h 2102179"/>
                      <a:gd name="connsiteX3" fmla="*/ 102130 w 336895"/>
                      <a:gd name="connsiteY3" fmla="*/ 281718 h 2102179"/>
                      <a:gd name="connsiteX4" fmla="*/ 336895 w 336895"/>
                      <a:gd name="connsiteY4" fmla="*/ 0 h 2102179"/>
                      <a:gd name="connsiteX0" fmla="*/ 10506 w 349006"/>
                      <a:gd name="connsiteY0" fmla="*/ 2108235 h 2108235"/>
                      <a:gd name="connsiteX1" fmla="*/ 3309 w 349006"/>
                      <a:gd name="connsiteY1" fmla="*/ 1234734 h 2108235"/>
                      <a:gd name="connsiteX2" fmla="*/ 9365 w 349006"/>
                      <a:gd name="connsiteY2" fmla="*/ 672087 h 2108235"/>
                      <a:gd name="connsiteX3" fmla="*/ 102130 w 349006"/>
                      <a:gd name="connsiteY3" fmla="*/ 287774 h 2108235"/>
                      <a:gd name="connsiteX4" fmla="*/ 349006 w 349006"/>
                      <a:gd name="connsiteY4" fmla="*/ 0 h 2108235"/>
                      <a:gd name="connsiteX0" fmla="*/ 3309 w 349006"/>
                      <a:gd name="connsiteY0" fmla="*/ 1234734 h 1234734"/>
                      <a:gd name="connsiteX1" fmla="*/ 9365 w 349006"/>
                      <a:gd name="connsiteY1" fmla="*/ 672087 h 1234734"/>
                      <a:gd name="connsiteX2" fmla="*/ 102130 w 349006"/>
                      <a:gd name="connsiteY2" fmla="*/ 287774 h 1234734"/>
                      <a:gd name="connsiteX3" fmla="*/ 349006 w 349006"/>
                      <a:gd name="connsiteY3" fmla="*/ 0 h 1234734"/>
                      <a:gd name="connsiteX0" fmla="*/ 0 w 339641"/>
                      <a:gd name="connsiteY0" fmla="*/ 672087 h 672087"/>
                      <a:gd name="connsiteX1" fmla="*/ 92765 w 339641"/>
                      <a:gd name="connsiteY1" fmla="*/ 287774 h 672087"/>
                      <a:gd name="connsiteX2" fmla="*/ 339641 w 339641"/>
                      <a:gd name="connsiteY2" fmla="*/ 0 h 672087"/>
                      <a:gd name="connsiteX0" fmla="*/ 0 w 303641"/>
                      <a:gd name="connsiteY0" fmla="*/ 448887 h 448887"/>
                      <a:gd name="connsiteX1" fmla="*/ 56765 w 303641"/>
                      <a:gd name="connsiteY1" fmla="*/ 287774 h 448887"/>
                      <a:gd name="connsiteX2" fmla="*/ 303641 w 303641"/>
                      <a:gd name="connsiteY2" fmla="*/ 0 h 448887"/>
                      <a:gd name="connsiteX0" fmla="*/ 0 w 303641"/>
                      <a:gd name="connsiteY0" fmla="*/ 448887 h 448887"/>
                      <a:gd name="connsiteX1" fmla="*/ 56765 w 303641"/>
                      <a:gd name="connsiteY1" fmla="*/ 287774 h 448887"/>
                      <a:gd name="connsiteX2" fmla="*/ 303641 w 303641"/>
                      <a:gd name="connsiteY2" fmla="*/ 0 h 448887"/>
                      <a:gd name="connsiteX0" fmla="*/ 0 w 303641"/>
                      <a:gd name="connsiteY0" fmla="*/ 448887 h 448887"/>
                      <a:gd name="connsiteX1" fmla="*/ 303641 w 303641"/>
                      <a:gd name="connsiteY1" fmla="*/ 0 h 448887"/>
                      <a:gd name="connsiteX0" fmla="*/ 0 w 303641"/>
                      <a:gd name="connsiteY0" fmla="*/ 448887 h 448887"/>
                      <a:gd name="connsiteX1" fmla="*/ 303641 w 303641"/>
                      <a:gd name="connsiteY1" fmla="*/ 0 h 448887"/>
                      <a:gd name="connsiteX0" fmla="*/ 0 w 303765"/>
                      <a:gd name="connsiteY0" fmla="*/ 450493 h 450493"/>
                      <a:gd name="connsiteX1" fmla="*/ 303641 w 303765"/>
                      <a:gd name="connsiteY1" fmla="*/ 1606 h 450493"/>
                      <a:gd name="connsiteX0" fmla="*/ 0 w 315422"/>
                      <a:gd name="connsiteY0" fmla="*/ 613051 h 613051"/>
                      <a:gd name="connsiteX1" fmla="*/ 315304 w 315422"/>
                      <a:gd name="connsiteY1" fmla="*/ 891 h 613051"/>
                      <a:gd name="connsiteX0" fmla="*/ 0 w 315400"/>
                      <a:gd name="connsiteY0" fmla="*/ 613743 h 613743"/>
                      <a:gd name="connsiteX1" fmla="*/ 315304 w 315400"/>
                      <a:gd name="connsiteY1" fmla="*/ 1583 h 613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5400" h="613743">
                        <a:moveTo>
                          <a:pt x="0" y="613743"/>
                        </a:moveTo>
                        <a:cubicBezTo>
                          <a:pt x="11527" y="161889"/>
                          <a:pt x="321666" y="-19118"/>
                          <a:pt x="315304" y="1583"/>
                        </a:cubicBezTo>
                      </a:path>
                    </a:pathLst>
                  </a:cu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" name="Forme libre 22"/>
                  <p:cNvSpPr/>
                  <p:nvPr/>
                </p:nvSpPr>
                <p:spPr>
                  <a:xfrm>
                    <a:off x="7846195" y="1586683"/>
                    <a:ext cx="708531" cy="191923"/>
                  </a:xfrm>
                  <a:custGeom>
                    <a:avLst/>
                    <a:gdLst>
                      <a:gd name="connsiteX0" fmla="*/ 0 w 1879600"/>
                      <a:gd name="connsiteY0" fmla="*/ 25691 h 1264139"/>
                      <a:gd name="connsiteX1" fmla="*/ 723900 w 1879600"/>
                      <a:gd name="connsiteY1" fmla="*/ 241591 h 1264139"/>
                      <a:gd name="connsiteX2" fmla="*/ 952500 w 1879600"/>
                      <a:gd name="connsiteY2" fmla="*/ 1143291 h 1264139"/>
                      <a:gd name="connsiteX3" fmla="*/ 1168400 w 1879600"/>
                      <a:gd name="connsiteY3" fmla="*/ 1155991 h 1264139"/>
                      <a:gd name="connsiteX4" fmla="*/ 1270000 w 1879600"/>
                      <a:gd name="connsiteY4" fmla="*/ 228891 h 1264139"/>
                      <a:gd name="connsiteX5" fmla="*/ 1879600 w 1879600"/>
                      <a:gd name="connsiteY5" fmla="*/ 291 h 1264139"/>
                      <a:gd name="connsiteX0" fmla="*/ 0 w 1879600"/>
                      <a:gd name="connsiteY0" fmla="*/ 25691 h 1302096"/>
                      <a:gd name="connsiteX1" fmla="*/ 723900 w 1879600"/>
                      <a:gd name="connsiteY1" fmla="*/ 241591 h 1302096"/>
                      <a:gd name="connsiteX2" fmla="*/ 876300 w 1879600"/>
                      <a:gd name="connsiteY2" fmla="*/ 1206791 h 1302096"/>
                      <a:gd name="connsiteX3" fmla="*/ 1168400 w 1879600"/>
                      <a:gd name="connsiteY3" fmla="*/ 1155991 h 1302096"/>
                      <a:gd name="connsiteX4" fmla="*/ 1270000 w 1879600"/>
                      <a:gd name="connsiteY4" fmla="*/ 228891 h 1302096"/>
                      <a:gd name="connsiteX5" fmla="*/ 1879600 w 1879600"/>
                      <a:gd name="connsiteY5" fmla="*/ 291 h 1302096"/>
                      <a:gd name="connsiteX0" fmla="*/ 0 w 1879600"/>
                      <a:gd name="connsiteY0" fmla="*/ 25749 h 1328294"/>
                      <a:gd name="connsiteX1" fmla="*/ 723900 w 1879600"/>
                      <a:gd name="connsiteY1" fmla="*/ 241649 h 1328294"/>
                      <a:gd name="connsiteX2" fmla="*/ 876300 w 1879600"/>
                      <a:gd name="connsiteY2" fmla="*/ 1206849 h 1328294"/>
                      <a:gd name="connsiteX3" fmla="*/ 1168400 w 1879600"/>
                      <a:gd name="connsiteY3" fmla="*/ 1206849 h 1328294"/>
                      <a:gd name="connsiteX4" fmla="*/ 1270000 w 1879600"/>
                      <a:gd name="connsiteY4" fmla="*/ 228949 h 1328294"/>
                      <a:gd name="connsiteX5" fmla="*/ 1879600 w 1879600"/>
                      <a:gd name="connsiteY5" fmla="*/ 349 h 1328294"/>
                      <a:gd name="connsiteX0" fmla="*/ 0 w 1879600"/>
                      <a:gd name="connsiteY0" fmla="*/ 25555 h 1324935"/>
                      <a:gd name="connsiteX1" fmla="*/ 723900 w 1879600"/>
                      <a:gd name="connsiteY1" fmla="*/ 241455 h 1324935"/>
                      <a:gd name="connsiteX2" fmla="*/ 876300 w 1879600"/>
                      <a:gd name="connsiteY2" fmla="*/ 1206655 h 1324935"/>
                      <a:gd name="connsiteX3" fmla="*/ 1168400 w 1879600"/>
                      <a:gd name="connsiteY3" fmla="*/ 1206655 h 1324935"/>
                      <a:gd name="connsiteX4" fmla="*/ 1270000 w 1879600"/>
                      <a:gd name="connsiteY4" fmla="*/ 279555 h 1324935"/>
                      <a:gd name="connsiteX5" fmla="*/ 1879600 w 1879600"/>
                      <a:gd name="connsiteY5" fmla="*/ 155 h 1324935"/>
                      <a:gd name="connsiteX0" fmla="*/ 0 w 1879600"/>
                      <a:gd name="connsiteY0" fmla="*/ 25615 h 1326572"/>
                      <a:gd name="connsiteX1" fmla="*/ 723900 w 1879600"/>
                      <a:gd name="connsiteY1" fmla="*/ 241515 h 1326572"/>
                      <a:gd name="connsiteX2" fmla="*/ 876300 w 1879600"/>
                      <a:gd name="connsiteY2" fmla="*/ 1206715 h 1326572"/>
                      <a:gd name="connsiteX3" fmla="*/ 1168400 w 1879600"/>
                      <a:gd name="connsiteY3" fmla="*/ 1206715 h 1326572"/>
                      <a:gd name="connsiteX4" fmla="*/ 1257300 w 1879600"/>
                      <a:gd name="connsiteY4" fmla="*/ 254215 h 1326572"/>
                      <a:gd name="connsiteX5" fmla="*/ 1879600 w 1879600"/>
                      <a:gd name="connsiteY5" fmla="*/ 215 h 1326572"/>
                      <a:gd name="connsiteX0" fmla="*/ 0 w 1930400"/>
                      <a:gd name="connsiteY0" fmla="*/ 0 h 1300957"/>
                      <a:gd name="connsiteX1" fmla="*/ 723900 w 1930400"/>
                      <a:gd name="connsiteY1" fmla="*/ 215900 h 1300957"/>
                      <a:gd name="connsiteX2" fmla="*/ 876300 w 1930400"/>
                      <a:gd name="connsiteY2" fmla="*/ 1181100 h 1300957"/>
                      <a:gd name="connsiteX3" fmla="*/ 1168400 w 1930400"/>
                      <a:gd name="connsiteY3" fmla="*/ 1181100 h 1300957"/>
                      <a:gd name="connsiteX4" fmla="*/ 1257300 w 1930400"/>
                      <a:gd name="connsiteY4" fmla="*/ 228600 h 1300957"/>
                      <a:gd name="connsiteX5" fmla="*/ 1930400 w 1930400"/>
                      <a:gd name="connsiteY5" fmla="*/ 38100 h 1300957"/>
                      <a:gd name="connsiteX0" fmla="*/ 0 w 1930400"/>
                      <a:gd name="connsiteY0" fmla="*/ 0 h 1300957"/>
                      <a:gd name="connsiteX1" fmla="*/ 723900 w 1930400"/>
                      <a:gd name="connsiteY1" fmla="*/ 215900 h 1300957"/>
                      <a:gd name="connsiteX2" fmla="*/ 876300 w 1930400"/>
                      <a:gd name="connsiteY2" fmla="*/ 1181100 h 1300957"/>
                      <a:gd name="connsiteX3" fmla="*/ 1168400 w 1930400"/>
                      <a:gd name="connsiteY3" fmla="*/ 1181100 h 1300957"/>
                      <a:gd name="connsiteX4" fmla="*/ 1257300 w 1930400"/>
                      <a:gd name="connsiteY4" fmla="*/ 228600 h 1300957"/>
                      <a:gd name="connsiteX5" fmla="*/ 1930400 w 1930400"/>
                      <a:gd name="connsiteY5" fmla="*/ 12700 h 1300957"/>
                      <a:gd name="connsiteX0" fmla="*/ 0 w 1930400"/>
                      <a:gd name="connsiteY0" fmla="*/ 0 h 1304143"/>
                      <a:gd name="connsiteX1" fmla="*/ 723900 w 1930400"/>
                      <a:gd name="connsiteY1" fmla="*/ 215900 h 1304143"/>
                      <a:gd name="connsiteX2" fmla="*/ 876300 w 1930400"/>
                      <a:gd name="connsiteY2" fmla="*/ 1181100 h 1304143"/>
                      <a:gd name="connsiteX3" fmla="*/ 1168400 w 1930400"/>
                      <a:gd name="connsiteY3" fmla="*/ 1181100 h 1304143"/>
                      <a:gd name="connsiteX4" fmla="*/ 1257300 w 1930400"/>
                      <a:gd name="connsiteY4" fmla="*/ 177800 h 1304143"/>
                      <a:gd name="connsiteX5" fmla="*/ 1930400 w 1930400"/>
                      <a:gd name="connsiteY5" fmla="*/ 12700 h 1304143"/>
                      <a:gd name="connsiteX0" fmla="*/ 0 w 2019300"/>
                      <a:gd name="connsiteY0" fmla="*/ 13921 h 1318064"/>
                      <a:gd name="connsiteX1" fmla="*/ 723900 w 2019300"/>
                      <a:gd name="connsiteY1" fmla="*/ 229821 h 1318064"/>
                      <a:gd name="connsiteX2" fmla="*/ 876300 w 2019300"/>
                      <a:gd name="connsiteY2" fmla="*/ 1195021 h 1318064"/>
                      <a:gd name="connsiteX3" fmla="*/ 1168400 w 2019300"/>
                      <a:gd name="connsiteY3" fmla="*/ 1195021 h 1318064"/>
                      <a:gd name="connsiteX4" fmla="*/ 1257300 w 2019300"/>
                      <a:gd name="connsiteY4" fmla="*/ 191721 h 1318064"/>
                      <a:gd name="connsiteX5" fmla="*/ 2019300 w 2019300"/>
                      <a:gd name="connsiteY5" fmla="*/ 1221 h 1318064"/>
                      <a:gd name="connsiteX0" fmla="*/ 0 w 2019300"/>
                      <a:gd name="connsiteY0" fmla="*/ 13921 h 1325277"/>
                      <a:gd name="connsiteX1" fmla="*/ 723900 w 2019300"/>
                      <a:gd name="connsiteY1" fmla="*/ 229821 h 1325277"/>
                      <a:gd name="connsiteX2" fmla="*/ 838200 w 2019300"/>
                      <a:gd name="connsiteY2" fmla="*/ 1207721 h 1325277"/>
                      <a:gd name="connsiteX3" fmla="*/ 1168400 w 2019300"/>
                      <a:gd name="connsiteY3" fmla="*/ 1195021 h 1325277"/>
                      <a:gd name="connsiteX4" fmla="*/ 1257300 w 2019300"/>
                      <a:gd name="connsiteY4" fmla="*/ 191721 h 1325277"/>
                      <a:gd name="connsiteX5" fmla="*/ 2019300 w 2019300"/>
                      <a:gd name="connsiteY5" fmla="*/ 1221 h 1325277"/>
                      <a:gd name="connsiteX0" fmla="*/ 0 w 2019300"/>
                      <a:gd name="connsiteY0" fmla="*/ 13921 h 1353761"/>
                      <a:gd name="connsiteX1" fmla="*/ 723900 w 2019300"/>
                      <a:gd name="connsiteY1" fmla="*/ 229821 h 1353761"/>
                      <a:gd name="connsiteX2" fmla="*/ 838200 w 2019300"/>
                      <a:gd name="connsiteY2" fmla="*/ 1207721 h 1353761"/>
                      <a:gd name="connsiteX3" fmla="*/ 891418 w 2019300"/>
                      <a:gd name="connsiteY3" fmla="*/ 1347711 h 1353761"/>
                      <a:gd name="connsiteX4" fmla="*/ 1168400 w 2019300"/>
                      <a:gd name="connsiteY4" fmla="*/ 1195021 h 1353761"/>
                      <a:gd name="connsiteX5" fmla="*/ 1257300 w 2019300"/>
                      <a:gd name="connsiteY5" fmla="*/ 191721 h 1353761"/>
                      <a:gd name="connsiteX6" fmla="*/ 2019300 w 2019300"/>
                      <a:gd name="connsiteY6" fmla="*/ 1221 h 1353761"/>
                      <a:gd name="connsiteX0" fmla="*/ 0 w 2019300"/>
                      <a:gd name="connsiteY0" fmla="*/ 13921 h 1353829"/>
                      <a:gd name="connsiteX1" fmla="*/ 723900 w 2019300"/>
                      <a:gd name="connsiteY1" fmla="*/ 229821 h 1353829"/>
                      <a:gd name="connsiteX2" fmla="*/ 838200 w 2019300"/>
                      <a:gd name="connsiteY2" fmla="*/ 1207721 h 1353829"/>
                      <a:gd name="connsiteX3" fmla="*/ 891418 w 2019300"/>
                      <a:gd name="connsiteY3" fmla="*/ 1347711 h 1353829"/>
                      <a:gd name="connsiteX4" fmla="*/ 1227874 w 2019300"/>
                      <a:gd name="connsiteY4" fmla="*/ 1325247 h 1353829"/>
                      <a:gd name="connsiteX5" fmla="*/ 1168400 w 2019300"/>
                      <a:gd name="connsiteY5" fmla="*/ 1195021 h 1353829"/>
                      <a:gd name="connsiteX6" fmla="*/ 1257300 w 2019300"/>
                      <a:gd name="connsiteY6" fmla="*/ 191721 h 1353829"/>
                      <a:gd name="connsiteX7" fmla="*/ 2019300 w 2019300"/>
                      <a:gd name="connsiteY7" fmla="*/ 1221 h 1353829"/>
                      <a:gd name="connsiteX0" fmla="*/ 0 w 2019300"/>
                      <a:gd name="connsiteY0" fmla="*/ 13921 h 1379376"/>
                      <a:gd name="connsiteX1" fmla="*/ 723900 w 2019300"/>
                      <a:gd name="connsiteY1" fmla="*/ 229821 h 1379376"/>
                      <a:gd name="connsiteX2" fmla="*/ 838200 w 2019300"/>
                      <a:gd name="connsiteY2" fmla="*/ 1207721 h 1379376"/>
                      <a:gd name="connsiteX3" fmla="*/ 891418 w 2019300"/>
                      <a:gd name="connsiteY3" fmla="*/ 1347711 h 1379376"/>
                      <a:gd name="connsiteX4" fmla="*/ 1411396 w 2019300"/>
                      <a:gd name="connsiteY4" fmla="*/ 1370176 h 1379376"/>
                      <a:gd name="connsiteX5" fmla="*/ 1168400 w 2019300"/>
                      <a:gd name="connsiteY5" fmla="*/ 1195021 h 1379376"/>
                      <a:gd name="connsiteX6" fmla="*/ 1257300 w 2019300"/>
                      <a:gd name="connsiteY6" fmla="*/ 191721 h 1379376"/>
                      <a:gd name="connsiteX7" fmla="*/ 2019300 w 2019300"/>
                      <a:gd name="connsiteY7" fmla="*/ 1221 h 1379376"/>
                      <a:gd name="connsiteX0" fmla="*/ 0 w 2019300"/>
                      <a:gd name="connsiteY0" fmla="*/ 13921 h 1379376"/>
                      <a:gd name="connsiteX1" fmla="*/ 723900 w 2019300"/>
                      <a:gd name="connsiteY1" fmla="*/ 229821 h 1379376"/>
                      <a:gd name="connsiteX2" fmla="*/ 838200 w 2019300"/>
                      <a:gd name="connsiteY2" fmla="*/ 1207721 h 1379376"/>
                      <a:gd name="connsiteX3" fmla="*/ 891418 w 2019300"/>
                      <a:gd name="connsiteY3" fmla="*/ 1347711 h 1379376"/>
                      <a:gd name="connsiteX4" fmla="*/ 1365514 w 2019300"/>
                      <a:gd name="connsiteY4" fmla="*/ 1370176 h 1379376"/>
                      <a:gd name="connsiteX5" fmla="*/ 1168400 w 2019300"/>
                      <a:gd name="connsiteY5" fmla="*/ 1195021 h 1379376"/>
                      <a:gd name="connsiteX6" fmla="*/ 1257300 w 2019300"/>
                      <a:gd name="connsiteY6" fmla="*/ 191721 h 1379376"/>
                      <a:gd name="connsiteX7" fmla="*/ 2019300 w 2019300"/>
                      <a:gd name="connsiteY7" fmla="*/ 1221 h 1379376"/>
                      <a:gd name="connsiteX0" fmla="*/ 0 w 2019300"/>
                      <a:gd name="connsiteY0" fmla="*/ 13921 h 1379376"/>
                      <a:gd name="connsiteX1" fmla="*/ 723900 w 2019300"/>
                      <a:gd name="connsiteY1" fmla="*/ 229821 h 1379376"/>
                      <a:gd name="connsiteX2" fmla="*/ 838200 w 2019300"/>
                      <a:gd name="connsiteY2" fmla="*/ 1207721 h 1379376"/>
                      <a:gd name="connsiteX3" fmla="*/ 891418 w 2019300"/>
                      <a:gd name="connsiteY3" fmla="*/ 1347711 h 1379376"/>
                      <a:gd name="connsiteX4" fmla="*/ 1365514 w 2019300"/>
                      <a:gd name="connsiteY4" fmla="*/ 1370176 h 1379376"/>
                      <a:gd name="connsiteX5" fmla="*/ 1168400 w 2019300"/>
                      <a:gd name="connsiteY5" fmla="*/ 1195021 h 1379376"/>
                      <a:gd name="connsiteX6" fmla="*/ 1257300 w 2019300"/>
                      <a:gd name="connsiteY6" fmla="*/ 191721 h 1379376"/>
                      <a:gd name="connsiteX7" fmla="*/ 2019300 w 2019300"/>
                      <a:gd name="connsiteY7" fmla="*/ 1221 h 1379376"/>
                      <a:gd name="connsiteX0" fmla="*/ 0 w 2019300"/>
                      <a:gd name="connsiteY0" fmla="*/ 13921 h 1420125"/>
                      <a:gd name="connsiteX1" fmla="*/ 723900 w 2019300"/>
                      <a:gd name="connsiteY1" fmla="*/ 229821 h 1420125"/>
                      <a:gd name="connsiteX2" fmla="*/ 838200 w 2019300"/>
                      <a:gd name="connsiteY2" fmla="*/ 1207721 h 1420125"/>
                      <a:gd name="connsiteX3" fmla="*/ 891418 w 2019300"/>
                      <a:gd name="connsiteY3" fmla="*/ 1347711 h 1420125"/>
                      <a:gd name="connsiteX4" fmla="*/ 1334927 w 2019300"/>
                      <a:gd name="connsiteY4" fmla="*/ 1415105 h 1420125"/>
                      <a:gd name="connsiteX5" fmla="*/ 1168400 w 2019300"/>
                      <a:gd name="connsiteY5" fmla="*/ 1195021 h 1420125"/>
                      <a:gd name="connsiteX6" fmla="*/ 1257300 w 2019300"/>
                      <a:gd name="connsiteY6" fmla="*/ 191721 h 1420125"/>
                      <a:gd name="connsiteX7" fmla="*/ 2019300 w 2019300"/>
                      <a:gd name="connsiteY7" fmla="*/ 1221 h 1420125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891418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769069 w 2019300"/>
                      <a:gd name="connsiteY3" fmla="*/ 1358943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723188 w 2019300"/>
                      <a:gd name="connsiteY3" fmla="*/ 1358943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16134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77308 w 2019300"/>
                      <a:gd name="connsiteY3" fmla="*/ 1370175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46721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46721 w 2019300"/>
                      <a:gd name="connsiteY3" fmla="*/ 1336479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723188 w 2019300"/>
                      <a:gd name="connsiteY3" fmla="*/ 1347711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926"/>
                      <a:gd name="connsiteX1" fmla="*/ 723900 w 2019300"/>
                      <a:gd name="connsiteY1" fmla="*/ 229821 h 1435926"/>
                      <a:gd name="connsiteX2" fmla="*/ 838200 w 2019300"/>
                      <a:gd name="connsiteY2" fmla="*/ 1207721 h 1435926"/>
                      <a:gd name="connsiteX3" fmla="*/ 600841 w 2019300"/>
                      <a:gd name="connsiteY3" fmla="*/ 1280318 h 1435926"/>
                      <a:gd name="connsiteX4" fmla="*/ 998471 w 2019300"/>
                      <a:gd name="connsiteY4" fmla="*/ 1426335 h 1435926"/>
                      <a:gd name="connsiteX5" fmla="*/ 1334927 w 2019300"/>
                      <a:gd name="connsiteY5" fmla="*/ 1415105 h 1435926"/>
                      <a:gd name="connsiteX6" fmla="*/ 1168400 w 2019300"/>
                      <a:gd name="connsiteY6" fmla="*/ 1195021 h 1435926"/>
                      <a:gd name="connsiteX7" fmla="*/ 1257300 w 2019300"/>
                      <a:gd name="connsiteY7" fmla="*/ 191721 h 1435926"/>
                      <a:gd name="connsiteX8" fmla="*/ 2019300 w 2019300"/>
                      <a:gd name="connsiteY8" fmla="*/ 1221 h 1435926"/>
                      <a:gd name="connsiteX0" fmla="*/ 0 w 2019300"/>
                      <a:gd name="connsiteY0" fmla="*/ 13921 h 1435347"/>
                      <a:gd name="connsiteX1" fmla="*/ 723900 w 2019300"/>
                      <a:gd name="connsiteY1" fmla="*/ 229821 h 1435347"/>
                      <a:gd name="connsiteX2" fmla="*/ 838200 w 2019300"/>
                      <a:gd name="connsiteY2" fmla="*/ 1207721 h 1435347"/>
                      <a:gd name="connsiteX3" fmla="*/ 600841 w 2019300"/>
                      <a:gd name="connsiteY3" fmla="*/ 1280318 h 1435347"/>
                      <a:gd name="connsiteX4" fmla="*/ 769069 w 2019300"/>
                      <a:gd name="connsiteY4" fmla="*/ 1426334 h 1435347"/>
                      <a:gd name="connsiteX5" fmla="*/ 998471 w 2019300"/>
                      <a:gd name="connsiteY5" fmla="*/ 1426335 h 1435347"/>
                      <a:gd name="connsiteX6" fmla="*/ 1334927 w 2019300"/>
                      <a:gd name="connsiteY6" fmla="*/ 1415105 h 1435347"/>
                      <a:gd name="connsiteX7" fmla="*/ 1168400 w 2019300"/>
                      <a:gd name="connsiteY7" fmla="*/ 1195021 h 1435347"/>
                      <a:gd name="connsiteX8" fmla="*/ 1257300 w 2019300"/>
                      <a:gd name="connsiteY8" fmla="*/ 191721 h 1435347"/>
                      <a:gd name="connsiteX9" fmla="*/ 2019300 w 2019300"/>
                      <a:gd name="connsiteY9" fmla="*/ 1221 h 1435347"/>
                      <a:gd name="connsiteX0" fmla="*/ 0 w 2019300"/>
                      <a:gd name="connsiteY0" fmla="*/ 13921 h 1475959"/>
                      <a:gd name="connsiteX1" fmla="*/ 723900 w 2019300"/>
                      <a:gd name="connsiteY1" fmla="*/ 229821 h 1475959"/>
                      <a:gd name="connsiteX2" fmla="*/ 838200 w 2019300"/>
                      <a:gd name="connsiteY2" fmla="*/ 1207721 h 1475959"/>
                      <a:gd name="connsiteX3" fmla="*/ 600841 w 2019300"/>
                      <a:gd name="connsiteY3" fmla="*/ 1280318 h 1475959"/>
                      <a:gd name="connsiteX4" fmla="*/ 707896 w 2019300"/>
                      <a:gd name="connsiteY4" fmla="*/ 1471263 h 1475959"/>
                      <a:gd name="connsiteX5" fmla="*/ 998471 w 2019300"/>
                      <a:gd name="connsiteY5" fmla="*/ 1426335 h 1475959"/>
                      <a:gd name="connsiteX6" fmla="*/ 1334927 w 2019300"/>
                      <a:gd name="connsiteY6" fmla="*/ 1415105 h 1475959"/>
                      <a:gd name="connsiteX7" fmla="*/ 1168400 w 2019300"/>
                      <a:gd name="connsiteY7" fmla="*/ 1195021 h 1475959"/>
                      <a:gd name="connsiteX8" fmla="*/ 1257300 w 2019300"/>
                      <a:gd name="connsiteY8" fmla="*/ 191721 h 1475959"/>
                      <a:gd name="connsiteX9" fmla="*/ 2019300 w 2019300"/>
                      <a:gd name="connsiteY9" fmla="*/ 1221 h 1475959"/>
                      <a:gd name="connsiteX0" fmla="*/ 0 w 2019300"/>
                      <a:gd name="connsiteY0" fmla="*/ 13921 h 1465363"/>
                      <a:gd name="connsiteX1" fmla="*/ 723900 w 2019300"/>
                      <a:gd name="connsiteY1" fmla="*/ 229821 h 1465363"/>
                      <a:gd name="connsiteX2" fmla="*/ 838200 w 2019300"/>
                      <a:gd name="connsiteY2" fmla="*/ 1207721 h 1465363"/>
                      <a:gd name="connsiteX3" fmla="*/ 600841 w 2019300"/>
                      <a:gd name="connsiteY3" fmla="*/ 1280318 h 1465363"/>
                      <a:gd name="connsiteX4" fmla="*/ 738484 w 2019300"/>
                      <a:gd name="connsiteY4" fmla="*/ 1460031 h 1465363"/>
                      <a:gd name="connsiteX5" fmla="*/ 998471 w 2019300"/>
                      <a:gd name="connsiteY5" fmla="*/ 1426335 h 1465363"/>
                      <a:gd name="connsiteX6" fmla="*/ 1334927 w 2019300"/>
                      <a:gd name="connsiteY6" fmla="*/ 1415105 h 1465363"/>
                      <a:gd name="connsiteX7" fmla="*/ 1168400 w 2019300"/>
                      <a:gd name="connsiteY7" fmla="*/ 1195021 h 1465363"/>
                      <a:gd name="connsiteX8" fmla="*/ 1257300 w 2019300"/>
                      <a:gd name="connsiteY8" fmla="*/ 191721 h 1465363"/>
                      <a:gd name="connsiteX9" fmla="*/ 2019300 w 2019300"/>
                      <a:gd name="connsiteY9" fmla="*/ 1221 h 1465363"/>
                      <a:gd name="connsiteX0" fmla="*/ 0 w 2019300"/>
                      <a:gd name="connsiteY0" fmla="*/ 13921 h 1465363"/>
                      <a:gd name="connsiteX1" fmla="*/ 723900 w 2019300"/>
                      <a:gd name="connsiteY1" fmla="*/ 229821 h 1465363"/>
                      <a:gd name="connsiteX2" fmla="*/ 838200 w 2019300"/>
                      <a:gd name="connsiteY2" fmla="*/ 1207721 h 1465363"/>
                      <a:gd name="connsiteX3" fmla="*/ 631427 w 2019300"/>
                      <a:gd name="connsiteY3" fmla="*/ 1347712 h 1465363"/>
                      <a:gd name="connsiteX4" fmla="*/ 738484 w 2019300"/>
                      <a:gd name="connsiteY4" fmla="*/ 1460031 h 1465363"/>
                      <a:gd name="connsiteX5" fmla="*/ 998471 w 2019300"/>
                      <a:gd name="connsiteY5" fmla="*/ 1426335 h 1465363"/>
                      <a:gd name="connsiteX6" fmla="*/ 1334927 w 2019300"/>
                      <a:gd name="connsiteY6" fmla="*/ 1415105 h 1465363"/>
                      <a:gd name="connsiteX7" fmla="*/ 1168400 w 2019300"/>
                      <a:gd name="connsiteY7" fmla="*/ 1195021 h 1465363"/>
                      <a:gd name="connsiteX8" fmla="*/ 1257300 w 2019300"/>
                      <a:gd name="connsiteY8" fmla="*/ 191721 h 1465363"/>
                      <a:gd name="connsiteX9" fmla="*/ 2019300 w 2019300"/>
                      <a:gd name="connsiteY9" fmla="*/ 1221 h 1465363"/>
                      <a:gd name="connsiteX0" fmla="*/ 0 w 2019300"/>
                      <a:gd name="connsiteY0" fmla="*/ 13921 h 1454966"/>
                      <a:gd name="connsiteX1" fmla="*/ 723900 w 2019300"/>
                      <a:gd name="connsiteY1" fmla="*/ 229821 h 1454966"/>
                      <a:gd name="connsiteX2" fmla="*/ 838200 w 2019300"/>
                      <a:gd name="connsiteY2" fmla="*/ 1207721 h 1454966"/>
                      <a:gd name="connsiteX3" fmla="*/ 631427 w 2019300"/>
                      <a:gd name="connsiteY3" fmla="*/ 1347712 h 1454966"/>
                      <a:gd name="connsiteX4" fmla="*/ 799658 w 2019300"/>
                      <a:gd name="connsiteY4" fmla="*/ 1448798 h 1454966"/>
                      <a:gd name="connsiteX5" fmla="*/ 998471 w 2019300"/>
                      <a:gd name="connsiteY5" fmla="*/ 1426335 h 1454966"/>
                      <a:gd name="connsiteX6" fmla="*/ 1334927 w 2019300"/>
                      <a:gd name="connsiteY6" fmla="*/ 1415105 h 1454966"/>
                      <a:gd name="connsiteX7" fmla="*/ 1168400 w 2019300"/>
                      <a:gd name="connsiteY7" fmla="*/ 1195021 h 1454966"/>
                      <a:gd name="connsiteX8" fmla="*/ 1257300 w 2019300"/>
                      <a:gd name="connsiteY8" fmla="*/ 191721 h 1454966"/>
                      <a:gd name="connsiteX9" fmla="*/ 2019300 w 2019300"/>
                      <a:gd name="connsiteY9" fmla="*/ 1221 h 1454966"/>
                      <a:gd name="connsiteX0" fmla="*/ 92747 w 1388147"/>
                      <a:gd name="connsiteY0" fmla="*/ 229821 h 1454966"/>
                      <a:gd name="connsiteX1" fmla="*/ 207047 w 1388147"/>
                      <a:gd name="connsiteY1" fmla="*/ 1207721 h 1454966"/>
                      <a:gd name="connsiteX2" fmla="*/ 274 w 1388147"/>
                      <a:gd name="connsiteY2" fmla="*/ 1347712 h 1454966"/>
                      <a:gd name="connsiteX3" fmla="*/ 168505 w 1388147"/>
                      <a:gd name="connsiteY3" fmla="*/ 1448798 h 1454966"/>
                      <a:gd name="connsiteX4" fmla="*/ 367318 w 1388147"/>
                      <a:gd name="connsiteY4" fmla="*/ 1426335 h 1454966"/>
                      <a:gd name="connsiteX5" fmla="*/ 703774 w 1388147"/>
                      <a:gd name="connsiteY5" fmla="*/ 1415105 h 1454966"/>
                      <a:gd name="connsiteX6" fmla="*/ 537247 w 1388147"/>
                      <a:gd name="connsiteY6" fmla="*/ 1195021 h 1454966"/>
                      <a:gd name="connsiteX7" fmla="*/ 626147 w 1388147"/>
                      <a:gd name="connsiteY7" fmla="*/ 191721 h 1454966"/>
                      <a:gd name="connsiteX8" fmla="*/ 1388147 w 1388147"/>
                      <a:gd name="connsiteY8" fmla="*/ 1221 h 1454966"/>
                      <a:gd name="connsiteX0" fmla="*/ 207047 w 1388147"/>
                      <a:gd name="connsiteY0" fmla="*/ 1207721 h 1454966"/>
                      <a:gd name="connsiteX1" fmla="*/ 274 w 1388147"/>
                      <a:gd name="connsiteY1" fmla="*/ 1347712 h 1454966"/>
                      <a:gd name="connsiteX2" fmla="*/ 168505 w 1388147"/>
                      <a:gd name="connsiteY2" fmla="*/ 1448798 h 1454966"/>
                      <a:gd name="connsiteX3" fmla="*/ 367318 w 1388147"/>
                      <a:gd name="connsiteY3" fmla="*/ 1426335 h 1454966"/>
                      <a:gd name="connsiteX4" fmla="*/ 703774 w 1388147"/>
                      <a:gd name="connsiteY4" fmla="*/ 1415105 h 1454966"/>
                      <a:gd name="connsiteX5" fmla="*/ 537247 w 1388147"/>
                      <a:gd name="connsiteY5" fmla="*/ 1195021 h 1454966"/>
                      <a:gd name="connsiteX6" fmla="*/ 626147 w 1388147"/>
                      <a:gd name="connsiteY6" fmla="*/ 191721 h 1454966"/>
                      <a:gd name="connsiteX7" fmla="*/ 1388147 w 1388147"/>
                      <a:gd name="connsiteY7" fmla="*/ 1221 h 1454966"/>
                      <a:gd name="connsiteX0" fmla="*/ 274 w 1388147"/>
                      <a:gd name="connsiteY0" fmla="*/ 1347712 h 1454966"/>
                      <a:gd name="connsiteX1" fmla="*/ 168505 w 1388147"/>
                      <a:gd name="connsiteY1" fmla="*/ 1448798 h 1454966"/>
                      <a:gd name="connsiteX2" fmla="*/ 367318 w 1388147"/>
                      <a:gd name="connsiteY2" fmla="*/ 1426335 h 1454966"/>
                      <a:gd name="connsiteX3" fmla="*/ 703774 w 1388147"/>
                      <a:gd name="connsiteY3" fmla="*/ 1415105 h 1454966"/>
                      <a:gd name="connsiteX4" fmla="*/ 537247 w 1388147"/>
                      <a:gd name="connsiteY4" fmla="*/ 1195021 h 1454966"/>
                      <a:gd name="connsiteX5" fmla="*/ 626147 w 1388147"/>
                      <a:gd name="connsiteY5" fmla="*/ 191721 h 1454966"/>
                      <a:gd name="connsiteX6" fmla="*/ 1388147 w 1388147"/>
                      <a:gd name="connsiteY6" fmla="*/ 1221 h 1454966"/>
                      <a:gd name="connsiteX0" fmla="*/ 0 w 1219642"/>
                      <a:gd name="connsiteY0" fmla="*/ 1448798 h 1454966"/>
                      <a:gd name="connsiteX1" fmla="*/ 198813 w 1219642"/>
                      <a:gd name="connsiteY1" fmla="*/ 1426335 h 1454966"/>
                      <a:gd name="connsiteX2" fmla="*/ 535269 w 1219642"/>
                      <a:gd name="connsiteY2" fmla="*/ 1415105 h 1454966"/>
                      <a:gd name="connsiteX3" fmla="*/ 368742 w 1219642"/>
                      <a:gd name="connsiteY3" fmla="*/ 1195021 h 1454966"/>
                      <a:gd name="connsiteX4" fmla="*/ 457642 w 1219642"/>
                      <a:gd name="connsiteY4" fmla="*/ 191721 h 1454966"/>
                      <a:gd name="connsiteX5" fmla="*/ 1219642 w 1219642"/>
                      <a:gd name="connsiteY5" fmla="*/ 1221 h 1454966"/>
                      <a:gd name="connsiteX0" fmla="*/ 0 w 1020829"/>
                      <a:gd name="connsiteY0" fmla="*/ 1426335 h 1435194"/>
                      <a:gd name="connsiteX1" fmla="*/ 336456 w 1020829"/>
                      <a:gd name="connsiteY1" fmla="*/ 1415105 h 1435194"/>
                      <a:gd name="connsiteX2" fmla="*/ 169929 w 1020829"/>
                      <a:gd name="connsiteY2" fmla="*/ 1195021 h 1435194"/>
                      <a:gd name="connsiteX3" fmla="*/ 258829 w 1020829"/>
                      <a:gd name="connsiteY3" fmla="*/ 191721 h 1435194"/>
                      <a:gd name="connsiteX4" fmla="*/ 1020829 w 1020829"/>
                      <a:gd name="connsiteY4" fmla="*/ 1221 h 1435194"/>
                      <a:gd name="connsiteX0" fmla="*/ 181685 w 866058"/>
                      <a:gd name="connsiteY0" fmla="*/ 1415105 h 1415105"/>
                      <a:gd name="connsiteX1" fmla="*/ 15158 w 866058"/>
                      <a:gd name="connsiteY1" fmla="*/ 1195021 h 1415105"/>
                      <a:gd name="connsiteX2" fmla="*/ 104058 w 866058"/>
                      <a:gd name="connsiteY2" fmla="*/ 191721 h 1415105"/>
                      <a:gd name="connsiteX3" fmla="*/ 866058 w 866058"/>
                      <a:gd name="connsiteY3" fmla="*/ 1221 h 1415105"/>
                      <a:gd name="connsiteX0" fmla="*/ 15158 w 866058"/>
                      <a:gd name="connsiteY0" fmla="*/ 1195021 h 1195021"/>
                      <a:gd name="connsiteX1" fmla="*/ 104058 w 866058"/>
                      <a:gd name="connsiteY1" fmla="*/ 191721 h 1195021"/>
                      <a:gd name="connsiteX2" fmla="*/ 866058 w 866058"/>
                      <a:gd name="connsiteY2" fmla="*/ 1221 h 1195021"/>
                      <a:gd name="connsiteX0" fmla="*/ 15158 w 806568"/>
                      <a:gd name="connsiteY0" fmla="*/ 1187072 h 1187072"/>
                      <a:gd name="connsiteX1" fmla="*/ 104058 w 806568"/>
                      <a:gd name="connsiteY1" fmla="*/ 183772 h 1187072"/>
                      <a:gd name="connsiteX2" fmla="*/ 806568 w 806568"/>
                      <a:gd name="connsiteY2" fmla="*/ 1835 h 1187072"/>
                      <a:gd name="connsiteX0" fmla="*/ 8150 w 799560"/>
                      <a:gd name="connsiteY0" fmla="*/ 1187072 h 1187072"/>
                      <a:gd name="connsiteX1" fmla="*/ 97050 w 799560"/>
                      <a:gd name="connsiteY1" fmla="*/ 183772 h 1187072"/>
                      <a:gd name="connsiteX2" fmla="*/ 799560 w 799560"/>
                      <a:gd name="connsiteY2" fmla="*/ 1835 h 1187072"/>
                      <a:gd name="connsiteX0" fmla="*/ 0 w 702510"/>
                      <a:gd name="connsiteY0" fmla="*/ 183772 h 183772"/>
                      <a:gd name="connsiteX1" fmla="*/ 702510 w 702510"/>
                      <a:gd name="connsiteY1" fmla="*/ 1835 h 183772"/>
                      <a:gd name="connsiteX0" fmla="*/ 0 w 661297"/>
                      <a:gd name="connsiteY0" fmla="*/ 149498 h 149498"/>
                      <a:gd name="connsiteX1" fmla="*/ 661297 w 661297"/>
                      <a:gd name="connsiteY1" fmla="*/ 10270 h 149498"/>
                      <a:gd name="connsiteX0" fmla="*/ 0 w 661297"/>
                      <a:gd name="connsiteY0" fmla="*/ 140303 h 140303"/>
                      <a:gd name="connsiteX1" fmla="*/ 661297 w 661297"/>
                      <a:gd name="connsiteY1" fmla="*/ 1075 h 140303"/>
                      <a:gd name="connsiteX0" fmla="*/ 0 w 673661"/>
                      <a:gd name="connsiteY0" fmla="*/ 133667 h 133667"/>
                      <a:gd name="connsiteX1" fmla="*/ 673661 w 673661"/>
                      <a:gd name="connsiteY1" fmla="*/ 1557 h 133667"/>
                      <a:gd name="connsiteX0" fmla="*/ 0 w 662584"/>
                      <a:gd name="connsiteY0" fmla="*/ 154994 h 154994"/>
                      <a:gd name="connsiteX1" fmla="*/ 662584 w 662584"/>
                      <a:gd name="connsiteY1" fmla="*/ 563 h 154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62584" h="154994">
                        <a:moveTo>
                          <a:pt x="0" y="154994"/>
                        </a:moveTo>
                        <a:cubicBezTo>
                          <a:pt x="166545" y="12973"/>
                          <a:pt x="560984" y="-3670"/>
                          <a:pt x="662584" y="563"/>
                        </a:cubicBezTo>
                      </a:path>
                    </a:pathLst>
                  </a:cu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" name="Forme libre 23"/>
                  <p:cNvSpPr/>
                  <p:nvPr/>
                </p:nvSpPr>
                <p:spPr>
                  <a:xfrm>
                    <a:off x="7070844" y="1806321"/>
                    <a:ext cx="299922" cy="180845"/>
                  </a:xfrm>
                  <a:custGeom>
                    <a:avLst/>
                    <a:gdLst>
                      <a:gd name="connsiteX0" fmla="*/ 516834 w 516834"/>
                      <a:gd name="connsiteY0" fmla="*/ 1806555 h 1806555"/>
                      <a:gd name="connsiteX1" fmla="*/ 490330 w 516834"/>
                      <a:gd name="connsiteY1" fmla="*/ 1077685 h 1806555"/>
                      <a:gd name="connsiteX2" fmla="*/ 463826 w 516834"/>
                      <a:gd name="connsiteY2" fmla="*/ 322311 h 1806555"/>
                      <a:gd name="connsiteX3" fmla="*/ 463826 w 516834"/>
                      <a:gd name="connsiteY3" fmla="*/ 136781 h 1806555"/>
                      <a:gd name="connsiteX4" fmla="*/ 357808 w 516834"/>
                      <a:gd name="connsiteY4" fmla="*/ 4259 h 1806555"/>
                      <a:gd name="connsiteX5" fmla="*/ 225287 w 516834"/>
                      <a:gd name="connsiteY5" fmla="*/ 57268 h 1806555"/>
                      <a:gd name="connsiteX6" fmla="*/ 0 w 516834"/>
                      <a:gd name="connsiteY6" fmla="*/ 295807 h 1806555"/>
                      <a:gd name="connsiteX0" fmla="*/ 516834 w 516834"/>
                      <a:gd name="connsiteY0" fmla="*/ 1806555 h 1806555"/>
                      <a:gd name="connsiteX1" fmla="*/ 490330 w 516834"/>
                      <a:gd name="connsiteY1" fmla="*/ 1077685 h 1806555"/>
                      <a:gd name="connsiteX2" fmla="*/ 503583 w 516834"/>
                      <a:gd name="connsiteY2" fmla="*/ 587355 h 1806555"/>
                      <a:gd name="connsiteX3" fmla="*/ 463826 w 516834"/>
                      <a:gd name="connsiteY3" fmla="*/ 136781 h 1806555"/>
                      <a:gd name="connsiteX4" fmla="*/ 357808 w 516834"/>
                      <a:gd name="connsiteY4" fmla="*/ 4259 h 1806555"/>
                      <a:gd name="connsiteX5" fmla="*/ 225287 w 516834"/>
                      <a:gd name="connsiteY5" fmla="*/ 57268 h 1806555"/>
                      <a:gd name="connsiteX6" fmla="*/ 0 w 516834"/>
                      <a:gd name="connsiteY6" fmla="*/ 295807 h 1806555"/>
                      <a:gd name="connsiteX0" fmla="*/ 516834 w 530228"/>
                      <a:gd name="connsiteY0" fmla="*/ 1806555 h 1806555"/>
                      <a:gd name="connsiteX1" fmla="*/ 530086 w 530228"/>
                      <a:gd name="connsiteY1" fmla="*/ 1302972 h 1806555"/>
                      <a:gd name="connsiteX2" fmla="*/ 503583 w 530228"/>
                      <a:gd name="connsiteY2" fmla="*/ 587355 h 1806555"/>
                      <a:gd name="connsiteX3" fmla="*/ 463826 w 530228"/>
                      <a:gd name="connsiteY3" fmla="*/ 136781 h 1806555"/>
                      <a:gd name="connsiteX4" fmla="*/ 357808 w 530228"/>
                      <a:gd name="connsiteY4" fmla="*/ 4259 h 1806555"/>
                      <a:gd name="connsiteX5" fmla="*/ 225287 w 530228"/>
                      <a:gd name="connsiteY5" fmla="*/ 57268 h 1806555"/>
                      <a:gd name="connsiteX6" fmla="*/ 0 w 530228"/>
                      <a:gd name="connsiteY6" fmla="*/ 295807 h 1806555"/>
                      <a:gd name="connsiteX0" fmla="*/ 543338 w 543338"/>
                      <a:gd name="connsiteY0" fmla="*/ 1886068 h 1886068"/>
                      <a:gd name="connsiteX1" fmla="*/ 530086 w 543338"/>
                      <a:gd name="connsiteY1" fmla="*/ 1302972 h 1886068"/>
                      <a:gd name="connsiteX2" fmla="*/ 503583 w 543338"/>
                      <a:gd name="connsiteY2" fmla="*/ 587355 h 1886068"/>
                      <a:gd name="connsiteX3" fmla="*/ 463826 w 543338"/>
                      <a:gd name="connsiteY3" fmla="*/ 136781 h 1886068"/>
                      <a:gd name="connsiteX4" fmla="*/ 357808 w 543338"/>
                      <a:gd name="connsiteY4" fmla="*/ 4259 h 1886068"/>
                      <a:gd name="connsiteX5" fmla="*/ 225287 w 543338"/>
                      <a:gd name="connsiteY5" fmla="*/ 57268 h 1886068"/>
                      <a:gd name="connsiteX6" fmla="*/ 0 w 543338"/>
                      <a:gd name="connsiteY6" fmla="*/ 295807 h 1886068"/>
                      <a:gd name="connsiteX0" fmla="*/ 569842 w 569842"/>
                      <a:gd name="connsiteY0" fmla="*/ 1886588 h 1886588"/>
                      <a:gd name="connsiteX1" fmla="*/ 556590 w 569842"/>
                      <a:gd name="connsiteY1" fmla="*/ 1303492 h 1886588"/>
                      <a:gd name="connsiteX2" fmla="*/ 530087 w 569842"/>
                      <a:gd name="connsiteY2" fmla="*/ 587875 h 1886588"/>
                      <a:gd name="connsiteX3" fmla="*/ 490330 w 569842"/>
                      <a:gd name="connsiteY3" fmla="*/ 137301 h 1886588"/>
                      <a:gd name="connsiteX4" fmla="*/ 384312 w 569842"/>
                      <a:gd name="connsiteY4" fmla="*/ 4779 h 1886588"/>
                      <a:gd name="connsiteX5" fmla="*/ 251791 w 569842"/>
                      <a:gd name="connsiteY5" fmla="*/ 57788 h 1886588"/>
                      <a:gd name="connsiteX6" fmla="*/ 0 w 569842"/>
                      <a:gd name="connsiteY6" fmla="*/ 322831 h 1886588"/>
                      <a:gd name="connsiteX0" fmla="*/ 419447 w 419447"/>
                      <a:gd name="connsiteY0" fmla="*/ 1887446 h 1887446"/>
                      <a:gd name="connsiteX1" fmla="*/ 406195 w 419447"/>
                      <a:gd name="connsiteY1" fmla="*/ 1304350 h 1887446"/>
                      <a:gd name="connsiteX2" fmla="*/ 379692 w 419447"/>
                      <a:gd name="connsiteY2" fmla="*/ 588733 h 1887446"/>
                      <a:gd name="connsiteX3" fmla="*/ 339935 w 419447"/>
                      <a:gd name="connsiteY3" fmla="*/ 138159 h 1887446"/>
                      <a:gd name="connsiteX4" fmla="*/ 233917 w 419447"/>
                      <a:gd name="connsiteY4" fmla="*/ 5637 h 1887446"/>
                      <a:gd name="connsiteX5" fmla="*/ 101396 w 419447"/>
                      <a:gd name="connsiteY5" fmla="*/ 58646 h 1887446"/>
                      <a:gd name="connsiteX6" fmla="*/ 0 w 419447"/>
                      <a:gd name="connsiteY6" fmla="*/ 359784 h 1887446"/>
                      <a:gd name="connsiteX0" fmla="*/ 419447 w 419447"/>
                      <a:gd name="connsiteY0" fmla="*/ 1883354 h 1883354"/>
                      <a:gd name="connsiteX1" fmla="*/ 406195 w 419447"/>
                      <a:gd name="connsiteY1" fmla="*/ 1300258 h 1883354"/>
                      <a:gd name="connsiteX2" fmla="*/ 379692 w 419447"/>
                      <a:gd name="connsiteY2" fmla="*/ 584641 h 1883354"/>
                      <a:gd name="connsiteX3" fmla="*/ 339935 w 419447"/>
                      <a:gd name="connsiteY3" fmla="*/ 134067 h 1883354"/>
                      <a:gd name="connsiteX4" fmla="*/ 233917 w 419447"/>
                      <a:gd name="connsiteY4" fmla="*/ 1545 h 1883354"/>
                      <a:gd name="connsiteX5" fmla="*/ 215696 w 419447"/>
                      <a:gd name="connsiteY5" fmla="*/ 198933 h 1883354"/>
                      <a:gd name="connsiteX6" fmla="*/ 0 w 419447"/>
                      <a:gd name="connsiteY6" fmla="*/ 355692 h 1883354"/>
                      <a:gd name="connsiteX0" fmla="*/ 419447 w 419447"/>
                      <a:gd name="connsiteY0" fmla="*/ 1885839 h 1885839"/>
                      <a:gd name="connsiteX1" fmla="*/ 406195 w 419447"/>
                      <a:gd name="connsiteY1" fmla="*/ 1302743 h 1885839"/>
                      <a:gd name="connsiteX2" fmla="*/ 379692 w 419447"/>
                      <a:gd name="connsiteY2" fmla="*/ 587126 h 1885839"/>
                      <a:gd name="connsiteX3" fmla="*/ 376030 w 419447"/>
                      <a:gd name="connsiteY3" fmla="*/ 395231 h 1885839"/>
                      <a:gd name="connsiteX4" fmla="*/ 233917 w 419447"/>
                      <a:gd name="connsiteY4" fmla="*/ 4030 h 1885839"/>
                      <a:gd name="connsiteX5" fmla="*/ 215696 w 419447"/>
                      <a:gd name="connsiteY5" fmla="*/ 201418 h 1885839"/>
                      <a:gd name="connsiteX6" fmla="*/ 0 w 419447"/>
                      <a:gd name="connsiteY6" fmla="*/ 358177 h 1885839"/>
                      <a:gd name="connsiteX0" fmla="*/ 419447 w 419447"/>
                      <a:gd name="connsiteY0" fmla="*/ 1742488 h 1742488"/>
                      <a:gd name="connsiteX1" fmla="*/ 406195 w 419447"/>
                      <a:gd name="connsiteY1" fmla="*/ 1159392 h 1742488"/>
                      <a:gd name="connsiteX2" fmla="*/ 379692 w 419447"/>
                      <a:gd name="connsiteY2" fmla="*/ 443775 h 1742488"/>
                      <a:gd name="connsiteX3" fmla="*/ 376030 w 419447"/>
                      <a:gd name="connsiteY3" fmla="*/ 251880 h 1742488"/>
                      <a:gd name="connsiteX4" fmla="*/ 366265 w 419447"/>
                      <a:gd name="connsiteY4" fmla="*/ 11073 h 1742488"/>
                      <a:gd name="connsiteX5" fmla="*/ 215696 w 419447"/>
                      <a:gd name="connsiteY5" fmla="*/ 58067 h 1742488"/>
                      <a:gd name="connsiteX6" fmla="*/ 0 w 419447"/>
                      <a:gd name="connsiteY6" fmla="*/ 214826 h 1742488"/>
                      <a:gd name="connsiteX0" fmla="*/ 491636 w 491636"/>
                      <a:gd name="connsiteY0" fmla="*/ 1742758 h 1742758"/>
                      <a:gd name="connsiteX1" fmla="*/ 478384 w 491636"/>
                      <a:gd name="connsiteY1" fmla="*/ 1159662 h 1742758"/>
                      <a:gd name="connsiteX2" fmla="*/ 451881 w 491636"/>
                      <a:gd name="connsiteY2" fmla="*/ 444045 h 1742758"/>
                      <a:gd name="connsiteX3" fmla="*/ 448219 w 491636"/>
                      <a:gd name="connsiteY3" fmla="*/ 252150 h 1742758"/>
                      <a:gd name="connsiteX4" fmla="*/ 438454 w 491636"/>
                      <a:gd name="connsiteY4" fmla="*/ 11343 h 1742758"/>
                      <a:gd name="connsiteX5" fmla="*/ 287885 w 491636"/>
                      <a:gd name="connsiteY5" fmla="*/ 58337 h 1742758"/>
                      <a:gd name="connsiteX6" fmla="*/ 0 w 491636"/>
                      <a:gd name="connsiteY6" fmla="*/ 227128 h 1742758"/>
                      <a:gd name="connsiteX0" fmla="*/ 491636 w 491636"/>
                      <a:gd name="connsiteY0" fmla="*/ 1745792 h 1745792"/>
                      <a:gd name="connsiteX1" fmla="*/ 478384 w 491636"/>
                      <a:gd name="connsiteY1" fmla="*/ 1162696 h 1745792"/>
                      <a:gd name="connsiteX2" fmla="*/ 451881 w 491636"/>
                      <a:gd name="connsiteY2" fmla="*/ 447079 h 1745792"/>
                      <a:gd name="connsiteX3" fmla="*/ 448219 w 491636"/>
                      <a:gd name="connsiteY3" fmla="*/ 255184 h 1745792"/>
                      <a:gd name="connsiteX4" fmla="*/ 438454 w 491636"/>
                      <a:gd name="connsiteY4" fmla="*/ 14377 h 1745792"/>
                      <a:gd name="connsiteX5" fmla="*/ 233743 w 491636"/>
                      <a:gd name="connsiteY5" fmla="*/ 49340 h 1745792"/>
                      <a:gd name="connsiteX6" fmla="*/ 0 w 491636"/>
                      <a:gd name="connsiteY6" fmla="*/ 230162 h 1745792"/>
                      <a:gd name="connsiteX0" fmla="*/ 491636 w 491636"/>
                      <a:gd name="connsiteY0" fmla="*/ 1745792 h 1745792"/>
                      <a:gd name="connsiteX1" fmla="*/ 478384 w 491636"/>
                      <a:gd name="connsiteY1" fmla="*/ 1162696 h 1745792"/>
                      <a:gd name="connsiteX2" fmla="*/ 451881 w 491636"/>
                      <a:gd name="connsiteY2" fmla="*/ 447079 h 1745792"/>
                      <a:gd name="connsiteX3" fmla="*/ 448219 w 491636"/>
                      <a:gd name="connsiteY3" fmla="*/ 255184 h 1745792"/>
                      <a:gd name="connsiteX4" fmla="*/ 402359 w 491636"/>
                      <a:gd name="connsiteY4" fmla="*/ 14377 h 1745792"/>
                      <a:gd name="connsiteX5" fmla="*/ 233743 w 491636"/>
                      <a:gd name="connsiteY5" fmla="*/ 49340 h 1745792"/>
                      <a:gd name="connsiteX6" fmla="*/ 0 w 491636"/>
                      <a:gd name="connsiteY6" fmla="*/ 230162 h 1745792"/>
                      <a:gd name="connsiteX0" fmla="*/ 491636 w 491636"/>
                      <a:gd name="connsiteY0" fmla="*/ 1745792 h 1745792"/>
                      <a:gd name="connsiteX1" fmla="*/ 478384 w 491636"/>
                      <a:gd name="connsiteY1" fmla="*/ 805414 h 1745792"/>
                      <a:gd name="connsiteX2" fmla="*/ 451881 w 491636"/>
                      <a:gd name="connsiteY2" fmla="*/ 447079 h 1745792"/>
                      <a:gd name="connsiteX3" fmla="*/ 448219 w 491636"/>
                      <a:gd name="connsiteY3" fmla="*/ 255184 h 1745792"/>
                      <a:gd name="connsiteX4" fmla="*/ 402359 w 491636"/>
                      <a:gd name="connsiteY4" fmla="*/ 14377 h 1745792"/>
                      <a:gd name="connsiteX5" fmla="*/ 233743 w 491636"/>
                      <a:gd name="connsiteY5" fmla="*/ 49340 h 1745792"/>
                      <a:gd name="connsiteX6" fmla="*/ 0 w 491636"/>
                      <a:gd name="connsiteY6" fmla="*/ 230162 h 1745792"/>
                      <a:gd name="connsiteX0" fmla="*/ 491636 w 491636"/>
                      <a:gd name="connsiteY0" fmla="*/ 1745792 h 1745792"/>
                      <a:gd name="connsiteX1" fmla="*/ 478384 w 491636"/>
                      <a:gd name="connsiteY1" fmla="*/ 805414 h 1745792"/>
                      <a:gd name="connsiteX2" fmla="*/ 448219 w 491636"/>
                      <a:gd name="connsiteY2" fmla="*/ 255184 h 1745792"/>
                      <a:gd name="connsiteX3" fmla="*/ 402359 w 491636"/>
                      <a:gd name="connsiteY3" fmla="*/ 14377 h 1745792"/>
                      <a:gd name="connsiteX4" fmla="*/ 233743 w 491636"/>
                      <a:gd name="connsiteY4" fmla="*/ 49340 h 1745792"/>
                      <a:gd name="connsiteX5" fmla="*/ 0 w 491636"/>
                      <a:gd name="connsiteY5" fmla="*/ 230162 h 1745792"/>
                      <a:gd name="connsiteX0" fmla="*/ 491636 w 491636"/>
                      <a:gd name="connsiteY0" fmla="*/ 1744018 h 1744018"/>
                      <a:gd name="connsiteX1" fmla="*/ 478384 w 491636"/>
                      <a:gd name="connsiteY1" fmla="*/ 803640 h 1744018"/>
                      <a:gd name="connsiteX2" fmla="*/ 466386 w 491636"/>
                      <a:gd name="connsiteY2" fmla="*/ 229188 h 1744018"/>
                      <a:gd name="connsiteX3" fmla="*/ 402359 w 491636"/>
                      <a:gd name="connsiteY3" fmla="*/ 12603 h 1744018"/>
                      <a:gd name="connsiteX4" fmla="*/ 233743 w 491636"/>
                      <a:gd name="connsiteY4" fmla="*/ 47566 h 1744018"/>
                      <a:gd name="connsiteX5" fmla="*/ 0 w 491636"/>
                      <a:gd name="connsiteY5" fmla="*/ 228388 h 1744018"/>
                      <a:gd name="connsiteX0" fmla="*/ 491636 w 491636"/>
                      <a:gd name="connsiteY0" fmla="*/ 1700873 h 1700873"/>
                      <a:gd name="connsiteX1" fmla="*/ 478384 w 491636"/>
                      <a:gd name="connsiteY1" fmla="*/ 760495 h 1700873"/>
                      <a:gd name="connsiteX2" fmla="*/ 466386 w 491636"/>
                      <a:gd name="connsiteY2" fmla="*/ 186043 h 1700873"/>
                      <a:gd name="connsiteX3" fmla="*/ 420525 w 491636"/>
                      <a:gd name="connsiteY3" fmla="*/ 66348 h 1700873"/>
                      <a:gd name="connsiteX4" fmla="*/ 233743 w 491636"/>
                      <a:gd name="connsiteY4" fmla="*/ 4421 h 1700873"/>
                      <a:gd name="connsiteX5" fmla="*/ 0 w 491636"/>
                      <a:gd name="connsiteY5" fmla="*/ 185243 h 1700873"/>
                      <a:gd name="connsiteX0" fmla="*/ 491636 w 491636"/>
                      <a:gd name="connsiteY0" fmla="*/ 1640562 h 1640562"/>
                      <a:gd name="connsiteX1" fmla="*/ 478384 w 491636"/>
                      <a:gd name="connsiteY1" fmla="*/ 700184 h 1640562"/>
                      <a:gd name="connsiteX2" fmla="*/ 466386 w 491636"/>
                      <a:gd name="connsiteY2" fmla="*/ 125732 h 1640562"/>
                      <a:gd name="connsiteX3" fmla="*/ 420525 w 491636"/>
                      <a:gd name="connsiteY3" fmla="*/ 6037 h 1640562"/>
                      <a:gd name="connsiteX4" fmla="*/ 221631 w 491636"/>
                      <a:gd name="connsiteY4" fmla="*/ 28889 h 1640562"/>
                      <a:gd name="connsiteX5" fmla="*/ 0 w 491636"/>
                      <a:gd name="connsiteY5" fmla="*/ 124932 h 1640562"/>
                      <a:gd name="connsiteX0" fmla="*/ 461357 w 461357"/>
                      <a:gd name="connsiteY0" fmla="*/ 1643114 h 1643114"/>
                      <a:gd name="connsiteX1" fmla="*/ 448105 w 461357"/>
                      <a:gd name="connsiteY1" fmla="*/ 702736 h 1643114"/>
                      <a:gd name="connsiteX2" fmla="*/ 436107 w 461357"/>
                      <a:gd name="connsiteY2" fmla="*/ 128284 h 1643114"/>
                      <a:gd name="connsiteX3" fmla="*/ 390246 w 461357"/>
                      <a:gd name="connsiteY3" fmla="*/ 8589 h 1643114"/>
                      <a:gd name="connsiteX4" fmla="*/ 191352 w 461357"/>
                      <a:gd name="connsiteY4" fmla="*/ 31441 h 1643114"/>
                      <a:gd name="connsiteX5" fmla="*/ 0 w 461357"/>
                      <a:gd name="connsiteY5" fmla="*/ 206207 h 1643114"/>
                      <a:gd name="connsiteX0" fmla="*/ 461357 w 461357"/>
                      <a:gd name="connsiteY0" fmla="*/ 1647871 h 1647871"/>
                      <a:gd name="connsiteX1" fmla="*/ 448105 w 461357"/>
                      <a:gd name="connsiteY1" fmla="*/ 707493 h 1647871"/>
                      <a:gd name="connsiteX2" fmla="*/ 436107 w 461357"/>
                      <a:gd name="connsiteY2" fmla="*/ 133041 h 1647871"/>
                      <a:gd name="connsiteX3" fmla="*/ 359968 w 461357"/>
                      <a:gd name="connsiteY3" fmla="*/ 7290 h 1647871"/>
                      <a:gd name="connsiteX4" fmla="*/ 191352 w 461357"/>
                      <a:gd name="connsiteY4" fmla="*/ 36198 h 1647871"/>
                      <a:gd name="connsiteX5" fmla="*/ 0 w 461357"/>
                      <a:gd name="connsiteY5" fmla="*/ 210964 h 1647871"/>
                      <a:gd name="connsiteX0" fmla="*/ 461357 w 461357"/>
                      <a:gd name="connsiteY0" fmla="*/ 1642556 h 1642556"/>
                      <a:gd name="connsiteX1" fmla="*/ 448105 w 461357"/>
                      <a:gd name="connsiteY1" fmla="*/ 702178 h 1642556"/>
                      <a:gd name="connsiteX2" fmla="*/ 436107 w 461357"/>
                      <a:gd name="connsiteY2" fmla="*/ 127726 h 1642556"/>
                      <a:gd name="connsiteX3" fmla="*/ 359968 w 461357"/>
                      <a:gd name="connsiteY3" fmla="*/ 1975 h 1642556"/>
                      <a:gd name="connsiteX4" fmla="*/ 191352 w 461357"/>
                      <a:gd name="connsiteY4" fmla="*/ 30883 h 1642556"/>
                      <a:gd name="connsiteX5" fmla="*/ 0 w 461357"/>
                      <a:gd name="connsiteY5" fmla="*/ 205649 h 1642556"/>
                      <a:gd name="connsiteX0" fmla="*/ 461357 w 461357"/>
                      <a:gd name="connsiteY0" fmla="*/ 1642556 h 1642556"/>
                      <a:gd name="connsiteX1" fmla="*/ 448105 w 461357"/>
                      <a:gd name="connsiteY1" fmla="*/ 702178 h 1642556"/>
                      <a:gd name="connsiteX2" fmla="*/ 436107 w 461357"/>
                      <a:gd name="connsiteY2" fmla="*/ 127726 h 1642556"/>
                      <a:gd name="connsiteX3" fmla="*/ 359968 w 461357"/>
                      <a:gd name="connsiteY3" fmla="*/ 1975 h 1642556"/>
                      <a:gd name="connsiteX4" fmla="*/ 191352 w 461357"/>
                      <a:gd name="connsiteY4" fmla="*/ 30883 h 1642556"/>
                      <a:gd name="connsiteX5" fmla="*/ 0 w 461357"/>
                      <a:gd name="connsiteY5" fmla="*/ 205649 h 1642556"/>
                      <a:gd name="connsiteX0" fmla="*/ 461357 w 461357"/>
                      <a:gd name="connsiteY0" fmla="*/ 1642556 h 1642556"/>
                      <a:gd name="connsiteX1" fmla="*/ 448105 w 461357"/>
                      <a:gd name="connsiteY1" fmla="*/ 702178 h 1642556"/>
                      <a:gd name="connsiteX2" fmla="*/ 436107 w 461357"/>
                      <a:gd name="connsiteY2" fmla="*/ 127726 h 1642556"/>
                      <a:gd name="connsiteX3" fmla="*/ 359968 w 461357"/>
                      <a:gd name="connsiteY3" fmla="*/ 1975 h 1642556"/>
                      <a:gd name="connsiteX4" fmla="*/ 191352 w 461357"/>
                      <a:gd name="connsiteY4" fmla="*/ 30883 h 1642556"/>
                      <a:gd name="connsiteX5" fmla="*/ 0 w 461357"/>
                      <a:gd name="connsiteY5" fmla="*/ 205649 h 1642556"/>
                      <a:gd name="connsiteX0" fmla="*/ 461357 w 461357"/>
                      <a:gd name="connsiteY0" fmla="*/ 1647904 h 1647904"/>
                      <a:gd name="connsiteX1" fmla="*/ 448105 w 461357"/>
                      <a:gd name="connsiteY1" fmla="*/ 707526 h 1647904"/>
                      <a:gd name="connsiteX2" fmla="*/ 436107 w 461357"/>
                      <a:gd name="connsiteY2" fmla="*/ 133074 h 1647904"/>
                      <a:gd name="connsiteX3" fmla="*/ 366024 w 461357"/>
                      <a:gd name="connsiteY3" fmla="*/ 1267 h 1647904"/>
                      <a:gd name="connsiteX4" fmla="*/ 191352 w 461357"/>
                      <a:gd name="connsiteY4" fmla="*/ 36231 h 1647904"/>
                      <a:gd name="connsiteX5" fmla="*/ 0 w 461357"/>
                      <a:gd name="connsiteY5" fmla="*/ 210997 h 1647904"/>
                      <a:gd name="connsiteX0" fmla="*/ 461357 w 461357"/>
                      <a:gd name="connsiteY0" fmla="*/ 1655534 h 1655534"/>
                      <a:gd name="connsiteX1" fmla="*/ 448105 w 461357"/>
                      <a:gd name="connsiteY1" fmla="*/ 715156 h 1655534"/>
                      <a:gd name="connsiteX2" fmla="*/ 436107 w 461357"/>
                      <a:gd name="connsiteY2" fmla="*/ 140704 h 1655534"/>
                      <a:gd name="connsiteX3" fmla="*/ 366024 w 461357"/>
                      <a:gd name="connsiteY3" fmla="*/ 8897 h 1655534"/>
                      <a:gd name="connsiteX4" fmla="*/ 191352 w 461357"/>
                      <a:gd name="connsiteY4" fmla="*/ 43861 h 1655534"/>
                      <a:gd name="connsiteX5" fmla="*/ 0 w 461357"/>
                      <a:gd name="connsiteY5" fmla="*/ 218627 h 1655534"/>
                      <a:gd name="connsiteX0" fmla="*/ 448105 w 448105"/>
                      <a:gd name="connsiteY0" fmla="*/ 715156 h 715156"/>
                      <a:gd name="connsiteX1" fmla="*/ 436107 w 448105"/>
                      <a:gd name="connsiteY1" fmla="*/ 140704 h 715156"/>
                      <a:gd name="connsiteX2" fmla="*/ 366024 w 448105"/>
                      <a:gd name="connsiteY2" fmla="*/ 8897 h 715156"/>
                      <a:gd name="connsiteX3" fmla="*/ 191352 w 448105"/>
                      <a:gd name="connsiteY3" fmla="*/ 43861 h 715156"/>
                      <a:gd name="connsiteX4" fmla="*/ 0 w 448105"/>
                      <a:gd name="connsiteY4" fmla="*/ 218627 h 715156"/>
                      <a:gd name="connsiteX0" fmla="*/ 436107 w 436107"/>
                      <a:gd name="connsiteY0" fmla="*/ 140704 h 218627"/>
                      <a:gd name="connsiteX1" fmla="*/ 366024 w 436107"/>
                      <a:gd name="connsiteY1" fmla="*/ 8897 h 218627"/>
                      <a:gd name="connsiteX2" fmla="*/ 191352 w 436107"/>
                      <a:gd name="connsiteY2" fmla="*/ 43861 h 218627"/>
                      <a:gd name="connsiteX3" fmla="*/ 0 w 436107"/>
                      <a:gd name="connsiteY3" fmla="*/ 218627 h 218627"/>
                      <a:gd name="connsiteX0" fmla="*/ 366024 w 366024"/>
                      <a:gd name="connsiteY0" fmla="*/ 8897 h 218627"/>
                      <a:gd name="connsiteX1" fmla="*/ 191352 w 366024"/>
                      <a:gd name="connsiteY1" fmla="*/ 43861 h 218627"/>
                      <a:gd name="connsiteX2" fmla="*/ 0 w 366024"/>
                      <a:gd name="connsiteY2" fmla="*/ 218627 h 218627"/>
                      <a:gd name="connsiteX0" fmla="*/ 374651 w 374651"/>
                      <a:gd name="connsiteY0" fmla="*/ 8897 h 218627"/>
                      <a:gd name="connsiteX1" fmla="*/ 191352 w 374651"/>
                      <a:gd name="connsiteY1" fmla="*/ 43861 h 218627"/>
                      <a:gd name="connsiteX2" fmla="*/ 0 w 374651"/>
                      <a:gd name="connsiteY2" fmla="*/ 218627 h 218627"/>
                      <a:gd name="connsiteX0" fmla="*/ 366025 w 366025"/>
                      <a:gd name="connsiteY0" fmla="*/ 8897 h 218627"/>
                      <a:gd name="connsiteX1" fmla="*/ 191352 w 366025"/>
                      <a:gd name="connsiteY1" fmla="*/ 43861 h 218627"/>
                      <a:gd name="connsiteX2" fmla="*/ 0 w 366025"/>
                      <a:gd name="connsiteY2" fmla="*/ 218627 h 218627"/>
                      <a:gd name="connsiteX0" fmla="*/ 357399 w 357399"/>
                      <a:gd name="connsiteY0" fmla="*/ 7682 h 226038"/>
                      <a:gd name="connsiteX1" fmla="*/ 191352 w 357399"/>
                      <a:gd name="connsiteY1" fmla="*/ 51272 h 226038"/>
                      <a:gd name="connsiteX2" fmla="*/ 0 w 357399"/>
                      <a:gd name="connsiteY2" fmla="*/ 226038 h 226038"/>
                      <a:gd name="connsiteX0" fmla="*/ 374872 w 374872"/>
                      <a:gd name="connsiteY0" fmla="*/ 7682 h 226038"/>
                      <a:gd name="connsiteX1" fmla="*/ 191352 w 374872"/>
                      <a:gd name="connsiteY1" fmla="*/ 51272 h 226038"/>
                      <a:gd name="connsiteX2" fmla="*/ 0 w 374872"/>
                      <a:gd name="connsiteY2" fmla="*/ 226038 h 226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4872" h="226038">
                        <a:moveTo>
                          <a:pt x="374872" y="7682"/>
                        </a:moveTo>
                        <a:cubicBezTo>
                          <a:pt x="334080" y="-14514"/>
                          <a:pt x="253831" y="14879"/>
                          <a:pt x="191352" y="51272"/>
                        </a:cubicBezTo>
                        <a:cubicBezTo>
                          <a:pt x="128873" y="87665"/>
                          <a:pt x="0" y="226038"/>
                          <a:pt x="0" y="226038"/>
                        </a:cubicBezTo>
                      </a:path>
                    </a:pathLst>
                  </a:cu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" name="Ellipse 24"/>
                  <p:cNvSpPr/>
                  <p:nvPr/>
                </p:nvSpPr>
                <p:spPr>
                  <a:xfrm rot="16200000">
                    <a:off x="7401121" y="1352089"/>
                    <a:ext cx="118845" cy="813649"/>
                  </a:xfrm>
                  <a:prstGeom prst="ellipse">
                    <a:avLst/>
                  </a:prstGeom>
                  <a:noFill/>
                  <a:ln w="9525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1" name="Ellipse 10"/>
                <p:cNvSpPr/>
                <p:nvPr/>
              </p:nvSpPr>
              <p:spPr>
                <a:xfrm rot="16200000">
                  <a:off x="6977008" y="5078431"/>
                  <a:ext cx="129929" cy="426104"/>
                </a:xfrm>
                <a:prstGeom prst="ellipse">
                  <a:avLst/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" name="Arc 6"/>
                <p:cNvSpPr/>
                <p:nvPr/>
              </p:nvSpPr>
              <p:spPr>
                <a:xfrm>
                  <a:off x="6757255" y="5903106"/>
                  <a:ext cx="697860" cy="357044"/>
                </a:xfrm>
                <a:custGeom>
                  <a:avLst/>
                  <a:gdLst>
                    <a:gd name="connsiteX0" fmla="*/ 360040 w 720080"/>
                    <a:gd name="connsiteY0" fmla="*/ 0 h 552391"/>
                    <a:gd name="connsiteX1" fmla="*/ 720080 w 720080"/>
                    <a:gd name="connsiteY1" fmla="*/ 276196 h 552391"/>
                    <a:gd name="connsiteX2" fmla="*/ 360040 w 720080"/>
                    <a:gd name="connsiteY2" fmla="*/ 276196 h 552391"/>
                    <a:gd name="connsiteX3" fmla="*/ 360040 w 720080"/>
                    <a:gd name="connsiteY3" fmla="*/ 0 h 552391"/>
                    <a:gd name="connsiteX0" fmla="*/ 360040 w 720080"/>
                    <a:gd name="connsiteY0" fmla="*/ 0 h 552391"/>
                    <a:gd name="connsiteX1" fmla="*/ 720080 w 720080"/>
                    <a:gd name="connsiteY1" fmla="*/ 276196 h 552391"/>
                    <a:gd name="connsiteX0" fmla="*/ 0 w 360040"/>
                    <a:gd name="connsiteY0" fmla="*/ 12879 h 289075"/>
                    <a:gd name="connsiteX1" fmla="*/ 360040 w 360040"/>
                    <a:gd name="connsiteY1" fmla="*/ 289075 h 289075"/>
                    <a:gd name="connsiteX2" fmla="*/ 0 w 360040"/>
                    <a:gd name="connsiteY2" fmla="*/ 289075 h 289075"/>
                    <a:gd name="connsiteX3" fmla="*/ 0 w 360040"/>
                    <a:gd name="connsiteY3" fmla="*/ 12879 h 289075"/>
                    <a:gd name="connsiteX0" fmla="*/ 107324 w 360040"/>
                    <a:gd name="connsiteY0" fmla="*/ 0 h 289075"/>
                    <a:gd name="connsiteX1" fmla="*/ 360040 w 360040"/>
                    <a:gd name="connsiteY1" fmla="*/ 289075 h 289075"/>
                    <a:gd name="connsiteX0" fmla="*/ 13448 w 373488"/>
                    <a:gd name="connsiteY0" fmla="*/ 12879 h 297661"/>
                    <a:gd name="connsiteX1" fmla="*/ 373488 w 373488"/>
                    <a:gd name="connsiteY1" fmla="*/ 289075 h 297661"/>
                    <a:gd name="connsiteX2" fmla="*/ 13448 w 373488"/>
                    <a:gd name="connsiteY2" fmla="*/ 289075 h 297661"/>
                    <a:gd name="connsiteX3" fmla="*/ 13448 w 373488"/>
                    <a:gd name="connsiteY3" fmla="*/ 12879 h 297661"/>
                    <a:gd name="connsiteX0" fmla="*/ 120772 w 373488"/>
                    <a:gd name="connsiteY0" fmla="*/ 0 h 297661"/>
                    <a:gd name="connsiteX1" fmla="*/ 0 w 373488"/>
                    <a:gd name="connsiteY1" fmla="*/ 297661 h 297661"/>
                    <a:gd name="connsiteX0" fmla="*/ 13448 w 373488"/>
                    <a:gd name="connsiteY0" fmla="*/ 12879 h 297661"/>
                    <a:gd name="connsiteX1" fmla="*/ 373488 w 373488"/>
                    <a:gd name="connsiteY1" fmla="*/ 289075 h 297661"/>
                    <a:gd name="connsiteX2" fmla="*/ 13448 w 373488"/>
                    <a:gd name="connsiteY2" fmla="*/ 289075 h 297661"/>
                    <a:gd name="connsiteX3" fmla="*/ 13448 w 373488"/>
                    <a:gd name="connsiteY3" fmla="*/ 12879 h 297661"/>
                    <a:gd name="connsiteX0" fmla="*/ 120772 w 373488"/>
                    <a:gd name="connsiteY0" fmla="*/ 0 h 297661"/>
                    <a:gd name="connsiteX1" fmla="*/ 0 w 373488"/>
                    <a:gd name="connsiteY1" fmla="*/ 297661 h 297661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0 w 373488"/>
                    <a:gd name="connsiteY1" fmla="*/ 323418 h 323418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66669 w 373488"/>
                    <a:gd name="connsiteY1" fmla="*/ 147668 h 323418"/>
                    <a:gd name="connsiteX2" fmla="*/ 0 w 373488"/>
                    <a:gd name="connsiteY2" fmla="*/ 323418 h 323418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204043 w 373488"/>
                    <a:gd name="connsiteY1" fmla="*/ 182012 h 323418"/>
                    <a:gd name="connsiteX2" fmla="*/ 0 w 373488"/>
                    <a:gd name="connsiteY2" fmla="*/ 323418 h 323418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204043 w 373488"/>
                    <a:gd name="connsiteY1" fmla="*/ 182012 h 323418"/>
                    <a:gd name="connsiteX2" fmla="*/ 0 w 373488"/>
                    <a:gd name="connsiteY2" fmla="*/ 323418 h 323418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204043 w 373488"/>
                    <a:gd name="connsiteY1" fmla="*/ 182012 h 323418"/>
                    <a:gd name="connsiteX2" fmla="*/ 0 w 373488"/>
                    <a:gd name="connsiteY2" fmla="*/ 323418 h 323418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204043 w 373488"/>
                    <a:gd name="connsiteY1" fmla="*/ 182012 h 323418"/>
                    <a:gd name="connsiteX2" fmla="*/ 0 w 373488"/>
                    <a:gd name="connsiteY2" fmla="*/ 323418 h 323418"/>
                    <a:gd name="connsiteX0" fmla="*/ 0 w 360040"/>
                    <a:gd name="connsiteY0" fmla="*/ 38636 h 314832"/>
                    <a:gd name="connsiteX1" fmla="*/ 360040 w 360040"/>
                    <a:gd name="connsiteY1" fmla="*/ 314832 h 314832"/>
                    <a:gd name="connsiteX2" fmla="*/ 0 w 360040"/>
                    <a:gd name="connsiteY2" fmla="*/ 314832 h 314832"/>
                    <a:gd name="connsiteX3" fmla="*/ 0 w 360040"/>
                    <a:gd name="connsiteY3" fmla="*/ 38636 h 314832"/>
                    <a:gd name="connsiteX0" fmla="*/ 111617 w 360040"/>
                    <a:gd name="connsiteY0" fmla="*/ 0 h 314832"/>
                    <a:gd name="connsiteX1" fmla="*/ 190595 w 360040"/>
                    <a:gd name="connsiteY1" fmla="*/ 182012 h 314832"/>
                    <a:gd name="connsiteX2" fmla="*/ 12309 w 360040"/>
                    <a:gd name="connsiteY2" fmla="*/ 263316 h 314832"/>
                    <a:gd name="connsiteX0" fmla="*/ 0 w 360040"/>
                    <a:gd name="connsiteY0" fmla="*/ 38636 h 314832"/>
                    <a:gd name="connsiteX1" fmla="*/ 360040 w 360040"/>
                    <a:gd name="connsiteY1" fmla="*/ 314832 h 314832"/>
                    <a:gd name="connsiteX2" fmla="*/ 0 w 360040"/>
                    <a:gd name="connsiteY2" fmla="*/ 314832 h 314832"/>
                    <a:gd name="connsiteX3" fmla="*/ 0 w 360040"/>
                    <a:gd name="connsiteY3" fmla="*/ 38636 h 314832"/>
                    <a:gd name="connsiteX0" fmla="*/ 111617 w 360040"/>
                    <a:gd name="connsiteY0" fmla="*/ 0 h 314832"/>
                    <a:gd name="connsiteX1" fmla="*/ 190595 w 360040"/>
                    <a:gd name="connsiteY1" fmla="*/ 182012 h 314832"/>
                    <a:gd name="connsiteX2" fmla="*/ 12309 w 360040"/>
                    <a:gd name="connsiteY2" fmla="*/ 26331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0 w 691167"/>
                    <a:gd name="connsiteY2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84349 w 691167"/>
                    <a:gd name="connsiteY2" fmla="*/ 173426 h 314832"/>
                    <a:gd name="connsiteX3" fmla="*/ 0 w 691167"/>
                    <a:gd name="connsiteY3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84349 w 691167"/>
                    <a:gd name="connsiteY2" fmla="*/ 173426 h 314832"/>
                    <a:gd name="connsiteX3" fmla="*/ 182580 w 691167"/>
                    <a:gd name="connsiteY3" fmla="*/ 109032 h 314832"/>
                    <a:gd name="connsiteX4" fmla="*/ 0 w 691167"/>
                    <a:gd name="connsiteY4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84349 w 691167"/>
                    <a:gd name="connsiteY2" fmla="*/ 173426 h 314832"/>
                    <a:gd name="connsiteX3" fmla="*/ 182580 w 691167"/>
                    <a:gd name="connsiteY3" fmla="*/ 109032 h 314832"/>
                    <a:gd name="connsiteX4" fmla="*/ 53791 w 691167"/>
                    <a:gd name="connsiteY4" fmla="*/ 66102 h 314832"/>
                    <a:gd name="connsiteX5" fmla="*/ 0 w 691167"/>
                    <a:gd name="connsiteY5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71470 w 691167"/>
                    <a:gd name="connsiteY2" fmla="*/ 151961 h 314832"/>
                    <a:gd name="connsiteX3" fmla="*/ 182580 w 691167"/>
                    <a:gd name="connsiteY3" fmla="*/ 109032 h 314832"/>
                    <a:gd name="connsiteX4" fmla="*/ 53791 w 691167"/>
                    <a:gd name="connsiteY4" fmla="*/ 66102 h 314832"/>
                    <a:gd name="connsiteX5" fmla="*/ 0 w 691167"/>
                    <a:gd name="connsiteY5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71470 w 691167"/>
                    <a:gd name="connsiteY2" fmla="*/ 151961 h 314832"/>
                    <a:gd name="connsiteX3" fmla="*/ 191166 w 691167"/>
                    <a:gd name="connsiteY3" fmla="*/ 276457 h 314832"/>
                    <a:gd name="connsiteX4" fmla="*/ 53791 w 691167"/>
                    <a:gd name="connsiteY4" fmla="*/ 66102 h 314832"/>
                    <a:gd name="connsiteX5" fmla="*/ 0 w 691167"/>
                    <a:gd name="connsiteY5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71470 w 691167"/>
                    <a:gd name="connsiteY2" fmla="*/ 151961 h 314832"/>
                    <a:gd name="connsiteX3" fmla="*/ 191166 w 691167"/>
                    <a:gd name="connsiteY3" fmla="*/ 276457 h 314832"/>
                    <a:gd name="connsiteX4" fmla="*/ 126771 w 691167"/>
                    <a:gd name="connsiteY4" fmla="*/ 147668 h 314832"/>
                    <a:gd name="connsiteX5" fmla="*/ 0 w 691167"/>
                    <a:gd name="connsiteY5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71470 w 691167"/>
                    <a:gd name="connsiteY2" fmla="*/ 151961 h 314832"/>
                    <a:gd name="connsiteX3" fmla="*/ 191166 w 691167"/>
                    <a:gd name="connsiteY3" fmla="*/ 276457 h 314832"/>
                    <a:gd name="connsiteX4" fmla="*/ 126771 w 691167"/>
                    <a:gd name="connsiteY4" fmla="*/ 147668 h 314832"/>
                    <a:gd name="connsiteX5" fmla="*/ 49498 w 691167"/>
                    <a:gd name="connsiteY5" fmla="*/ 96153 h 314832"/>
                    <a:gd name="connsiteX6" fmla="*/ 0 w 691167"/>
                    <a:gd name="connsiteY6" fmla="*/ 31496 h 314832"/>
                    <a:gd name="connsiteX0" fmla="*/ 425767 w 785807"/>
                    <a:gd name="connsiteY0" fmla="*/ 38636 h 314832"/>
                    <a:gd name="connsiteX1" fmla="*/ 785807 w 785807"/>
                    <a:gd name="connsiteY1" fmla="*/ 314832 h 314832"/>
                    <a:gd name="connsiteX2" fmla="*/ 425767 w 785807"/>
                    <a:gd name="connsiteY2" fmla="*/ 314832 h 314832"/>
                    <a:gd name="connsiteX3" fmla="*/ 425767 w 785807"/>
                    <a:gd name="connsiteY3" fmla="*/ 38636 h 314832"/>
                    <a:gd name="connsiteX0" fmla="*/ 537384 w 785807"/>
                    <a:gd name="connsiteY0" fmla="*/ 0 h 314832"/>
                    <a:gd name="connsiteX1" fmla="*/ 616362 w 785807"/>
                    <a:gd name="connsiteY1" fmla="*/ 182012 h 314832"/>
                    <a:gd name="connsiteX2" fmla="*/ 466110 w 785807"/>
                    <a:gd name="connsiteY2" fmla="*/ 151961 h 314832"/>
                    <a:gd name="connsiteX3" fmla="*/ 285806 w 785807"/>
                    <a:gd name="connsiteY3" fmla="*/ 276457 h 314832"/>
                    <a:gd name="connsiteX4" fmla="*/ 221411 w 785807"/>
                    <a:gd name="connsiteY4" fmla="*/ 147668 h 314832"/>
                    <a:gd name="connsiteX5" fmla="*/ 2470 w 785807"/>
                    <a:gd name="connsiteY5" fmla="*/ 237820 h 314832"/>
                    <a:gd name="connsiteX6" fmla="*/ 94640 w 785807"/>
                    <a:gd name="connsiteY6" fmla="*/ 31496 h 314832"/>
                    <a:gd name="connsiteX0" fmla="*/ 425935 w 785975"/>
                    <a:gd name="connsiteY0" fmla="*/ 38636 h 314832"/>
                    <a:gd name="connsiteX1" fmla="*/ 785975 w 785975"/>
                    <a:gd name="connsiteY1" fmla="*/ 314832 h 314832"/>
                    <a:gd name="connsiteX2" fmla="*/ 425935 w 785975"/>
                    <a:gd name="connsiteY2" fmla="*/ 314832 h 314832"/>
                    <a:gd name="connsiteX3" fmla="*/ 425935 w 785975"/>
                    <a:gd name="connsiteY3" fmla="*/ 38636 h 314832"/>
                    <a:gd name="connsiteX0" fmla="*/ 537552 w 785975"/>
                    <a:gd name="connsiteY0" fmla="*/ 0 h 314832"/>
                    <a:gd name="connsiteX1" fmla="*/ 616530 w 785975"/>
                    <a:gd name="connsiteY1" fmla="*/ 182012 h 314832"/>
                    <a:gd name="connsiteX2" fmla="*/ 466278 w 785975"/>
                    <a:gd name="connsiteY2" fmla="*/ 151961 h 314832"/>
                    <a:gd name="connsiteX3" fmla="*/ 285974 w 785975"/>
                    <a:gd name="connsiteY3" fmla="*/ 276457 h 314832"/>
                    <a:gd name="connsiteX4" fmla="*/ 221579 w 785975"/>
                    <a:gd name="connsiteY4" fmla="*/ 147668 h 314832"/>
                    <a:gd name="connsiteX5" fmla="*/ 2638 w 785975"/>
                    <a:gd name="connsiteY5" fmla="*/ 237820 h 314832"/>
                    <a:gd name="connsiteX6" fmla="*/ 86222 w 785975"/>
                    <a:gd name="connsiteY6" fmla="*/ 14324 h 314832"/>
                    <a:gd name="connsiteX0" fmla="*/ 426120 w 786160"/>
                    <a:gd name="connsiteY0" fmla="*/ 38636 h 314832"/>
                    <a:gd name="connsiteX1" fmla="*/ 786160 w 786160"/>
                    <a:gd name="connsiteY1" fmla="*/ 314832 h 314832"/>
                    <a:gd name="connsiteX2" fmla="*/ 426120 w 786160"/>
                    <a:gd name="connsiteY2" fmla="*/ 314832 h 314832"/>
                    <a:gd name="connsiteX3" fmla="*/ 426120 w 786160"/>
                    <a:gd name="connsiteY3" fmla="*/ 38636 h 314832"/>
                    <a:gd name="connsiteX0" fmla="*/ 537737 w 786160"/>
                    <a:gd name="connsiteY0" fmla="*/ 0 h 314832"/>
                    <a:gd name="connsiteX1" fmla="*/ 616715 w 786160"/>
                    <a:gd name="connsiteY1" fmla="*/ 182012 h 314832"/>
                    <a:gd name="connsiteX2" fmla="*/ 466463 w 786160"/>
                    <a:gd name="connsiteY2" fmla="*/ 151961 h 314832"/>
                    <a:gd name="connsiteX3" fmla="*/ 286159 w 786160"/>
                    <a:gd name="connsiteY3" fmla="*/ 276457 h 314832"/>
                    <a:gd name="connsiteX4" fmla="*/ 221764 w 786160"/>
                    <a:gd name="connsiteY4" fmla="*/ 147668 h 314832"/>
                    <a:gd name="connsiteX5" fmla="*/ 2823 w 786160"/>
                    <a:gd name="connsiteY5" fmla="*/ 237820 h 314832"/>
                    <a:gd name="connsiteX6" fmla="*/ 86407 w 786160"/>
                    <a:gd name="connsiteY6" fmla="*/ 14324 h 314832"/>
                    <a:gd name="connsiteX0" fmla="*/ 425844 w 785884"/>
                    <a:gd name="connsiteY0" fmla="*/ 45777 h 321973"/>
                    <a:gd name="connsiteX1" fmla="*/ 785884 w 785884"/>
                    <a:gd name="connsiteY1" fmla="*/ 321973 h 321973"/>
                    <a:gd name="connsiteX2" fmla="*/ 425844 w 785884"/>
                    <a:gd name="connsiteY2" fmla="*/ 321973 h 321973"/>
                    <a:gd name="connsiteX3" fmla="*/ 425844 w 785884"/>
                    <a:gd name="connsiteY3" fmla="*/ 45777 h 321973"/>
                    <a:gd name="connsiteX0" fmla="*/ 537461 w 785884"/>
                    <a:gd name="connsiteY0" fmla="*/ 7141 h 321973"/>
                    <a:gd name="connsiteX1" fmla="*/ 616439 w 785884"/>
                    <a:gd name="connsiteY1" fmla="*/ 189153 h 321973"/>
                    <a:gd name="connsiteX2" fmla="*/ 466187 w 785884"/>
                    <a:gd name="connsiteY2" fmla="*/ 159102 h 321973"/>
                    <a:gd name="connsiteX3" fmla="*/ 285883 w 785884"/>
                    <a:gd name="connsiteY3" fmla="*/ 283598 h 321973"/>
                    <a:gd name="connsiteX4" fmla="*/ 221488 w 785884"/>
                    <a:gd name="connsiteY4" fmla="*/ 154809 h 321973"/>
                    <a:gd name="connsiteX5" fmla="*/ 2547 w 785884"/>
                    <a:gd name="connsiteY5" fmla="*/ 244961 h 321973"/>
                    <a:gd name="connsiteX6" fmla="*/ 99010 w 785884"/>
                    <a:gd name="connsiteY6" fmla="*/ 0 h 321973"/>
                    <a:gd name="connsiteX0" fmla="*/ 425557 w 785597"/>
                    <a:gd name="connsiteY0" fmla="*/ 45777 h 321973"/>
                    <a:gd name="connsiteX1" fmla="*/ 785597 w 785597"/>
                    <a:gd name="connsiteY1" fmla="*/ 321973 h 321973"/>
                    <a:gd name="connsiteX2" fmla="*/ 425557 w 785597"/>
                    <a:gd name="connsiteY2" fmla="*/ 321973 h 321973"/>
                    <a:gd name="connsiteX3" fmla="*/ 425557 w 785597"/>
                    <a:gd name="connsiteY3" fmla="*/ 45777 h 321973"/>
                    <a:gd name="connsiteX0" fmla="*/ 537174 w 785597"/>
                    <a:gd name="connsiteY0" fmla="*/ 7141 h 321973"/>
                    <a:gd name="connsiteX1" fmla="*/ 616152 w 785597"/>
                    <a:gd name="connsiteY1" fmla="*/ 189153 h 321973"/>
                    <a:gd name="connsiteX2" fmla="*/ 465900 w 785597"/>
                    <a:gd name="connsiteY2" fmla="*/ 159102 h 321973"/>
                    <a:gd name="connsiteX3" fmla="*/ 285596 w 785597"/>
                    <a:gd name="connsiteY3" fmla="*/ 283598 h 321973"/>
                    <a:gd name="connsiteX4" fmla="*/ 221201 w 785597"/>
                    <a:gd name="connsiteY4" fmla="*/ 154809 h 321973"/>
                    <a:gd name="connsiteX5" fmla="*/ 2260 w 785597"/>
                    <a:gd name="connsiteY5" fmla="*/ 244961 h 321973"/>
                    <a:gd name="connsiteX6" fmla="*/ 98723 w 785597"/>
                    <a:gd name="connsiteY6" fmla="*/ 0 h 321973"/>
                    <a:gd name="connsiteX0" fmla="*/ 425557 w 785597"/>
                    <a:gd name="connsiteY0" fmla="*/ 45777 h 321973"/>
                    <a:gd name="connsiteX1" fmla="*/ 785597 w 785597"/>
                    <a:gd name="connsiteY1" fmla="*/ 321973 h 321973"/>
                    <a:gd name="connsiteX2" fmla="*/ 425557 w 785597"/>
                    <a:gd name="connsiteY2" fmla="*/ 321973 h 321973"/>
                    <a:gd name="connsiteX3" fmla="*/ 425557 w 785597"/>
                    <a:gd name="connsiteY3" fmla="*/ 45777 h 321973"/>
                    <a:gd name="connsiteX0" fmla="*/ 537174 w 785597"/>
                    <a:gd name="connsiteY0" fmla="*/ 7141 h 321973"/>
                    <a:gd name="connsiteX1" fmla="*/ 616152 w 785597"/>
                    <a:gd name="connsiteY1" fmla="*/ 189153 h 321973"/>
                    <a:gd name="connsiteX2" fmla="*/ 465900 w 785597"/>
                    <a:gd name="connsiteY2" fmla="*/ 159102 h 321973"/>
                    <a:gd name="connsiteX3" fmla="*/ 285596 w 785597"/>
                    <a:gd name="connsiteY3" fmla="*/ 283598 h 321973"/>
                    <a:gd name="connsiteX4" fmla="*/ 229787 w 785597"/>
                    <a:gd name="connsiteY4" fmla="*/ 206325 h 321973"/>
                    <a:gd name="connsiteX5" fmla="*/ 2260 w 785597"/>
                    <a:gd name="connsiteY5" fmla="*/ 244961 h 321973"/>
                    <a:gd name="connsiteX6" fmla="*/ 98723 w 785597"/>
                    <a:gd name="connsiteY6" fmla="*/ 0 h 321973"/>
                    <a:gd name="connsiteX0" fmla="*/ 425557 w 785597"/>
                    <a:gd name="connsiteY0" fmla="*/ 45777 h 321973"/>
                    <a:gd name="connsiteX1" fmla="*/ 785597 w 785597"/>
                    <a:gd name="connsiteY1" fmla="*/ 321973 h 321973"/>
                    <a:gd name="connsiteX2" fmla="*/ 425557 w 785597"/>
                    <a:gd name="connsiteY2" fmla="*/ 321973 h 321973"/>
                    <a:gd name="connsiteX3" fmla="*/ 425557 w 785597"/>
                    <a:gd name="connsiteY3" fmla="*/ 45777 h 321973"/>
                    <a:gd name="connsiteX0" fmla="*/ 537174 w 785597"/>
                    <a:gd name="connsiteY0" fmla="*/ 7141 h 321973"/>
                    <a:gd name="connsiteX1" fmla="*/ 616152 w 785597"/>
                    <a:gd name="connsiteY1" fmla="*/ 189153 h 321973"/>
                    <a:gd name="connsiteX2" fmla="*/ 465900 w 785597"/>
                    <a:gd name="connsiteY2" fmla="*/ 159102 h 321973"/>
                    <a:gd name="connsiteX3" fmla="*/ 285596 w 785597"/>
                    <a:gd name="connsiteY3" fmla="*/ 283598 h 321973"/>
                    <a:gd name="connsiteX4" fmla="*/ 229787 w 785597"/>
                    <a:gd name="connsiteY4" fmla="*/ 206325 h 321973"/>
                    <a:gd name="connsiteX5" fmla="*/ 2260 w 785597"/>
                    <a:gd name="connsiteY5" fmla="*/ 244961 h 321973"/>
                    <a:gd name="connsiteX6" fmla="*/ 98723 w 785597"/>
                    <a:gd name="connsiteY6" fmla="*/ 0 h 321973"/>
                    <a:gd name="connsiteX0" fmla="*/ 425557 w 785597"/>
                    <a:gd name="connsiteY0" fmla="*/ 38636 h 314832"/>
                    <a:gd name="connsiteX1" fmla="*/ 785597 w 785597"/>
                    <a:gd name="connsiteY1" fmla="*/ 314832 h 314832"/>
                    <a:gd name="connsiteX2" fmla="*/ 425557 w 785597"/>
                    <a:gd name="connsiteY2" fmla="*/ 314832 h 314832"/>
                    <a:gd name="connsiteX3" fmla="*/ 425557 w 785597"/>
                    <a:gd name="connsiteY3" fmla="*/ 38636 h 314832"/>
                    <a:gd name="connsiteX0" fmla="*/ 537174 w 785597"/>
                    <a:gd name="connsiteY0" fmla="*/ 0 h 314832"/>
                    <a:gd name="connsiteX1" fmla="*/ 616152 w 785597"/>
                    <a:gd name="connsiteY1" fmla="*/ 182012 h 314832"/>
                    <a:gd name="connsiteX2" fmla="*/ 465900 w 785597"/>
                    <a:gd name="connsiteY2" fmla="*/ 151961 h 314832"/>
                    <a:gd name="connsiteX3" fmla="*/ 285596 w 785597"/>
                    <a:gd name="connsiteY3" fmla="*/ 276457 h 314832"/>
                    <a:gd name="connsiteX4" fmla="*/ 229787 w 785597"/>
                    <a:gd name="connsiteY4" fmla="*/ 199184 h 314832"/>
                    <a:gd name="connsiteX5" fmla="*/ 2260 w 785597"/>
                    <a:gd name="connsiteY5" fmla="*/ 237820 h 314832"/>
                    <a:gd name="connsiteX6" fmla="*/ 98723 w 785597"/>
                    <a:gd name="connsiteY6" fmla="*/ 10031 h 314832"/>
                    <a:gd name="connsiteX0" fmla="*/ 425557 w 785597"/>
                    <a:gd name="connsiteY0" fmla="*/ 38636 h 314832"/>
                    <a:gd name="connsiteX1" fmla="*/ 785597 w 785597"/>
                    <a:gd name="connsiteY1" fmla="*/ 314832 h 314832"/>
                    <a:gd name="connsiteX2" fmla="*/ 425557 w 785597"/>
                    <a:gd name="connsiteY2" fmla="*/ 314832 h 314832"/>
                    <a:gd name="connsiteX3" fmla="*/ 425557 w 785597"/>
                    <a:gd name="connsiteY3" fmla="*/ 38636 h 314832"/>
                    <a:gd name="connsiteX0" fmla="*/ 537174 w 785597"/>
                    <a:gd name="connsiteY0" fmla="*/ 0 h 314832"/>
                    <a:gd name="connsiteX1" fmla="*/ 616152 w 785597"/>
                    <a:gd name="connsiteY1" fmla="*/ 182012 h 314832"/>
                    <a:gd name="connsiteX2" fmla="*/ 465900 w 785597"/>
                    <a:gd name="connsiteY2" fmla="*/ 151961 h 314832"/>
                    <a:gd name="connsiteX3" fmla="*/ 285596 w 785597"/>
                    <a:gd name="connsiteY3" fmla="*/ 276457 h 314832"/>
                    <a:gd name="connsiteX4" fmla="*/ 229787 w 785597"/>
                    <a:gd name="connsiteY4" fmla="*/ 199184 h 314832"/>
                    <a:gd name="connsiteX5" fmla="*/ 2260 w 785597"/>
                    <a:gd name="connsiteY5" fmla="*/ 237820 h 314832"/>
                    <a:gd name="connsiteX6" fmla="*/ 98723 w 785597"/>
                    <a:gd name="connsiteY6" fmla="*/ 4421 h 314832"/>
                    <a:gd name="connsiteX0" fmla="*/ 354238 w 714278"/>
                    <a:gd name="connsiteY0" fmla="*/ 38636 h 314832"/>
                    <a:gd name="connsiteX1" fmla="*/ 714278 w 714278"/>
                    <a:gd name="connsiteY1" fmla="*/ 314832 h 314832"/>
                    <a:gd name="connsiteX2" fmla="*/ 354238 w 714278"/>
                    <a:gd name="connsiteY2" fmla="*/ 314832 h 314832"/>
                    <a:gd name="connsiteX3" fmla="*/ 354238 w 714278"/>
                    <a:gd name="connsiteY3" fmla="*/ 38636 h 314832"/>
                    <a:gd name="connsiteX0" fmla="*/ 465855 w 714278"/>
                    <a:gd name="connsiteY0" fmla="*/ 0 h 314832"/>
                    <a:gd name="connsiteX1" fmla="*/ 544833 w 714278"/>
                    <a:gd name="connsiteY1" fmla="*/ 182012 h 314832"/>
                    <a:gd name="connsiteX2" fmla="*/ 394581 w 714278"/>
                    <a:gd name="connsiteY2" fmla="*/ 151961 h 314832"/>
                    <a:gd name="connsiteX3" fmla="*/ 214277 w 714278"/>
                    <a:gd name="connsiteY3" fmla="*/ 276457 h 314832"/>
                    <a:gd name="connsiteX4" fmla="*/ 158468 w 714278"/>
                    <a:gd name="connsiteY4" fmla="*/ 199184 h 314832"/>
                    <a:gd name="connsiteX5" fmla="*/ 4513 w 714278"/>
                    <a:gd name="connsiteY5" fmla="*/ 206289 h 314832"/>
                    <a:gd name="connsiteX6" fmla="*/ 27404 w 714278"/>
                    <a:gd name="connsiteY6" fmla="*/ 4421 h 314832"/>
                    <a:gd name="connsiteX0" fmla="*/ 354238 w 714278"/>
                    <a:gd name="connsiteY0" fmla="*/ 38636 h 314832"/>
                    <a:gd name="connsiteX1" fmla="*/ 714278 w 714278"/>
                    <a:gd name="connsiteY1" fmla="*/ 314832 h 314832"/>
                    <a:gd name="connsiteX2" fmla="*/ 354238 w 714278"/>
                    <a:gd name="connsiteY2" fmla="*/ 314832 h 314832"/>
                    <a:gd name="connsiteX3" fmla="*/ 354238 w 714278"/>
                    <a:gd name="connsiteY3" fmla="*/ 38636 h 314832"/>
                    <a:gd name="connsiteX0" fmla="*/ 465855 w 714278"/>
                    <a:gd name="connsiteY0" fmla="*/ 0 h 314832"/>
                    <a:gd name="connsiteX1" fmla="*/ 544833 w 714278"/>
                    <a:gd name="connsiteY1" fmla="*/ 182012 h 314832"/>
                    <a:gd name="connsiteX2" fmla="*/ 394581 w 714278"/>
                    <a:gd name="connsiteY2" fmla="*/ 151961 h 314832"/>
                    <a:gd name="connsiteX3" fmla="*/ 214277 w 714278"/>
                    <a:gd name="connsiteY3" fmla="*/ 276457 h 314832"/>
                    <a:gd name="connsiteX4" fmla="*/ 147957 w 714278"/>
                    <a:gd name="connsiteY4" fmla="*/ 283266 h 314832"/>
                    <a:gd name="connsiteX5" fmla="*/ 4513 w 714278"/>
                    <a:gd name="connsiteY5" fmla="*/ 206289 h 314832"/>
                    <a:gd name="connsiteX6" fmla="*/ 27404 w 714278"/>
                    <a:gd name="connsiteY6" fmla="*/ 4421 h 314832"/>
                    <a:gd name="connsiteX0" fmla="*/ 354238 w 714278"/>
                    <a:gd name="connsiteY0" fmla="*/ 38636 h 314832"/>
                    <a:gd name="connsiteX1" fmla="*/ 714278 w 714278"/>
                    <a:gd name="connsiteY1" fmla="*/ 314832 h 314832"/>
                    <a:gd name="connsiteX2" fmla="*/ 354238 w 714278"/>
                    <a:gd name="connsiteY2" fmla="*/ 314832 h 314832"/>
                    <a:gd name="connsiteX3" fmla="*/ 354238 w 714278"/>
                    <a:gd name="connsiteY3" fmla="*/ 38636 h 314832"/>
                    <a:gd name="connsiteX0" fmla="*/ 465855 w 714278"/>
                    <a:gd name="connsiteY0" fmla="*/ 0 h 314832"/>
                    <a:gd name="connsiteX1" fmla="*/ 544833 w 714278"/>
                    <a:gd name="connsiteY1" fmla="*/ 182012 h 314832"/>
                    <a:gd name="connsiteX2" fmla="*/ 394581 w 714278"/>
                    <a:gd name="connsiteY2" fmla="*/ 151961 h 314832"/>
                    <a:gd name="connsiteX3" fmla="*/ 314125 w 714278"/>
                    <a:gd name="connsiteY3" fmla="*/ 271202 h 314832"/>
                    <a:gd name="connsiteX4" fmla="*/ 147957 w 714278"/>
                    <a:gd name="connsiteY4" fmla="*/ 283266 h 314832"/>
                    <a:gd name="connsiteX5" fmla="*/ 4513 w 714278"/>
                    <a:gd name="connsiteY5" fmla="*/ 206289 h 314832"/>
                    <a:gd name="connsiteX6" fmla="*/ 27404 w 714278"/>
                    <a:gd name="connsiteY6" fmla="*/ 4421 h 314832"/>
                    <a:gd name="connsiteX0" fmla="*/ 354238 w 714278"/>
                    <a:gd name="connsiteY0" fmla="*/ 38636 h 314832"/>
                    <a:gd name="connsiteX1" fmla="*/ 714278 w 714278"/>
                    <a:gd name="connsiteY1" fmla="*/ 314832 h 314832"/>
                    <a:gd name="connsiteX2" fmla="*/ 354238 w 714278"/>
                    <a:gd name="connsiteY2" fmla="*/ 314832 h 314832"/>
                    <a:gd name="connsiteX3" fmla="*/ 354238 w 714278"/>
                    <a:gd name="connsiteY3" fmla="*/ 38636 h 314832"/>
                    <a:gd name="connsiteX0" fmla="*/ 465855 w 714278"/>
                    <a:gd name="connsiteY0" fmla="*/ 0 h 314832"/>
                    <a:gd name="connsiteX1" fmla="*/ 544833 w 714278"/>
                    <a:gd name="connsiteY1" fmla="*/ 182012 h 314832"/>
                    <a:gd name="connsiteX2" fmla="*/ 441877 w 714278"/>
                    <a:gd name="connsiteY2" fmla="*/ 225533 h 314832"/>
                    <a:gd name="connsiteX3" fmla="*/ 314125 w 714278"/>
                    <a:gd name="connsiteY3" fmla="*/ 271202 h 314832"/>
                    <a:gd name="connsiteX4" fmla="*/ 147957 w 714278"/>
                    <a:gd name="connsiteY4" fmla="*/ 283266 h 314832"/>
                    <a:gd name="connsiteX5" fmla="*/ 4513 w 714278"/>
                    <a:gd name="connsiteY5" fmla="*/ 206289 h 314832"/>
                    <a:gd name="connsiteX6" fmla="*/ 27404 w 714278"/>
                    <a:gd name="connsiteY6" fmla="*/ 4421 h 314832"/>
                    <a:gd name="connsiteX0" fmla="*/ 353520 w 713560"/>
                    <a:gd name="connsiteY0" fmla="*/ 38636 h 314832"/>
                    <a:gd name="connsiteX1" fmla="*/ 713560 w 713560"/>
                    <a:gd name="connsiteY1" fmla="*/ 314832 h 314832"/>
                    <a:gd name="connsiteX2" fmla="*/ 353520 w 713560"/>
                    <a:gd name="connsiteY2" fmla="*/ 314832 h 314832"/>
                    <a:gd name="connsiteX3" fmla="*/ 353520 w 713560"/>
                    <a:gd name="connsiteY3" fmla="*/ 38636 h 314832"/>
                    <a:gd name="connsiteX0" fmla="*/ 465137 w 713560"/>
                    <a:gd name="connsiteY0" fmla="*/ 0 h 314832"/>
                    <a:gd name="connsiteX1" fmla="*/ 544115 w 713560"/>
                    <a:gd name="connsiteY1" fmla="*/ 182012 h 314832"/>
                    <a:gd name="connsiteX2" fmla="*/ 441159 w 713560"/>
                    <a:gd name="connsiteY2" fmla="*/ 225533 h 314832"/>
                    <a:gd name="connsiteX3" fmla="*/ 313407 w 713560"/>
                    <a:gd name="connsiteY3" fmla="*/ 271202 h 314832"/>
                    <a:gd name="connsiteX4" fmla="*/ 147239 w 713560"/>
                    <a:gd name="connsiteY4" fmla="*/ 283266 h 314832"/>
                    <a:gd name="connsiteX5" fmla="*/ 3795 w 713560"/>
                    <a:gd name="connsiteY5" fmla="*/ 206289 h 314832"/>
                    <a:gd name="connsiteX6" fmla="*/ 40592 w 713560"/>
                    <a:gd name="connsiteY6" fmla="*/ 16834 h 314832"/>
                    <a:gd name="connsiteX0" fmla="*/ 353983 w 714023"/>
                    <a:gd name="connsiteY0" fmla="*/ 38636 h 314832"/>
                    <a:gd name="connsiteX1" fmla="*/ 714023 w 714023"/>
                    <a:gd name="connsiteY1" fmla="*/ 314832 h 314832"/>
                    <a:gd name="connsiteX2" fmla="*/ 353983 w 714023"/>
                    <a:gd name="connsiteY2" fmla="*/ 314832 h 314832"/>
                    <a:gd name="connsiteX3" fmla="*/ 353983 w 714023"/>
                    <a:gd name="connsiteY3" fmla="*/ 38636 h 314832"/>
                    <a:gd name="connsiteX0" fmla="*/ 465600 w 714023"/>
                    <a:gd name="connsiteY0" fmla="*/ 0 h 314832"/>
                    <a:gd name="connsiteX1" fmla="*/ 544578 w 714023"/>
                    <a:gd name="connsiteY1" fmla="*/ 182012 h 314832"/>
                    <a:gd name="connsiteX2" fmla="*/ 441622 w 714023"/>
                    <a:gd name="connsiteY2" fmla="*/ 225533 h 314832"/>
                    <a:gd name="connsiteX3" fmla="*/ 313870 w 714023"/>
                    <a:gd name="connsiteY3" fmla="*/ 271202 h 314832"/>
                    <a:gd name="connsiteX4" fmla="*/ 147702 w 714023"/>
                    <a:gd name="connsiteY4" fmla="*/ 283266 h 314832"/>
                    <a:gd name="connsiteX5" fmla="*/ 4258 w 714023"/>
                    <a:gd name="connsiteY5" fmla="*/ 206289 h 314832"/>
                    <a:gd name="connsiteX6" fmla="*/ 31538 w 714023"/>
                    <a:gd name="connsiteY6" fmla="*/ 12615 h 314832"/>
                    <a:gd name="connsiteX0" fmla="*/ 423328 w 783368"/>
                    <a:gd name="connsiteY0" fmla="*/ 38636 h 314832"/>
                    <a:gd name="connsiteX1" fmla="*/ 783368 w 783368"/>
                    <a:gd name="connsiteY1" fmla="*/ 314832 h 314832"/>
                    <a:gd name="connsiteX2" fmla="*/ 423328 w 783368"/>
                    <a:gd name="connsiteY2" fmla="*/ 314832 h 314832"/>
                    <a:gd name="connsiteX3" fmla="*/ 423328 w 783368"/>
                    <a:gd name="connsiteY3" fmla="*/ 38636 h 314832"/>
                    <a:gd name="connsiteX0" fmla="*/ 534945 w 783368"/>
                    <a:gd name="connsiteY0" fmla="*/ 0 h 314832"/>
                    <a:gd name="connsiteX1" fmla="*/ 613923 w 783368"/>
                    <a:gd name="connsiteY1" fmla="*/ 182012 h 314832"/>
                    <a:gd name="connsiteX2" fmla="*/ 510967 w 783368"/>
                    <a:gd name="connsiteY2" fmla="*/ 225533 h 314832"/>
                    <a:gd name="connsiteX3" fmla="*/ 383215 w 783368"/>
                    <a:gd name="connsiteY3" fmla="*/ 271202 h 314832"/>
                    <a:gd name="connsiteX4" fmla="*/ 217047 w 783368"/>
                    <a:gd name="connsiteY4" fmla="*/ 283266 h 314832"/>
                    <a:gd name="connsiteX5" fmla="*/ 2226 w 783368"/>
                    <a:gd name="connsiteY5" fmla="*/ 235828 h 314832"/>
                    <a:gd name="connsiteX6" fmla="*/ 100883 w 783368"/>
                    <a:gd name="connsiteY6" fmla="*/ 12615 h 314832"/>
                    <a:gd name="connsiteX0" fmla="*/ 423328 w 783368"/>
                    <a:gd name="connsiteY0" fmla="*/ 38636 h 356022"/>
                    <a:gd name="connsiteX1" fmla="*/ 783368 w 783368"/>
                    <a:gd name="connsiteY1" fmla="*/ 314832 h 356022"/>
                    <a:gd name="connsiteX2" fmla="*/ 423328 w 783368"/>
                    <a:gd name="connsiteY2" fmla="*/ 314832 h 356022"/>
                    <a:gd name="connsiteX3" fmla="*/ 423328 w 783368"/>
                    <a:gd name="connsiteY3" fmla="*/ 38636 h 356022"/>
                    <a:gd name="connsiteX0" fmla="*/ 534945 w 783368"/>
                    <a:gd name="connsiteY0" fmla="*/ 0 h 356022"/>
                    <a:gd name="connsiteX1" fmla="*/ 613923 w 783368"/>
                    <a:gd name="connsiteY1" fmla="*/ 182012 h 356022"/>
                    <a:gd name="connsiteX2" fmla="*/ 510967 w 783368"/>
                    <a:gd name="connsiteY2" fmla="*/ 225533 h 356022"/>
                    <a:gd name="connsiteX3" fmla="*/ 383215 w 783368"/>
                    <a:gd name="connsiteY3" fmla="*/ 271202 h 356022"/>
                    <a:gd name="connsiteX4" fmla="*/ 221805 w 783368"/>
                    <a:gd name="connsiteY4" fmla="*/ 355004 h 356022"/>
                    <a:gd name="connsiteX5" fmla="*/ 2226 w 783368"/>
                    <a:gd name="connsiteY5" fmla="*/ 235828 h 356022"/>
                    <a:gd name="connsiteX6" fmla="*/ 100883 w 783368"/>
                    <a:gd name="connsiteY6" fmla="*/ 12615 h 356022"/>
                    <a:gd name="connsiteX0" fmla="*/ 423328 w 783368"/>
                    <a:gd name="connsiteY0" fmla="*/ 38636 h 356022"/>
                    <a:gd name="connsiteX1" fmla="*/ 783368 w 783368"/>
                    <a:gd name="connsiteY1" fmla="*/ 314832 h 356022"/>
                    <a:gd name="connsiteX2" fmla="*/ 423328 w 783368"/>
                    <a:gd name="connsiteY2" fmla="*/ 314832 h 356022"/>
                    <a:gd name="connsiteX3" fmla="*/ 423328 w 783368"/>
                    <a:gd name="connsiteY3" fmla="*/ 38636 h 356022"/>
                    <a:gd name="connsiteX0" fmla="*/ 534945 w 783368"/>
                    <a:gd name="connsiteY0" fmla="*/ 0 h 356022"/>
                    <a:gd name="connsiteX1" fmla="*/ 613923 w 783368"/>
                    <a:gd name="connsiteY1" fmla="*/ 182012 h 356022"/>
                    <a:gd name="connsiteX2" fmla="*/ 563311 w 783368"/>
                    <a:gd name="connsiteY2" fmla="*/ 297272 h 356022"/>
                    <a:gd name="connsiteX3" fmla="*/ 383215 w 783368"/>
                    <a:gd name="connsiteY3" fmla="*/ 271202 h 356022"/>
                    <a:gd name="connsiteX4" fmla="*/ 221805 w 783368"/>
                    <a:gd name="connsiteY4" fmla="*/ 355004 h 356022"/>
                    <a:gd name="connsiteX5" fmla="*/ 2226 w 783368"/>
                    <a:gd name="connsiteY5" fmla="*/ 235828 h 356022"/>
                    <a:gd name="connsiteX6" fmla="*/ 100883 w 783368"/>
                    <a:gd name="connsiteY6" fmla="*/ 12615 h 356022"/>
                    <a:gd name="connsiteX0" fmla="*/ 423328 w 783368"/>
                    <a:gd name="connsiteY0" fmla="*/ 38636 h 356022"/>
                    <a:gd name="connsiteX1" fmla="*/ 783368 w 783368"/>
                    <a:gd name="connsiteY1" fmla="*/ 314832 h 356022"/>
                    <a:gd name="connsiteX2" fmla="*/ 423328 w 783368"/>
                    <a:gd name="connsiteY2" fmla="*/ 314832 h 356022"/>
                    <a:gd name="connsiteX3" fmla="*/ 423328 w 783368"/>
                    <a:gd name="connsiteY3" fmla="*/ 38636 h 356022"/>
                    <a:gd name="connsiteX0" fmla="*/ 534945 w 783368"/>
                    <a:gd name="connsiteY0" fmla="*/ 0 h 356022"/>
                    <a:gd name="connsiteX1" fmla="*/ 642474 w 783368"/>
                    <a:gd name="connsiteY1" fmla="*/ 173573 h 356022"/>
                    <a:gd name="connsiteX2" fmla="*/ 563311 w 783368"/>
                    <a:gd name="connsiteY2" fmla="*/ 297272 h 356022"/>
                    <a:gd name="connsiteX3" fmla="*/ 383215 w 783368"/>
                    <a:gd name="connsiteY3" fmla="*/ 271202 h 356022"/>
                    <a:gd name="connsiteX4" fmla="*/ 221805 w 783368"/>
                    <a:gd name="connsiteY4" fmla="*/ 355004 h 356022"/>
                    <a:gd name="connsiteX5" fmla="*/ 2226 w 783368"/>
                    <a:gd name="connsiteY5" fmla="*/ 235828 h 356022"/>
                    <a:gd name="connsiteX6" fmla="*/ 100883 w 783368"/>
                    <a:gd name="connsiteY6" fmla="*/ 12615 h 356022"/>
                    <a:gd name="connsiteX0" fmla="*/ 421853 w 781893"/>
                    <a:gd name="connsiteY0" fmla="*/ 38636 h 356022"/>
                    <a:gd name="connsiteX1" fmla="*/ 781893 w 781893"/>
                    <a:gd name="connsiteY1" fmla="*/ 314832 h 356022"/>
                    <a:gd name="connsiteX2" fmla="*/ 421853 w 781893"/>
                    <a:gd name="connsiteY2" fmla="*/ 314832 h 356022"/>
                    <a:gd name="connsiteX3" fmla="*/ 421853 w 781893"/>
                    <a:gd name="connsiteY3" fmla="*/ 38636 h 356022"/>
                    <a:gd name="connsiteX0" fmla="*/ 533470 w 781893"/>
                    <a:gd name="connsiteY0" fmla="*/ 0 h 356022"/>
                    <a:gd name="connsiteX1" fmla="*/ 640999 w 781893"/>
                    <a:gd name="connsiteY1" fmla="*/ 173573 h 356022"/>
                    <a:gd name="connsiteX2" fmla="*/ 561836 w 781893"/>
                    <a:gd name="connsiteY2" fmla="*/ 297272 h 356022"/>
                    <a:gd name="connsiteX3" fmla="*/ 381740 w 781893"/>
                    <a:gd name="connsiteY3" fmla="*/ 271202 h 356022"/>
                    <a:gd name="connsiteX4" fmla="*/ 220330 w 781893"/>
                    <a:gd name="connsiteY4" fmla="*/ 355004 h 356022"/>
                    <a:gd name="connsiteX5" fmla="*/ 751 w 781893"/>
                    <a:gd name="connsiteY5" fmla="*/ 235828 h 356022"/>
                    <a:gd name="connsiteX6" fmla="*/ 99408 w 781893"/>
                    <a:gd name="connsiteY6" fmla="*/ 12615 h 356022"/>
                    <a:gd name="connsiteX0" fmla="*/ 421853 w 781893"/>
                    <a:gd name="connsiteY0" fmla="*/ 38636 h 357047"/>
                    <a:gd name="connsiteX1" fmla="*/ 781893 w 781893"/>
                    <a:gd name="connsiteY1" fmla="*/ 314832 h 357047"/>
                    <a:gd name="connsiteX2" fmla="*/ 421853 w 781893"/>
                    <a:gd name="connsiteY2" fmla="*/ 314832 h 357047"/>
                    <a:gd name="connsiteX3" fmla="*/ 421853 w 781893"/>
                    <a:gd name="connsiteY3" fmla="*/ 38636 h 357047"/>
                    <a:gd name="connsiteX0" fmla="*/ 533470 w 781893"/>
                    <a:gd name="connsiteY0" fmla="*/ 0 h 357047"/>
                    <a:gd name="connsiteX1" fmla="*/ 640999 w 781893"/>
                    <a:gd name="connsiteY1" fmla="*/ 173573 h 357047"/>
                    <a:gd name="connsiteX2" fmla="*/ 561836 w 781893"/>
                    <a:gd name="connsiteY2" fmla="*/ 297272 h 357047"/>
                    <a:gd name="connsiteX3" fmla="*/ 381739 w 781893"/>
                    <a:gd name="connsiteY3" fmla="*/ 332488 h 357047"/>
                    <a:gd name="connsiteX4" fmla="*/ 220330 w 781893"/>
                    <a:gd name="connsiteY4" fmla="*/ 355004 h 357047"/>
                    <a:gd name="connsiteX5" fmla="*/ 751 w 781893"/>
                    <a:gd name="connsiteY5" fmla="*/ 235828 h 357047"/>
                    <a:gd name="connsiteX6" fmla="*/ 99408 w 781893"/>
                    <a:gd name="connsiteY6" fmla="*/ 12615 h 357047"/>
                    <a:gd name="connsiteX0" fmla="*/ 421820 w 781860"/>
                    <a:gd name="connsiteY0" fmla="*/ 38636 h 357046"/>
                    <a:gd name="connsiteX1" fmla="*/ 781860 w 781860"/>
                    <a:gd name="connsiteY1" fmla="*/ 314832 h 357046"/>
                    <a:gd name="connsiteX2" fmla="*/ 421820 w 781860"/>
                    <a:gd name="connsiteY2" fmla="*/ 314832 h 357046"/>
                    <a:gd name="connsiteX3" fmla="*/ 421820 w 781860"/>
                    <a:gd name="connsiteY3" fmla="*/ 38636 h 357046"/>
                    <a:gd name="connsiteX0" fmla="*/ 533437 w 781860"/>
                    <a:gd name="connsiteY0" fmla="*/ 0 h 357046"/>
                    <a:gd name="connsiteX1" fmla="*/ 640966 w 781860"/>
                    <a:gd name="connsiteY1" fmla="*/ 173573 h 357046"/>
                    <a:gd name="connsiteX2" fmla="*/ 561803 w 781860"/>
                    <a:gd name="connsiteY2" fmla="*/ 297272 h 357046"/>
                    <a:gd name="connsiteX3" fmla="*/ 381706 w 781860"/>
                    <a:gd name="connsiteY3" fmla="*/ 332488 h 357046"/>
                    <a:gd name="connsiteX4" fmla="*/ 220297 w 781860"/>
                    <a:gd name="connsiteY4" fmla="*/ 355004 h 357046"/>
                    <a:gd name="connsiteX5" fmla="*/ 718 w 781860"/>
                    <a:gd name="connsiteY5" fmla="*/ 235828 h 357046"/>
                    <a:gd name="connsiteX6" fmla="*/ 105589 w 781860"/>
                    <a:gd name="connsiteY6" fmla="*/ 7104 h 357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1860" h="357046" stroke="0" extrusionOk="0">
                      <a:moveTo>
                        <a:pt x="421820" y="38636"/>
                      </a:moveTo>
                      <a:cubicBezTo>
                        <a:pt x="620665" y="38636"/>
                        <a:pt x="781860" y="162293"/>
                        <a:pt x="781860" y="314832"/>
                      </a:cubicBezTo>
                      <a:lnTo>
                        <a:pt x="421820" y="314832"/>
                      </a:lnTo>
                      <a:lnTo>
                        <a:pt x="421820" y="38636"/>
                      </a:lnTo>
                      <a:close/>
                    </a:path>
                    <a:path w="781860" h="357046" fill="none">
                      <a:moveTo>
                        <a:pt x="533437" y="0"/>
                      </a:moveTo>
                      <a:cubicBezTo>
                        <a:pt x="534005" y="103601"/>
                        <a:pt x="653276" y="121487"/>
                        <a:pt x="640966" y="173573"/>
                      </a:cubicBezTo>
                      <a:cubicBezTo>
                        <a:pt x="631234" y="202477"/>
                        <a:pt x="648757" y="322358"/>
                        <a:pt x="561803" y="297272"/>
                      </a:cubicBezTo>
                      <a:cubicBezTo>
                        <a:pt x="505279" y="285109"/>
                        <a:pt x="445764" y="356143"/>
                        <a:pt x="381706" y="332488"/>
                      </a:cubicBezTo>
                      <a:cubicBezTo>
                        <a:pt x="326613" y="314601"/>
                        <a:pt x="250727" y="367927"/>
                        <a:pt x="220297" y="355004"/>
                      </a:cubicBezTo>
                      <a:cubicBezTo>
                        <a:pt x="196686" y="324953"/>
                        <a:pt x="73362" y="332463"/>
                        <a:pt x="718" y="235828"/>
                      </a:cubicBezTo>
                      <a:cubicBezTo>
                        <a:pt x="-10892" y="157387"/>
                        <a:pt x="122424" y="176719"/>
                        <a:pt x="105589" y="7104"/>
                      </a:cubicBezTo>
                    </a:path>
                  </a:pathLst>
                </a:custGeom>
                <a:ln w="254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" name="Arc 6"/>
                <p:cNvSpPr/>
                <p:nvPr/>
              </p:nvSpPr>
              <p:spPr>
                <a:xfrm>
                  <a:off x="7057973" y="5863695"/>
                  <a:ext cx="634939" cy="497563"/>
                </a:xfrm>
                <a:custGeom>
                  <a:avLst/>
                  <a:gdLst>
                    <a:gd name="connsiteX0" fmla="*/ 360040 w 720080"/>
                    <a:gd name="connsiteY0" fmla="*/ 0 h 552391"/>
                    <a:gd name="connsiteX1" fmla="*/ 720080 w 720080"/>
                    <a:gd name="connsiteY1" fmla="*/ 276196 h 552391"/>
                    <a:gd name="connsiteX2" fmla="*/ 360040 w 720080"/>
                    <a:gd name="connsiteY2" fmla="*/ 276196 h 552391"/>
                    <a:gd name="connsiteX3" fmla="*/ 360040 w 720080"/>
                    <a:gd name="connsiteY3" fmla="*/ 0 h 552391"/>
                    <a:gd name="connsiteX0" fmla="*/ 360040 w 720080"/>
                    <a:gd name="connsiteY0" fmla="*/ 0 h 552391"/>
                    <a:gd name="connsiteX1" fmla="*/ 720080 w 720080"/>
                    <a:gd name="connsiteY1" fmla="*/ 276196 h 552391"/>
                    <a:gd name="connsiteX0" fmla="*/ 0 w 360040"/>
                    <a:gd name="connsiteY0" fmla="*/ 12879 h 289075"/>
                    <a:gd name="connsiteX1" fmla="*/ 360040 w 360040"/>
                    <a:gd name="connsiteY1" fmla="*/ 289075 h 289075"/>
                    <a:gd name="connsiteX2" fmla="*/ 0 w 360040"/>
                    <a:gd name="connsiteY2" fmla="*/ 289075 h 289075"/>
                    <a:gd name="connsiteX3" fmla="*/ 0 w 360040"/>
                    <a:gd name="connsiteY3" fmla="*/ 12879 h 289075"/>
                    <a:gd name="connsiteX0" fmla="*/ 107324 w 360040"/>
                    <a:gd name="connsiteY0" fmla="*/ 0 h 289075"/>
                    <a:gd name="connsiteX1" fmla="*/ 360040 w 360040"/>
                    <a:gd name="connsiteY1" fmla="*/ 289075 h 289075"/>
                    <a:gd name="connsiteX0" fmla="*/ 13448 w 373488"/>
                    <a:gd name="connsiteY0" fmla="*/ 12879 h 297661"/>
                    <a:gd name="connsiteX1" fmla="*/ 373488 w 373488"/>
                    <a:gd name="connsiteY1" fmla="*/ 289075 h 297661"/>
                    <a:gd name="connsiteX2" fmla="*/ 13448 w 373488"/>
                    <a:gd name="connsiteY2" fmla="*/ 289075 h 297661"/>
                    <a:gd name="connsiteX3" fmla="*/ 13448 w 373488"/>
                    <a:gd name="connsiteY3" fmla="*/ 12879 h 297661"/>
                    <a:gd name="connsiteX0" fmla="*/ 120772 w 373488"/>
                    <a:gd name="connsiteY0" fmla="*/ 0 h 297661"/>
                    <a:gd name="connsiteX1" fmla="*/ 0 w 373488"/>
                    <a:gd name="connsiteY1" fmla="*/ 297661 h 297661"/>
                    <a:gd name="connsiteX0" fmla="*/ 13448 w 373488"/>
                    <a:gd name="connsiteY0" fmla="*/ 12879 h 297661"/>
                    <a:gd name="connsiteX1" fmla="*/ 373488 w 373488"/>
                    <a:gd name="connsiteY1" fmla="*/ 289075 h 297661"/>
                    <a:gd name="connsiteX2" fmla="*/ 13448 w 373488"/>
                    <a:gd name="connsiteY2" fmla="*/ 289075 h 297661"/>
                    <a:gd name="connsiteX3" fmla="*/ 13448 w 373488"/>
                    <a:gd name="connsiteY3" fmla="*/ 12879 h 297661"/>
                    <a:gd name="connsiteX0" fmla="*/ 120772 w 373488"/>
                    <a:gd name="connsiteY0" fmla="*/ 0 h 297661"/>
                    <a:gd name="connsiteX1" fmla="*/ 0 w 373488"/>
                    <a:gd name="connsiteY1" fmla="*/ 297661 h 297661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0 w 373488"/>
                    <a:gd name="connsiteY1" fmla="*/ 323418 h 323418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66669 w 373488"/>
                    <a:gd name="connsiteY1" fmla="*/ 147668 h 323418"/>
                    <a:gd name="connsiteX2" fmla="*/ 0 w 373488"/>
                    <a:gd name="connsiteY2" fmla="*/ 323418 h 323418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204043 w 373488"/>
                    <a:gd name="connsiteY1" fmla="*/ 182012 h 323418"/>
                    <a:gd name="connsiteX2" fmla="*/ 0 w 373488"/>
                    <a:gd name="connsiteY2" fmla="*/ 323418 h 323418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204043 w 373488"/>
                    <a:gd name="connsiteY1" fmla="*/ 182012 h 323418"/>
                    <a:gd name="connsiteX2" fmla="*/ 0 w 373488"/>
                    <a:gd name="connsiteY2" fmla="*/ 323418 h 323418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204043 w 373488"/>
                    <a:gd name="connsiteY1" fmla="*/ 182012 h 323418"/>
                    <a:gd name="connsiteX2" fmla="*/ 0 w 373488"/>
                    <a:gd name="connsiteY2" fmla="*/ 323418 h 323418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204043 w 373488"/>
                    <a:gd name="connsiteY1" fmla="*/ 182012 h 323418"/>
                    <a:gd name="connsiteX2" fmla="*/ 0 w 373488"/>
                    <a:gd name="connsiteY2" fmla="*/ 323418 h 323418"/>
                    <a:gd name="connsiteX0" fmla="*/ 0 w 360040"/>
                    <a:gd name="connsiteY0" fmla="*/ 38636 h 314832"/>
                    <a:gd name="connsiteX1" fmla="*/ 360040 w 360040"/>
                    <a:gd name="connsiteY1" fmla="*/ 314832 h 314832"/>
                    <a:gd name="connsiteX2" fmla="*/ 0 w 360040"/>
                    <a:gd name="connsiteY2" fmla="*/ 314832 h 314832"/>
                    <a:gd name="connsiteX3" fmla="*/ 0 w 360040"/>
                    <a:gd name="connsiteY3" fmla="*/ 38636 h 314832"/>
                    <a:gd name="connsiteX0" fmla="*/ 111617 w 360040"/>
                    <a:gd name="connsiteY0" fmla="*/ 0 h 314832"/>
                    <a:gd name="connsiteX1" fmla="*/ 190595 w 360040"/>
                    <a:gd name="connsiteY1" fmla="*/ 182012 h 314832"/>
                    <a:gd name="connsiteX2" fmla="*/ 12309 w 360040"/>
                    <a:gd name="connsiteY2" fmla="*/ 263316 h 314832"/>
                    <a:gd name="connsiteX0" fmla="*/ 0 w 360040"/>
                    <a:gd name="connsiteY0" fmla="*/ 38636 h 314832"/>
                    <a:gd name="connsiteX1" fmla="*/ 360040 w 360040"/>
                    <a:gd name="connsiteY1" fmla="*/ 314832 h 314832"/>
                    <a:gd name="connsiteX2" fmla="*/ 0 w 360040"/>
                    <a:gd name="connsiteY2" fmla="*/ 314832 h 314832"/>
                    <a:gd name="connsiteX3" fmla="*/ 0 w 360040"/>
                    <a:gd name="connsiteY3" fmla="*/ 38636 h 314832"/>
                    <a:gd name="connsiteX0" fmla="*/ 111617 w 360040"/>
                    <a:gd name="connsiteY0" fmla="*/ 0 h 314832"/>
                    <a:gd name="connsiteX1" fmla="*/ 190595 w 360040"/>
                    <a:gd name="connsiteY1" fmla="*/ 182012 h 314832"/>
                    <a:gd name="connsiteX2" fmla="*/ 12309 w 360040"/>
                    <a:gd name="connsiteY2" fmla="*/ 26331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0 w 691167"/>
                    <a:gd name="connsiteY2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84349 w 691167"/>
                    <a:gd name="connsiteY2" fmla="*/ 173426 h 314832"/>
                    <a:gd name="connsiteX3" fmla="*/ 0 w 691167"/>
                    <a:gd name="connsiteY3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84349 w 691167"/>
                    <a:gd name="connsiteY2" fmla="*/ 173426 h 314832"/>
                    <a:gd name="connsiteX3" fmla="*/ 182580 w 691167"/>
                    <a:gd name="connsiteY3" fmla="*/ 109032 h 314832"/>
                    <a:gd name="connsiteX4" fmla="*/ 0 w 691167"/>
                    <a:gd name="connsiteY4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84349 w 691167"/>
                    <a:gd name="connsiteY2" fmla="*/ 173426 h 314832"/>
                    <a:gd name="connsiteX3" fmla="*/ 182580 w 691167"/>
                    <a:gd name="connsiteY3" fmla="*/ 109032 h 314832"/>
                    <a:gd name="connsiteX4" fmla="*/ 53791 w 691167"/>
                    <a:gd name="connsiteY4" fmla="*/ 66102 h 314832"/>
                    <a:gd name="connsiteX5" fmla="*/ 0 w 691167"/>
                    <a:gd name="connsiteY5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71470 w 691167"/>
                    <a:gd name="connsiteY2" fmla="*/ 151961 h 314832"/>
                    <a:gd name="connsiteX3" fmla="*/ 182580 w 691167"/>
                    <a:gd name="connsiteY3" fmla="*/ 109032 h 314832"/>
                    <a:gd name="connsiteX4" fmla="*/ 53791 w 691167"/>
                    <a:gd name="connsiteY4" fmla="*/ 66102 h 314832"/>
                    <a:gd name="connsiteX5" fmla="*/ 0 w 691167"/>
                    <a:gd name="connsiteY5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71470 w 691167"/>
                    <a:gd name="connsiteY2" fmla="*/ 151961 h 314832"/>
                    <a:gd name="connsiteX3" fmla="*/ 191166 w 691167"/>
                    <a:gd name="connsiteY3" fmla="*/ 276457 h 314832"/>
                    <a:gd name="connsiteX4" fmla="*/ 53791 w 691167"/>
                    <a:gd name="connsiteY4" fmla="*/ 66102 h 314832"/>
                    <a:gd name="connsiteX5" fmla="*/ 0 w 691167"/>
                    <a:gd name="connsiteY5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71470 w 691167"/>
                    <a:gd name="connsiteY2" fmla="*/ 151961 h 314832"/>
                    <a:gd name="connsiteX3" fmla="*/ 191166 w 691167"/>
                    <a:gd name="connsiteY3" fmla="*/ 276457 h 314832"/>
                    <a:gd name="connsiteX4" fmla="*/ 126771 w 691167"/>
                    <a:gd name="connsiteY4" fmla="*/ 147668 h 314832"/>
                    <a:gd name="connsiteX5" fmla="*/ 0 w 691167"/>
                    <a:gd name="connsiteY5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71470 w 691167"/>
                    <a:gd name="connsiteY2" fmla="*/ 151961 h 314832"/>
                    <a:gd name="connsiteX3" fmla="*/ 191166 w 691167"/>
                    <a:gd name="connsiteY3" fmla="*/ 276457 h 314832"/>
                    <a:gd name="connsiteX4" fmla="*/ 126771 w 691167"/>
                    <a:gd name="connsiteY4" fmla="*/ 147668 h 314832"/>
                    <a:gd name="connsiteX5" fmla="*/ 49498 w 691167"/>
                    <a:gd name="connsiteY5" fmla="*/ 96153 h 314832"/>
                    <a:gd name="connsiteX6" fmla="*/ 0 w 691167"/>
                    <a:gd name="connsiteY6" fmla="*/ 31496 h 314832"/>
                    <a:gd name="connsiteX0" fmla="*/ 425767 w 785807"/>
                    <a:gd name="connsiteY0" fmla="*/ 38636 h 314832"/>
                    <a:gd name="connsiteX1" fmla="*/ 785807 w 785807"/>
                    <a:gd name="connsiteY1" fmla="*/ 314832 h 314832"/>
                    <a:gd name="connsiteX2" fmla="*/ 425767 w 785807"/>
                    <a:gd name="connsiteY2" fmla="*/ 314832 h 314832"/>
                    <a:gd name="connsiteX3" fmla="*/ 425767 w 785807"/>
                    <a:gd name="connsiteY3" fmla="*/ 38636 h 314832"/>
                    <a:gd name="connsiteX0" fmla="*/ 537384 w 785807"/>
                    <a:gd name="connsiteY0" fmla="*/ 0 h 314832"/>
                    <a:gd name="connsiteX1" fmla="*/ 616362 w 785807"/>
                    <a:gd name="connsiteY1" fmla="*/ 182012 h 314832"/>
                    <a:gd name="connsiteX2" fmla="*/ 466110 w 785807"/>
                    <a:gd name="connsiteY2" fmla="*/ 151961 h 314832"/>
                    <a:gd name="connsiteX3" fmla="*/ 285806 w 785807"/>
                    <a:gd name="connsiteY3" fmla="*/ 276457 h 314832"/>
                    <a:gd name="connsiteX4" fmla="*/ 221411 w 785807"/>
                    <a:gd name="connsiteY4" fmla="*/ 147668 h 314832"/>
                    <a:gd name="connsiteX5" fmla="*/ 2470 w 785807"/>
                    <a:gd name="connsiteY5" fmla="*/ 237820 h 314832"/>
                    <a:gd name="connsiteX6" fmla="*/ 94640 w 785807"/>
                    <a:gd name="connsiteY6" fmla="*/ 31496 h 314832"/>
                    <a:gd name="connsiteX0" fmla="*/ 425935 w 785975"/>
                    <a:gd name="connsiteY0" fmla="*/ 38636 h 314832"/>
                    <a:gd name="connsiteX1" fmla="*/ 785975 w 785975"/>
                    <a:gd name="connsiteY1" fmla="*/ 314832 h 314832"/>
                    <a:gd name="connsiteX2" fmla="*/ 425935 w 785975"/>
                    <a:gd name="connsiteY2" fmla="*/ 314832 h 314832"/>
                    <a:gd name="connsiteX3" fmla="*/ 425935 w 785975"/>
                    <a:gd name="connsiteY3" fmla="*/ 38636 h 314832"/>
                    <a:gd name="connsiteX0" fmla="*/ 537552 w 785975"/>
                    <a:gd name="connsiteY0" fmla="*/ 0 h 314832"/>
                    <a:gd name="connsiteX1" fmla="*/ 616530 w 785975"/>
                    <a:gd name="connsiteY1" fmla="*/ 182012 h 314832"/>
                    <a:gd name="connsiteX2" fmla="*/ 466278 w 785975"/>
                    <a:gd name="connsiteY2" fmla="*/ 151961 h 314832"/>
                    <a:gd name="connsiteX3" fmla="*/ 285974 w 785975"/>
                    <a:gd name="connsiteY3" fmla="*/ 276457 h 314832"/>
                    <a:gd name="connsiteX4" fmla="*/ 221579 w 785975"/>
                    <a:gd name="connsiteY4" fmla="*/ 147668 h 314832"/>
                    <a:gd name="connsiteX5" fmla="*/ 2638 w 785975"/>
                    <a:gd name="connsiteY5" fmla="*/ 237820 h 314832"/>
                    <a:gd name="connsiteX6" fmla="*/ 86222 w 785975"/>
                    <a:gd name="connsiteY6" fmla="*/ 14324 h 314832"/>
                    <a:gd name="connsiteX0" fmla="*/ 426120 w 786160"/>
                    <a:gd name="connsiteY0" fmla="*/ 38636 h 314832"/>
                    <a:gd name="connsiteX1" fmla="*/ 786160 w 786160"/>
                    <a:gd name="connsiteY1" fmla="*/ 314832 h 314832"/>
                    <a:gd name="connsiteX2" fmla="*/ 426120 w 786160"/>
                    <a:gd name="connsiteY2" fmla="*/ 314832 h 314832"/>
                    <a:gd name="connsiteX3" fmla="*/ 426120 w 786160"/>
                    <a:gd name="connsiteY3" fmla="*/ 38636 h 314832"/>
                    <a:gd name="connsiteX0" fmla="*/ 537737 w 786160"/>
                    <a:gd name="connsiteY0" fmla="*/ 0 h 314832"/>
                    <a:gd name="connsiteX1" fmla="*/ 616715 w 786160"/>
                    <a:gd name="connsiteY1" fmla="*/ 182012 h 314832"/>
                    <a:gd name="connsiteX2" fmla="*/ 466463 w 786160"/>
                    <a:gd name="connsiteY2" fmla="*/ 151961 h 314832"/>
                    <a:gd name="connsiteX3" fmla="*/ 286159 w 786160"/>
                    <a:gd name="connsiteY3" fmla="*/ 276457 h 314832"/>
                    <a:gd name="connsiteX4" fmla="*/ 221764 w 786160"/>
                    <a:gd name="connsiteY4" fmla="*/ 147668 h 314832"/>
                    <a:gd name="connsiteX5" fmla="*/ 2823 w 786160"/>
                    <a:gd name="connsiteY5" fmla="*/ 237820 h 314832"/>
                    <a:gd name="connsiteX6" fmla="*/ 86407 w 786160"/>
                    <a:gd name="connsiteY6" fmla="*/ 14324 h 314832"/>
                    <a:gd name="connsiteX0" fmla="*/ 425844 w 785884"/>
                    <a:gd name="connsiteY0" fmla="*/ 45777 h 321973"/>
                    <a:gd name="connsiteX1" fmla="*/ 785884 w 785884"/>
                    <a:gd name="connsiteY1" fmla="*/ 321973 h 321973"/>
                    <a:gd name="connsiteX2" fmla="*/ 425844 w 785884"/>
                    <a:gd name="connsiteY2" fmla="*/ 321973 h 321973"/>
                    <a:gd name="connsiteX3" fmla="*/ 425844 w 785884"/>
                    <a:gd name="connsiteY3" fmla="*/ 45777 h 321973"/>
                    <a:gd name="connsiteX0" fmla="*/ 537461 w 785884"/>
                    <a:gd name="connsiteY0" fmla="*/ 7141 h 321973"/>
                    <a:gd name="connsiteX1" fmla="*/ 616439 w 785884"/>
                    <a:gd name="connsiteY1" fmla="*/ 189153 h 321973"/>
                    <a:gd name="connsiteX2" fmla="*/ 466187 w 785884"/>
                    <a:gd name="connsiteY2" fmla="*/ 159102 h 321973"/>
                    <a:gd name="connsiteX3" fmla="*/ 285883 w 785884"/>
                    <a:gd name="connsiteY3" fmla="*/ 283598 h 321973"/>
                    <a:gd name="connsiteX4" fmla="*/ 221488 w 785884"/>
                    <a:gd name="connsiteY4" fmla="*/ 154809 h 321973"/>
                    <a:gd name="connsiteX5" fmla="*/ 2547 w 785884"/>
                    <a:gd name="connsiteY5" fmla="*/ 244961 h 321973"/>
                    <a:gd name="connsiteX6" fmla="*/ 99010 w 785884"/>
                    <a:gd name="connsiteY6" fmla="*/ 0 h 321973"/>
                    <a:gd name="connsiteX0" fmla="*/ 425557 w 785597"/>
                    <a:gd name="connsiteY0" fmla="*/ 45777 h 321973"/>
                    <a:gd name="connsiteX1" fmla="*/ 785597 w 785597"/>
                    <a:gd name="connsiteY1" fmla="*/ 321973 h 321973"/>
                    <a:gd name="connsiteX2" fmla="*/ 425557 w 785597"/>
                    <a:gd name="connsiteY2" fmla="*/ 321973 h 321973"/>
                    <a:gd name="connsiteX3" fmla="*/ 425557 w 785597"/>
                    <a:gd name="connsiteY3" fmla="*/ 45777 h 321973"/>
                    <a:gd name="connsiteX0" fmla="*/ 537174 w 785597"/>
                    <a:gd name="connsiteY0" fmla="*/ 7141 h 321973"/>
                    <a:gd name="connsiteX1" fmla="*/ 616152 w 785597"/>
                    <a:gd name="connsiteY1" fmla="*/ 189153 h 321973"/>
                    <a:gd name="connsiteX2" fmla="*/ 465900 w 785597"/>
                    <a:gd name="connsiteY2" fmla="*/ 159102 h 321973"/>
                    <a:gd name="connsiteX3" fmla="*/ 285596 w 785597"/>
                    <a:gd name="connsiteY3" fmla="*/ 283598 h 321973"/>
                    <a:gd name="connsiteX4" fmla="*/ 221201 w 785597"/>
                    <a:gd name="connsiteY4" fmla="*/ 154809 h 321973"/>
                    <a:gd name="connsiteX5" fmla="*/ 2260 w 785597"/>
                    <a:gd name="connsiteY5" fmla="*/ 244961 h 321973"/>
                    <a:gd name="connsiteX6" fmla="*/ 98723 w 785597"/>
                    <a:gd name="connsiteY6" fmla="*/ 0 h 321973"/>
                    <a:gd name="connsiteX0" fmla="*/ 425557 w 785597"/>
                    <a:gd name="connsiteY0" fmla="*/ 45777 h 321973"/>
                    <a:gd name="connsiteX1" fmla="*/ 785597 w 785597"/>
                    <a:gd name="connsiteY1" fmla="*/ 321973 h 321973"/>
                    <a:gd name="connsiteX2" fmla="*/ 425557 w 785597"/>
                    <a:gd name="connsiteY2" fmla="*/ 321973 h 321973"/>
                    <a:gd name="connsiteX3" fmla="*/ 425557 w 785597"/>
                    <a:gd name="connsiteY3" fmla="*/ 45777 h 321973"/>
                    <a:gd name="connsiteX0" fmla="*/ 537174 w 785597"/>
                    <a:gd name="connsiteY0" fmla="*/ 7141 h 321973"/>
                    <a:gd name="connsiteX1" fmla="*/ 616152 w 785597"/>
                    <a:gd name="connsiteY1" fmla="*/ 189153 h 321973"/>
                    <a:gd name="connsiteX2" fmla="*/ 465900 w 785597"/>
                    <a:gd name="connsiteY2" fmla="*/ 159102 h 321973"/>
                    <a:gd name="connsiteX3" fmla="*/ 285596 w 785597"/>
                    <a:gd name="connsiteY3" fmla="*/ 283598 h 321973"/>
                    <a:gd name="connsiteX4" fmla="*/ 229787 w 785597"/>
                    <a:gd name="connsiteY4" fmla="*/ 206325 h 321973"/>
                    <a:gd name="connsiteX5" fmla="*/ 2260 w 785597"/>
                    <a:gd name="connsiteY5" fmla="*/ 244961 h 321973"/>
                    <a:gd name="connsiteX6" fmla="*/ 98723 w 785597"/>
                    <a:gd name="connsiteY6" fmla="*/ 0 h 321973"/>
                    <a:gd name="connsiteX0" fmla="*/ 425557 w 785597"/>
                    <a:gd name="connsiteY0" fmla="*/ 45777 h 321973"/>
                    <a:gd name="connsiteX1" fmla="*/ 785597 w 785597"/>
                    <a:gd name="connsiteY1" fmla="*/ 321973 h 321973"/>
                    <a:gd name="connsiteX2" fmla="*/ 425557 w 785597"/>
                    <a:gd name="connsiteY2" fmla="*/ 321973 h 321973"/>
                    <a:gd name="connsiteX3" fmla="*/ 425557 w 785597"/>
                    <a:gd name="connsiteY3" fmla="*/ 45777 h 321973"/>
                    <a:gd name="connsiteX0" fmla="*/ 537174 w 785597"/>
                    <a:gd name="connsiteY0" fmla="*/ 7141 h 321973"/>
                    <a:gd name="connsiteX1" fmla="*/ 616152 w 785597"/>
                    <a:gd name="connsiteY1" fmla="*/ 189153 h 321973"/>
                    <a:gd name="connsiteX2" fmla="*/ 465900 w 785597"/>
                    <a:gd name="connsiteY2" fmla="*/ 159102 h 321973"/>
                    <a:gd name="connsiteX3" fmla="*/ 285596 w 785597"/>
                    <a:gd name="connsiteY3" fmla="*/ 283598 h 321973"/>
                    <a:gd name="connsiteX4" fmla="*/ 229787 w 785597"/>
                    <a:gd name="connsiteY4" fmla="*/ 206325 h 321973"/>
                    <a:gd name="connsiteX5" fmla="*/ 2260 w 785597"/>
                    <a:gd name="connsiteY5" fmla="*/ 244961 h 321973"/>
                    <a:gd name="connsiteX6" fmla="*/ 98723 w 785597"/>
                    <a:gd name="connsiteY6" fmla="*/ 0 h 321973"/>
                    <a:gd name="connsiteX0" fmla="*/ 425557 w 785597"/>
                    <a:gd name="connsiteY0" fmla="*/ 38636 h 314832"/>
                    <a:gd name="connsiteX1" fmla="*/ 785597 w 785597"/>
                    <a:gd name="connsiteY1" fmla="*/ 314832 h 314832"/>
                    <a:gd name="connsiteX2" fmla="*/ 425557 w 785597"/>
                    <a:gd name="connsiteY2" fmla="*/ 314832 h 314832"/>
                    <a:gd name="connsiteX3" fmla="*/ 425557 w 785597"/>
                    <a:gd name="connsiteY3" fmla="*/ 38636 h 314832"/>
                    <a:gd name="connsiteX0" fmla="*/ 537174 w 785597"/>
                    <a:gd name="connsiteY0" fmla="*/ 0 h 314832"/>
                    <a:gd name="connsiteX1" fmla="*/ 616152 w 785597"/>
                    <a:gd name="connsiteY1" fmla="*/ 182012 h 314832"/>
                    <a:gd name="connsiteX2" fmla="*/ 465900 w 785597"/>
                    <a:gd name="connsiteY2" fmla="*/ 151961 h 314832"/>
                    <a:gd name="connsiteX3" fmla="*/ 285596 w 785597"/>
                    <a:gd name="connsiteY3" fmla="*/ 276457 h 314832"/>
                    <a:gd name="connsiteX4" fmla="*/ 229787 w 785597"/>
                    <a:gd name="connsiteY4" fmla="*/ 199184 h 314832"/>
                    <a:gd name="connsiteX5" fmla="*/ 2260 w 785597"/>
                    <a:gd name="connsiteY5" fmla="*/ 237820 h 314832"/>
                    <a:gd name="connsiteX6" fmla="*/ 98723 w 785597"/>
                    <a:gd name="connsiteY6" fmla="*/ 10031 h 314832"/>
                    <a:gd name="connsiteX0" fmla="*/ 424938 w 784978"/>
                    <a:gd name="connsiteY0" fmla="*/ 196030 h 472226"/>
                    <a:gd name="connsiteX1" fmla="*/ 784978 w 784978"/>
                    <a:gd name="connsiteY1" fmla="*/ 472226 h 472226"/>
                    <a:gd name="connsiteX2" fmla="*/ 424938 w 784978"/>
                    <a:gd name="connsiteY2" fmla="*/ 472226 h 472226"/>
                    <a:gd name="connsiteX3" fmla="*/ 424938 w 784978"/>
                    <a:gd name="connsiteY3" fmla="*/ 196030 h 472226"/>
                    <a:gd name="connsiteX0" fmla="*/ 536555 w 784978"/>
                    <a:gd name="connsiteY0" fmla="*/ 157394 h 472226"/>
                    <a:gd name="connsiteX1" fmla="*/ 615533 w 784978"/>
                    <a:gd name="connsiteY1" fmla="*/ 339406 h 472226"/>
                    <a:gd name="connsiteX2" fmla="*/ 465281 w 784978"/>
                    <a:gd name="connsiteY2" fmla="*/ 309355 h 472226"/>
                    <a:gd name="connsiteX3" fmla="*/ 284977 w 784978"/>
                    <a:gd name="connsiteY3" fmla="*/ 433851 h 472226"/>
                    <a:gd name="connsiteX4" fmla="*/ 229168 w 784978"/>
                    <a:gd name="connsiteY4" fmla="*/ 356578 h 472226"/>
                    <a:gd name="connsiteX5" fmla="*/ 1641 w 784978"/>
                    <a:gd name="connsiteY5" fmla="*/ 395214 h 472226"/>
                    <a:gd name="connsiteX6" fmla="*/ 153913 w 784978"/>
                    <a:gd name="connsiteY6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26932 w 675355"/>
                    <a:gd name="connsiteY0" fmla="*/ 157394 h 472226"/>
                    <a:gd name="connsiteX1" fmla="*/ 505910 w 675355"/>
                    <a:gd name="connsiteY1" fmla="*/ 339406 h 472226"/>
                    <a:gd name="connsiteX2" fmla="*/ 355658 w 675355"/>
                    <a:gd name="connsiteY2" fmla="*/ 309355 h 472226"/>
                    <a:gd name="connsiteX3" fmla="*/ 175354 w 675355"/>
                    <a:gd name="connsiteY3" fmla="*/ 433851 h 472226"/>
                    <a:gd name="connsiteX4" fmla="*/ 119545 w 675355"/>
                    <a:gd name="connsiteY4" fmla="*/ 356578 h 472226"/>
                    <a:gd name="connsiteX5" fmla="*/ 3635 w 675355"/>
                    <a:gd name="connsiteY5" fmla="*/ 120465 h 472226"/>
                    <a:gd name="connsiteX6" fmla="*/ 44290 w 675355"/>
                    <a:gd name="connsiteY6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26932 w 675355"/>
                    <a:gd name="connsiteY0" fmla="*/ 157394 h 472226"/>
                    <a:gd name="connsiteX1" fmla="*/ 505910 w 675355"/>
                    <a:gd name="connsiteY1" fmla="*/ 339406 h 472226"/>
                    <a:gd name="connsiteX2" fmla="*/ 355658 w 675355"/>
                    <a:gd name="connsiteY2" fmla="*/ 309355 h 472226"/>
                    <a:gd name="connsiteX3" fmla="*/ 175354 w 675355"/>
                    <a:gd name="connsiteY3" fmla="*/ 433851 h 472226"/>
                    <a:gd name="connsiteX4" fmla="*/ 63736 w 675355"/>
                    <a:gd name="connsiteY4" fmla="*/ 365164 h 472226"/>
                    <a:gd name="connsiteX5" fmla="*/ 3635 w 675355"/>
                    <a:gd name="connsiteY5" fmla="*/ 120465 h 472226"/>
                    <a:gd name="connsiteX6" fmla="*/ 44290 w 675355"/>
                    <a:gd name="connsiteY6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26932 w 675355"/>
                    <a:gd name="connsiteY0" fmla="*/ 157394 h 472226"/>
                    <a:gd name="connsiteX1" fmla="*/ 505910 w 675355"/>
                    <a:gd name="connsiteY1" fmla="*/ 339406 h 472226"/>
                    <a:gd name="connsiteX2" fmla="*/ 355658 w 675355"/>
                    <a:gd name="connsiteY2" fmla="*/ 309355 h 472226"/>
                    <a:gd name="connsiteX3" fmla="*/ 175354 w 675355"/>
                    <a:gd name="connsiteY3" fmla="*/ 433851 h 472226"/>
                    <a:gd name="connsiteX4" fmla="*/ 3635 w 675355"/>
                    <a:gd name="connsiteY4" fmla="*/ 120465 h 472226"/>
                    <a:gd name="connsiteX5" fmla="*/ 44290 w 675355"/>
                    <a:gd name="connsiteY5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26932 w 675355"/>
                    <a:gd name="connsiteY0" fmla="*/ 157394 h 472226"/>
                    <a:gd name="connsiteX1" fmla="*/ 505910 w 675355"/>
                    <a:gd name="connsiteY1" fmla="*/ 339406 h 472226"/>
                    <a:gd name="connsiteX2" fmla="*/ 355658 w 675355"/>
                    <a:gd name="connsiteY2" fmla="*/ 309355 h 472226"/>
                    <a:gd name="connsiteX3" fmla="*/ 3635 w 675355"/>
                    <a:gd name="connsiteY3" fmla="*/ 120465 h 472226"/>
                    <a:gd name="connsiteX4" fmla="*/ 44290 w 675355"/>
                    <a:gd name="connsiteY4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26932 w 675355"/>
                    <a:gd name="connsiteY0" fmla="*/ 157394 h 472226"/>
                    <a:gd name="connsiteX1" fmla="*/ 505910 w 675355"/>
                    <a:gd name="connsiteY1" fmla="*/ 339406 h 472226"/>
                    <a:gd name="connsiteX2" fmla="*/ 3635 w 675355"/>
                    <a:gd name="connsiteY2" fmla="*/ 120465 h 472226"/>
                    <a:gd name="connsiteX3" fmla="*/ 44290 w 675355"/>
                    <a:gd name="connsiteY3" fmla="*/ 0 h 472226"/>
                    <a:gd name="connsiteX0" fmla="*/ 327573 w 687613"/>
                    <a:gd name="connsiteY0" fmla="*/ 196030 h 472226"/>
                    <a:gd name="connsiteX1" fmla="*/ 687613 w 687613"/>
                    <a:gd name="connsiteY1" fmla="*/ 472226 h 472226"/>
                    <a:gd name="connsiteX2" fmla="*/ 327573 w 687613"/>
                    <a:gd name="connsiteY2" fmla="*/ 472226 h 472226"/>
                    <a:gd name="connsiteX3" fmla="*/ 327573 w 687613"/>
                    <a:gd name="connsiteY3" fmla="*/ 196030 h 472226"/>
                    <a:gd name="connsiteX0" fmla="*/ 439190 w 687613"/>
                    <a:gd name="connsiteY0" fmla="*/ 157394 h 472226"/>
                    <a:gd name="connsiteX1" fmla="*/ 20185 w 687613"/>
                    <a:gd name="connsiteY1" fmla="*/ 197739 h 472226"/>
                    <a:gd name="connsiteX2" fmla="*/ 15893 w 687613"/>
                    <a:gd name="connsiteY2" fmla="*/ 120465 h 472226"/>
                    <a:gd name="connsiteX3" fmla="*/ 56548 w 687613"/>
                    <a:gd name="connsiteY3" fmla="*/ 0 h 472226"/>
                    <a:gd name="connsiteX0" fmla="*/ 327573 w 687613"/>
                    <a:gd name="connsiteY0" fmla="*/ 196030 h 472226"/>
                    <a:gd name="connsiteX1" fmla="*/ 687613 w 687613"/>
                    <a:gd name="connsiteY1" fmla="*/ 472226 h 472226"/>
                    <a:gd name="connsiteX2" fmla="*/ 327573 w 687613"/>
                    <a:gd name="connsiteY2" fmla="*/ 472226 h 472226"/>
                    <a:gd name="connsiteX3" fmla="*/ 327573 w 687613"/>
                    <a:gd name="connsiteY3" fmla="*/ 196030 h 472226"/>
                    <a:gd name="connsiteX0" fmla="*/ 44238 w 687613"/>
                    <a:gd name="connsiteY0" fmla="*/ 299062 h 472226"/>
                    <a:gd name="connsiteX1" fmla="*/ 20185 w 687613"/>
                    <a:gd name="connsiteY1" fmla="*/ 197739 h 472226"/>
                    <a:gd name="connsiteX2" fmla="*/ 15893 w 687613"/>
                    <a:gd name="connsiteY2" fmla="*/ 120465 h 472226"/>
                    <a:gd name="connsiteX3" fmla="*/ 56548 w 687613"/>
                    <a:gd name="connsiteY3" fmla="*/ 0 h 472226"/>
                    <a:gd name="connsiteX0" fmla="*/ 327573 w 687613"/>
                    <a:gd name="connsiteY0" fmla="*/ 196030 h 472226"/>
                    <a:gd name="connsiteX1" fmla="*/ 687613 w 687613"/>
                    <a:gd name="connsiteY1" fmla="*/ 472226 h 472226"/>
                    <a:gd name="connsiteX2" fmla="*/ 327573 w 687613"/>
                    <a:gd name="connsiteY2" fmla="*/ 472226 h 472226"/>
                    <a:gd name="connsiteX3" fmla="*/ 327573 w 687613"/>
                    <a:gd name="connsiteY3" fmla="*/ 196030 h 472226"/>
                    <a:gd name="connsiteX0" fmla="*/ 44238 w 687613"/>
                    <a:gd name="connsiteY0" fmla="*/ 299062 h 472226"/>
                    <a:gd name="connsiteX1" fmla="*/ 20185 w 687613"/>
                    <a:gd name="connsiteY1" fmla="*/ 197739 h 472226"/>
                    <a:gd name="connsiteX2" fmla="*/ 15893 w 687613"/>
                    <a:gd name="connsiteY2" fmla="*/ 120465 h 472226"/>
                    <a:gd name="connsiteX3" fmla="*/ 56548 w 687613"/>
                    <a:gd name="connsiteY3" fmla="*/ 0 h 472226"/>
                    <a:gd name="connsiteX0" fmla="*/ 327573 w 687613"/>
                    <a:gd name="connsiteY0" fmla="*/ 196030 h 472226"/>
                    <a:gd name="connsiteX1" fmla="*/ 687613 w 687613"/>
                    <a:gd name="connsiteY1" fmla="*/ 472226 h 472226"/>
                    <a:gd name="connsiteX2" fmla="*/ 327573 w 687613"/>
                    <a:gd name="connsiteY2" fmla="*/ 472226 h 472226"/>
                    <a:gd name="connsiteX3" fmla="*/ 327573 w 687613"/>
                    <a:gd name="connsiteY3" fmla="*/ 196030 h 472226"/>
                    <a:gd name="connsiteX0" fmla="*/ 57116 w 687613"/>
                    <a:gd name="connsiteY0" fmla="*/ 269011 h 472226"/>
                    <a:gd name="connsiteX1" fmla="*/ 20185 w 687613"/>
                    <a:gd name="connsiteY1" fmla="*/ 197739 h 472226"/>
                    <a:gd name="connsiteX2" fmla="*/ 15893 w 687613"/>
                    <a:gd name="connsiteY2" fmla="*/ 120465 h 472226"/>
                    <a:gd name="connsiteX3" fmla="*/ 56548 w 687613"/>
                    <a:gd name="connsiteY3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4858 w 675355"/>
                    <a:gd name="connsiteY0" fmla="*/ 269011 h 472226"/>
                    <a:gd name="connsiteX1" fmla="*/ 55149 w 675355"/>
                    <a:gd name="connsiteY1" fmla="*/ 193446 h 472226"/>
                    <a:gd name="connsiteX2" fmla="*/ 3635 w 675355"/>
                    <a:gd name="connsiteY2" fmla="*/ 120465 h 472226"/>
                    <a:gd name="connsiteX3" fmla="*/ 44290 w 675355"/>
                    <a:gd name="connsiteY3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4858 w 675355"/>
                    <a:gd name="connsiteY0" fmla="*/ 269011 h 472226"/>
                    <a:gd name="connsiteX1" fmla="*/ 55149 w 675355"/>
                    <a:gd name="connsiteY1" fmla="*/ 193446 h 472226"/>
                    <a:gd name="connsiteX2" fmla="*/ 3635 w 675355"/>
                    <a:gd name="connsiteY2" fmla="*/ 120465 h 472226"/>
                    <a:gd name="connsiteX3" fmla="*/ 44290 w 675355"/>
                    <a:gd name="connsiteY3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4858 w 675355"/>
                    <a:gd name="connsiteY0" fmla="*/ 269011 h 472226"/>
                    <a:gd name="connsiteX1" fmla="*/ 3635 w 675355"/>
                    <a:gd name="connsiteY1" fmla="*/ 120465 h 472226"/>
                    <a:gd name="connsiteX2" fmla="*/ 44290 w 675355"/>
                    <a:gd name="connsiteY2" fmla="*/ 0 h 472226"/>
                    <a:gd name="connsiteX0" fmla="*/ 311680 w 671720"/>
                    <a:gd name="connsiteY0" fmla="*/ 196030 h 472226"/>
                    <a:gd name="connsiteX1" fmla="*/ 671720 w 671720"/>
                    <a:gd name="connsiteY1" fmla="*/ 472226 h 472226"/>
                    <a:gd name="connsiteX2" fmla="*/ 311680 w 671720"/>
                    <a:gd name="connsiteY2" fmla="*/ 472226 h 472226"/>
                    <a:gd name="connsiteX3" fmla="*/ 311680 w 671720"/>
                    <a:gd name="connsiteY3" fmla="*/ 196030 h 472226"/>
                    <a:gd name="connsiteX0" fmla="*/ 41223 w 671720"/>
                    <a:gd name="connsiteY0" fmla="*/ 269011 h 472226"/>
                    <a:gd name="connsiteX1" fmla="*/ 0 w 671720"/>
                    <a:gd name="connsiteY1" fmla="*/ 120465 h 472226"/>
                    <a:gd name="connsiteX2" fmla="*/ 40655 w 671720"/>
                    <a:gd name="connsiteY2" fmla="*/ 0 h 472226"/>
                    <a:gd name="connsiteX0" fmla="*/ 315224 w 675264"/>
                    <a:gd name="connsiteY0" fmla="*/ 196030 h 472226"/>
                    <a:gd name="connsiteX1" fmla="*/ 675264 w 675264"/>
                    <a:gd name="connsiteY1" fmla="*/ 472226 h 472226"/>
                    <a:gd name="connsiteX2" fmla="*/ 315224 w 675264"/>
                    <a:gd name="connsiteY2" fmla="*/ 472226 h 472226"/>
                    <a:gd name="connsiteX3" fmla="*/ 315224 w 675264"/>
                    <a:gd name="connsiteY3" fmla="*/ 196030 h 472226"/>
                    <a:gd name="connsiteX0" fmla="*/ 44767 w 675264"/>
                    <a:gd name="connsiteY0" fmla="*/ 269011 h 472226"/>
                    <a:gd name="connsiteX1" fmla="*/ 3544 w 675264"/>
                    <a:gd name="connsiteY1" fmla="*/ 120465 h 472226"/>
                    <a:gd name="connsiteX2" fmla="*/ 44199 w 675264"/>
                    <a:gd name="connsiteY2" fmla="*/ 0 h 472226"/>
                    <a:gd name="connsiteX0" fmla="*/ 315224 w 675264"/>
                    <a:gd name="connsiteY0" fmla="*/ 196030 h 472226"/>
                    <a:gd name="connsiteX1" fmla="*/ 675264 w 675264"/>
                    <a:gd name="connsiteY1" fmla="*/ 472226 h 472226"/>
                    <a:gd name="connsiteX2" fmla="*/ 315224 w 675264"/>
                    <a:gd name="connsiteY2" fmla="*/ 472226 h 472226"/>
                    <a:gd name="connsiteX3" fmla="*/ 315224 w 675264"/>
                    <a:gd name="connsiteY3" fmla="*/ 196030 h 472226"/>
                    <a:gd name="connsiteX0" fmla="*/ 44767 w 675264"/>
                    <a:gd name="connsiteY0" fmla="*/ 269011 h 472226"/>
                    <a:gd name="connsiteX1" fmla="*/ 3544 w 675264"/>
                    <a:gd name="connsiteY1" fmla="*/ 120465 h 472226"/>
                    <a:gd name="connsiteX2" fmla="*/ 44199 w 675264"/>
                    <a:gd name="connsiteY2" fmla="*/ 0 h 472226"/>
                    <a:gd name="connsiteX0" fmla="*/ 274323 w 634363"/>
                    <a:gd name="connsiteY0" fmla="*/ 196030 h 472226"/>
                    <a:gd name="connsiteX1" fmla="*/ 634363 w 634363"/>
                    <a:gd name="connsiteY1" fmla="*/ 472226 h 472226"/>
                    <a:gd name="connsiteX2" fmla="*/ 274323 w 634363"/>
                    <a:gd name="connsiteY2" fmla="*/ 472226 h 472226"/>
                    <a:gd name="connsiteX3" fmla="*/ 274323 w 634363"/>
                    <a:gd name="connsiteY3" fmla="*/ 196030 h 472226"/>
                    <a:gd name="connsiteX0" fmla="*/ 3866 w 634363"/>
                    <a:gd name="connsiteY0" fmla="*/ 269011 h 472226"/>
                    <a:gd name="connsiteX1" fmla="*/ 18451 w 634363"/>
                    <a:gd name="connsiteY1" fmla="*/ 150515 h 472226"/>
                    <a:gd name="connsiteX2" fmla="*/ 3298 w 634363"/>
                    <a:gd name="connsiteY2" fmla="*/ 0 h 472226"/>
                    <a:gd name="connsiteX0" fmla="*/ 297657 w 657697"/>
                    <a:gd name="connsiteY0" fmla="*/ 196030 h 472226"/>
                    <a:gd name="connsiteX1" fmla="*/ 657697 w 657697"/>
                    <a:gd name="connsiteY1" fmla="*/ 472226 h 472226"/>
                    <a:gd name="connsiteX2" fmla="*/ 297657 w 657697"/>
                    <a:gd name="connsiteY2" fmla="*/ 472226 h 472226"/>
                    <a:gd name="connsiteX3" fmla="*/ 297657 w 657697"/>
                    <a:gd name="connsiteY3" fmla="*/ 196030 h 472226"/>
                    <a:gd name="connsiteX0" fmla="*/ 1442 w 657697"/>
                    <a:gd name="connsiteY0" fmla="*/ 230375 h 472226"/>
                    <a:gd name="connsiteX1" fmla="*/ 41785 w 657697"/>
                    <a:gd name="connsiteY1" fmla="*/ 150515 h 472226"/>
                    <a:gd name="connsiteX2" fmla="*/ 26632 w 657697"/>
                    <a:gd name="connsiteY2" fmla="*/ 0 h 472226"/>
                    <a:gd name="connsiteX0" fmla="*/ 274323 w 634363"/>
                    <a:gd name="connsiteY0" fmla="*/ 196030 h 472226"/>
                    <a:gd name="connsiteX1" fmla="*/ 634363 w 634363"/>
                    <a:gd name="connsiteY1" fmla="*/ 472226 h 472226"/>
                    <a:gd name="connsiteX2" fmla="*/ 274323 w 634363"/>
                    <a:gd name="connsiteY2" fmla="*/ 472226 h 472226"/>
                    <a:gd name="connsiteX3" fmla="*/ 274323 w 634363"/>
                    <a:gd name="connsiteY3" fmla="*/ 196030 h 472226"/>
                    <a:gd name="connsiteX0" fmla="*/ 3865 w 634363"/>
                    <a:gd name="connsiteY0" fmla="*/ 281891 h 472226"/>
                    <a:gd name="connsiteX1" fmla="*/ 18451 w 634363"/>
                    <a:gd name="connsiteY1" fmla="*/ 150515 h 472226"/>
                    <a:gd name="connsiteX2" fmla="*/ 3298 w 634363"/>
                    <a:gd name="connsiteY2" fmla="*/ 0 h 472226"/>
                    <a:gd name="connsiteX0" fmla="*/ 287654 w 647694"/>
                    <a:gd name="connsiteY0" fmla="*/ 196030 h 472226"/>
                    <a:gd name="connsiteX1" fmla="*/ 647694 w 647694"/>
                    <a:gd name="connsiteY1" fmla="*/ 472226 h 472226"/>
                    <a:gd name="connsiteX2" fmla="*/ 287654 w 647694"/>
                    <a:gd name="connsiteY2" fmla="*/ 472226 h 472226"/>
                    <a:gd name="connsiteX3" fmla="*/ 287654 w 647694"/>
                    <a:gd name="connsiteY3" fmla="*/ 196030 h 472226"/>
                    <a:gd name="connsiteX0" fmla="*/ 17196 w 647694"/>
                    <a:gd name="connsiteY0" fmla="*/ 281891 h 472226"/>
                    <a:gd name="connsiteX1" fmla="*/ 31782 w 647694"/>
                    <a:gd name="connsiteY1" fmla="*/ 150515 h 472226"/>
                    <a:gd name="connsiteX2" fmla="*/ 16629 w 647694"/>
                    <a:gd name="connsiteY2" fmla="*/ 0 h 472226"/>
                    <a:gd name="connsiteX0" fmla="*/ 287654 w 647694"/>
                    <a:gd name="connsiteY0" fmla="*/ 196030 h 472226"/>
                    <a:gd name="connsiteX1" fmla="*/ 647694 w 647694"/>
                    <a:gd name="connsiteY1" fmla="*/ 472226 h 472226"/>
                    <a:gd name="connsiteX2" fmla="*/ 287654 w 647694"/>
                    <a:gd name="connsiteY2" fmla="*/ 472226 h 472226"/>
                    <a:gd name="connsiteX3" fmla="*/ 287654 w 647694"/>
                    <a:gd name="connsiteY3" fmla="*/ 196030 h 472226"/>
                    <a:gd name="connsiteX0" fmla="*/ 17196 w 647694"/>
                    <a:gd name="connsiteY0" fmla="*/ 281891 h 472226"/>
                    <a:gd name="connsiteX1" fmla="*/ 31782 w 647694"/>
                    <a:gd name="connsiteY1" fmla="*/ 150515 h 472226"/>
                    <a:gd name="connsiteX2" fmla="*/ 16629 w 647694"/>
                    <a:gd name="connsiteY2" fmla="*/ 0 h 472226"/>
                    <a:gd name="connsiteX0" fmla="*/ 287654 w 647694"/>
                    <a:gd name="connsiteY0" fmla="*/ 247546 h 523742"/>
                    <a:gd name="connsiteX1" fmla="*/ 647694 w 647694"/>
                    <a:gd name="connsiteY1" fmla="*/ 523742 h 523742"/>
                    <a:gd name="connsiteX2" fmla="*/ 287654 w 647694"/>
                    <a:gd name="connsiteY2" fmla="*/ 523742 h 523742"/>
                    <a:gd name="connsiteX3" fmla="*/ 287654 w 647694"/>
                    <a:gd name="connsiteY3" fmla="*/ 247546 h 523742"/>
                    <a:gd name="connsiteX0" fmla="*/ 17196 w 647694"/>
                    <a:gd name="connsiteY0" fmla="*/ 333407 h 523742"/>
                    <a:gd name="connsiteX1" fmla="*/ 31782 w 647694"/>
                    <a:gd name="connsiteY1" fmla="*/ 202031 h 523742"/>
                    <a:gd name="connsiteX2" fmla="*/ 8043 w 647694"/>
                    <a:gd name="connsiteY2" fmla="*/ 0 h 523742"/>
                    <a:gd name="connsiteX0" fmla="*/ 279612 w 639652"/>
                    <a:gd name="connsiteY0" fmla="*/ 247546 h 523742"/>
                    <a:gd name="connsiteX1" fmla="*/ 639652 w 639652"/>
                    <a:gd name="connsiteY1" fmla="*/ 523742 h 523742"/>
                    <a:gd name="connsiteX2" fmla="*/ 279612 w 639652"/>
                    <a:gd name="connsiteY2" fmla="*/ 523742 h 523742"/>
                    <a:gd name="connsiteX3" fmla="*/ 279612 w 639652"/>
                    <a:gd name="connsiteY3" fmla="*/ 247546 h 523742"/>
                    <a:gd name="connsiteX0" fmla="*/ 9154 w 639652"/>
                    <a:gd name="connsiteY0" fmla="*/ 333407 h 523742"/>
                    <a:gd name="connsiteX1" fmla="*/ 83841 w 639652"/>
                    <a:gd name="connsiteY1" fmla="*/ 146223 h 523742"/>
                    <a:gd name="connsiteX2" fmla="*/ 1 w 639652"/>
                    <a:gd name="connsiteY2" fmla="*/ 0 h 523742"/>
                    <a:gd name="connsiteX0" fmla="*/ 279612 w 639652"/>
                    <a:gd name="connsiteY0" fmla="*/ 247546 h 523742"/>
                    <a:gd name="connsiteX1" fmla="*/ 639652 w 639652"/>
                    <a:gd name="connsiteY1" fmla="*/ 523742 h 523742"/>
                    <a:gd name="connsiteX2" fmla="*/ 279612 w 639652"/>
                    <a:gd name="connsiteY2" fmla="*/ 523742 h 523742"/>
                    <a:gd name="connsiteX3" fmla="*/ 279612 w 639652"/>
                    <a:gd name="connsiteY3" fmla="*/ 247546 h 523742"/>
                    <a:gd name="connsiteX0" fmla="*/ 43498 w 639652"/>
                    <a:gd name="connsiteY0" fmla="*/ 299063 h 523742"/>
                    <a:gd name="connsiteX1" fmla="*/ 83841 w 639652"/>
                    <a:gd name="connsiteY1" fmla="*/ 146223 h 523742"/>
                    <a:gd name="connsiteX2" fmla="*/ 1 w 639652"/>
                    <a:gd name="connsiteY2" fmla="*/ 0 h 523742"/>
                    <a:gd name="connsiteX0" fmla="*/ 279612 w 639652"/>
                    <a:gd name="connsiteY0" fmla="*/ 247546 h 523742"/>
                    <a:gd name="connsiteX1" fmla="*/ 639652 w 639652"/>
                    <a:gd name="connsiteY1" fmla="*/ 523742 h 523742"/>
                    <a:gd name="connsiteX2" fmla="*/ 279612 w 639652"/>
                    <a:gd name="connsiteY2" fmla="*/ 523742 h 523742"/>
                    <a:gd name="connsiteX3" fmla="*/ 279612 w 639652"/>
                    <a:gd name="connsiteY3" fmla="*/ 247546 h 523742"/>
                    <a:gd name="connsiteX0" fmla="*/ 43498 w 639652"/>
                    <a:gd name="connsiteY0" fmla="*/ 299063 h 523742"/>
                    <a:gd name="connsiteX1" fmla="*/ 83841 w 639652"/>
                    <a:gd name="connsiteY1" fmla="*/ 146223 h 523742"/>
                    <a:gd name="connsiteX2" fmla="*/ 1 w 639652"/>
                    <a:gd name="connsiteY2" fmla="*/ 0 h 523742"/>
                    <a:gd name="connsiteX0" fmla="*/ 279612 w 639652"/>
                    <a:gd name="connsiteY0" fmla="*/ 247546 h 523742"/>
                    <a:gd name="connsiteX1" fmla="*/ 639652 w 639652"/>
                    <a:gd name="connsiteY1" fmla="*/ 523742 h 523742"/>
                    <a:gd name="connsiteX2" fmla="*/ 279612 w 639652"/>
                    <a:gd name="connsiteY2" fmla="*/ 523742 h 523742"/>
                    <a:gd name="connsiteX3" fmla="*/ 279612 w 639652"/>
                    <a:gd name="connsiteY3" fmla="*/ 247546 h 523742"/>
                    <a:gd name="connsiteX0" fmla="*/ 17740 w 639652"/>
                    <a:gd name="connsiteY0" fmla="*/ 299063 h 523742"/>
                    <a:gd name="connsiteX1" fmla="*/ 83841 w 639652"/>
                    <a:gd name="connsiteY1" fmla="*/ 146223 h 523742"/>
                    <a:gd name="connsiteX2" fmla="*/ 1 w 639652"/>
                    <a:gd name="connsiteY2" fmla="*/ 0 h 523742"/>
                    <a:gd name="connsiteX0" fmla="*/ 279612 w 639652"/>
                    <a:gd name="connsiteY0" fmla="*/ 226081 h 502277"/>
                    <a:gd name="connsiteX1" fmla="*/ 639652 w 639652"/>
                    <a:gd name="connsiteY1" fmla="*/ 502277 h 502277"/>
                    <a:gd name="connsiteX2" fmla="*/ 279612 w 639652"/>
                    <a:gd name="connsiteY2" fmla="*/ 502277 h 502277"/>
                    <a:gd name="connsiteX3" fmla="*/ 279612 w 639652"/>
                    <a:gd name="connsiteY3" fmla="*/ 226081 h 502277"/>
                    <a:gd name="connsiteX0" fmla="*/ 17740 w 639652"/>
                    <a:gd name="connsiteY0" fmla="*/ 277598 h 502277"/>
                    <a:gd name="connsiteX1" fmla="*/ 83841 w 639652"/>
                    <a:gd name="connsiteY1" fmla="*/ 124758 h 502277"/>
                    <a:gd name="connsiteX2" fmla="*/ 1 w 639652"/>
                    <a:gd name="connsiteY2" fmla="*/ 0 h 502277"/>
                    <a:gd name="connsiteX0" fmla="*/ 279612 w 639652"/>
                    <a:gd name="connsiteY0" fmla="*/ 226081 h 502277"/>
                    <a:gd name="connsiteX1" fmla="*/ 639652 w 639652"/>
                    <a:gd name="connsiteY1" fmla="*/ 502277 h 502277"/>
                    <a:gd name="connsiteX2" fmla="*/ 279612 w 639652"/>
                    <a:gd name="connsiteY2" fmla="*/ 502277 h 502277"/>
                    <a:gd name="connsiteX3" fmla="*/ 279612 w 639652"/>
                    <a:gd name="connsiteY3" fmla="*/ 226081 h 502277"/>
                    <a:gd name="connsiteX0" fmla="*/ 17740 w 639652"/>
                    <a:gd name="connsiteY0" fmla="*/ 277598 h 502277"/>
                    <a:gd name="connsiteX1" fmla="*/ 75255 w 639652"/>
                    <a:gd name="connsiteY1" fmla="*/ 120465 h 502277"/>
                    <a:gd name="connsiteX2" fmla="*/ 1 w 639652"/>
                    <a:gd name="connsiteY2" fmla="*/ 0 h 502277"/>
                    <a:gd name="connsiteX0" fmla="*/ 279612 w 639652"/>
                    <a:gd name="connsiteY0" fmla="*/ 226081 h 502277"/>
                    <a:gd name="connsiteX1" fmla="*/ 639652 w 639652"/>
                    <a:gd name="connsiteY1" fmla="*/ 502277 h 502277"/>
                    <a:gd name="connsiteX2" fmla="*/ 279612 w 639652"/>
                    <a:gd name="connsiteY2" fmla="*/ 502277 h 502277"/>
                    <a:gd name="connsiteX3" fmla="*/ 279612 w 639652"/>
                    <a:gd name="connsiteY3" fmla="*/ 226081 h 502277"/>
                    <a:gd name="connsiteX0" fmla="*/ 17740 w 639652"/>
                    <a:gd name="connsiteY0" fmla="*/ 277598 h 502277"/>
                    <a:gd name="connsiteX1" fmla="*/ 75255 w 639652"/>
                    <a:gd name="connsiteY1" fmla="*/ 120465 h 502277"/>
                    <a:gd name="connsiteX2" fmla="*/ 1 w 639652"/>
                    <a:gd name="connsiteY2" fmla="*/ 0 h 502277"/>
                    <a:gd name="connsiteX0" fmla="*/ 279612 w 639652"/>
                    <a:gd name="connsiteY0" fmla="*/ 226081 h 502277"/>
                    <a:gd name="connsiteX1" fmla="*/ 639652 w 639652"/>
                    <a:gd name="connsiteY1" fmla="*/ 502277 h 502277"/>
                    <a:gd name="connsiteX2" fmla="*/ 279612 w 639652"/>
                    <a:gd name="connsiteY2" fmla="*/ 502277 h 502277"/>
                    <a:gd name="connsiteX3" fmla="*/ 279612 w 639652"/>
                    <a:gd name="connsiteY3" fmla="*/ 226081 h 502277"/>
                    <a:gd name="connsiteX0" fmla="*/ 17740 w 639652"/>
                    <a:gd name="connsiteY0" fmla="*/ 277598 h 502277"/>
                    <a:gd name="connsiteX1" fmla="*/ 75255 w 639652"/>
                    <a:gd name="connsiteY1" fmla="*/ 120465 h 502277"/>
                    <a:gd name="connsiteX2" fmla="*/ 1 w 639652"/>
                    <a:gd name="connsiteY2" fmla="*/ 0 h 502277"/>
                    <a:gd name="connsiteX0" fmla="*/ 279612 w 639652"/>
                    <a:gd name="connsiteY0" fmla="*/ 226081 h 502277"/>
                    <a:gd name="connsiteX1" fmla="*/ 639652 w 639652"/>
                    <a:gd name="connsiteY1" fmla="*/ 502277 h 502277"/>
                    <a:gd name="connsiteX2" fmla="*/ 279612 w 639652"/>
                    <a:gd name="connsiteY2" fmla="*/ 502277 h 502277"/>
                    <a:gd name="connsiteX3" fmla="*/ 279612 w 639652"/>
                    <a:gd name="connsiteY3" fmla="*/ 226081 h 502277"/>
                    <a:gd name="connsiteX0" fmla="*/ 17740 w 639652"/>
                    <a:gd name="connsiteY0" fmla="*/ 277598 h 502277"/>
                    <a:gd name="connsiteX1" fmla="*/ 75255 w 639652"/>
                    <a:gd name="connsiteY1" fmla="*/ 120465 h 502277"/>
                    <a:gd name="connsiteX2" fmla="*/ 1 w 639652"/>
                    <a:gd name="connsiteY2" fmla="*/ 0 h 502277"/>
                    <a:gd name="connsiteX0" fmla="*/ 279612 w 639652"/>
                    <a:gd name="connsiteY0" fmla="*/ 226081 h 502277"/>
                    <a:gd name="connsiteX1" fmla="*/ 639652 w 639652"/>
                    <a:gd name="connsiteY1" fmla="*/ 502277 h 502277"/>
                    <a:gd name="connsiteX2" fmla="*/ 279612 w 639652"/>
                    <a:gd name="connsiteY2" fmla="*/ 502277 h 502277"/>
                    <a:gd name="connsiteX3" fmla="*/ 279612 w 639652"/>
                    <a:gd name="connsiteY3" fmla="*/ 226081 h 502277"/>
                    <a:gd name="connsiteX0" fmla="*/ 17740 w 639652"/>
                    <a:gd name="connsiteY0" fmla="*/ 277598 h 502277"/>
                    <a:gd name="connsiteX1" fmla="*/ 75255 w 639652"/>
                    <a:gd name="connsiteY1" fmla="*/ 120465 h 502277"/>
                    <a:gd name="connsiteX2" fmla="*/ 1 w 639652"/>
                    <a:gd name="connsiteY2" fmla="*/ 0 h 502277"/>
                    <a:gd name="connsiteX0" fmla="*/ 279612 w 639652"/>
                    <a:gd name="connsiteY0" fmla="*/ 226081 h 502277"/>
                    <a:gd name="connsiteX1" fmla="*/ 639652 w 639652"/>
                    <a:gd name="connsiteY1" fmla="*/ 502277 h 502277"/>
                    <a:gd name="connsiteX2" fmla="*/ 279612 w 639652"/>
                    <a:gd name="connsiteY2" fmla="*/ 502277 h 502277"/>
                    <a:gd name="connsiteX3" fmla="*/ 279612 w 639652"/>
                    <a:gd name="connsiteY3" fmla="*/ 226081 h 502277"/>
                    <a:gd name="connsiteX0" fmla="*/ 9154 w 639652"/>
                    <a:gd name="connsiteY0" fmla="*/ 303356 h 502277"/>
                    <a:gd name="connsiteX1" fmla="*/ 75255 w 639652"/>
                    <a:gd name="connsiteY1" fmla="*/ 120465 h 502277"/>
                    <a:gd name="connsiteX2" fmla="*/ 1 w 639652"/>
                    <a:gd name="connsiteY2" fmla="*/ 0 h 502277"/>
                    <a:gd name="connsiteX0" fmla="*/ 274899 w 634939"/>
                    <a:gd name="connsiteY0" fmla="*/ 221367 h 497563"/>
                    <a:gd name="connsiteX1" fmla="*/ 634939 w 634939"/>
                    <a:gd name="connsiteY1" fmla="*/ 497563 h 497563"/>
                    <a:gd name="connsiteX2" fmla="*/ 274899 w 634939"/>
                    <a:gd name="connsiteY2" fmla="*/ 497563 h 497563"/>
                    <a:gd name="connsiteX3" fmla="*/ 274899 w 634939"/>
                    <a:gd name="connsiteY3" fmla="*/ 221367 h 497563"/>
                    <a:gd name="connsiteX0" fmla="*/ 4441 w 634939"/>
                    <a:gd name="connsiteY0" fmla="*/ 298642 h 497563"/>
                    <a:gd name="connsiteX1" fmla="*/ 70542 w 634939"/>
                    <a:gd name="connsiteY1" fmla="*/ 115751 h 497563"/>
                    <a:gd name="connsiteX2" fmla="*/ 2 w 634939"/>
                    <a:gd name="connsiteY2" fmla="*/ 0 h 497563"/>
                    <a:gd name="connsiteX0" fmla="*/ 274899 w 634939"/>
                    <a:gd name="connsiteY0" fmla="*/ 221367 h 497563"/>
                    <a:gd name="connsiteX1" fmla="*/ 634939 w 634939"/>
                    <a:gd name="connsiteY1" fmla="*/ 497563 h 497563"/>
                    <a:gd name="connsiteX2" fmla="*/ 274899 w 634939"/>
                    <a:gd name="connsiteY2" fmla="*/ 497563 h 497563"/>
                    <a:gd name="connsiteX3" fmla="*/ 274899 w 634939"/>
                    <a:gd name="connsiteY3" fmla="*/ 221367 h 497563"/>
                    <a:gd name="connsiteX0" fmla="*/ 8846 w 634939"/>
                    <a:gd name="connsiteY0" fmla="*/ 364305 h 497563"/>
                    <a:gd name="connsiteX1" fmla="*/ 70542 w 634939"/>
                    <a:gd name="connsiteY1" fmla="*/ 115751 h 497563"/>
                    <a:gd name="connsiteX2" fmla="*/ 2 w 634939"/>
                    <a:gd name="connsiteY2" fmla="*/ 0 h 497563"/>
                    <a:gd name="connsiteX0" fmla="*/ 274899 w 634939"/>
                    <a:gd name="connsiteY0" fmla="*/ 221367 h 497563"/>
                    <a:gd name="connsiteX1" fmla="*/ 634939 w 634939"/>
                    <a:gd name="connsiteY1" fmla="*/ 497563 h 497563"/>
                    <a:gd name="connsiteX2" fmla="*/ 274899 w 634939"/>
                    <a:gd name="connsiteY2" fmla="*/ 497563 h 497563"/>
                    <a:gd name="connsiteX3" fmla="*/ 274899 w 634939"/>
                    <a:gd name="connsiteY3" fmla="*/ 221367 h 497563"/>
                    <a:gd name="connsiteX0" fmla="*/ 35281 w 634939"/>
                    <a:gd name="connsiteY0" fmla="*/ 373059 h 497563"/>
                    <a:gd name="connsiteX1" fmla="*/ 70542 w 634939"/>
                    <a:gd name="connsiteY1" fmla="*/ 115751 h 497563"/>
                    <a:gd name="connsiteX2" fmla="*/ 2 w 634939"/>
                    <a:gd name="connsiteY2" fmla="*/ 0 h 497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4939" h="497563" stroke="0" extrusionOk="0">
                      <a:moveTo>
                        <a:pt x="274899" y="221367"/>
                      </a:moveTo>
                      <a:cubicBezTo>
                        <a:pt x="473744" y="221367"/>
                        <a:pt x="634939" y="345024"/>
                        <a:pt x="634939" y="497563"/>
                      </a:cubicBezTo>
                      <a:lnTo>
                        <a:pt x="274899" y="497563"/>
                      </a:lnTo>
                      <a:lnTo>
                        <a:pt x="274899" y="221367"/>
                      </a:lnTo>
                      <a:close/>
                    </a:path>
                    <a:path w="634939" h="497563" fill="none">
                      <a:moveTo>
                        <a:pt x="35281" y="373059"/>
                      </a:moveTo>
                      <a:cubicBezTo>
                        <a:pt x="69623" y="324941"/>
                        <a:pt x="49172" y="199223"/>
                        <a:pt x="70542" y="115751"/>
                      </a:cubicBezTo>
                      <a:cubicBezTo>
                        <a:pt x="79465" y="57752"/>
                        <a:pt x="-334" y="96636"/>
                        <a:pt x="2" y="0"/>
                      </a:cubicBezTo>
                    </a:path>
                  </a:pathLst>
                </a:custGeom>
                <a:ln w="254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" name="Arc 6"/>
                <p:cNvSpPr/>
                <p:nvPr/>
              </p:nvSpPr>
              <p:spPr>
                <a:xfrm>
                  <a:off x="7022198" y="5850227"/>
                  <a:ext cx="639653" cy="523742"/>
                </a:xfrm>
                <a:custGeom>
                  <a:avLst/>
                  <a:gdLst>
                    <a:gd name="connsiteX0" fmla="*/ 360040 w 720080"/>
                    <a:gd name="connsiteY0" fmla="*/ 0 h 552391"/>
                    <a:gd name="connsiteX1" fmla="*/ 720080 w 720080"/>
                    <a:gd name="connsiteY1" fmla="*/ 276196 h 552391"/>
                    <a:gd name="connsiteX2" fmla="*/ 360040 w 720080"/>
                    <a:gd name="connsiteY2" fmla="*/ 276196 h 552391"/>
                    <a:gd name="connsiteX3" fmla="*/ 360040 w 720080"/>
                    <a:gd name="connsiteY3" fmla="*/ 0 h 552391"/>
                    <a:gd name="connsiteX0" fmla="*/ 360040 w 720080"/>
                    <a:gd name="connsiteY0" fmla="*/ 0 h 552391"/>
                    <a:gd name="connsiteX1" fmla="*/ 720080 w 720080"/>
                    <a:gd name="connsiteY1" fmla="*/ 276196 h 552391"/>
                    <a:gd name="connsiteX0" fmla="*/ 0 w 360040"/>
                    <a:gd name="connsiteY0" fmla="*/ 12879 h 289075"/>
                    <a:gd name="connsiteX1" fmla="*/ 360040 w 360040"/>
                    <a:gd name="connsiteY1" fmla="*/ 289075 h 289075"/>
                    <a:gd name="connsiteX2" fmla="*/ 0 w 360040"/>
                    <a:gd name="connsiteY2" fmla="*/ 289075 h 289075"/>
                    <a:gd name="connsiteX3" fmla="*/ 0 w 360040"/>
                    <a:gd name="connsiteY3" fmla="*/ 12879 h 289075"/>
                    <a:gd name="connsiteX0" fmla="*/ 107324 w 360040"/>
                    <a:gd name="connsiteY0" fmla="*/ 0 h 289075"/>
                    <a:gd name="connsiteX1" fmla="*/ 360040 w 360040"/>
                    <a:gd name="connsiteY1" fmla="*/ 289075 h 289075"/>
                    <a:gd name="connsiteX0" fmla="*/ 13448 w 373488"/>
                    <a:gd name="connsiteY0" fmla="*/ 12879 h 297661"/>
                    <a:gd name="connsiteX1" fmla="*/ 373488 w 373488"/>
                    <a:gd name="connsiteY1" fmla="*/ 289075 h 297661"/>
                    <a:gd name="connsiteX2" fmla="*/ 13448 w 373488"/>
                    <a:gd name="connsiteY2" fmla="*/ 289075 h 297661"/>
                    <a:gd name="connsiteX3" fmla="*/ 13448 w 373488"/>
                    <a:gd name="connsiteY3" fmla="*/ 12879 h 297661"/>
                    <a:gd name="connsiteX0" fmla="*/ 120772 w 373488"/>
                    <a:gd name="connsiteY0" fmla="*/ 0 h 297661"/>
                    <a:gd name="connsiteX1" fmla="*/ 0 w 373488"/>
                    <a:gd name="connsiteY1" fmla="*/ 297661 h 297661"/>
                    <a:gd name="connsiteX0" fmla="*/ 13448 w 373488"/>
                    <a:gd name="connsiteY0" fmla="*/ 12879 h 297661"/>
                    <a:gd name="connsiteX1" fmla="*/ 373488 w 373488"/>
                    <a:gd name="connsiteY1" fmla="*/ 289075 h 297661"/>
                    <a:gd name="connsiteX2" fmla="*/ 13448 w 373488"/>
                    <a:gd name="connsiteY2" fmla="*/ 289075 h 297661"/>
                    <a:gd name="connsiteX3" fmla="*/ 13448 w 373488"/>
                    <a:gd name="connsiteY3" fmla="*/ 12879 h 297661"/>
                    <a:gd name="connsiteX0" fmla="*/ 120772 w 373488"/>
                    <a:gd name="connsiteY0" fmla="*/ 0 h 297661"/>
                    <a:gd name="connsiteX1" fmla="*/ 0 w 373488"/>
                    <a:gd name="connsiteY1" fmla="*/ 297661 h 297661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0 w 373488"/>
                    <a:gd name="connsiteY1" fmla="*/ 323418 h 323418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66669 w 373488"/>
                    <a:gd name="connsiteY1" fmla="*/ 147668 h 323418"/>
                    <a:gd name="connsiteX2" fmla="*/ 0 w 373488"/>
                    <a:gd name="connsiteY2" fmla="*/ 323418 h 323418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204043 w 373488"/>
                    <a:gd name="connsiteY1" fmla="*/ 182012 h 323418"/>
                    <a:gd name="connsiteX2" fmla="*/ 0 w 373488"/>
                    <a:gd name="connsiteY2" fmla="*/ 323418 h 323418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204043 w 373488"/>
                    <a:gd name="connsiteY1" fmla="*/ 182012 h 323418"/>
                    <a:gd name="connsiteX2" fmla="*/ 0 w 373488"/>
                    <a:gd name="connsiteY2" fmla="*/ 323418 h 323418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204043 w 373488"/>
                    <a:gd name="connsiteY1" fmla="*/ 182012 h 323418"/>
                    <a:gd name="connsiteX2" fmla="*/ 0 w 373488"/>
                    <a:gd name="connsiteY2" fmla="*/ 323418 h 323418"/>
                    <a:gd name="connsiteX0" fmla="*/ 13448 w 373488"/>
                    <a:gd name="connsiteY0" fmla="*/ 38636 h 323418"/>
                    <a:gd name="connsiteX1" fmla="*/ 373488 w 373488"/>
                    <a:gd name="connsiteY1" fmla="*/ 314832 h 323418"/>
                    <a:gd name="connsiteX2" fmla="*/ 13448 w 373488"/>
                    <a:gd name="connsiteY2" fmla="*/ 314832 h 323418"/>
                    <a:gd name="connsiteX3" fmla="*/ 13448 w 373488"/>
                    <a:gd name="connsiteY3" fmla="*/ 38636 h 323418"/>
                    <a:gd name="connsiteX0" fmla="*/ 125065 w 373488"/>
                    <a:gd name="connsiteY0" fmla="*/ 0 h 323418"/>
                    <a:gd name="connsiteX1" fmla="*/ 204043 w 373488"/>
                    <a:gd name="connsiteY1" fmla="*/ 182012 h 323418"/>
                    <a:gd name="connsiteX2" fmla="*/ 0 w 373488"/>
                    <a:gd name="connsiteY2" fmla="*/ 323418 h 323418"/>
                    <a:gd name="connsiteX0" fmla="*/ 0 w 360040"/>
                    <a:gd name="connsiteY0" fmla="*/ 38636 h 314832"/>
                    <a:gd name="connsiteX1" fmla="*/ 360040 w 360040"/>
                    <a:gd name="connsiteY1" fmla="*/ 314832 h 314832"/>
                    <a:gd name="connsiteX2" fmla="*/ 0 w 360040"/>
                    <a:gd name="connsiteY2" fmla="*/ 314832 h 314832"/>
                    <a:gd name="connsiteX3" fmla="*/ 0 w 360040"/>
                    <a:gd name="connsiteY3" fmla="*/ 38636 h 314832"/>
                    <a:gd name="connsiteX0" fmla="*/ 111617 w 360040"/>
                    <a:gd name="connsiteY0" fmla="*/ 0 h 314832"/>
                    <a:gd name="connsiteX1" fmla="*/ 190595 w 360040"/>
                    <a:gd name="connsiteY1" fmla="*/ 182012 h 314832"/>
                    <a:gd name="connsiteX2" fmla="*/ 12309 w 360040"/>
                    <a:gd name="connsiteY2" fmla="*/ 263316 h 314832"/>
                    <a:gd name="connsiteX0" fmla="*/ 0 w 360040"/>
                    <a:gd name="connsiteY0" fmla="*/ 38636 h 314832"/>
                    <a:gd name="connsiteX1" fmla="*/ 360040 w 360040"/>
                    <a:gd name="connsiteY1" fmla="*/ 314832 h 314832"/>
                    <a:gd name="connsiteX2" fmla="*/ 0 w 360040"/>
                    <a:gd name="connsiteY2" fmla="*/ 314832 h 314832"/>
                    <a:gd name="connsiteX3" fmla="*/ 0 w 360040"/>
                    <a:gd name="connsiteY3" fmla="*/ 38636 h 314832"/>
                    <a:gd name="connsiteX0" fmla="*/ 111617 w 360040"/>
                    <a:gd name="connsiteY0" fmla="*/ 0 h 314832"/>
                    <a:gd name="connsiteX1" fmla="*/ 190595 w 360040"/>
                    <a:gd name="connsiteY1" fmla="*/ 182012 h 314832"/>
                    <a:gd name="connsiteX2" fmla="*/ 12309 w 360040"/>
                    <a:gd name="connsiteY2" fmla="*/ 26331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0 w 691167"/>
                    <a:gd name="connsiteY2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84349 w 691167"/>
                    <a:gd name="connsiteY2" fmla="*/ 173426 h 314832"/>
                    <a:gd name="connsiteX3" fmla="*/ 0 w 691167"/>
                    <a:gd name="connsiteY3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84349 w 691167"/>
                    <a:gd name="connsiteY2" fmla="*/ 173426 h 314832"/>
                    <a:gd name="connsiteX3" fmla="*/ 182580 w 691167"/>
                    <a:gd name="connsiteY3" fmla="*/ 109032 h 314832"/>
                    <a:gd name="connsiteX4" fmla="*/ 0 w 691167"/>
                    <a:gd name="connsiteY4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84349 w 691167"/>
                    <a:gd name="connsiteY2" fmla="*/ 173426 h 314832"/>
                    <a:gd name="connsiteX3" fmla="*/ 182580 w 691167"/>
                    <a:gd name="connsiteY3" fmla="*/ 109032 h 314832"/>
                    <a:gd name="connsiteX4" fmla="*/ 53791 w 691167"/>
                    <a:gd name="connsiteY4" fmla="*/ 66102 h 314832"/>
                    <a:gd name="connsiteX5" fmla="*/ 0 w 691167"/>
                    <a:gd name="connsiteY5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71470 w 691167"/>
                    <a:gd name="connsiteY2" fmla="*/ 151961 h 314832"/>
                    <a:gd name="connsiteX3" fmla="*/ 182580 w 691167"/>
                    <a:gd name="connsiteY3" fmla="*/ 109032 h 314832"/>
                    <a:gd name="connsiteX4" fmla="*/ 53791 w 691167"/>
                    <a:gd name="connsiteY4" fmla="*/ 66102 h 314832"/>
                    <a:gd name="connsiteX5" fmla="*/ 0 w 691167"/>
                    <a:gd name="connsiteY5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71470 w 691167"/>
                    <a:gd name="connsiteY2" fmla="*/ 151961 h 314832"/>
                    <a:gd name="connsiteX3" fmla="*/ 191166 w 691167"/>
                    <a:gd name="connsiteY3" fmla="*/ 276457 h 314832"/>
                    <a:gd name="connsiteX4" fmla="*/ 53791 w 691167"/>
                    <a:gd name="connsiteY4" fmla="*/ 66102 h 314832"/>
                    <a:gd name="connsiteX5" fmla="*/ 0 w 691167"/>
                    <a:gd name="connsiteY5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71470 w 691167"/>
                    <a:gd name="connsiteY2" fmla="*/ 151961 h 314832"/>
                    <a:gd name="connsiteX3" fmla="*/ 191166 w 691167"/>
                    <a:gd name="connsiteY3" fmla="*/ 276457 h 314832"/>
                    <a:gd name="connsiteX4" fmla="*/ 126771 w 691167"/>
                    <a:gd name="connsiteY4" fmla="*/ 147668 h 314832"/>
                    <a:gd name="connsiteX5" fmla="*/ 0 w 691167"/>
                    <a:gd name="connsiteY5" fmla="*/ 31496 h 314832"/>
                    <a:gd name="connsiteX0" fmla="*/ 331127 w 691167"/>
                    <a:gd name="connsiteY0" fmla="*/ 38636 h 314832"/>
                    <a:gd name="connsiteX1" fmla="*/ 691167 w 691167"/>
                    <a:gd name="connsiteY1" fmla="*/ 314832 h 314832"/>
                    <a:gd name="connsiteX2" fmla="*/ 331127 w 691167"/>
                    <a:gd name="connsiteY2" fmla="*/ 314832 h 314832"/>
                    <a:gd name="connsiteX3" fmla="*/ 331127 w 691167"/>
                    <a:gd name="connsiteY3" fmla="*/ 38636 h 314832"/>
                    <a:gd name="connsiteX0" fmla="*/ 442744 w 691167"/>
                    <a:gd name="connsiteY0" fmla="*/ 0 h 314832"/>
                    <a:gd name="connsiteX1" fmla="*/ 521722 w 691167"/>
                    <a:gd name="connsiteY1" fmla="*/ 182012 h 314832"/>
                    <a:gd name="connsiteX2" fmla="*/ 371470 w 691167"/>
                    <a:gd name="connsiteY2" fmla="*/ 151961 h 314832"/>
                    <a:gd name="connsiteX3" fmla="*/ 191166 w 691167"/>
                    <a:gd name="connsiteY3" fmla="*/ 276457 h 314832"/>
                    <a:gd name="connsiteX4" fmla="*/ 126771 w 691167"/>
                    <a:gd name="connsiteY4" fmla="*/ 147668 h 314832"/>
                    <a:gd name="connsiteX5" fmla="*/ 49498 w 691167"/>
                    <a:gd name="connsiteY5" fmla="*/ 96153 h 314832"/>
                    <a:gd name="connsiteX6" fmla="*/ 0 w 691167"/>
                    <a:gd name="connsiteY6" fmla="*/ 31496 h 314832"/>
                    <a:gd name="connsiteX0" fmla="*/ 425767 w 785807"/>
                    <a:gd name="connsiteY0" fmla="*/ 38636 h 314832"/>
                    <a:gd name="connsiteX1" fmla="*/ 785807 w 785807"/>
                    <a:gd name="connsiteY1" fmla="*/ 314832 h 314832"/>
                    <a:gd name="connsiteX2" fmla="*/ 425767 w 785807"/>
                    <a:gd name="connsiteY2" fmla="*/ 314832 h 314832"/>
                    <a:gd name="connsiteX3" fmla="*/ 425767 w 785807"/>
                    <a:gd name="connsiteY3" fmla="*/ 38636 h 314832"/>
                    <a:gd name="connsiteX0" fmla="*/ 537384 w 785807"/>
                    <a:gd name="connsiteY0" fmla="*/ 0 h 314832"/>
                    <a:gd name="connsiteX1" fmla="*/ 616362 w 785807"/>
                    <a:gd name="connsiteY1" fmla="*/ 182012 h 314832"/>
                    <a:gd name="connsiteX2" fmla="*/ 466110 w 785807"/>
                    <a:gd name="connsiteY2" fmla="*/ 151961 h 314832"/>
                    <a:gd name="connsiteX3" fmla="*/ 285806 w 785807"/>
                    <a:gd name="connsiteY3" fmla="*/ 276457 h 314832"/>
                    <a:gd name="connsiteX4" fmla="*/ 221411 w 785807"/>
                    <a:gd name="connsiteY4" fmla="*/ 147668 h 314832"/>
                    <a:gd name="connsiteX5" fmla="*/ 2470 w 785807"/>
                    <a:gd name="connsiteY5" fmla="*/ 237820 h 314832"/>
                    <a:gd name="connsiteX6" fmla="*/ 94640 w 785807"/>
                    <a:gd name="connsiteY6" fmla="*/ 31496 h 314832"/>
                    <a:gd name="connsiteX0" fmla="*/ 425935 w 785975"/>
                    <a:gd name="connsiteY0" fmla="*/ 38636 h 314832"/>
                    <a:gd name="connsiteX1" fmla="*/ 785975 w 785975"/>
                    <a:gd name="connsiteY1" fmla="*/ 314832 h 314832"/>
                    <a:gd name="connsiteX2" fmla="*/ 425935 w 785975"/>
                    <a:gd name="connsiteY2" fmla="*/ 314832 h 314832"/>
                    <a:gd name="connsiteX3" fmla="*/ 425935 w 785975"/>
                    <a:gd name="connsiteY3" fmla="*/ 38636 h 314832"/>
                    <a:gd name="connsiteX0" fmla="*/ 537552 w 785975"/>
                    <a:gd name="connsiteY0" fmla="*/ 0 h 314832"/>
                    <a:gd name="connsiteX1" fmla="*/ 616530 w 785975"/>
                    <a:gd name="connsiteY1" fmla="*/ 182012 h 314832"/>
                    <a:gd name="connsiteX2" fmla="*/ 466278 w 785975"/>
                    <a:gd name="connsiteY2" fmla="*/ 151961 h 314832"/>
                    <a:gd name="connsiteX3" fmla="*/ 285974 w 785975"/>
                    <a:gd name="connsiteY3" fmla="*/ 276457 h 314832"/>
                    <a:gd name="connsiteX4" fmla="*/ 221579 w 785975"/>
                    <a:gd name="connsiteY4" fmla="*/ 147668 h 314832"/>
                    <a:gd name="connsiteX5" fmla="*/ 2638 w 785975"/>
                    <a:gd name="connsiteY5" fmla="*/ 237820 h 314832"/>
                    <a:gd name="connsiteX6" fmla="*/ 86222 w 785975"/>
                    <a:gd name="connsiteY6" fmla="*/ 14324 h 314832"/>
                    <a:gd name="connsiteX0" fmla="*/ 426120 w 786160"/>
                    <a:gd name="connsiteY0" fmla="*/ 38636 h 314832"/>
                    <a:gd name="connsiteX1" fmla="*/ 786160 w 786160"/>
                    <a:gd name="connsiteY1" fmla="*/ 314832 h 314832"/>
                    <a:gd name="connsiteX2" fmla="*/ 426120 w 786160"/>
                    <a:gd name="connsiteY2" fmla="*/ 314832 h 314832"/>
                    <a:gd name="connsiteX3" fmla="*/ 426120 w 786160"/>
                    <a:gd name="connsiteY3" fmla="*/ 38636 h 314832"/>
                    <a:gd name="connsiteX0" fmla="*/ 537737 w 786160"/>
                    <a:gd name="connsiteY0" fmla="*/ 0 h 314832"/>
                    <a:gd name="connsiteX1" fmla="*/ 616715 w 786160"/>
                    <a:gd name="connsiteY1" fmla="*/ 182012 h 314832"/>
                    <a:gd name="connsiteX2" fmla="*/ 466463 w 786160"/>
                    <a:gd name="connsiteY2" fmla="*/ 151961 h 314832"/>
                    <a:gd name="connsiteX3" fmla="*/ 286159 w 786160"/>
                    <a:gd name="connsiteY3" fmla="*/ 276457 h 314832"/>
                    <a:gd name="connsiteX4" fmla="*/ 221764 w 786160"/>
                    <a:gd name="connsiteY4" fmla="*/ 147668 h 314832"/>
                    <a:gd name="connsiteX5" fmla="*/ 2823 w 786160"/>
                    <a:gd name="connsiteY5" fmla="*/ 237820 h 314832"/>
                    <a:gd name="connsiteX6" fmla="*/ 86407 w 786160"/>
                    <a:gd name="connsiteY6" fmla="*/ 14324 h 314832"/>
                    <a:gd name="connsiteX0" fmla="*/ 425844 w 785884"/>
                    <a:gd name="connsiteY0" fmla="*/ 45777 h 321973"/>
                    <a:gd name="connsiteX1" fmla="*/ 785884 w 785884"/>
                    <a:gd name="connsiteY1" fmla="*/ 321973 h 321973"/>
                    <a:gd name="connsiteX2" fmla="*/ 425844 w 785884"/>
                    <a:gd name="connsiteY2" fmla="*/ 321973 h 321973"/>
                    <a:gd name="connsiteX3" fmla="*/ 425844 w 785884"/>
                    <a:gd name="connsiteY3" fmla="*/ 45777 h 321973"/>
                    <a:gd name="connsiteX0" fmla="*/ 537461 w 785884"/>
                    <a:gd name="connsiteY0" fmla="*/ 7141 h 321973"/>
                    <a:gd name="connsiteX1" fmla="*/ 616439 w 785884"/>
                    <a:gd name="connsiteY1" fmla="*/ 189153 h 321973"/>
                    <a:gd name="connsiteX2" fmla="*/ 466187 w 785884"/>
                    <a:gd name="connsiteY2" fmla="*/ 159102 h 321973"/>
                    <a:gd name="connsiteX3" fmla="*/ 285883 w 785884"/>
                    <a:gd name="connsiteY3" fmla="*/ 283598 h 321973"/>
                    <a:gd name="connsiteX4" fmla="*/ 221488 w 785884"/>
                    <a:gd name="connsiteY4" fmla="*/ 154809 h 321973"/>
                    <a:gd name="connsiteX5" fmla="*/ 2547 w 785884"/>
                    <a:gd name="connsiteY5" fmla="*/ 244961 h 321973"/>
                    <a:gd name="connsiteX6" fmla="*/ 99010 w 785884"/>
                    <a:gd name="connsiteY6" fmla="*/ 0 h 321973"/>
                    <a:gd name="connsiteX0" fmla="*/ 425557 w 785597"/>
                    <a:gd name="connsiteY0" fmla="*/ 45777 h 321973"/>
                    <a:gd name="connsiteX1" fmla="*/ 785597 w 785597"/>
                    <a:gd name="connsiteY1" fmla="*/ 321973 h 321973"/>
                    <a:gd name="connsiteX2" fmla="*/ 425557 w 785597"/>
                    <a:gd name="connsiteY2" fmla="*/ 321973 h 321973"/>
                    <a:gd name="connsiteX3" fmla="*/ 425557 w 785597"/>
                    <a:gd name="connsiteY3" fmla="*/ 45777 h 321973"/>
                    <a:gd name="connsiteX0" fmla="*/ 537174 w 785597"/>
                    <a:gd name="connsiteY0" fmla="*/ 7141 h 321973"/>
                    <a:gd name="connsiteX1" fmla="*/ 616152 w 785597"/>
                    <a:gd name="connsiteY1" fmla="*/ 189153 h 321973"/>
                    <a:gd name="connsiteX2" fmla="*/ 465900 w 785597"/>
                    <a:gd name="connsiteY2" fmla="*/ 159102 h 321973"/>
                    <a:gd name="connsiteX3" fmla="*/ 285596 w 785597"/>
                    <a:gd name="connsiteY3" fmla="*/ 283598 h 321973"/>
                    <a:gd name="connsiteX4" fmla="*/ 221201 w 785597"/>
                    <a:gd name="connsiteY4" fmla="*/ 154809 h 321973"/>
                    <a:gd name="connsiteX5" fmla="*/ 2260 w 785597"/>
                    <a:gd name="connsiteY5" fmla="*/ 244961 h 321973"/>
                    <a:gd name="connsiteX6" fmla="*/ 98723 w 785597"/>
                    <a:gd name="connsiteY6" fmla="*/ 0 h 321973"/>
                    <a:gd name="connsiteX0" fmla="*/ 425557 w 785597"/>
                    <a:gd name="connsiteY0" fmla="*/ 45777 h 321973"/>
                    <a:gd name="connsiteX1" fmla="*/ 785597 w 785597"/>
                    <a:gd name="connsiteY1" fmla="*/ 321973 h 321973"/>
                    <a:gd name="connsiteX2" fmla="*/ 425557 w 785597"/>
                    <a:gd name="connsiteY2" fmla="*/ 321973 h 321973"/>
                    <a:gd name="connsiteX3" fmla="*/ 425557 w 785597"/>
                    <a:gd name="connsiteY3" fmla="*/ 45777 h 321973"/>
                    <a:gd name="connsiteX0" fmla="*/ 537174 w 785597"/>
                    <a:gd name="connsiteY0" fmla="*/ 7141 h 321973"/>
                    <a:gd name="connsiteX1" fmla="*/ 616152 w 785597"/>
                    <a:gd name="connsiteY1" fmla="*/ 189153 h 321973"/>
                    <a:gd name="connsiteX2" fmla="*/ 465900 w 785597"/>
                    <a:gd name="connsiteY2" fmla="*/ 159102 h 321973"/>
                    <a:gd name="connsiteX3" fmla="*/ 285596 w 785597"/>
                    <a:gd name="connsiteY3" fmla="*/ 283598 h 321973"/>
                    <a:gd name="connsiteX4" fmla="*/ 229787 w 785597"/>
                    <a:gd name="connsiteY4" fmla="*/ 206325 h 321973"/>
                    <a:gd name="connsiteX5" fmla="*/ 2260 w 785597"/>
                    <a:gd name="connsiteY5" fmla="*/ 244961 h 321973"/>
                    <a:gd name="connsiteX6" fmla="*/ 98723 w 785597"/>
                    <a:gd name="connsiteY6" fmla="*/ 0 h 321973"/>
                    <a:gd name="connsiteX0" fmla="*/ 425557 w 785597"/>
                    <a:gd name="connsiteY0" fmla="*/ 45777 h 321973"/>
                    <a:gd name="connsiteX1" fmla="*/ 785597 w 785597"/>
                    <a:gd name="connsiteY1" fmla="*/ 321973 h 321973"/>
                    <a:gd name="connsiteX2" fmla="*/ 425557 w 785597"/>
                    <a:gd name="connsiteY2" fmla="*/ 321973 h 321973"/>
                    <a:gd name="connsiteX3" fmla="*/ 425557 w 785597"/>
                    <a:gd name="connsiteY3" fmla="*/ 45777 h 321973"/>
                    <a:gd name="connsiteX0" fmla="*/ 537174 w 785597"/>
                    <a:gd name="connsiteY0" fmla="*/ 7141 h 321973"/>
                    <a:gd name="connsiteX1" fmla="*/ 616152 w 785597"/>
                    <a:gd name="connsiteY1" fmla="*/ 189153 h 321973"/>
                    <a:gd name="connsiteX2" fmla="*/ 465900 w 785597"/>
                    <a:gd name="connsiteY2" fmla="*/ 159102 h 321973"/>
                    <a:gd name="connsiteX3" fmla="*/ 285596 w 785597"/>
                    <a:gd name="connsiteY3" fmla="*/ 283598 h 321973"/>
                    <a:gd name="connsiteX4" fmla="*/ 229787 w 785597"/>
                    <a:gd name="connsiteY4" fmla="*/ 206325 h 321973"/>
                    <a:gd name="connsiteX5" fmla="*/ 2260 w 785597"/>
                    <a:gd name="connsiteY5" fmla="*/ 244961 h 321973"/>
                    <a:gd name="connsiteX6" fmla="*/ 98723 w 785597"/>
                    <a:gd name="connsiteY6" fmla="*/ 0 h 321973"/>
                    <a:gd name="connsiteX0" fmla="*/ 425557 w 785597"/>
                    <a:gd name="connsiteY0" fmla="*/ 38636 h 314832"/>
                    <a:gd name="connsiteX1" fmla="*/ 785597 w 785597"/>
                    <a:gd name="connsiteY1" fmla="*/ 314832 h 314832"/>
                    <a:gd name="connsiteX2" fmla="*/ 425557 w 785597"/>
                    <a:gd name="connsiteY2" fmla="*/ 314832 h 314832"/>
                    <a:gd name="connsiteX3" fmla="*/ 425557 w 785597"/>
                    <a:gd name="connsiteY3" fmla="*/ 38636 h 314832"/>
                    <a:gd name="connsiteX0" fmla="*/ 537174 w 785597"/>
                    <a:gd name="connsiteY0" fmla="*/ 0 h 314832"/>
                    <a:gd name="connsiteX1" fmla="*/ 616152 w 785597"/>
                    <a:gd name="connsiteY1" fmla="*/ 182012 h 314832"/>
                    <a:gd name="connsiteX2" fmla="*/ 465900 w 785597"/>
                    <a:gd name="connsiteY2" fmla="*/ 151961 h 314832"/>
                    <a:gd name="connsiteX3" fmla="*/ 285596 w 785597"/>
                    <a:gd name="connsiteY3" fmla="*/ 276457 h 314832"/>
                    <a:gd name="connsiteX4" fmla="*/ 229787 w 785597"/>
                    <a:gd name="connsiteY4" fmla="*/ 199184 h 314832"/>
                    <a:gd name="connsiteX5" fmla="*/ 2260 w 785597"/>
                    <a:gd name="connsiteY5" fmla="*/ 237820 h 314832"/>
                    <a:gd name="connsiteX6" fmla="*/ 98723 w 785597"/>
                    <a:gd name="connsiteY6" fmla="*/ 10031 h 314832"/>
                    <a:gd name="connsiteX0" fmla="*/ 424938 w 784978"/>
                    <a:gd name="connsiteY0" fmla="*/ 196030 h 472226"/>
                    <a:gd name="connsiteX1" fmla="*/ 784978 w 784978"/>
                    <a:gd name="connsiteY1" fmla="*/ 472226 h 472226"/>
                    <a:gd name="connsiteX2" fmla="*/ 424938 w 784978"/>
                    <a:gd name="connsiteY2" fmla="*/ 472226 h 472226"/>
                    <a:gd name="connsiteX3" fmla="*/ 424938 w 784978"/>
                    <a:gd name="connsiteY3" fmla="*/ 196030 h 472226"/>
                    <a:gd name="connsiteX0" fmla="*/ 536555 w 784978"/>
                    <a:gd name="connsiteY0" fmla="*/ 157394 h 472226"/>
                    <a:gd name="connsiteX1" fmla="*/ 615533 w 784978"/>
                    <a:gd name="connsiteY1" fmla="*/ 339406 h 472226"/>
                    <a:gd name="connsiteX2" fmla="*/ 465281 w 784978"/>
                    <a:gd name="connsiteY2" fmla="*/ 309355 h 472226"/>
                    <a:gd name="connsiteX3" fmla="*/ 284977 w 784978"/>
                    <a:gd name="connsiteY3" fmla="*/ 433851 h 472226"/>
                    <a:gd name="connsiteX4" fmla="*/ 229168 w 784978"/>
                    <a:gd name="connsiteY4" fmla="*/ 356578 h 472226"/>
                    <a:gd name="connsiteX5" fmla="*/ 1641 w 784978"/>
                    <a:gd name="connsiteY5" fmla="*/ 395214 h 472226"/>
                    <a:gd name="connsiteX6" fmla="*/ 153913 w 784978"/>
                    <a:gd name="connsiteY6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26932 w 675355"/>
                    <a:gd name="connsiteY0" fmla="*/ 157394 h 472226"/>
                    <a:gd name="connsiteX1" fmla="*/ 505910 w 675355"/>
                    <a:gd name="connsiteY1" fmla="*/ 339406 h 472226"/>
                    <a:gd name="connsiteX2" fmla="*/ 355658 w 675355"/>
                    <a:gd name="connsiteY2" fmla="*/ 309355 h 472226"/>
                    <a:gd name="connsiteX3" fmla="*/ 175354 w 675355"/>
                    <a:gd name="connsiteY3" fmla="*/ 433851 h 472226"/>
                    <a:gd name="connsiteX4" fmla="*/ 119545 w 675355"/>
                    <a:gd name="connsiteY4" fmla="*/ 356578 h 472226"/>
                    <a:gd name="connsiteX5" fmla="*/ 3635 w 675355"/>
                    <a:gd name="connsiteY5" fmla="*/ 120465 h 472226"/>
                    <a:gd name="connsiteX6" fmla="*/ 44290 w 675355"/>
                    <a:gd name="connsiteY6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26932 w 675355"/>
                    <a:gd name="connsiteY0" fmla="*/ 157394 h 472226"/>
                    <a:gd name="connsiteX1" fmla="*/ 505910 w 675355"/>
                    <a:gd name="connsiteY1" fmla="*/ 339406 h 472226"/>
                    <a:gd name="connsiteX2" fmla="*/ 355658 w 675355"/>
                    <a:gd name="connsiteY2" fmla="*/ 309355 h 472226"/>
                    <a:gd name="connsiteX3" fmla="*/ 175354 w 675355"/>
                    <a:gd name="connsiteY3" fmla="*/ 433851 h 472226"/>
                    <a:gd name="connsiteX4" fmla="*/ 63736 w 675355"/>
                    <a:gd name="connsiteY4" fmla="*/ 365164 h 472226"/>
                    <a:gd name="connsiteX5" fmla="*/ 3635 w 675355"/>
                    <a:gd name="connsiteY5" fmla="*/ 120465 h 472226"/>
                    <a:gd name="connsiteX6" fmla="*/ 44290 w 675355"/>
                    <a:gd name="connsiteY6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26932 w 675355"/>
                    <a:gd name="connsiteY0" fmla="*/ 157394 h 472226"/>
                    <a:gd name="connsiteX1" fmla="*/ 505910 w 675355"/>
                    <a:gd name="connsiteY1" fmla="*/ 339406 h 472226"/>
                    <a:gd name="connsiteX2" fmla="*/ 355658 w 675355"/>
                    <a:gd name="connsiteY2" fmla="*/ 309355 h 472226"/>
                    <a:gd name="connsiteX3" fmla="*/ 175354 w 675355"/>
                    <a:gd name="connsiteY3" fmla="*/ 433851 h 472226"/>
                    <a:gd name="connsiteX4" fmla="*/ 3635 w 675355"/>
                    <a:gd name="connsiteY4" fmla="*/ 120465 h 472226"/>
                    <a:gd name="connsiteX5" fmla="*/ 44290 w 675355"/>
                    <a:gd name="connsiteY5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26932 w 675355"/>
                    <a:gd name="connsiteY0" fmla="*/ 157394 h 472226"/>
                    <a:gd name="connsiteX1" fmla="*/ 505910 w 675355"/>
                    <a:gd name="connsiteY1" fmla="*/ 339406 h 472226"/>
                    <a:gd name="connsiteX2" fmla="*/ 355658 w 675355"/>
                    <a:gd name="connsiteY2" fmla="*/ 309355 h 472226"/>
                    <a:gd name="connsiteX3" fmla="*/ 3635 w 675355"/>
                    <a:gd name="connsiteY3" fmla="*/ 120465 h 472226"/>
                    <a:gd name="connsiteX4" fmla="*/ 44290 w 675355"/>
                    <a:gd name="connsiteY4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26932 w 675355"/>
                    <a:gd name="connsiteY0" fmla="*/ 157394 h 472226"/>
                    <a:gd name="connsiteX1" fmla="*/ 505910 w 675355"/>
                    <a:gd name="connsiteY1" fmla="*/ 339406 h 472226"/>
                    <a:gd name="connsiteX2" fmla="*/ 3635 w 675355"/>
                    <a:gd name="connsiteY2" fmla="*/ 120465 h 472226"/>
                    <a:gd name="connsiteX3" fmla="*/ 44290 w 675355"/>
                    <a:gd name="connsiteY3" fmla="*/ 0 h 472226"/>
                    <a:gd name="connsiteX0" fmla="*/ 327573 w 687613"/>
                    <a:gd name="connsiteY0" fmla="*/ 196030 h 472226"/>
                    <a:gd name="connsiteX1" fmla="*/ 687613 w 687613"/>
                    <a:gd name="connsiteY1" fmla="*/ 472226 h 472226"/>
                    <a:gd name="connsiteX2" fmla="*/ 327573 w 687613"/>
                    <a:gd name="connsiteY2" fmla="*/ 472226 h 472226"/>
                    <a:gd name="connsiteX3" fmla="*/ 327573 w 687613"/>
                    <a:gd name="connsiteY3" fmla="*/ 196030 h 472226"/>
                    <a:gd name="connsiteX0" fmla="*/ 439190 w 687613"/>
                    <a:gd name="connsiteY0" fmla="*/ 157394 h 472226"/>
                    <a:gd name="connsiteX1" fmla="*/ 20185 w 687613"/>
                    <a:gd name="connsiteY1" fmla="*/ 197739 h 472226"/>
                    <a:gd name="connsiteX2" fmla="*/ 15893 w 687613"/>
                    <a:gd name="connsiteY2" fmla="*/ 120465 h 472226"/>
                    <a:gd name="connsiteX3" fmla="*/ 56548 w 687613"/>
                    <a:gd name="connsiteY3" fmla="*/ 0 h 472226"/>
                    <a:gd name="connsiteX0" fmla="*/ 327573 w 687613"/>
                    <a:gd name="connsiteY0" fmla="*/ 196030 h 472226"/>
                    <a:gd name="connsiteX1" fmla="*/ 687613 w 687613"/>
                    <a:gd name="connsiteY1" fmla="*/ 472226 h 472226"/>
                    <a:gd name="connsiteX2" fmla="*/ 327573 w 687613"/>
                    <a:gd name="connsiteY2" fmla="*/ 472226 h 472226"/>
                    <a:gd name="connsiteX3" fmla="*/ 327573 w 687613"/>
                    <a:gd name="connsiteY3" fmla="*/ 196030 h 472226"/>
                    <a:gd name="connsiteX0" fmla="*/ 44238 w 687613"/>
                    <a:gd name="connsiteY0" fmla="*/ 299062 h 472226"/>
                    <a:gd name="connsiteX1" fmla="*/ 20185 w 687613"/>
                    <a:gd name="connsiteY1" fmla="*/ 197739 h 472226"/>
                    <a:gd name="connsiteX2" fmla="*/ 15893 w 687613"/>
                    <a:gd name="connsiteY2" fmla="*/ 120465 h 472226"/>
                    <a:gd name="connsiteX3" fmla="*/ 56548 w 687613"/>
                    <a:gd name="connsiteY3" fmla="*/ 0 h 472226"/>
                    <a:gd name="connsiteX0" fmla="*/ 327573 w 687613"/>
                    <a:gd name="connsiteY0" fmla="*/ 196030 h 472226"/>
                    <a:gd name="connsiteX1" fmla="*/ 687613 w 687613"/>
                    <a:gd name="connsiteY1" fmla="*/ 472226 h 472226"/>
                    <a:gd name="connsiteX2" fmla="*/ 327573 w 687613"/>
                    <a:gd name="connsiteY2" fmla="*/ 472226 h 472226"/>
                    <a:gd name="connsiteX3" fmla="*/ 327573 w 687613"/>
                    <a:gd name="connsiteY3" fmla="*/ 196030 h 472226"/>
                    <a:gd name="connsiteX0" fmla="*/ 44238 w 687613"/>
                    <a:gd name="connsiteY0" fmla="*/ 299062 h 472226"/>
                    <a:gd name="connsiteX1" fmla="*/ 20185 w 687613"/>
                    <a:gd name="connsiteY1" fmla="*/ 197739 h 472226"/>
                    <a:gd name="connsiteX2" fmla="*/ 15893 w 687613"/>
                    <a:gd name="connsiteY2" fmla="*/ 120465 h 472226"/>
                    <a:gd name="connsiteX3" fmla="*/ 56548 w 687613"/>
                    <a:gd name="connsiteY3" fmla="*/ 0 h 472226"/>
                    <a:gd name="connsiteX0" fmla="*/ 327573 w 687613"/>
                    <a:gd name="connsiteY0" fmla="*/ 196030 h 472226"/>
                    <a:gd name="connsiteX1" fmla="*/ 687613 w 687613"/>
                    <a:gd name="connsiteY1" fmla="*/ 472226 h 472226"/>
                    <a:gd name="connsiteX2" fmla="*/ 327573 w 687613"/>
                    <a:gd name="connsiteY2" fmla="*/ 472226 h 472226"/>
                    <a:gd name="connsiteX3" fmla="*/ 327573 w 687613"/>
                    <a:gd name="connsiteY3" fmla="*/ 196030 h 472226"/>
                    <a:gd name="connsiteX0" fmla="*/ 57116 w 687613"/>
                    <a:gd name="connsiteY0" fmla="*/ 269011 h 472226"/>
                    <a:gd name="connsiteX1" fmla="*/ 20185 w 687613"/>
                    <a:gd name="connsiteY1" fmla="*/ 197739 h 472226"/>
                    <a:gd name="connsiteX2" fmla="*/ 15893 w 687613"/>
                    <a:gd name="connsiteY2" fmla="*/ 120465 h 472226"/>
                    <a:gd name="connsiteX3" fmla="*/ 56548 w 687613"/>
                    <a:gd name="connsiteY3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4858 w 675355"/>
                    <a:gd name="connsiteY0" fmla="*/ 269011 h 472226"/>
                    <a:gd name="connsiteX1" fmla="*/ 55149 w 675355"/>
                    <a:gd name="connsiteY1" fmla="*/ 193446 h 472226"/>
                    <a:gd name="connsiteX2" fmla="*/ 3635 w 675355"/>
                    <a:gd name="connsiteY2" fmla="*/ 120465 h 472226"/>
                    <a:gd name="connsiteX3" fmla="*/ 44290 w 675355"/>
                    <a:gd name="connsiteY3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4858 w 675355"/>
                    <a:gd name="connsiteY0" fmla="*/ 269011 h 472226"/>
                    <a:gd name="connsiteX1" fmla="*/ 55149 w 675355"/>
                    <a:gd name="connsiteY1" fmla="*/ 193446 h 472226"/>
                    <a:gd name="connsiteX2" fmla="*/ 3635 w 675355"/>
                    <a:gd name="connsiteY2" fmla="*/ 120465 h 472226"/>
                    <a:gd name="connsiteX3" fmla="*/ 44290 w 675355"/>
                    <a:gd name="connsiteY3" fmla="*/ 0 h 472226"/>
                    <a:gd name="connsiteX0" fmla="*/ 315315 w 675355"/>
                    <a:gd name="connsiteY0" fmla="*/ 196030 h 472226"/>
                    <a:gd name="connsiteX1" fmla="*/ 675355 w 675355"/>
                    <a:gd name="connsiteY1" fmla="*/ 472226 h 472226"/>
                    <a:gd name="connsiteX2" fmla="*/ 315315 w 675355"/>
                    <a:gd name="connsiteY2" fmla="*/ 472226 h 472226"/>
                    <a:gd name="connsiteX3" fmla="*/ 315315 w 675355"/>
                    <a:gd name="connsiteY3" fmla="*/ 196030 h 472226"/>
                    <a:gd name="connsiteX0" fmla="*/ 44858 w 675355"/>
                    <a:gd name="connsiteY0" fmla="*/ 269011 h 472226"/>
                    <a:gd name="connsiteX1" fmla="*/ 3635 w 675355"/>
                    <a:gd name="connsiteY1" fmla="*/ 120465 h 472226"/>
                    <a:gd name="connsiteX2" fmla="*/ 44290 w 675355"/>
                    <a:gd name="connsiteY2" fmla="*/ 0 h 472226"/>
                    <a:gd name="connsiteX0" fmla="*/ 311680 w 671720"/>
                    <a:gd name="connsiteY0" fmla="*/ 196030 h 472226"/>
                    <a:gd name="connsiteX1" fmla="*/ 671720 w 671720"/>
                    <a:gd name="connsiteY1" fmla="*/ 472226 h 472226"/>
                    <a:gd name="connsiteX2" fmla="*/ 311680 w 671720"/>
                    <a:gd name="connsiteY2" fmla="*/ 472226 h 472226"/>
                    <a:gd name="connsiteX3" fmla="*/ 311680 w 671720"/>
                    <a:gd name="connsiteY3" fmla="*/ 196030 h 472226"/>
                    <a:gd name="connsiteX0" fmla="*/ 41223 w 671720"/>
                    <a:gd name="connsiteY0" fmla="*/ 269011 h 472226"/>
                    <a:gd name="connsiteX1" fmla="*/ 0 w 671720"/>
                    <a:gd name="connsiteY1" fmla="*/ 120465 h 472226"/>
                    <a:gd name="connsiteX2" fmla="*/ 40655 w 671720"/>
                    <a:gd name="connsiteY2" fmla="*/ 0 h 472226"/>
                    <a:gd name="connsiteX0" fmla="*/ 315224 w 675264"/>
                    <a:gd name="connsiteY0" fmla="*/ 196030 h 472226"/>
                    <a:gd name="connsiteX1" fmla="*/ 675264 w 675264"/>
                    <a:gd name="connsiteY1" fmla="*/ 472226 h 472226"/>
                    <a:gd name="connsiteX2" fmla="*/ 315224 w 675264"/>
                    <a:gd name="connsiteY2" fmla="*/ 472226 h 472226"/>
                    <a:gd name="connsiteX3" fmla="*/ 315224 w 675264"/>
                    <a:gd name="connsiteY3" fmla="*/ 196030 h 472226"/>
                    <a:gd name="connsiteX0" fmla="*/ 44767 w 675264"/>
                    <a:gd name="connsiteY0" fmla="*/ 269011 h 472226"/>
                    <a:gd name="connsiteX1" fmla="*/ 3544 w 675264"/>
                    <a:gd name="connsiteY1" fmla="*/ 120465 h 472226"/>
                    <a:gd name="connsiteX2" fmla="*/ 44199 w 675264"/>
                    <a:gd name="connsiteY2" fmla="*/ 0 h 472226"/>
                    <a:gd name="connsiteX0" fmla="*/ 315224 w 675264"/>
                    <a:gd name="connsiteY0" fmla="*/ 196030 h 472226"/>
                    <a:gd name="connsiteX1" fmla="*/ 675264 w 675264"/>
                    <a:gd name="connsiteY1" fmla="*/ 472226 h 472226"/>
                    <a:gd name="connsiteX2" fmla="*/ 315224 w 675264"/>
                    <a:gd name="connsiteY2" fmla="*/ 472226 h 472226"/>
                    <a:gd name="connsiteX3" fmla="*/ 315224 w 675264"/>
                    <a:gd name="connsiteY3" fmla="*/ 196030 h 472226"/>
                    <a:gd name="connsiteX0" fmla="*/ 44767 w 675264"/>
                    <a:gd name="connsiteY0" fmla="*/ 269011 h 472226"/>
                    <a:gd name="connsiteX1" fmla="*/ 3544 w 675264"/>
                    <a:gd name="connsiteY1" fmla="*/ 120465 h 472226"/>
                    <a:gd name="connsiteX2" fmla="*/ 44199 w 675264"/>
                    <a:gd name="connsiteY2" fmla="*/ 0 h 472226"/>
                    <a:gd name="connsiteX0" fmla="*/ 274323 w 634363"/>
                    <a:gd name="connsiteY0" fmla="*/ 196030 h 472226"/>
                    <a:gd name="connsiteX1" fmla="*/ 634363 w 634363"/>
                    <a:gd name="connsiteY1" fmla="*/ 472226 h 472226"/>
                    <a:gd name="connsiteX2" fmla="*/ 274323 w 634363"/>
                    <a:gd name="connsiteY2" fmla="*/ 472226 h 472226"/>
                    <a:gd name="connsiteX3" fmla="*/ 274323 w 634363"/>
                    <a:gd name="connsiteY3" fmla="*/ 196030 h 472226"/>
                    <a:gd name="connsiteX0" fmla="*/ 3866 w 634363"/>
                    <a:gd name="connsiteY0" fmla="*/ 269011 h 472226"/>
                    <a:gd name="connsiteX1" fmla="*/ 18451 w 634363"/>
                    <a:gd name="connsiteY1" fmla="*/ 150515 h 472226"/>
                    <a:gd name="connsiteX2" fmla="*/ 3298 w 634363"/>
                    <a:gd name="connsiteY2" fmla="*/ 0 h 472226"/>
                    <a:gd name="connsiteX0" fmla="*/ 297657 w 657697"/>
                    <a:gd name="connsiteY0" fmla="*/ 196030 h 472226"/>
                    <a:gd name="connsiteX1" fmla="*/ 657697 w 657697"/>
                    <a:gd name="connsiteY1" fmla="*/ 472226 h 472226"/>
                    <a:gd name="connsiteX2" fmla="*/ 297657 w 657697"/>
                    <a:gd name="connsiteY2" fmla="*/ 472226 h 472226"/>
                    <a:gd name="connsiteX3" fmla="*/ 297657 w 657697"/>
                    <a:gd name="connsiteY3" fmla="*/ 196030 h 472226"/>
                    <a:gd name="connsiteX0" fmla="*/ 1442 w 657697"/>
                    <a:gd name="connsiteY0" fmla="*/ 230375 h 472226"/>
                    <a:gd name="connsiteX1" fmla="*/ 41785 w 657697"/>
                    <a:gd name="connsiteY1" fmla="*/ 150515 h 472226"/>
                    <a:gd name="connsiteX2" fmla="*/ 26632 w 657697"/>
                    <a:gd name="connsiteY2" fmla="*/ 0 h 472226"/>
                    <a:gd name="connsiteX0" fmla="*/ 274323 w 634363"/>
                    <a:gd name="connsiteY0" fmla="*/ 196030 h 472226"/>
                    <a:gd name="connsiteX1" fmla="*/ 634363 w 634363"/>
                    <a:gd name="connsiteY1" fmla="*/ 472226 h 472226"/>
                    <a:gd name="connsiteX2" fmla="*/ 274323 w 634363"/>
                    <a:gd name="connsiteY2" fmla="*/ 472226 h 472226"/>
                    <a:gd name="connsiteX3" fmla="*/ 274323 w 634363"/>
                    <a:gd name="connsiteY3" fmla="*/ 196030 h 472226"/>
                    <a:gd name="connsiteX0" fmla="*/ 3865 w 634363"/>
                    <a:gd name="connsiteY0" fmla="*/ 281891 h 472226"/>
                    <a:gd name="connsiteX1" fmla="*/ 18451 w 634363"/>
                    <a:gd name="connsiteY1" fmla="*/ 150515 h 472226"/>
                    <a:gd name="connsiteX2" fmla="*/ 3298 w 634363"/>
                    <a:gd name="connsiteY2" fmla="*/ 0 h 472226"/>
                    <a:gd name="connsiteX0" fmla="*/ 287654 w 647694"/>
                    <a:gd name="connsiteY0" fmla="*/ 196030 h 472226"/>
                    <a:gd name="connsiteX1" fmla="*/ 647694 w 647694"/>
                    <a:gd name="connsiteY1" fmla="*/ 472226 h 472226"/>
                    <a:gd name="connsiteX2" fmla="*/ 287654 w 647694"/>
                    <a:gd name="connsiteY2" fmla="*/ 472226 h 472226"/>
                    <a:gd name="connsiteX3" fmla="*/ 287654 w 647694"/>
                    <a:gd name="connsiteY3" fmla="*/ 196030 h 472226"/>
                    <a:gd name="connsiteX0" fmla="*/ 17196 w 647694"/>
                    <a:gd name="connsiteY0" fmla="*/ 281891 h 472226"/>
                    <a:gd name="connsiteX1" fmla="*/ 31782 w 647694"/>
                    <a:gd name="connsiteY1" fmla="*/ 150515 h 472226"/>
                    <a:gd name="connsiteX2" fmla="*/ 16629 w 647694"/>
                    <a:gd name="connsiteY2" fmla="*/ 0 h 472226"/>
                    <a:gd name="connsiteX0" fmla="*/ 287654 w 647694"/>
                    <a:gd name="connsiteY0" fmla="*/ 196030 h 472226"/>
                    <a:gd name="connsiteX1" fmla="*/ 647694 w 647694"/>
                    <a:gd name="connsiteY1" fmla="*/ 472226 h 472226"/>
                    <a:gd name="connsiteX2" fmla="*/ 287654 w 647694"/>
                    <a:gd name="connsiteY2" fmla="*/ 472226 h 472226"/>
                    <a:gd name="connsiteX3" fmla="*/ 287654 w 647694"/>
                    <a:gd name="connsiteY3" fmla="*/ 196030 h 472226"/>
                    <a:gd name="connsiteX0" fmla="*/ 17196 w 647694"/>
                    <a:gd name="connsiteY0" fmla="*/ 281891 h 472226"/>
                    <a:gd name="connsiteX1" fmla="*/ 31782 w 647694"/>
                    <a:gd name="connsiteY1" fmla="*/ 150515 h 472226"/>
                    <a:gd name="connsiteX2" fmla="*/ 16629 w 647694"/>
                    <a:gd name="connsiteY2" fmla="*/ 0 h 472226"/>
                    <a:gd name="connsiteX0" fmla="*/ 287654 w 647694"/>
                    <a:gd name="connsiteY0" fmla="*/ 247546 h 523742"/>
                    <a:gd name="connsiteX1" fmla="*/ 647694 w 647694"/>
                    <a:gd name="connsiteY1" fmla="*/ 523742 h 523742"/>
                    <a:gd name="connsiteX2" fmla="*/ 287654 w 647694"/>
                    <a:gd name="connsiteY2" fmla="*/ 523742 h 523742"/>
                    <a:gd name="connsiteX3" fmla="*/ 287654 w 647694"/>
                    <a:gd name="connsiteY3" fmla="*/ 247546 h 523742"/>
                    <a:gd name="connsiteX0" fmla="*/ 17196 w 647694"/>
                    <a:gd name="connsiteY0" fmla="*/ 333407 h 523742"/>
                    <a:gd name="connsiteX1" fmla="*/ 31782 w 647694"/>
                    <a:gd name="connsiteY1" fmla="*/ 202031 h 523742"/>
                    <a:gd name="connsiteX2" fmla="*/ 8043 w 647694"/>
                    <a:gd name="connsiteY2" fmla="*/ 0 h 523742"/>
                    <a:gd name="connsiteX0" fmla="*/ 279614 w 639654"/>
                    <a:gd name="connsiteY0" fmla="*/ 247546 h 523742"/>
                    <a:gd name="connsiteX1" fmla="*/ 639654 w 639654"/>
                    <a:gd name="connsiteY1" fmla="*/ 523742 h 523742"/>
                    <a:gd name="connsiteX2" fmla="*/ 279614 w 639654"/>
                    <a:gd name="connsiteY2" fmla="*/ 523742 h 523742"/>
                    <a:gd name="connsiteX3" fmla="*/ 279614 w 639654"/>
                    <a:gd name="connsiteY3" fmla="*/ 247546 h 523742"/>
                    <a:gd name="connsiteX0" fmla="*/ 22375 w 639654"/>
                    <a:gd name="connsiteY0" fmla="*/ 385937 h 523742"/>
                    <a:gd name="connsiteX1" fmla="*/ 23742 w 639654"/>
                    <a:gd name="connsiteY1" fmla="*/ 202031 h 523742"/>
                    <a:gd name="connsiteX2" fmla="*/ 3 w 639654"/>
                    <a:gd name="connsiteY2" fmla="*/ 0 h 523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9654" h="523742" stroke="0" extrusionOk="0">
                      <a:moveTo>
                        <a:pt x="279614" y="247546"/>
                      </a:moveTo>
                      <a:cubicBezTo>
                        <a:pt x="478459" y="247546"/>
                        <a:pt x="639654" y="371203"/>
                        <a:pt x="639654" y="523742"/>
                      </a:cubicBezTo>
                      <a:lnTo>
                        <a:pt x="279614" y="523742"/>
                      </a:lnTo>
                      <a:lnTo>
                        <a:pt x="279614" y="247546"/>
                      </a:lnTo>
                      <a:close/>
                    </a:path>
                    <a:path w="639654" h="523742" fill="none">
                      <a:moveTo>
                        <a:pt x="22375" y="385937"/>
                      </a:moveTo>
                      <a:cubicBezTo>
                        <a:pt x="-16264" y="294889"/>
                        <a:pt x="6665" y="302675"/>
                        <a:pt x="23742" y="202031"/>
                      </a:cubicBezTo>
                      <a:cubicBezTo>
                        <a:pt x="32665" y="144032"/>
                        <a:pt x="-333" y="96636"/>
                        <a:pt x="3" y="0"/>
                      </a:cubicBezTo>
                    </a:path>
                  </a:pathLst>
                </a:custGeom>
                <a:ln w="254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31" name="Forme libre 30"/>
            <p:cNvSpPr/>
            <p:nvPr/>
          </p:nvSpPr>
          <p:spPr>
            <a:xfrm>
              <a:off x="4098872" y="1412200"/>
              <a:ext cx="1510018" cy="662731"/>
            </a:xfrm>
            <a:custGeom>
              <a:avLst/>
              <a:gdLst>
                <a:gd name="connsiteX0" fmla="*/ 0 w 1659218"/>
                <a:gd name="connsiteY0" fmla="*/ 562063 h 632559"/>
                <a:gd name="connsiteX1" fmla="*/ 713064 w 1659218"/>
                <a:gd name="connsiteY1" fmla="*/ 503340 h 632559"/>
                <a:gd name="connsiteX2" fmla="*/ 1585519 w 1659218"/>
                <a:gd name="connsiteY2" fmla="*/ 629175 h 632559"/>
                <a:gd name="connsiteX3" fmla="*/ 1551963 w 1659218"/>
                <a:gd name="connsiteY3" fmla="*/ 578841 h 632559"/>
                <a:gd name="connsiteX4" fmla="*/ 1065401 w 1659218"/>
                <a:gd name="connsiteY4" fmla="*/ 394283 h 632559"/>
                <a:gd name="connsiteX5" fmla="*/ 729842 w 1659218"/>
                <a:gd name="connsiteY5" fmla="*/ 0 h 632559"/>
                <a:gd name="connsiteX0" fmla="*/ 0 w 1634746"/>
                <a:gd name="connsiteY0" fmla="*/ 562063 h 634045"/>
                <a:gd name="connsiteX1" fmla="*/ 713064 w 1634746"/>
                <a:gd name="connsiteY1" fmla="*/ 503340 h 634045"/>
                <a:gd name="connsiteX2" fmla="*/ 1585519 w 1634746"/>
                <a:gd name="connsiteY2" fmla="*/ 629175 h 634045"/>
                <a:gd name="connsiteX3" fmla="*/ 1476462 w 1634746"/>
                <a:gd name="connsiteY3" fmla="*/ 587230 h 634045"/>
                <a:gd name="connsiteX4" fmla="*/ 1065401 w 1634746"/>
                <a:gd name="connsiteY4" fmla="*/ 394283 h 634045"/>
                <a:gd name="connsiteX5" fmla="*/ 729842 w 1634746"/>
                <a:gd name="connsiteY5" fmla="*/ 0 h 634045"/>
                <a:gd name="connsiteX0" fmla="*/ 0 w 1663447"/>
                <a:gd name="connsiteY0" fmla="*/ 562063 h 626851"/>
                <a:gd name="connsiteX1" fmla="*/ 713064 w 1663447"/>
                <a:gd name="connsiteY1" fmla="*/ 503340 h 626851"/>
                <a:gd name="connsiteX2" fmla="*/ 1619075 w 1663447"/>
                <a:gd name="connsiteY2" fmla="*/ 620786 h 626851"/>
                <a:gd name="connsiteX3" fmla="*/ 1476462 w 1663447"/>
                <a:gd name="connsiteY3" fmla="*/ 587230 h 626851"/>
                <a:gd name="connsiteX4" fmla="*/ 1065401 w 1663447"/>
                <a:gd name="connsiteY4" fmla="*/ 394283 h 626851"/>
                <a:gd name="connsiteX5" fmla="*/ 729842 w 1663447"/>
                <a:gd name="connsiteY5" fmla="*/ 0 h 626851"/>
                <a:gd name="connsiteX0" fmla="*/ 0 w 1654998"/>
                <a:gd name="connsiteY0" fmla="*/ 562063 h 623563"/>
                <a:gd name="connsiteX1" fmla="*/ 713064 w 1654998"/>
                <a:gd name="connsiteY1" fmla="*/ 503340 h 623563"/>
                <a:gd name="connsiteX2" fmla="*/ 1619075 w 1654998"/>
                <a:gd name="connsiteY2" fmla="*/ 620786 h 623563"/>
                <a:gd name="connsiteX3" fmla="*/ 1434517 w 1654998"/>
                <a:gd name="connsiteY3" fmla="*/ 570452 h 623563"/>
                <a:gd name="connsiteX4" fmla="*/ 1065401 w 1654998"/>
                <a:gd name="connsiteY4" fmla="*/ 394283 h 623563"/>
                <a:gd name="connsiteX5" fmla="*/ 729842 w 1654998"/>
                <a:gd name="connsiteY5" fmla="*/ 0 h 623563"/>
                <a:gd name="connsiteX0" fmla="*/ 0 w 1657328"/>
                <a:gd name="connsiteY0" fmla="*/ 562063 h 624011"/>
                <a:gd name="connsiteX1" fmla="*/ 713064 w 1657328"/>
                <a:gd name="connsiteY1" fmla="*/ 503340 h 624011"/>
                <a:gd name="connsiteX2" fmla="*/ 1619075 w 1657328"/>
                <a:gd name="connsiteY2" fmla="*/ 620786 h 624011"/>
                <a:gd name="connsiteX3" fmla="*/ 1434517 w 1657328"/>
                <a:gd name="connsiteY3" fmla="*/ 570452 h 624011"/>
                <a:gd name="connsiteX4" fmla="*/ 939567 w 1657328"/>
                <a:gd name="connsiteY4" fmla="*/ 360727 h 624011"/>
                <a:gd name="connsiteX5" fmla="*/ 729842 w 1657328"/>
                <a:gd name="connsiteY5" fmla="*/ 0 h 624011"/>
                <a:gd name="connsiteX0" fmla="*/ 0 w 1565049"/>
                <a:gd name="connsiteY0" fmla="*/ 536896 h 624011"/>
                <a:gd name="connsiteX1" fmla="*/ 620785 w 1565049"/>
                <a:gd name="connsiteY1" fmla="*/ 503340 h 624011"/>
                <a:gd name="connsiteX2" fmla="*/ 1526796 w 1565049"/>
                <a:gd name="connsiteY2" fmla="*/ 620786 h 624011"/>
                <a:gd name="connsiteX3" fmla="*/ 1342238 w 1565049"/>
                <a:gd name="connsiteY3" fmla="*/ 570452 h 624011"/>
                <a:gd name="connsiteX4" fmla="*/ 847288 w 1565049"/>
                <a:gd name="connsiteY4" fmla="*/ 360727 h 624011"/>
                <a:gd name="connsiteX5" fmla="*/ 637563 w 1565049"/>
                <a:gd name="connsiteY5" fmla="*/ 0 h 624011"/>
                <a:gd name="connsiteX0" fmla="*/ 0 w 1528257"/>
                <a:gd name="connsiteY0" fmla="*/ 536896 h 616468"/>
                <a:gd name="connsiteX1" fmla="*/ 620785 w 1528257"/>
                <a:gd name="connsiteY1" fmla="*/ 503340 h 616468"/>
                <a:gd name="connsiteX2" fmla="*/ 1484851 w 1528257"/>
                <a:gd name="connsiteY2" fmla="*/ 612397 h 616468"/>
                <a:gd name="connsiteX3" fmla="*/ 1342238 w 1528257"/>
                <a:gd name="connsiteY3" fmla="*/ 570452 h 616468"/>
                <a:gd name="connsiteX4" fmla="*/ 847288 w 1528257"/>
                <a:gd name="connsiteY4" fmla="*/ 360727 h 616468"/>
                <a:gd name="connsiteX5" fmla="*/ 637563 w 1528257"/>
                <a:gd name="connsiteY5" fmla="*/ 0 h 616468"/>
                <a:gd name="connsiteX0" fmla="*/ 0 w 1539018"/>
                <a:gd name="connsiteY0" fmla="*/ 536896 h 627317"/>
                <a:gd name="connsiteX1" fmla="*/ 620785 w 1539018"/>
                <a:gd name="connsiteY1" fmla="*/ 503340 h 627317"/>
                <a:gd name="connsiteX2" fmla="*/ 1484851 w 1539018"/>
                <a:gd name="connsiteY2" fmla="*/ 612397 h 627317"/>
                <a:gd name="connsiteX3" fmla="*/ 1342238 w 1539018"/>
                <a:gd name="connsiteY3" fmla="*/ 570452 h 627317"/>
                <a:gd name="connsiteX4" fmla="*/ 847288 w 1539018"/>
                <a:gd name="connsiteY4" fmla="*/ 360727 h 627317"/>
                <a:gd name="connsiteX5" fmla="*/ 637563 w 1539018"/>
                <a:gd name="connsiteY5" fmla="*/ 0 h 627317"/>
                <a:gd name="connsiteX0" fmla="*/ 0 w 1497263"/>
                <a:gd name="connsiteY0" fmla="*/ 536896 h 627317"/>
                <a:gd name="connsiteX1" fmla="*/ 620785 w 1497263"/>
                <a:gd name="connsiteY1" fmla="*/ 503340 h 627317"/>
                <a:gd name="connsiteX2" fmla="*/ 1434517 w 1497263"/>
                <a:gd name="connsiteY2" fmla="*/ 612397 h 627317"/>
                <a:gd name="connsiteX3" fmla="*/ 1342238 w 1497263"/>
                <a:gd name="connsiteY3" fmla="*/ 570452 h 627317"/>
                <a:gd name="connsiteX4" fmla="*/ 847288 w 1497263"/>
                <a:gd name="connsiteY4" fmla="*/ 360727 h 627317"/>
                <a:gd name="connsiteX5" fmla="*/ 637563 w 1497263"/>
                <a:gd name="connsiteY5" fmla="*/ 0 h 627317"/>
                <a:gd name="connsiteX0" fmla="*/ 0 w 1497263"/>
                <a:gd name="connsiteY0" fmla="*/ 553674 h 644095"/>
                <a:gd name="connsiteX1" fmla="*/ 620785 w 1497263"/>
                <a:gd name="connsiteY1" fmla="*/ 520118 h 644095"/>
                <a:gd name="connsiteX2" fmla="*/ 1434517 w 1497263"/>
                <a:gd name="connsiteY2" fmla="*/ 629175 h 644095"/>
                <a:gd name="connsiteX3" fmla="*/ 1342238 w 1497263"/>
                <a:gd name="connsiteY3" fmla="*/ 587230 h 644095"/>
                <a:gd name="connsiteX4" fmla="*/ 847288 w 1497263"/>
                <a:gd name="connsiteY4" fmla="*/ 377505 h 644095"/>
                <a:gd name="connsiteX5" fmla="*/ 595618 w 1497263"/>
                <a:gd name="connsiteY5" fmla="*/ 0 h 644095"/>
                <a:gd name="connsiteX0" fmla="*/ 0 w 1436603"/>
                <a:gd name="connsiteY0" fmla="*/ 553674 h 632276"/>
                <a:gd name="connsiteX1" fmla="*/ 620785 w 1436603"/>
                <a:gd name="connsiteY1" fmla="*/ 520118 h 632276"/>
                <a:gd name="connsiteX2" fmla="*/ 1434517 w 1436603"/>
                <a:gd name="connsiteY2" fmla="*/ 629175 h 632276"/>
                <a:gd name="connsiteX3" fmla="*/ 847288 w 1436603"/>
                <a:gd name="connsiteY3" fmla="*/ 377505 h 632276"/>
                <a:gd name="connsiteX4" fmla="*/ 595618 w 1436603"/>
                <a:gd name="connsiteY4" fmla="*/ 0 h 632276"/>
                <a:gd name="connsiteX0" fmla="*/ 0 w 1486780"/>
                <a:gd name="connsiteY0" fmla="*/ 553674 h 640514"/>
                <a:gd name="connsiteX1" fmla="*/ 620785 w 1486780"/>
                <a:gd name="connsiteY1" fmla="*/ 520118 h 640514"/>
                <a:gd name="connsiteX2" fmla="*/ 1484851 w 1486780"/>
                <a:gd name="connsiteY2" fmla="*/ 637564 h 640514"/>
                <a:gd name="connsiteX3" fmla="*/ 847288 w 1486780"/>
                <a:gd name="connsiteY3" fmla="*/ 377505 h 640514"/>
                <a:gd name="connsiteX4" fmla="*/ 595618 w 1486780"/>
                <a:gd name="connsiteY4" fmla="*/ 0 h 640514"/>
                <a:gd name="connsiteX0" fmla="*/ 0 w 1486780"/>
                <a:gd name="connsiteY0" fmla="*/ 553674 h 640514"/>
                <a:gd name="connsiteX1" fmla="*/ 620785 w 1486780"/>
                <a:gd name="connsiteY1" fmla="*/ 520118 h 640514"/>
                <a:gd name="connsiteX2" fmla="*/ 1484851 w 1486780"/>
                <a:gd name="connsiteY2" fmla="*/ 637564 h 640514"/>
                <a:gd name="connsiteX3" fmla="*/ 847288 w 1486780"/>
                <a:gd name="connsiteY3" fmla="*/ 377505 h 640514"/>
                <a:gd name="connsiteX4" fmla="*/ 595618 w 1486780"/>
                <a:gd name="connsiteY4" fmla="*/ 0 h 640514"/>
                <a:gd name="connsiteX0" fmla="*/ 0 w 1486780"/>
                <a:gd name="connsiteY0" fmla="*/ 553674 h 637564"/>
                <a:gd name="connsiteX1" fmla="*/ 620785 w 1486780"/>
                <a:gd name="connsiteY1" fmla="*/ 520118 h 637564"/>
                <a:gd name="connsiteX2" fmla="*/ 1484851 w 1486780"/>
                <a:gd name="connsiteY2" fmla="*/ 637564 h 637564"/>
                <a:gd name="connsiteX3" fmla="*/ 847288 w 1486780"/>
                <a:gd name="connsiteY3" fmla="*/ 377505 h 637564"/>
                <a:gd name="connsiteX4" fmla="*/ 595618 w 1486780"/>
                <a:gd name="connsiteY4" fmla="*/ 0 h 637564"/>
                <a:gd name="connsiteX0" fmla="*/ 0 w 1484851"/>
                <a:gd name="connsiteY0" fmla="*/ 553674 h 637564"/>
                <a:gd name="connsiteX1" fmla="*/ 620785 w 1484851"/>
                <a:gd name="connsiteY1" fmla="*/ 520118 h 637564"/>
                <a:gd name="connsiteX2" fmla="*/ 1484851 w 1484851"/>
                <a:gd name="connsiteY2" fmla="*/ 637564 h 637564"/>
                <a:gd name="connsiteX3" fmla="*/ 847288 w 1484851"/>
                <a:gd name="connsiteY3" fmla="*/ 377505 h 637564"/>
                <a:gd name="connsiteX4" fmla="*/ 595618 w 1484851"/>
                <a:gd name="connsiteY4" fmla="*/ 0 h 637564"/>
                <a:gd name="connsiteX0" fmla="*/ 0 w 1510018"/>
                <a:gd name="connsiteY0" fmla="*/ 553674 h 662731"/>
                <a:gd name="connsiteX1" fmla="*/ 620785 w 1510018"/>
                <a:gd name="connsiteY1" fmla="*/ 520118 h 662731"/>
                <a:gd name="connsiteX2" fmla="*/ 1510018 w 1510018"/>
                <a:gd name="connsiteY2" fmla="*/ 662731 h 662731"/>
                <a:gd name="connsiteX3" fmla="*/ 847288 w 1510018"/>
                <a:gd name="connsiteY3" fmla="*/ 377505 h 662731"/>
                <a:gd name="connsiteX4" fmla="*/ 595618 w 1510018"/>
                <a:gd name="connsiteY4" fmla="*/ 0 h 66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018" h="662731">
                  <a:moveTo>
                    <a:pt x="0" y="553674"/>
                  </a:moveTo>
                  <a:cubicBezTo>
                    <a:pt x="224405" y="518720"/>
                    <a:pt x="369115" y="501942"/>
                    <a:pt x="620785" y="520118"/>
                  </a:cubicBezTo>
                  <a:cubicBezTo>
                    <a:pt x="872455" y="538294"/>
                    <a:pt x="1195430" y="610999"/>
                    <a:pt x="1510018" y="662731"/>
                  </a:cubicBezTo>
                  <a:cubicBezTo>
                    <a:pt x="1187042" y="529905"/>
                    <a:pt x="999688" y="487960"/>
                    <a:pt x="847288" y="377505"/>
                  </a:cubicBezTo>
                  <a:cubicBezTo>
                    <a:pt x="694888" y="267050"/>
                    <a:pt x="585831" y="71306"/>
                    <a:pt x="595618" y="0"/>
                  </a:cubicBezTo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  <a:alpha val="48000"/>
                  </a:schemeClr>
                </a:gs>
                <a:gs pos="74000">
                  <a:schemeClr val="accent6">
                    <a:lumMod val="40000"/>
                    <a:lumOff val="60000"/>
                    <a:alpha val="48000"/>
                  </a:schemeClr>
                </a:gs>
                <a:gs pos="83000">
                  <a:schemeClr val="accent6">
                    <a:lumMod val="40000"/>
                    <a:lumOff val="60000"/>
                    <a:alpha val="54000"/>
                  </a:schemeClr>
                </a:gs>
                <a:gs pos="100000">
                  <a:schemeClr val="accent6">
                    <a:lumMod val="20000"/>
                    <a:lumOff val="80000"/>
                    <a:alpha val="59000"/>
                  </a:schemeClr>
                </a:gs>
              </a:gsLst>
              <a:lin ang="16200000" scaled="1"/>
            </a:gradFill>
            <a:ln w="476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2365104" y="797857"/>
            <a:ext cx="2468595" cy="1213955"/>
            <a:chOff x="1069975" y="898525"/>
            <a:chExt cx="2468595" cy="1213955"/>
          </a:xfrm>
        </p:grpSpPr>
        <p:grpSp>
          <p:nvGrpSpPr>
            <p:cNvPr id="39" name="Grouper 38"/>
            <p:cNvGrpSpPr/>
            <p:nvPr/>
          </p:nvGrpSpPr>
          <p:grpSpPr>
            <a:xfrm>
              <a:off x="1069975" y="898525"/>
              <a:ext cx="2468595" cy="1213955"/>
              <a:chOff x="1421917" y="1117698"/>
              <a:chExt cx="2116653" cy="994782"/>
            </a:xfrm>
          </p:grpSpPr>
          <p:pic>
            <p:nvPicPr>
              <p:cNvPr id="43" name="Picture 4" descr="ig1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2711" y="1225750"/>
                <a:ext cx="1856420" cy="88673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Forme libre 43"/>
              <p:cNvSpPr/>
              <p:nvPr/>
            </p:nvSpPr>
            <p:spPr>
              <a:xfrm>
                <a:off x="1421917" y="1117698"/>
                <a:ext cx="2116653" cy="603665"/>
              </a:xfrm>
              <a:custGeom>
                <a:avLst/>
                <a:gdLst>
                  <a:gd name="connsiteX0" fmla="*/ 149708 w 2116653"/>
                  <a:gd name="connsiteY0" fmla="*/ 425352 h 603665"/>
                  <a:gd name="connsiteX1" fmla="*/ 216383 w 2116653"/>
                  <a:gd name="connsiteY1" fmla="*/ 393602 h 603665"/>
                  <a:gd name="connsiteX2" fmla="*/ 279883 w 2116653"/>
                  <a:gd name="connsiteY2" fmla="*/ 380902 h 603665"/>
                  <a:gd name="connsiteX3" fmla="*/ 289408 w 2116653"/>
                  <a:gd name="connsiteY3" fmla="*/ 447577 h 603665"/>
                  <a:gd name="connsiteX4" fmla="*/ 327508 w 2116653"/>
                  <a:gd name="connsiteY4" fmla="*/ 438052 h 603665"/>
                  <a:gd name="connsiteX5" fmla="*/ 371958 w 2116653"/>
                  <a:gd name="connsiteY5" fmla="*/ 457102 h 603665"/>
                  <a:gd name="connsiteX6" fmla="*/ 378308 w 2116653"/>
                  <a:gd name="connsiteY6" fmla="*/ 504727 h 603665"/>
                  <a:gd name="connsiteX7" fmla="*/ 394183 w 2116653"/>
                  <a:gd name="connsiteY7" fmla="*/ 530127 h 603665"/>
                  <a:gd name="connsiteX8" fmla="*/ 432283 w 2116653"/>
                  <a:gd name="connsiteY8" fmla="*/ 546002 h 603665"/>
                  <a:gd name="connsiteX9" fmla="*/ 429108 w 2116653"/>
                  <a:gd name="connsiteY9" fmla="*/ 565052 h 603665"/>
                  <a:gd name="connsiteX10" fmla="*/ 441808 w 2116653"/>
                  <a:gd name="connsiteY10" fmla="*/ 603152 h 603665"/>
                  <a:gd name="connsiteX11" fmla="*/ 470383 w 2116653"/>
                  <a:gd name="connsiteY11" fmla="*/ 584102 h 603665"/>
                  <a:gd name="connsiteX12" fmla="*/ 444983 w 2116653"/>
                  <a:gd name="connsiteY12" fmla="*/ 542827 h 603665"/>
                  <a:gd name="connsiteX13" fmla="*/ 394183 w 2116653"/>
                  <a:gd name="connsiteY13" fmla="*/ 488852 h 603665"/>
                  <a:gd name="connsiteX14" fmla="*/ 368783 w 2116653"/>
                  <a:gd name="connsiteY14" fmla="*/ 399952 h 603665"/>
                  <a:gd name="connsiteX15" fmla="*/ 387833 w 2116653"/>
                  <a:gd name="connsiteY15" fmla="*/ 320577 h 603665"/>
                  <a:gd name="connsiteX16" fmla="*/ 464033 w 2116653"/>
                  <a:gd name="connsiteY16" fmla="*/ 269777 h 603665"/>
                  <a:gd name="connsiteX17" fmla="*/ 565633 w 2116653"/>
                  <a:gd name="connsiteY17" fmla="*/ 263427 h 603665"/>
                  <a:gd name="connsiteX18" fmla="*/ 648183 w 2116653"/>
                  <a:gd name="connsiteY18" fmla="*/ 295177 h 603665"/>
                  <a:gd name="connsiteX19" fmla="*/ 686283 w 2116653"/>
                  <a:gd name="connsiteY19" fmla="*/ 384077 h 603665"/>
                  <a:gd name="connsiteX20" fmla="*/ 686283 w 2116653"/>
                  <a:gd name="connsiteY20" fmla="*/ 425352 h 603665"/>
                  <a:gd name="connsiteX21" fmla="*/ 695808 w 2116653"/>
                  <a:gd name="connsiteY21" fmla="*/ 399952 h 603665"/>
                  <a:gd name="connsiteX22" fmla="*/ 724383 w 2116653"/>
                  <a:gd name="connsiteY22" fmla="*/ 390427 h 603665"/>
                  <a:gd name="connsiteX23" fmla="*/ 718033 w 2116653"/>
                  <a:gd name="connsiteY23" fmla="*/ 422177 h 603665"/>
                  <a:gd name="connsiteX24" fmla="*/ 702158 w 2116653"/>
                  <a:gd name="connsiteY24" fmla="*/ 460277 h 603665"/>
                  <a:gd name="connsiteX25" fmla="*/ 702158 w 2116653"/>
                  <a:gd name="connsiteY25" fmla="*/ 523777 h 603665"/>
                  <a:gd name="connsiteX26" fmla="*/ 711683 w 2116653"/>
                  <a:gd name="connsiteY26" fmla="*/ 511077 h 603665"/>
                  <a:gd name="connsiteX27" fmla="*/ 737083 w 2116653"/>
                  <a:gd name="connsiteY27" fmla="*/ 514252 h 603665"/>
                  <a:gd name="connsiteX28" fmla="*/ 749783 w 2116653"/>
                  <a:gd name="connsiteY28" fmla="*/ 492027 h 603665"/>
                  <a:gd name="connsiteX29" fmla="*/ 752958 w 2116653"/>
                  <a:gd name="connsiteY29" fmla="*/ 466627 h 603665"/>
                  <a:gd name="connsiteX30" fmla="*/ 784708 w 2116653"/>
                  <a:gd name="connsiteY30" fmla="*/ 479327 h 603665"/>
                  <a:gd name="connsiteX31" fmla="*/ 803758 w 2116653"/>
                  <a:gd name="connsiteY31" fmla="*/ 495202 h 603665"/>
                  <a:gd name="connsiteX32" fmla="*/ 813283 w 2116653"/>
                  <a:gd name="connsiteY32" fmla="*/ 450752 h 603665"/>
                  <a:gd name="connsiteX33" fmla="*/ 848208 w 2116653"/>
                  <a:gd name="connsiteY33" fmla="*/ 469802 h 603665"/>
                  <a:gd name="connsiteX34" fmla="*/ 879958 w 2116653"/>
                  <a:gd name="connsiteY34" fmla="*/ 485677 h 603665"/>
                  <a:gd name="connsiteX35" fmla="*/ 911708 w 2116653"/>
                  <a:gd name="connsiteY35" fmla="*/ 469802 h 603665"/>
                  <a:gd name="connsiteX36" fmla="*/ 984733 w 2116653"/>
                  <a:gd name="connsiteY36" fmla="*/ 463452 h 603665"/>
                  <a:gd name="connsiteX37" fmla="*/ 991083 w 2116653"/>
                  <a:gd name="connsiteY37" fmla="*/ 507902 h 603665"/>
                  <a:gd name="connsiteX38" fmla="*/ 981558 w 2116653"/>
                  <a:gd name="connsiteY38" fmla="*/ 523777 h 603665"/>
                  <a:gd name="connsiteX39" fmla="*/ 1019658 w 2116653"/>
                  <a:gd name="connsiteY39" fmla="*/ 517427 h 603665"/>
                  <a:gd name="connsiteX40" fmla="*/ 1022833 w 2116653"/>
                  <a:gd name="connsiteY40" fmla="*/ 530127 h 603665"/>
                  <a:gd name="connsiteX41" fmla="*/ 1045058 w 2116653"/>
                  <a:gd name="connsiteY41" fmla="*/ 479327 h 603665"/>
                  <a:gd name="connsiteX42" fmla="*/ 1048233 w 2116653"/>
                  <a:gd name="connsiteY42" fmla="*/ 469802 h 603665"/>
                  <a:gd name="connsiteX43" fmla="*/ 1067283 w 2116653"/>
                  <a:gd name="connsiteY43" fmla="*/ 485677 h 603665"/>
                  <a:gd name="connsiteX44" fmla="*/ 1108558 w 2116653"/>
                  <a:gd name="connsiteY44" fmla="*/ 476152 h 603665"/>
                  <a:gd name="connsiteX45" fmla="*/ 1149833 w 2116653"/>
                  <a:gd name="connsiteY45" fmla="*/ 447577 h 603665"/>
                  <a:gd name="connsiteX46" fmla="*/ 1159358 w 2116653"/>
                  <a:gd name="connsiteY46" fmla="*/ 457102 h 603665"/>
                  <a:gd name="connsiteX47" fmla="*/ 1187933 w 2116653"/>
                  <a:gd name="connsiteY47" fmla="*/ 450752 h 603665"/>
                  <a:gd name="connsiteX48" fmla="*/ 1219683 w 2116653"/>
                  <a:gd name="connsiteY48" fmla="*/ 466627 h 603665"/>
                  <a:gd name="connsiteX49" fmla="*/ 1235558 w 2116653"/>
                  <a:gd name="connsiteY49" fmla="*/ 472977 h 603665"/>
                  <a:gd name="connsiteX50" fmla="*/ 1235558 w 2116653"/>
                  <a:gd name="connsiteY50" fmla="*/ 463452 h 603665"/>
                  <a:gd name="connsiteX51" fmla="*/ 1226033 w 2116653"/>
                  <a:gd name="connsiteY51" fmla="*/ 438052 h 603665"/>
                  <a:gd name="connsiteX52" fmla="*/ 1241908 w 2116653"/>
                  <a:gd name="connsiteY52" fmla="*/ 438052 h 603665"/>
                  <a:gd name="connsiteX53" fmla="*/ 1254608 w 2116653"/>
                  <a:gd name="connsiteY53" fmla="*/ 463452 h 603665"/>
                  <a:gd name="connsiteX54" fmla="*/ 1245083 w 2116653"/>
                  <a:gd name="connsiteY54" fmla="*/ 482502 h 603665"/>
                  <a:gd name="connsiteX55" fmla="*/ 1251433 w 2116653"/>
                  <a:gd name="connsiteY55" fmla="*/ 511077 h 603665"/>
                  <a:gd name="connsiteX56" fmla="*/ 1286358 w 2116653"/>
                  <a:gd name="connsiteY56" fmla="*/ 520602 h 603665"/>
                  <a:gd name="connsiteX57" fmla="*/ 1324458 w 2116653"/>
                  <a:gd name="connsiteY57" fmla="*/ 507902 h 603665"/>
                  <a:gd name="connsiteX58" fmla="*/ 1337158 w 2116653"/>
                  <a:gd name="connsiteY58" fmla="*/ 482502 h 603665"/>
                  <a:gd name="connsiteX59" fmla="*/ 1337158 w 2116653"/>
                  <a:gd name="connsiteY59" fmla="*/ 463452 h 603665"/>
                  <a:gd name="connsiteX60" fmla="*/ 1318108 w 2116653"/>
                  <a:gd name="connsiteY60" fmla="*/ 441227 h 603665"/>
                  <a:gd name="connsiteX61" fmla="*/ 1337158 w 2116653"/>
                  <a:gd name="connsiteY61" fmla="*/ 419002 h 603665"/>
                  <a:gd name="connsiteX62" fmla="*/ 1362558 w 2116653"/>
                  <a:gd name="connsiteY62" fmla="*/ 431702 h 603665"/>
                  <a:gd name="connsiteX63" fmla="*/ 1353033 w 2116653"/>
                  <a:gd name="connsiteY63" fmla="*/ 450752 h 603665"/>
                  <a:gd name="connsiteX64" fmla="*/ 1346683 w 2116653"/>
                  <a:gd name="connsiteY64" fmla="*/ 472977 h 603665"/>
                  <a:gd name="connsiteX65" fmla="*/ 1349858 w 2116653"/>
                  <a:gd name="connsiteY65" fmla="*/ 504727 h 603665"/>
                  <a:gd name="connsiteX66" fmla="*/ 1362558 w 2116653"/>
                  <a:gd name="connsiteY66" fmla="*/ 504727 h 603665"/>
                  <a:gd name="connsiteX67" fmla="*/ 1365733 w 2116653"/>
                  <a:gd name="connsiteY67" fmla="*/ 476152 h 603665"/>
                  <a:gd name="connsiteX68" fmla="*/ 1372083 w 2116653"/>
                  <a:gd name="connsiteY68" fmla="*/ 438052 h 603665"/>
                  <a:gd name="connsiteX69" fmla="*/ 1362558 w 2116653"/>
                  <a:gd name="connsiteY69" fmla="*/ 409477 h 603665"/>
                  <a:gd name="connsiteX70" fmla="*/ 1346683 w 2116653"/>
                  <a:gd name="connsiteY70" fmla="*/ 409477 h 603665"/>
                  <a:gd name="connsiteX71" fmla="*/ 1321283 w 2116653"/>
                  <a:gd name="connsiteY71" fmla="*/ 393602 h 603665"/>
                  <a:gd name="connsiteX72" fmla="*/ 1327633 w 2116653"/>
                  <a:gd name="connsiteY72" fmla="*/ 374552 h 603665"/>
                  <a:gd name="connsiteX73" fmla="*/ 1365733 w 2116653"/>
                  <a:gd name="connsiteY73" fmla="*/ 390427 h 603665"/>
                  <a:gd name="connsiteX74" fmla="*/ 1400658 w 2116653"/>
                  <a:gd name="connsiteY74" fmla="*/ 425352 h 603665"/>
                  <a:gd name="connsiteX75" fmla="*/ 1422883 w 2116653"/>
                  <a:gd name="connsiteY75" fmla="*/ 447577 h 603665"/>
                  <a:gd name="connsiteX76" fmla="*/ 1460983 w 2116653"/>
                  <a:gd name="connsiteY76" fmla="*/ 444402 h 603665"/>
                  <a:gd name="connsiteX77" fmla="*/ 1486383 w 2116653"/>
                  <a:gd name="connsiteY77" fmla="*/ 431702 h 603665"/>
                  <a:gd name="connsiteX78" fmla="*/ 1518133 w 2116653"/>
                  <a:gd name="connsiteY78" fmla="*/ 419002 h 603665"/>
                  <a:gd name="connsiteX79" fmla="*/ 1546708 w 2116653"/>
                  <a:gd name="connsiteY79" fmla="*/ 438052 h 603665"/>
                  <a:gd name="connsiteX80" fmla="*/ 1562583 w 2116653"/>
                  <a:gd name="connsiteY80" fmla="*/ 472977 h 603665"/>
                  <a:gd name="connsiteX81" fmla="*/ 1578458 w 2116653"/>
                  <a:gd name="connsiteY81" fmla="*/ 457102 h 603665"/>
                  <a:gd name="connsiteX82" fmla="*/ 1591158 w 2116653"/>
                  <a:gd name="connsiteY82" fmla="*/ 472977 h 603665"/>
                  <a:gd name="connsiteX83" fmla="*/ 1603858 w 2116653"/>
                  <a:gd name="connsiteY83" fmla="*/ 501552 h 603665"/>
                  <a:gd name="connsiteX84" fmla="*/ 1648308 w 2116653"/>
                  <a:gd name="connsiteY84" fmla="*/ 514252 h 603665"/>
                  <a:gd name="connsiteX85" fmla="*/ 1664183 w 2116653"/>
                  <a:gd name="connsiteY85" fmla="*/ 533302 h 603665"/>
                  <a:gd name="connsiteX86" fmla="*/ 1686408 w 2116653"/>
                  <a:gd name="connsiteY86" fmla="*/ 546002 h 603665"/>
                  <a:gd name="connsiteX87" fmla="*/ 1708633 w 2116653"/>
                  <a:gd name="connsiteY87" fmla="*/ 530127 h 603665"/>
                  <a:gd name="connsiteX88" fmla="*/ 1727683 w 2116653"/>
                  <a:gd name="connsiteY88" fmla="*/ 492027 h 603665"/>
                  <a:gd name="connsiteX89" fmla="*/ 1746733 w 2116653"/>
                  <a:gd name="connsiteY89" fmla="*/ 511077 h 603665"/>
                  <a:gd name="connsiteX90" fmla="*/ 1762608 w 2116653"/>
                  <a:gd name="connsiteY90" fmla="*/ 536477 h 603665"/>
                  <a:gd name="connsiteX91" fmla="*/ 1788008 w 2116653"/>
                  <a:gd name="connsiteY91" fmla="*/ 501552 h 603665"/>
                  <a:gd name="connsiteX92" fmla="*/ 1794358 w 2116653"/>
                  <a:gd name="connsiteY92" fmla="*/ 533302 h 603665"/>
                  <a:gd name="connsiteX93" fmla="*/ 1810233 w 2116653"/>
                  <a:gd name="connsiteY93" fmla="*/ 530127 h 603665"/>
                  <a:gd name="connsiteX94" fmla="*/ 1807058 w 2116653"/>
                  <a:gd name="connsiteY94" fmla="*/ 549177 h 603665"/>
                  <a:gd name="connsiteX95" fmla="*/ 1851508 w 2116653"/>
                  <a:gd name="connsiteY95" fmla="*/ 558702 h 603665"/>
                  <a:gd name="connsiteX96" fmla="*/ 1880083 w 2116653"/>
                  <a:gd name="connsiteY96" fmla="*/ 542827 h 603665"/>
                  <a:gd name="connsiteX97" fmla="*/ 1902308 w 2116653"/>
                  <a:gd name="connsiteY97" fmla="*/ 520602 h 603665"/>
                  <a:gd name="connsiteX98" fmla="*/ 1911833 w 2116653"/>
                  <a:gd name="connsiteY98" fmla="*/ 517427 h 603665"/>
                  <a:gd name="connsiteX99" fmla="*/ 1921358 w 2116653"/>
                  <a:gd name="connsiteY99" fmla="*/ 476152 h 603665"/>
                  <a:gd name="connsiteX100" fmla="*/ 1953108 w 2116653"/>
                  <a:gd name="connsiteY100" fmla="*/ 507902 h 603665"/>
                  <a:gd name="connsiteX101" fmla="*/ 1978508 w 2116653"/>
                  <a:gd name="connsiteY101" fmla="*/ 536477 h 603665"/>
                  <a:gd name="connsiteX102" fmla="*/ 1991208 w 2116653"/>
                  <a:gd name="connsiteY102" fmla="*/ 561877 h 603665"/>
                  <a:gd name="connsiteX103" fmla="*/ 2019783 w 2116653"/>
                  <a:gd name="connsiteY103" fmla="*/ 555527 h 603665"/>
                  <a:gd name="connsiteX104" fmla="*/ 2042008 w 2116653"/>
                  <a:gd name="connsiteY104" fmla="*/ 231677 h 603665"/>
                  <a:gd name="connsiteX105" fmla="*/ 2007083 w 2116653"/>
                  <a:gd name="connsiteY105" fmla="*/ 12602 h 603665"/>
                  <a:gd name="connsiteX106" fmla="*/ 689458 w 2116653"/>
                  <a:gd name="connsiteY106" fmla="*/ 38002 h 603665"/>
                  <a:gd name="connsiteX107" fmla="*/ 35408 w 2116653"/>
                  <a:gd name="connsiteY107" fmla="*/ 133252 h 603665"/>
                  <a:gd name="connsiteX108" fmla="*/ 95733 w 2116653"/>
                  <a:gd name="connsiteY108" fmla="*/ 422177 h 603665"/>
                  <a:gd name="connsiteX109" fmla="*/ 149708 w 2116653"/>
                  <a:gd name="connsiteY109" fmla="*/ 425352 h 603665"/>
                  <a:gd name="connsiteX0" fmla="*/ 149708 w 2116653"/>
                  <a:gd name="connsiteY0" fmla="*/ 425352 h 603665"/>
                  <a:gd name="connsiteX1" fmla="*/ 216383 w 2116653"/>
                  <a:gd name="connsiteY1" fmla="*/ 393602 h 603665"/>
                  <a:gd name="connsiteX2" fmla="*/ 270358 w 2116653"/>
                  <a:gd name="connsiteY2" fmla="*/ 396777 h 603665"/>
                  <a:gd name="connsiteX3" fmla="*/ 289408 w 2116653"/>
                  <a:gd name="connsiteY3" fmla="*/ 447577 h 603665"/>
                  <a:gd name="connsiteX4" fmla="*/ 327508 w 2116653"/>
                  <a:gd name="connsiteY4" fmla="*/ 438052 h 603665"/>
                  <a:gd name="connsiteX5" fmla="*/ 371958 w 2116653"/>
                  <a:gd name="connsiteY5" fmla="*/ 457102 h 603665"/>
                  <a:gd name="connsiteX6" fmla="*/ 378308 w 2116653"/>
                  <a:gd name="connsiteY6" fmla="*/ 504727 h 603665"/>
                  <a:gd name="connsiteX7" fmla="*/ 394183 w 2116653"/>
                  <a:gd name="connsiteY7" fmla="*/ 530127 h 603665"/>
                  <a:gd name="connsiteX8" fmla="*/ 432283 w 2116653"/>
                  <a:gd name="connsiteY8" fmla="*/ 546002 h 603665"/>
                  <a:gd name="connsiteX9" fmla="*/ 429108 w 2116653"/>
                  <a:gd name="connsiteY9" fmla="*/ 565052 h 603665"/>
                  <a:gd name="connsiteX10" fmla="*/ 441808 w 2116653"/>
                  <a:gd name="connsiteY10" fmla="*/ 603152 h 603665"/>
                  <a:gd name="connsiteX11" fmla="*/ 470383 w 2116653"/>
                  <a:gd name="connsiteY11" fmla="*/ 584102 h 603665"/>
                  <a:gd name="connsiteX12" fmla="*/ 444983 w 2116653"/>
                  <a:gd name="connsiteY12" fmla="*/ 542827 h 603665"/>
                  <a:gd name="connsiteX13" fmla="*/ 394183 w 2116653"/>
                  <a:gd name="connsiteY13" fmla="*/ 488852 h 603665"/>
                  <a:gd name="connsiteX14" fmla="*/ 368783 w 2116653"/>
                  <a:gd name="connsiteY14" fmla="*/ 399952 h 603665"/>
                  <a:gd name="connsiteX15" fmla="*/ 387833 w 2116653"/>
                  <a:gd name="connsiteY15" fmla="*/ 320577 h 603665"/>
                  <a:gd name="connsiteX16" fmla="*/ 464033 w 2116653"/>
                  <a:gd name="connsiteY16" fmla="*/ 269777 h 603665"/>
                  <a:gd name="connsiteX17" fmla="*/ 565633 w 2116653"/>
                  <a:gd name="connsiteY17" fmla="*/ 263427 h 603665"/>
                  <a:gd name="connsiteX18" fmla="*/ 648183 w 2116653"/>
                  <a:gd name="connsiteY18" fmla="*/ 295177 h 603665"/>
                  <a:gd name="connsiteX19" fmla="*/ 686283 w 2116653"/>
                  <a:gd name="connsiteY19" fmla="*/ 384077 h 603665"/>
                  <a:gd name="connsiteX20" fmla="*/ 686283 w 2116653"/>
                  <a:gd name="connsiteY20" fmla="*/ 425352 h 603665"/>
                  <a:gd name="connsiteX21" fmla="*/ 695808 w 2116653"/>
                  <a:gd name="connsiteY21" fmla="*/ 399952 h 603665"/>
                  <a:gd name="connsiteX22" fmla="*/ 724383 w 2116653"/>
                  <a:gd name="connsiteY22" fmla="*/ 390427 h 603665"/>
                  <a:gd name="connsiteX23" fmla="*/ 718033 w 2116653"/>
                  <a:gd name="connsiteY23" fmla="*/ 422177 h 603665"/>
                  <a:gd name="connsiteX24" fmla="*/ 702158 w 2116653"/>
                  <a:gd name="connsiteY24" fmla="*/ 460277 h 603665"/>
                  <a:gd name="connsiteX25" fmla="*/ 702158 w 2116653"/>
                  <a:gd name="connsiteY25" fmla="*/ 523777 h 603665"/>
                  <a:gd name="connsiteX26" fmla="*/ 711683 w 2116653"/>
                  <a:gd name="connsiteY26" fmla="*/ 511077 h 603665"/>
                  <a:gd name="connsiteX27" fmla="*/ 737083 w 2116653"/>
                  <a:gd name="connsiteY27" fmla="*/ 514252 h 603665"/>
                  <a:gd name="connsiteX28" fmla="*/ 749783 w 2116653"/>
                  <a:gd name="connsiteY28" fmla="*/ 492027 h 603665"/>
                  <a:gd name="connsiteX29" fmla="*/ 752958 w 2116653"/>
                  <a:gd name="connsiteY29" fmla="*/ 466627 h 603665"/>
                  <a:gd name="connsiteX30" fmla="*/ 784708 w 2116653"/>
                  <a:gd name="connsiteY30" fmla="*/ 479327 h 603665"/>
                  <a:gd name="connsiteX31" fmla="*/ 803758 w 2116653"/>
                  <a:gd name="connsiteY31" fmla="*/ 495202 h 603665"/>
                  <a:gd name="connsiteX32" fmla="*/ 813283 w 2116653"/>
                  <a:gd name="connsiteY32" fmla="*/ 450752 h 603665"/>
                  <a:gd name="connsiteX33" fmla="*/ 848208 w 2116653"/>
                  <a:gd name="connsiteY33" fmla="*/ 469802 h 603665"/>
                  <a:gd name="connsiteX34" fmla="*/ 879958 w 2116653"/>
                  <a:gd name="connsiteY34" fmla="*/ 485677 h 603665"/>
                  <a:gd name="connsiteX35" fmla="*/ 911708 w 2116653"/>
                  <a:gd name="connsiteY35" fmla="*/ 469802 h 603665"/>
                  <a:gd name="connsiteX36" fmla="*/ 984733 w 2116653"/>
                  <a:gd name="connsiteY36" fmla="*/ 463452 h 603665"/>
                  <a:gd name="connsiteX37" fmla="*/ 991083 w 2116653"/>
                  <a:gd name="connsiteY37" fmla="*/ 507902 h 603665"/>
                  <a:gd name="connsiteX38" fmla="*/ 981558 w 2116653"/>
                  <a:gd name="connsiteY38" fmla="*/ 523777 h 603665"/>
                  <a:gd name="connsiteX39" fmla="*/ 1019658 w 2116653"/>
                  <a:gd name="connsiteY39" fmla="*/ 517427 h 603665"/>
                  <a:gd name="connsiteX40" fmla="*/ 1022833 w 2116653"/>
                  <a:gd name="connsiteY40" fmla="*/ 530127 h 603665"/>
                  <a:gd name="connsiteX41" fmla="*/ 1045058 w 2116653"/>
                  <a:gd name="connsiteY41" fmla="*/ 479327 h 603665"/>
                  <a:gd name="connsiteX42" fmla="*/ 1048233 w 2116653"/>
                  <a:gd name="connsiteY42" fmla="*/ 469802 h 603665"/>
                  <a:gd name="connsiteX43" fmla="*/ 1067283 w 2116653"/>
                  <a:gd name="connsiteY43" fmla="*/ 485677 h 603665"/>
                  <a:gd name="connsiteX44" fmla="*/ 1108558 w 2116653"/>
                  <a:gd name="connsiteY44" fmla="*/ 476152 h 603665"/>
                  <a:gd name="connsiteX45" fmla="*/ 1149833 w 2116653"/>
                  <a:gd name="connsiteY45" fmla="*/ 447577 h 603665"/>
                  <a:gd name="connsiteX46" fmla="*/ 1159358 w 2116653"/>
                  <a:gd name="connsiteY46" fmla="*/ 457102 h 603665"/>
                  <a:gd name="connsiteX47" fmla="*/ 1187933 w 2116653"/>
                  <a:gd name="connsiteY47" fmla="*/ 450752 h 603665"/>
                  <a:gd name="connsiteX48" fmla="*/ 1219683 w 2116653"/>
                  <a:gd name="connsiteY48" fmla="*/ 466627 h 603665"/>
                  <a:gd name="connsiteX49" fmla="*/ 1235558 w 2116653"/>
                  <a:gd name="connsiteY49" fmla="*/ 472977 h 603665"/>
                  <a:gd name="connsiteX50" fmla="*/ 1235558 w 2116653"/>
                  <a:gd name="connsiteY50" fmla="*/ 463452 h 603665"/>
                  <a:gd name="connsiteX51" fmla="*/ 1226033 w 2116653"/>
                  <a:gd name="connsiteY51" fmla="*/ 438052 h 603665"/>
                  <a:gd name="connsiteX52" fmla="*/ 1241908 w 2116653"/>
                  <a:gd name="connsiteY52" fmla="*/ 438052 h 603665"/>
                  <a:gd name="connsiteX53" fmla="*/ 1254608 w 2116653"/>
                  <a:gd name="connsiteY53" fmla="*/ 463452 h 603665"/>
                  <a:gd name="connsiteX54" fmla="*/ 1245083 w 2116653"/>
                  <a:gd name="connsiteY54" fmla="*/ 482502 h 603665"/>
                  <a:gd name="connsiteX55" fmla="*/ 1251433 w 2116653"/>
                  <a:gd name="connsiteY55" fmla="*/ 511077 h 603665"/>
                  <a:gd name="connsiteX56" fmla="*/ 1286358 w 2116653"/>
                  <a:gd name="connsiteY56" fmla="*/ 520602 h 603665"/>
                  <a:gd name="connsiteX57" fmla="*/ 1324458 w 2116653"/>
                  <a:gd name="connsiteY57" fmla="*/ 507902 h 603665"/>
                  <a:gd name="connsiteX58" fmla="*/ 1337158 w 2116653"/>
                  <a:gd name="connsiteY58" fmla="*/ 482502 h 603665"/>
                  <a:gd name="connsiteX59" fmla="*/ 1337158 w 2116653"/>
                  <a:gd name="connsiteY59" fmla="*/ 463452 h 603665"/>
                  <a:gd name="connsiteX60" fmla="*/ 1318108 w 2116653"/>
                  <a:gd name="connsiteY60" fmla="*/ 441227 h 603665"/>
                  <a:gd name="connsiteX61" fmla="*/ 1337158 w 2116653"/>
                  <a:gd name="connsiteY61" fmla="*/ 419002 h 603665"/>
                  <a:gd name="connsiteX62" fmla="*/ 1362558 w 2116653"/>
                  <a:gd name="connsiteY62" fmla="*/ 431702 h 603665"/>
                  <a:gd name="connsiteX63" fmla="*/ 1353033 w 2116653"/>
                  <a:gd name="connsiteY63" fmla="*/ 450752 h 603665"/>
                  <a:gd name="connsiteX64" fmla="*/ 1346683 w 2116653"/>
                  <a:gd name="connsiteY64" fmla="*/ 472977 h 603665"/>
                  <a:gd name="connsiteX65" fmla="*/ 1349858 w 2116653"/>
                  <a:gd name="connsiteY65" fmla="*/ 504727 h 603665"/>
                  <a:gd name="connsiteX66" fmla="*/ 1362558 w 2116653"/>
                  <a:gd name="connsiteY66" fmla="*/ 504727 h 603665"/>
                  <a:gd name="connsiteX67" fmla="*/ 1365733 w 2116653"/>
                  <a:gd name="connsiteY67" fmla="*/ 476152 h 603665"/>
                  <a:gd name="connsiteX68" fmla="*/ 1372083 w 2116653"/>
                  <a:gd name="connsiteY68" fmla="*/ 438052 h 603665"/>
                  <a:gd name="connsiteX69" fmla="*/ 1362558 w 2116653"/>
                  <a:gd name="connsiteY69" fmla="*/ 409477 h 603665"/>
                  <a:gd name="connsiteX70" fmla="*/ 1346683 w 2116653"/>
                  <a:gd name="connsiteY70" fmla="*/ 409477 h 603665"/>
                  <a:gd name="connsiteX71" fmla="*/ 1321283 w 2116653"/>
                  <a:gd name="connsiteY71" fmla="*/ 393602 h 603665"/>
                  <a:gd name="connsiteX72" fmla="*/ 1327633 w 2116653"/>
                  <a:gd name="connsiteY72" fmla="*/ 374552 h 603665"/>
                  <a:gd name="connsiteX73" fmla="*/ 1365733 w 2116653"/>
                  <a:gd name="connsiteY73" fmla="*/ 390427 h 603665"/>
                  <a:gd name="connsiteX74" fmla="*/ 1400658 w 2116653"/>
                  <a:gd name="connsiteY74" fmla="*/ 425352 h 603665"/>
                  <a:gd name="connsiteX75" fmla="*/ 1422883 w 2116653"/>
                  <a:gd name="connsiteY75" fmla="*/ 447577 h 603665"/>
                  <a:gd name="connsiteX76" fmla="*/ 1460983 w 2116653"/>
                  <a:gd name="connsiteY76" fmla="*/ 444402 h 603665"/>
                  <a:gd name="connsiteX77" fmla="*/ 1486383 w 2116653"/>
                  <a:gd name="connsiteY77" fmla="*/ 431702 h 603665"/>
                  <a:gd name="connsiteX78" fmla="*/ 1518133 w 2116653"/>
                  <a:gd name="connsiteY78" fmla="*/ 419002 h 603665"/>
                  <a:gd name="connsiteX79" fmla="*/ 1546708 w 2116653"/>
                  <a:gd name="connsiteY79" fmla="*/ 438052 h 603665"/>
                  <a:gd name="connsiteX80" fmla="*/ 1562583 w 2116653"/>
                  <a:gd name="connsiteY80" fmla="*/ 472977 h 603665"/>
                  <a:gd name="connsiteX81" fmla="*/ 1578458 w 2116653"/>
                  <a:gd name="connsiteY81" fmla="*/ 457102 h 603665"/>
                  <a:gd name="connsiteX82" fmla="*/ 1591158 w 2116653"/>
                  <a:gd name="connsiteY82" fmla="*/ 472977 h 603665"/>
                  <a:gd name="connsiteX83" fmla="*/ 1603858 w 2116653"/>
                  <a:gd name="connsiteY83" fmla="*/ 501552 h 603665"/>
                  <a:gd name="connsiteX84" fmla="*/ 1648308 w 2116653"/>
                  <a:gd name="connsiteY84" fmla="*/ 514252 h 603665"/>
                  <a:gd name="connsiteX85" fmla="*/ 1664183 w 2116653"/>
                  <a:gd name="connsiteY85" fmla="*/ 533302 h 603665"/>
                  <a:gd name="connsiteX86" fmla="*/ 1686408 w 2116653"/>
                  <a:gd name="connsiteY86" fmla="*/ 546002 h 603665"/>
                  <a:gd name="connsiteX87" fmla="*/ 1708633 w 2116653"/>
                  <a:gd name="connsiteY87" fmla="*/ 530127 h 603665"/>
                  <a:gd name="connsiteX88" fmla="*/ 1727683 w 2116653"/>
                  <a:gd name="connsiteY88" fmla="*/ 492027 h 603665"/>
                  <a:gd name="connsiteX89" fmla="*/ 1746733 w 2116653"/>
                  <a:gd name="connsiteY89" fmla="*/ 511077 h 603665"/>
                  <a:gd name="connsiteX90" fmla="*/ 1762608 w 2116653"/>
                  <a:gd name="connsiteY90" fmla="*/ 536477 h 603665"/>
                  <a:gd name="connsiteX91" fmla="*/ 1788008 w 2116653"/>
                  <a:gd name="connsiteY91" fmla="*/ 501552 h 603665"/>
                  <a:gd name="connsiteX92" fmla="*/ 1794358 w 2116653"/>
                  <a:gd name="connsiteY92" fmla="*/ 533302 h 603665"/>
                  <a:gd name="connsiteX93" fmla="*/ 1810233 w 2116653"/>
                  <a:gd name="connsiteY93" fmla="*/ 530127 h 603665"/>
                  <a:gd name="connsiteX94" fmla="*/ 1807058 w 2116653"/>
                  <a:gd name="connsiteY94" fmla="*/ 549177 h 603665"/>
                  <a:gd name="connsiteX95" fmla="*/ 1851508 w 2116653"/>
                  <a:gd name="connsiteY95" fmla="*/ 558702 h 603665"/>
                  <a:gd name="connsiteX96" fmla="*/ 1880083 w 2116653"/>
                  <a:gd name="connsiteY96" fmla="*/ 542827 h 603665"/>
                  <a:gd name="connsiteX97" fmla="*/ 1902308 w 2116653"/>
                  <a:gd name="connsiteY97" fmla="*/ 520602 h 603665"/>
                  <a:gd name="connsiteX98" fmla="*/ 1911833 w 2116653"/>
                  <a:gd name="connsiteY98" fmla="*/ 517427 h 603665"/>
                  <a:gd name="connsiteX99" fmla="*/ 1921358 w 2116653"/>
                  <a:gd name="connsiteY99" fmla="*/ 476152 h 603665"/>
                  <a:gd name="connsiteX100" fmla="*/ 1953108 w 2116653"/>
                  <a:gd name="connsiteY100" fmla="*/ 507902 h 603665"/>
                  <a:gd name="connsiteX101" fmla="*/ 1978508 w 2116653"/>
                  <a:gd name="connsiteY101" fmla="*/ 536477 h 603665"/>
                  <a:gd name="connsiteX102" fmla="*/ 1991208 w 2116653"/>
                  <a:gd name="connsiteY102" fmla="*/ 561877 h 603665"/>
                  <a:gd name="connsiteX103" fmla="*/ 2019783 w 2116653"/>
                  <a:gd name="connsiteY103" fmla="*/ 555527 h 603665"/>
                  <a:gd name="connsiteX104" fmla="*/ 2042008 w 2116653"/>
                  <a:gd name="connsiteY104" fmla="*/ 231677 h 603665"/>
                  <a:gd name="connsiteX105" fmla="*/ 2007083 w 2116653"/>
                  <a:gd name="connsiteY105" fmla="*/ 12602 h 603665"/>
                  <a:gd name="connsiteX106" fmla="*/ 689458 w 2116653"/>
                  <a:gd name="connsiteY106" fmla="*/ 38002 h 603665"/>
                  <a:gd name="connsiteX107" fmla="*/ 35408 w 2116653"/>
                  <a:gd name="connsiteY107" fmla="*/ 133252 h 603665"/>
                  <a:gd name="connsiteX108" fmla="*/ 95733 w 2116653"/>
                  <a:gd name="connsiteY108" fmla="*/ 422177 h 603665"/>
                  <a:gd name="connsiteX109" fmla="*/ 149708 w 2116653"/>
                  <a:gd name="connsiteY109" fmla="*/ 425352 h 603665"/>
                  <a:gd name="connsiteX0" fmla="*/ 149708 w 2116653"/>
                  <a:gd name="connsiteY0" fmla="*/ 425352 h 603665"/>
                  <a:gd name="connsiteX1" fmla="*/ 216383 w 2116653"/>
                  <a:gd name="connsiteY1" fmla="*/ 393602 h 603665"/>
                  <a:gd name="connsiteX2" fmla="*/ 270358 w 2116653"/>
                  <a:gd name="connsiteY2" fmla="*/ 396777 h 603665"/>
                  <a:gd name="connsiteX3" fmla="*/ 251295 w 2116653"/>
                  <a:gd name="connsiteY3" fmla="*/ 484002 h 603665"/>
                  <a:gd name="connsiteX4" fmla="*/ 327508 w 2116653"/>
                  <a:gd name="connsiteY4" fmla="*/ 438052 h 603665"/>
                  <a:gd name="connsiteX5" fmla="*/ 371958 w 2116653"/>
                  <a:gd name="connsiteY5" fmla="*/ 457102 h 603665"/>
                  <a:gd name="connsiteX6" fmla="*/ 378308 w 2116653"/>
                  <a:gd name="connsiteY6" fmla="*/ 504727 h 603665"/>
                  <a:gd name="connsiteX7" fmla="*/ 394183 w 2116653"/>
                  <a:gd name="connsiteY7" fmla="*/ 530127 h 603665"/>
                  <a:gd name="connsiteX8" fmla="*/ 432283 w 2116653"/>
                  <a:gd name="connsiteY8" fmla="*/ 546002 h 603665"/>
                  <a:gd name="connsiteX9" fmla="*/ 429108 w 2116653"/>
                  <a:gd name="connsiteY9" fmla="*/ 565052 h 603665"/>
                  <a:gd name="connsiteX10" fmla="*/ 441808 w 2116653"/>
                  <a:gd name="connsiteY10" fmla="*/ 603152 h 603665"/>
                  <a:gd name="connsiteX11" fmla="*/ 470383 w 2116653"/>
                  <a:gd name="connsiteY11" fmla="*/ 584102 h 603665"/>
                  <a:gd name="connsiteX12" fmla="*/ 444983 w 2116653"/>
                  <a:gd name="connsiteY12" fmla="*/ 542827 h 603665"/>
                  <a:gd name="connsiteX13" fmla="*/ 394183 w 2116653"/>
                  <a:gd name="connsiteY13" fmla="*/ 488852 h 603665"/>
                  <a:gd name="connsiteX14" fmla="*/ 368783 w 2116653"/>
                  <a:gd name="connsiteY14" fmla="*/ 399952 h 603665"/>
                  <a:gd name="connsiteX15" fmla="*/ 387833 w 2116653"/>
                  <a:gd name="connsiteY15" fmla="*/ 320577 h 603665"/>
                  <a:gd name="connsiteX16" fmla="*/ 464033 w 2116653"/>
                  <a:gd name="connsiteY16" fmla="*/ 269777 h 603665"/>
                  <a:gd name="connsiteX17" fmla="*/ 565633 w 2116653"/>
                  <a:gd name="connsiteY17" fmla="*/ 263427 h 603665"/>
                  <a:gd name="connsiteX18" fmla="*/ 648183 w 2116653"/>
                  <a:gd name="connsiteY18" fmla="*/ 295177 h 603665"/>
                  <a:gd name="connsiteX19" fmla="*/ 686283 w 2116653"/>
                  <a:gd name="connsiteY19" fmla="*/ 384077 h 603665"/>
                  <a:gd name="connsiteX20" fmla="*/ 686283 w 2116653"/>
                  <a:gd name="connsiteY20" fmla="*/ 425352 h 603665"/>
                  <a:gd name="connsiteX21" fmla="*/ 695808 w 2116653"/>
                  <a:gd name="connsiteY21" fmla="*/ 399952 h 603665"/>
                  <a:gd name="connsiteX22" fmla="*/ 724383 w 2116653"/>
                  <a:gd name="connsiteY22" fmla="*/ 390427 h 603665"/>
                  <a:gd name="connsiteX23" fmla="*/ 718033 w 2116653"/>
                  <a:gd name="connsiteY23" fmla="*/ 422177 h 603665"/>
                  <a:gd name="connsiteX24" fmla="*/ 702158 w 2116653"/>
                  <a:gd name="connsiteY24" fmla="*/ 460277 h 603665"/>
                  <a:gd name="connsiteX25" fmla="*/ 702158 w 2116653"/>
                  <a:gd name="connsiteY25" fmla="*/ 523777 h 603665"/>
                  <a:gd name="connsiteX26" fmla="*/ 711683 w 2116653"/>
                  <a:gd name="connsiteY26" fmla="*/ 511077 h 603665"/>
                  <a:gd name="connsiteX27" fmla="*/ 737083 w 2116653"/>
                  <a:gd name="connsiteY27" fmla="*/ 514252 h 603665"/>
                  <a:gd name="connsiteX28" fmla="*/ 749783 w 2116653"/>
                  <a:gd name="connsiteY28" fmla="*/ 492027 h 603665"/>
                  <a:gd name="connsiteX29" fmla="*/ 752958 w 2116653"/>
                  <a:gd name="connsiteY29" fmla="*/ 466627 h 603665"/>
                  <a:gd name="connsiteX30" fmla="*/ 784708 w 2116653"/>
                  <a:gd name="connsiteY30" fmla="*/ 479327 h 603665"/>
                  <a:gd name="connsiteX31" fmla="*/ 803758 w 2116653"/>
                  <a:gd name="connsiteY31" fmla="*/ 495202 h 603665"/>
                  <a:gd name="connsiteX32" fmla="*/ 813283 w 2116653"/>
                  <a:gd name="connsiteY32" fmla="*/ 450752 h 603665"/>
                  <a:gd name="connsiteX33" fmla="*/ 848208 w 2116653"/>
                  <a:gd name="connsiteY33" fmla="*/ 469802 h 603665"/>
                  <a:gd name="connsiteX34" fmla="*/ 879958 w 2116653"/>
                  <a:gd name="connsiteY34" fmla="*/ 485677 h 603665"/>
                  <a:gd name="connsiteX35" fmla="*/ 911708 w 2116653"/>
                  <a:gd name="connsiteY35" fmla="*/ 469802 h 603665"/>
                  <a:gd name="connsiteX36" fmla="*/ 984733 w 2116653"/>
                  <a:gd name="connsiteY36" fmla="*/ 463452 h 603665"/>
                  <a:gd name="connsiteX37" fmla="*/ 991083 w 2116653"/>
                  <a:gd name="connsiteY37" fmla="*/ 507902 h 603665"/>
                  <a:gd name="connsiteX38" fmla="*/ 981558 w 2116653"/>
                  <a:gd name="connsiteY38" fmla="*/ 523777 h 603665"/>
                  <a:gd name="connsiteX39" fmla="*/ 1019658 w 2116653"/>
                  <a:gd name="connsiteY39" fmla="*/ 517427 h 603665"/>
                  <a:gd name="connsiteX40" fmla="*/ 1022833 w 2116653"/>
                  <a:gd name="connsiteY40" fmla="*/ 530127 h 603665"/>
                  <a:gd name="connsiteX41" fmla="*/ 1045058 w 2116653"/>
                  <a:gd name="connsiteY41" fmla="*/ 479327 h 603665"/>
                  <a:gd name="connsiteX42" fmla="*/ 1048233 w 2116653"/>
                  <a:gd name="connsiteY42" fmla="*/ 469802 h 603665"/>
                  <a:gd name="connsiteX43" fmla="*/ 1067283 w 2116653"/>
                  <a:gd name="connsiteY43" fmla="*/ 485677 h 603665"/>
                  <a:gd name="connsiteX44" fmla="*/ 1108558 w 2116653"/>
                  <a:gd name="connsiteY44" fmla="*/ 476152 h 603665"/>
                  <a:gd name="connsiteX45" fmla="*/ 1149833 w 2116653"/>
                  <a:gd name="connsiteY45" fmla="*/ 447577 h 603665"/>
                  <a:gd name="connsiteX46" fmla="*/ 1159358 w 2116653"/>
                  <a:gd name="connsiteY46" fmla="*/ 457102 h 603665"/>
                  <a:gd name="connsiteX47" fmla="*/ 1187933 w 2116653"/>
                  <a:gd name="connsiteY47" fmla="*/ 450752 h 603665"/>
                  <a:gd name="connsiteX48" fmla="*/ 1219683 w 2116653"/>
                  <a:gd name="connsiteY48" fmla="*/ 466627 h 603665"/>
                  <a:gd name="connsiteX49" fmla="*/ 1235558 w 2116653"/>
                  <a:gd name="connsiteY49" fmla="*/ 472977 h 603665"/>
                  <a:gd name="connsiteX50" fmla="*/ 1235558 w 2116653"/>
                  <a:gd name="connsiteY50" fmla="*/ 463452 h 603665"/>
                  <a:gd name="connsiteX51" fmla="*/ 1226033 w 2116653"/>
                  <a:gd name="connsiteY51" fmla="*/ 438052 h 603665"/>
                  <a:gd name="connsiteX52" fmla="*/ 1241908 w 2116653"/>
                  <a:gd name="connsiteY52" fmla="*/ 438052 h 603665"/>
                  <a:gd name="connsiteX53" fmla="*/ 1254608 w 2116653"/>
                  <a:gd name="connsiteY53" fmla="*/ 463452 h 603665"/>
                  <a:gd name="connsiteX54" fmla="*/ 1245083 w 2116653"/>
                  <a:gd name="connsiteY54" fmla="*/ 482502 h 603665"/>
                  <a:gd name="connsiteX55" fmla="*/ 1251433 w 2116653"/>
                  <a:gd name="connsiteY55" fmla="*/ 511077 h 603665"/>
                  <a:gd name="connsiteX56" fmla="*/ 1286358 w 2116653"/>
                  <a:gd name="connsiteY56" fmla="*/ 520602 h 603665"/>
                  <a:gd name="connsiteX57" fmla="*/ 1324458 w 2116653"/>
                  <a:gd name="connsiteY57" fmla="*/ 507902 h 603665"/>
                  <a:gd name="connsiteX58" fmla="*/ 1337158 w 2116653"/>
                  <a:gd name="connsiteY58" fmla="*/ 482502 h 603665"/>
                  <a:gd name="connsiteX59" fmla="*/ 1337158 w 2116653"/>
                  <a:gd name="connsiteY59" fmla="*/ 463452 h 603665"/>
                  <a:gd name="connsiteX60" fmla="*/ 1318108 w 2116653"/>
                  <a:gd name="connsiteY60" fmla="*/ 441227 h 603665"/>
                  <a:gd name="connsiteX61" fmla="*/ 1337158 w 2116653"/>
                  <a:gd name="connsiteY61" fmla="*/ 419002 h 603665"/>
                  <a:gd name="connsiteX62" fmla="*/ 1362558 w 2116653"/>
                  <a:gd name="connsiteY62" fmla="*/ 431702 h 603665"/>
                  <a:gd name="connsiteX63" fmla="*/ 1353033 w 2116653"/>
                  <a:gd name="connsiteY63" fmla="*/ 450752 h 603665"/>
                  <a:gd name="connsiteX64" fmla="*/ 1346683 w 2116653"/>
                  <a:gd name="connsiteY64" fmla="*/ 472977 h 603665"/>
                  <a:gd name="connsiteX65" fmla="*/ 1349858 w 2116653"/>
                  <a:gd name="connsiteY65" fmla="*/ 504727 h 603665"/>
                  <a:gd name="connsiteX66" fmla="*/ 1362558 w 2116653"/>
                  <a:gd name="connsiteY66" fmla="*/ 504727 h 603665"/>
                  <a:gd name="connsiteX67" fmla="*/ 1365733 w 2116653"/>
                  <a:gd name="connsiteY67" fmla="*/ 476152 h 603665"/>
                  <a:gd name="connsiteX68" fmla="*/ 1372083 w 2116653"/>
                  <a:gd name="connsiteY68" fmla="*/ 438052 h 603665"/>
                  <a:gd name="connsiteX69" fmla="*/ 1362558 w 2116653"/>
                  <a:gd name="connsiteY69" fmla="*/ 409477 h 603665"/>
                  <a:gd name="connsiteX70" fmla="*/ 1346683 w 2116653"/>
                  <a:gd name="connsiteY70" fmla="*/ 409477 h 603665"/>
                  <a:gd name="connsiteX71" fmla="*/ 1321283 w 2116653"/>
                  <a:gd name="connsiteY71" fmla="*/ 393602 h 603665"/>
                  <a:gd name="connsiteX72" fmla="*/ 1327633 w 2116653"/>
                  <a:gd name="connsiteY72" fmla="*/ 374552 h 603665"/>
                  <a:gd name="connsiteX73" fmla="*/ 1365733 w 2116653"/>
                  <a:gd name="connsiteY73" fmla="*/ 390427 h 603665"/>
                  <a:gd name="connsiteX74" fmla="*/ 1400658 w 2116653"/>
                  <a:gd name="connsiteY74" fmla="*/ 425352 h 603665"/>
                  <a:gd name="connsiteX75" fmla="*/ 1422883 w 2116653"/>
                  <a:gd name="connsiteY75" fmla="*/ 447577 h 603665"/>
                  <a:gd name="connsiteX76" fmla="*/ 1460983 w 2116653"/>
                  <a:gd name="connsiteY76" fmla="*/ 444402 h 603665"/>
                  <a:gd name="connsiteX77" fmla="*/ 1486383 w 2116653"/>
                  <a:gd name="connsiteY77" fmla="*/ 431702 h 603665"/>
                  <a:gd name="connsiteX78" fmla="*/ 1518133 w 2116653"/>
                  <a:gd name="connsiteY78" fmla="*/ 419002 h 603665"/>
                  <a:gd name="connsiteX79" fmla="*/ 1546708 w 2116653"/>
                  <a:gd name="connsiteY79" fmla="*/ 438052 h 603665"/>
                  <a:gd name="connsiteX80" fmla="*/ 1562583 w 2116653"/>
                  <a:gd name="connsiteY80" fmla="*/ 472977 h 603665"/>
                  <a:gd name="connsiteX81" fmla="*/ 1578458 w 2116653"/>
                  <a:gd name="connsiteY81" fmla="*/ 457102 h 603665"/>
                  <a:gd name="connsiteX82" fmla="*/ 1591158 w 2116653"/>
                  <a:gd name="connsiteY82" fmla="*/ 472977 h 603665"/>
                  <a:gd name="connsiteX83" fmla="*/ 1603858 w 2116653"/>
                  <a:gd name="connsiteY83" fmla="*/ 501552 h 603665"/>
                  <a:gd name="connsiteX84" fmla="*/ 1648308 w 2116653"/>
                  <a:gd name="connsiteY84" fmla="*/ 514252 h 603665"/>
                  <a:gd name="connsiteX85" fmla="*/ 1664183 w 2116653"/>
                  <a:gd name="connsiteY85" fmla="*/ 533302 h 603665"/>
                  <a:gd name="connsiteX86" fmla="*/ 1686408 w 2116653"/>
                  <a:gd name="connsiteY86" fmla="*/ 546002 h 603665"/>
                  <a:gd name="connsiteX87" fmla="*/ 1708633 w 2116653"/>
                  <a:gd name="connsiteY87" fmla="*/ 530127 h 603665"/>
                  <a:gd name="connsiteX88" fmla="*/ 1727683 w 2116653"/>
                  <a:gd name="connsiteY88" fmla="*/ 492027 h 603665"/>
                  <a:gd name="connsiteX89" fmla="*/ 1746733 w 2116653"/>
                  <a:gd name="connsiteY89" fmla="*/ 511077 h 603665"/>
                  <a:gd name="connsiteX90" fmla="*/ 1762608 w 2116653"/>
                  <a:gd name="connsiteY90" fmla="*/ 536477 h 603665"/>
                  <a:gd name="connsiteX91" fmla="*/ 1788008 w 2116653"/>
                  <a:gd name="connsiteY91" fmla="*/ 501552 h 603665"/>
                  <a:gd name="connsiteX92" fmla="*/ 1794358 w 2116653"/>
                  <a:gd name="connsiteY92" fmla="*/ 533302 h 603665"/>
                  <a:gd name="connsiteX93" fmla="*/ 1810233 w 2116653"/>
                  <a:gd name="connsiteY93" fmla="*/ 530127 h 603665"/>
                  <a:gd name="connsiteX94" fmla="*/ 1807058 w 2116653"/>
                  <a:gd name="connsiteY94" fmla="*/ 549177 h 603665"/>
                  <a:gd name="connsiteX95" fmla="*/ 1851508 w 2116653"/>
                  <a:gd name="connsiteY95" fmla="*/ 558702 h 603665"/>
                  <a:gd name="connsiteX96" fmla="*/ 1880083 w 2116653"/>
                  <a:gd name="connsiteY96" fmla="*/ 542827 h 603665"/>
                  <a:gd name="connsiteX97" fmla="*/ 1902308 w 2116653"/>
                  <a:gd name="connsiteY97" fmla="*/ 520602 h 603665"/>
                  <a:gd name="connsiteX98" fmla="*/ 1911833 w 2116653"/>
                  <a:gd name="connsiteY98" fmla="*/ 517427 h 603665"/>
                  <a:gd name="connsiteX99" fmla="*/ 1921358 w 2116653"/>
                  <a:gd name="connsiteY99" fmla="*/ 476152 h 603665"/>
                  <a:gd name="connsiteX100" fmla="*/ 1953108 w 2116653"/>
                  <a:gd name="connsiteY100" fmla="*/ 507902 h 603665"/>
                  <a:gd name="connsiteX101" fmla="*/ 1978508 w 2116653"/>
                  <a:gd name="connsiteY101" fmla="*/ 536477 h 603665"/>
                  <a:gd name="connsiteX102" fmla="*/ 1991208 w 2116653"/>
                  <a:gd name="connsiteY102" fmla="*/ 561877 h 603665"/>
                  <a:gd name="connsiteX103" fmla="*/ 2019783 w 2116653"/>
                  <a:gd name="connsiteY103" fmla="*/ 555527 h 603665"/>
                  <a:gd name="connsiteX104" fmla="*/ 2042008 w 2116653"/>
                  <a:gd name="connsiteY104" fmla="*/ 231677 h 603665"/>
                  <a:gd name="connsiteX105" fmla="*/ 2007083 w 2116653"/>
                  <a:gd name="connsiteY105" fmla="*/ 12602 h 603665"/>
                  <a:gd name="connsiteX106" fmla="*/ 689458 w 2116653"/>
                  <a:gd name="connsiteY106" fmla="*/ 38002 h 603665"/>
                  <a:gd name="connsiteX107" fmla="*/ 35408 w 2116653"/>
                  <a:gd name="connsiteY107" fmla="*/ 133252 h 603665"/>
                  <a:gd name="connsiteX108" fmla="*/ 95733 w 2116653"/>
                  <a:gd name="connsiteY108" fmla="*/ 422177 h 603665"/>
                  <a:gd name="connsiteX109" fmla="*/ 149708 w 2116653"/>
                  <a:gd name="connsiteY109" fmla="*/ 425352 h 603665"/>
                  <a:gd name="connsiteX0" fmla="*/ 149708 w 2116653"/>
                  <a:gd name="connsiteY0" fmla="*/ 425352 h 603665"/>
                  <a:gd name="connsiteX1" fmla="*/ 216383 w 2116653"/>
                  <a:gd name="connsiteY1" fmla="*/ 393602 h 603665"/>
                  <a:gd name="connsiteX2" fmla="*/ 270358 w 2116653"/>
                  <a:gd name="connsiteY2" fmla="*/ 396777 h 603665"/>
                  <a:gd name="connsiteX3" fmla="*/ 261345 w 2116653"/>
                  <a:gd name="connsiteY3" fmla="*/ 431894 h 603665"/>
                  <a:gd name="connsiteX4" fmla="*/ 251295 w 2116653"/>
                  <a:gd name="connsiteY4" fmla="*/ 484002 h 603665"/>
                  <a:gd name="connsiteX5" fmla="*/ 327508 w 2116653"/>
                  <a:gd name="connsiteY5" fmla="*/ 438052 h 603665"/>
                  <a:gd name="connsiteX6" fmla="*/ 371958 w 2116653"/>
                  <a:gd name="connsiteY6" fmla="*/ 457102 h 603665"/>
                  <a:gd name="connsiteX7" fmla="*/ 378308 w 2116653"/>
                  <a:gd name="connsiteY7" fmla="*/ 504727 h 603665"/>
                  <a:gd name="connsiteX8" fmla="*/ 394183 w 2116653"/>
                  <a:gd name="connsiteY8" fmla="*/ 530127 h 603665"/>
                  <a:gd name="connsiteX9" fmla="*/ 432283 w 2116653"/>
                  <a:gd name="connsiteY9" fmla="*/ 546002 h 603665"/>
                  <a:gd name="connsiteX10" fmla="*/ 429108 w 2116653"/>
                  <a:gd name="connsiteY10" fmla="*/ 565052 h 603665"/>
                  <a:gd name="connsiteX11" fmla="*/ 441808 w 2116653"/>
                  <a:gd name="connsiteY11" fmla="*/ 603152 h 603665"/>
                  <a:gd name="connsiteX12" fmla="*/ 470383 w 2116653"/>
                  <a:gd name="connsiteY12" fmla="*/ 584102 h 603665"/>
                  <a:gd name="connsiteX13" fmla="*/ 444983 w 2116653"/>
                  <a:gd name="connsiteY13" fmla="*/ 542827 h 603665"/>
                  <a:gd name="connsiteX14" fmla="*/ 394183 w 2116653"/>
                  <a:gd name="connsiteY14" fmla="*/ 488852 h 603665"/>
                  <a:gd name="connsiteX15" fmla="*/ 368783 w 2116653"/>
                  <a:gd name="connsiteY15" fmla="*/ 399952 h 603665"/>
                  <a:gd name="connsiteX16" fmla="*/ 387833 w 2116653"/>
                  <a:gd name="connsiteY16" fmla="*/ 320577 h 603665"/>
                  <a:gd name="connsiteX17" fmla="*/ 464033 w 2116653"/>
                  <a:gd name="connsiteY17" fmla="*/ 269777 h 603665"/>
                  <a:gd name="connsiteX18" fmla="*/ 565633 w 2116653"/>
                  <a:gd name="connsiteY18" fmla="*/ 263427 h 603665"/>
                  <a:gd name="connsiteX19" fmla="*/ 648183 w 2116653"/>
                  <a:gd name="connsiteY19" fmla="*/ 295177 h 603665"/>
                  <a:gd name="connsiteX20" fmla="*/ 686283 w 2116653"/>
                  <a:gd name="connsiteY20" fmla="*/ 384077 h 603665"/>
                  <a:gd name="connsiteX21" fmla="*/ 686283 w 2116653"/>
                  <a:gd name="connsiteY21" fmla="*/ 425352 h 603665"/>
                  <a:gd name="connsiteX22" fmla="*/ 695808 w 2116653"/>
                  <a:gd name="connsiteY22" fmla="*/ 399952 h 603665"/>
                  <a:gd name="connsiteX23" fmla="*/ 724383 w 2116653"/>
                  <a:gd name="connsiteY23" fmla="*/ 390427 h 603665"/>
                  <a:gd name="connsiteX24" fmla="*/ 718033 w 2116653"/>
                  <a:gd name="connsiteY24" fmla="*/ 422177 h 603665"/>
                  <a:gd name="connsiteX25" fmla="*/ 702158 w 2116653"/>
                  <a:gd name="connsiteY25" fmla="*/ 460277 h 603665"/>
                  <a:gd name="connsiteX26" fmla="*/ 702158 w 2116653"/>
                  <a:gd name="connsiteY26" fmla="*/ 523777 h 603665"/>
                  <a:gd name="connsiteX27" fmla="*/ 711683 w 2116653"/>
                  <a:gd name="connsiteY27" fmla="*/ 511077 h 603665"/>
                  <a:gd name="connsiteX28" fmla="*/ 737083 w 2116653"/>
                  <a:gd name="connsiteY28" fmla="*/ 514252 h 603665"/>
                  <a:gd name="connsiteX29" fmla="*/ 749783 w 2116653"/>
                  <a:gd name="connsiteY29" fmla="*/ 492027 h 603665"/>
                  <a:gd name="connsiteX30" fmla="*/ 752958 w 2116653"/>
                  <a:gd name="connsiteY30" fmla="*/ 466627 h 603665"/>
                  <a:gd name="connsiteX31" fmla="*/ 784708 w 2116653"/>
                  <a:gd name="connsiteY31" fmla="*/ 479327 h 603665"/>
                  <a:gd name="connsiteX32" fmla="*/ 803758 w 2116653"/>
                  <a:gd name="connsiteY32" fmla="*/ 495202 h 603665"/>
                  <a:gd name="connsiteX33" fmla="*/ 813283 w 2116653"/>
                  <a:gd name="connsiteY33" fmla="*/ 450752 h 603665"/>
                  <a:gd name="connsiteX34" fmla="*/ 848208 w 2116653"/>
                  <a:gd name="connsiteY34" fmla="*/ 469802 h 603665"/>
                  <a:gd name="connsiteX35" fmla="*/ 879958 w 2116653"/>
                  <a:gd name="connsiteY35" fmla="*/ 485677 h 603665"/>
                  <a:gd name="connsiteX36" fmla="*/ 911708 w 2116653"/>
                  <a:gd name="connsiteY36" fmla="*/ 469802 h 603665"/>
                  <a:gd name="connsiteX37" fmla="*/ 984733 w 2116653"/>
                  <a:gd name="connsiteY37" fmla="*/ 463452 h 603665"/>
                  <a:gd name="connsiteX38" fmla="*/ 991083 w 2116653"/>
                  <a:gd name="connsiteY38" fmla="*/ 507902 h 603665"/>
                  <a:gd name="connsiteX39" fmla="*/ 981558 w 2116653"/>
                  <a:gd name="connsiteY39" fmla="*/ 523777 h 603665"/>
                  <a:gd name="connsiteX40" fmla="*/ 1019658 w 2116653"/>
                  <a:gd name="connsiteY40" fmla="*/ 517427 h 603665"/>
                  <a:gd name="connsiteX41" fmla="*/ 1022833 w 2116653"/>
                  <a:gd name="connsiteY41" fmla="*/ 530127 h 603665"/>
                  <a:gd name="connsiteX42" fmla="*/ 1045058 w 2116653"/>
                  <a:gd name="connsiteY42" fmla="*/ 479327 h 603665"/>
                  <a:gd name="connsiteX43" fmla="*/ 1048233 w 2116653"/>
                  <a:gd name="connsiteY43" fmla="*/ 469802 h 603665"/>
                  <a:gd name="connsiteX44" fmla="*/ 1067283 w 2116653"/>
                  <a:gd name="connsiteY44" fmla="*/ 485677 h 603665"/>
                  <a:gd name="connsiteX45" fmla="*/ 1108558 w 2116653"/>
                  <a:gd name="connsiteY45" fmla="*/ 476152 h 603665"/>
                  <a:gd name="connsiteX46" fmla="*/ 1149833 w 2116653"/>
                  <a:gd name="connsiteY46" fmla="*/ 447577 h 603665"/>
                  <a:gd name="connsiteX47" fmla="*/ 1159358 w 2116653"/>
                  <a:gd name="connsiteY47" fmla="*/ 457102 h 603665"/>
                  <a:gd name="connsiteX48" fmla="*/ 1187933 w 2116653"/>
                  <a:gd name="connsiteY48" fmla="*/ 450752 h 603665"/>
                  <a:gd name="connsiteX49" fmla="*/ 1219683 w 2116653"/>
                  <a:gd name="connsiteY49" fmla="*/ 466627 h 603665"/>
                  <a:gd name="connsiteX50" fmla="*/ 1235558 w 2116653"/>
                  <a:gd name="connsiteY50" fmla="*/ 472977 h 603665"/>
                  <a:gd name="connsiteX51" fmla="*/ 1235558 w 2116653"/>
                  <a:gd name="connsiteY51" fmla="*/ 463452 h 603665"/>
                  <a:gd name="connsiteX52" fmla="*/ 1226033 w 2116653"/>
                  <a:gd name="connsiteY52" fmla="*/ 438052 h 603665"/>
                  <a:gd name="connsiteX53" fmla="*/ 1241908 w 2116653"/>
                  <a:gd name="connsiteY53" fmla="*/ 438052 h 603665"/>
                  <a:gd name="connsiteX54" fmla="*/ 1254608 w 2116653"/>
                  <a:gd name="connsiteY54" fmla="*/ 463452 h 603665"/>
                  <a:gd name="connsiteX55" fmla="*/ 1245083 w 2116653"/>
                  <a:gd name="connsiteY55" fmla="*/ 482502 h 603665"/>
                  <a:gd name="connsiteX56" fmla="*/ 1251433 w 2116653"/>
                  <a:gd name="connsiteY56" fmla="*/ 511077 h 603665"/>
                  <a:gd name="connsiteX57" fmla="*/ 1286358 w 2116653"/>
                  <a:gd name="connsiteY57" fmla="*/ 520602 h 603665"/>
                  <a:gd name="connsiteX58" fmla="*/ 1324458 w 2116653"/>
                  <a:gd name="connsiteY58" fmla="*/ 507902 h 603665"/>
                  <a:gd name="connsiteX59" fmla="*/ 1337158 w 2116653"/>
                  <a:gd name="connsiteY59" fmla="*/ 482502 h 603665"/>
                  <a:gd name="connsiteX60" fmla="*/ 1337158 w 2116653"/>
                  <a:gd name="connsiteY60" fmla="*/ 463452 h 603665"/>
                  <a:gd name="connsiteX61" fmla="*/ 1318108 w 2116653"/>
                  <a:gd name="connsiteY61" fmla="*/ 441227 h 603665"/>
                  <a:gd name="connsiteX62" fmla="*/ 1337158 w 2116653"/>
                  <a:gd name="connsiteY62" fmla="*/ 419002 h 603665"/>
                  <a:gd name="connsiteX63" fmla="*/ 1362558 w 2116653"/>
                  <a:gd name="connsiteY63" fmla="*/ 431702 h 603665"/>
                  <a:gd name="connsiteX64" fmla="*/ 1353033 w 2116653"/>
                  <a:gd name="connsiteY64" fmla="*/ 450752 h 603665"/>
                  <a:gd name="connsiteX65" fmla="*/ 1346683 w 2116653"/>
                  <a:gd name="connsiteY65" fmla="*/ 472977 h 603665"/>
                  <a:gd name="connsiteX66" fmla="*/ 1349858 w 2116653"/>
                  <a:gd name="connsiteY66" fmla="*/ 504727 h 603665"/>
                  <a:gd name="connsiteX67" fmla="*/ 1362558 w 2116653"/>
                  <a:gd name="connsiteY67" fmla="*/ 504727 h 603665"/>
                  <a:gd name="connsiteX68" fmla="*/ 1365733 w 2116653"/>
                  <a:gd name="connsiteY68" fmla="*/ 476152 h 603665"/>
                  <a:gd name="connsiteX69" fmla="*/ 1372083 w 2116653"/>
                  <a:gd name="connsiteY69" fmla="*/ 438052 h 603665"/>
                  <a:gd name="connsiteX70" fmla="*/ 1362558 w 2116653"/>
                  <a:gd name="connsiteY70" fmla="*/ 409477 h 603665"/>
                  <a:gd name="connsiteX71" fmla="*/ 1346683 w 2116653"/>
                  <a:gd name="connsiteY71" fmla="*/ 409477 h 603665"/>
                  <a:gd name="connsiteX72" fmla="*/ 1321283 w 2116653"/>
                  <a:gd name="connsiteY72" fmla="*/ 393602 h 603665"/>
                  <a:gd name="connsiteX73" fmla="*/ 1327633 w 2116653"/>
                  <a:gd name="connsiteY73" fmla="*/ 374552 h 603665"/>
                  <a:gd name="connsiteX74" fmla="*/ 1365733 w 2116653"/>
                  <a:gd name="connsiteY74" fmla="*/ 390427 h 603665"/>
                  <a:gd name="connsiteX75" fmla="*/ 1400658 w 2116653"/>
                  <a:gd name="connsiteY75" fmla="*/ 425352 h 603665"/>
                  <a:gd name="connsiteX76" fmla="*/ 1422883 w 2116653"/>
                  <a:gd name="connsiteY76" fmla="*/ 447577 h 603665"/>
                  <a:gd name="connsiteX77" fmla="*/ 1460983 w 2116653"/>
                  <a:gd name="connsiteY77" fmla="*/ 444402 h 603665"/>
                  <a:gd name="connsiteX78" fmla="*/ 1486383 w 2116653"/>
                  <a:gd name="connsiteY78" fmla="*/ 431702 h 603665"/>
                  <a:gd name="connsiteX79" fmla="*/ 1518133 w 2116653"/>
                  <a:gd name="connsiteY79" fmla="*/ 419002 h 603665"/>
                  <a:gd name="connsiteX80" fmla="*/ 1546708 w 2116653"/>
                  <a:gd name="connsiteY80" fmla="*/ 438052 h 603665"/>
                  <a:gd name="connsiteX81" fmla="*/ 1562583 w 2116653"/>
                  <a:gd name="connsiteY81" fmla="*/ 472977 h 603665"/>
                  <a:gd name="connsiteX82" fmla="*/ 1578458 w 2116653"/>
                  <a:gd name="connsiteY82" fmla="*/ 457102 h 603665"/>
                  <a:gd name="connsiteX83" fmla="*/ 1591158 w 2116653"/>
                  <a:gd name="connsiteY83" fmla="*/ 472977 h 603665"/>
                  <a:gd name="connsiteX84" fmla="*/ 1603858 w 2116653"/>
                  <a:gd name="connsiteY84" fmla="*/ 501552 h 603665"/>
                  <a:gd name="connsiteX85" fmla="*/ 1648308 w 2116653"/>
                  <a:gd name="connsiteY85" fmla="*/ 514252 h 603665"/>
                  <a:gd name="connsiteX86" fmla="*/ 1664183 w 2116653"/>
                  <a:gd name="connsiteY86" fmla="*/ 533302 h 603665"/>
                  <a:gd name="connsiteX87" fmla="*/ 1686408 w 2116653"/>
                  <a:gd name="connsiteY87" fmla="*/ 546002 h 603665"/>
                  <a:gd name="connsiteX88" fmla="*/ 1708633 w 2116653"/>
                  <a:gd name="connsiteY88" fmla="*/ 530127 h 603665"/>
                  <a:gd name="connsiteX89" fmla="*/ 1727683 w 2116653"/>
                  <a:gd name="connsiteY89" fmla="*/ 492027 h 603665"/>
                  <a:gd name="connsiteX90" fmla="*/ 1746733 w 2116653"/>
                  <a:gd name="connsiteY90" fmla="*/ 511077 h 603665"/>
                  <a:gd name="connsiteX91" fmla="*/ 1762608 w 2116653"/>
                  <a:gd name="connsiteY91" fmla="*/ 536477 h 603665"/>
                  <a:gd name="connsiteX92" fmla="*/ 1788008 w 2116653"/>
                  <a:gd name="connsiteY92" fmla="*/ 501552 h 603665"/>
                  <a:gd name="connsiteX93" fmla="*/ 1794358 w 2116653"/>
                  <a:gd name="connsiteY93" fmla="*/ 533302 h 603665"/>
                  <a:gd name="connsiteX94" fmla="*/ 1810233 w 2116653"/>
                  <a:gd name="connsiteY94" fmla="*/ 530127 h 603665"/>
                  <a:gd name="connsiteX95" fmla="*/ 1807058 w 2116653"/>
                  <a:gd name="connsiteY95" fmla="*/ 549177 h 603665"/>
                  <a:gd name="connsiteX96" fmla="*/ 1851508 w 2116653"/>
                  <a:gd name="connsiteY96" fmla="*/ 558702 h 603665"/>
                  <a:gd name="connsiteX97" fmla="*/ 1880083 w 2116653"/>
                  <a:gd name="connsiteY97" fmla="*/ 542827 h 603665"/>
                  <a:gd name="connsiteX98" fmla="*/ 1902308 w 2116653"/>
                  <a:gd name="connsiteY98" fmla="*/ 520602 h 603665"/>
                  <a:gd name="connsiteX99" fmla="*/ 1911833 w 2116653"/>
                  <a:gd name="connsiteY99" fmla="*/ 517427 h 603665"/>
                  <a:gd name="connsiteX100" fmla="*/ 1921358 w 2116653"/>
                  <a:gd name="connsiteY100" fmla="*/ 476152 h 603665"/>
                  <a:gd name="connsiteX101" fmla="*/ 1953108 w 2116653"/>
                  <a:gd name="connsiteY101" fmla="*/ 507902 h 603665"/>
                  <a:gd name="connsiteX102" fmla="*/ 1978508 w 2116653"/>
                  <a:gd name="connsiteY102" fmla="*/ 536477 h 603665"/>
                  <a:gd name="connsiteX103" fmla="*/ 1991208 w 2116653"/>
                  <a:gd name="connsiteY103" fmla="*/ 561877 h 603665"/>
                  <a:gd name="connsiteX104" fmla="*/ 2019783 w 2116653"/>
                  <a:gd name="connsiteY104" fmla="*/ 555527 h 603665"/>
                  <a:gd name="connsiteX105" fmla="*/ 2042008 w 2116653"/>
                  <a:gd name="connsiteY105" fmla="*/ 231677 h 603665"/>
                  <a:gd name="connsiteX106" fmla="*/ 2007083 w 2116653"/>
                  <a:gd name="connsiteY106" fmla="*/ 12602 h 603665"/>
                  <a:gd name="connsiteX107" fmla="*/ 689458 w 2116653"/>
                  <a:gd name="connsiteY107" fmla="*/ 38002 h 603665"/>
                  <a:gd name="connsiteX108" fmla="*/ 35408 w 2116653"/>
                  <a:gd name="connsiteY108" fmla="*/ 133252 h 603665"/>
                  <a:gd name="connsiteX109" fmla="*/ 95733 w 2116653"/>
                  <a:gd name="connsiteY109" fmla="*/ 422177 h 603665"/>
                  <a:gd name="connsiteX110" fmla="*/ 149708 w 2116653"/>
                  <a:gd name="connsiteY110" fmla="*/ 425352 h 603665"/>
                  <a:gd name="connsiteX0" fmla="*/ 149708 w 2116653"/>
                  <a:gd name="connsiteY0" fmla="*/ 425352 h 603665"/>
                  <a:gd name="connsiteX1" fmla="*/ 216383 w 2116653"/>
                  <a:gd name="connsiteY1" fmla="*/ 393602 h 603665"/>
                  <a:gd name="connsiteX2" fmla="*/ 270358 w 2116653"/>
                  <a:gd name="connsiteY2" fmla="*/ 396777 h 603665"/>
                  <a:gd name="connsiteX3" fmla="*/ 280402 w 2116653"/>
                  <a:gd name="connsiteY3" fmla="*/ 429292 h 603665"/>
                  <a:gd name="connsiteX4" fmla="*/ 251295 w 2116653"/>
                  <a:gd name="connsiteY4" fmla="*/ 484002 h 603665"/>
                  <a:gd name="connsiteX5" fmla="*/ 327508 w 2116653"/>
                  <a:gd name="connsiteY5" fmla="*/ 438052 h 603665"/>
                  <a:gd name="connsiteX6" fmla="*/ 371958 w 2116653"/>
                  <a:gd name="connsiteY6" fmla="*/ 457102 h 603665"/>
                  <a:gd name="connsiteX7" fmla="*/ 378308 w 2116653"/>
                  <a:gd name="connsiteY7" fmla="*/ 504727 h 603665"/>
                  <a:gd name="connsiteX8" fmla="*/ 394183 w 2116653"/>
                  <a:gd name="connsiteY8" fmla="*/ 530127 h 603665"/>
                  <a:gd name="connsiteX9" fmla="*/ 432283 w 2116653"/>
                  <a:gd name="connsiteY9" fmla="*/ 546002 h 603665"/>
                  <a:gd name="connsiteX10" fmla="*/ 429108 w 2116653"/>
                  <a:gd name="connsiteY10" fmla="*/ 565052 h 603665"/>
                  <a:gd name="connsiteX11" fmla="*/ 441808 w 2116653"/>
                  <a:gd name="connsiteY11" fmla="*/ 603152 h 603665"/>
                  <a:gd name="connsiteX12" fmla="*/ 470383 w 2116653"/>
                  <a:gd name="connsiteY12" fmla="*/ 584102 h 603665"/>
                  <a:gd name="connsiteX13" fmla="*/ 444983 w 2116653"/>
                  <a:gd name="connsiteY13" fmla="*/ 542827 h 603665"/>
                  <a:gd name="connsiteX14" fmla="*/ 394183 w 2116653"/>
                  <a:gd name="connsiteY14" fmla="*/ 488852 h 603665"/>
                  <a:gd name="connsiteX15" fmla="*/ 368783 w 2116653"/>
                  <a:gd name="connsiteY15" fmla="*/ 399952 h 603665"/>
                  <a:gd name="connsiteX16" fmla="*/ 387833 w 2116653"/>
                  <a:gd name="connsiteY16" fmla="*/ 320577 h 603665"/>
                  <a:gd name="connsiteX17" fmla="*/ 464033 w 2116653"/>
                  <a:gd name="connsiteY17" fmla="*/ 269777 h 603665"/>
                  <a:gd name="connsiteX18" fmla="*/ 565633 w 2116653"/>
                  <a:gd name="connsiteY18" fmla="*/ 263427 h 603665"/>
                  <a:gd name="connsiteX19" fmla="*/ 648183 w 2116653"/>
                  <a:gd name="connsiteY19" fmla="*/ 295177 h 603665"/>
                  <a:gd name="connsiteX20" fmla="*/ 686283 w 2116653"/>
                  <a:gd name="connsiteY20" fmla="*/ 384077 h 603665"/>
                  <a:gd name="connsiteX21" fmla="*/ 686283 w 2116653"/>
                  <a:gd name="connsiteY21" fmla="*/ 425352 h 603665"/>
                  <a:gd name="connsiteX22" fmla="*/ 695808 w 2116653"/>
                  <a:gd name="connsiteY22" fmla="*/ 399952 h 603665"/>
                  <a:gd name="connsiteX23" fmla="*/ 724383 w 2116653"/>
                  <a:gd name="connsiteY23" fmla="*/ 390427 h 603665"/>
                  <a:gd name="connsiteX24" fmla="*/ 718033 w 2116653"/>
                  <a:gd name="connsiteY24" fmla="*/ 422177 h 603665"/>
                  <a:gd name="connsiteX25" fmla="*/ 702158 w 2116653"/>
                  <a:gd name="connsiteY25" fmla="*/ 460277 h 603665"/>
                  <a:gd name="connsiteX26" fmla="*/ 702158 w 2116653"/>
                  <a:gd name="connsiteY26" fmla="*/ 523777 h 603665"/>
                  <a:gd name="connsiteX27" fmla="*/ 711683 w 2116653"/>
                  <a:gd name="connsiteY27" fmla="*/ 511077 h 603665"/>
                  <a:gd name="connsiteX28" fmla="*/ 737083 w 2116653"/>
                  <a:gd name="connsiteY28" fmla="*/ 514252 h 603665"/>
                  <a:gd name="connsiteX29" fmla="*/ 749783 w 2116653"/>
                  <a:gd name="connsiteY29" fmla="*/ 492027 h 603665"/>
                  <a:gd name="connsiteX30" fmla="*/ 752958 w 2116653"/>
                  <a:gd name="connsiteY30" fmla="*/ 466627 h 603665"/>
                  <a:gd name="connsiteX31" fmla="*/ 784708 w 2116653"/>
                  <a:gd name="connsiteY31" fmla="*/ 479327 h 603665"/>
                  <a:gd name="connsiteX32" fmla="*/ 803758 w 2116653"/>
                  <a:gd name="connsiteY32" fmla="*/ 495202 h 603665"/>
                  <a:gd name="connsiteX33" fmla="*/ 813283 w 2116653"/>
                  <a:gd name="connsiteY33" fmla="*/ 450752 h 603665"/>
                  <a:gd name="connsiteX34" fmla="*/ 848208 w 2116653"/>
                  <a:gd name="connsiteY34" fmla="*/ 469802 h 603665"/>
                  <a:gd name="connsiteX35" fmla="*/ 879958 w 2116653"/>
                  <a:gd name="connsiteY35" fmla="*/ 485677 h 603665"/>
                  <a:gd name="connsiteX36" fmla="*/ 911708 w 2116653"/>
                  <a:gd name="connsiteY36" fmla="*/ 469802 h 603665"/>
                  <a:gd name="connsiteX37" fmla="*/ 984733 w 2116653"/>
                  <a:gd name="connsiteY37" fmla="*/ 463452 h 603665"/>
                  <a:gd name="connsiteX38" fmla="*/ 991083 w 2116653"/>
                  <a:gd name="connsiteY38" fmla="*/ 507902 h 603665"/>
                  <a:gd name="connsiteX39" fmla="*/ 981558 w 2116653"/>
                  <a:gd name="connsiteY39" fmla="*/ 523777 h 603665"/>
                  <a:gd name="connsiteX40" fmla="*/ 1019658 w 2116653"/>
                  <a:gd name="connsiteY40" fmla="*/ 517427 h 603665"/>
                  <a:gd name="connsiteX41" fmla="*/ 1022833 w 2116653"/>
                  <a:gd name="connsiteY41" fmla="*/ 530127 h 603665"/>
                  <a:gd name="connsiteX42" fmla="*/ 1045058 w 2116653"/>
                  <a:gd name="connsiteY42" fmla="*/ 479327 h 603665"/>
                  <a:gd name="connsiteX43" fmla="*/ 1048233 w 2116653"/>
                  <a:gd name="connsiteY43" fmla="*/ 469802 h 603665"/>
                  <a:gd name="connsiteX44" fmla="*/ 1067283 w 2116653"/>
                  <a:gd name="connsiteY44" fmla="*/ 485677 h 603665"/>
                  <a:gd name="connsiteX45" fmla="*/ 1108558 w 2116653"/>
                  <a:gd name="connsiteY45" fmla="*/ 476152 h 603665"/>
                  <a:gd name="connsiteX46" fmla="*/ 1149833 w 2116653"/>
                  <a:gd name="connsiteY46" fmla="*/ 447577 h 603665"/>
                  <a:gd name="connsiteX47" fmla="*/ 1159358 w 2116653"/>
                  <a:gd name="connsiteY47" fmla="*/ 457102 h 603665"/>
                  <a:gd name="connsiteX48" fmla="*/ 1187933 w 2116653"/>
                  <a:gd name="connsiteY48" fmla="*/ 450752 h 603665"/>
                  <a:gd name="connsiteX49" fmla="*/ 1219683 w 2116653"/>
                  <a:gd name="connsiteY49" fmla="*/ 466627 h 603665"/>
                  <a:gd name="connsiteX50" fmla="*/ 1235558 w 2116653"/>
                  <a:gd name="connsiteY50" fmla="*/ 472977 h 603665"/>
                  <a:gd name="connsiteX51" fmla="*/ 1235558 w 2116653"/>
                  <a:gd name="connsiteY51" fmla="*/ 463452 h 603665"/>
                  <a:gd name="connsiteX52" fmla="*/ 1226033 w 2116653"/>
                  <a:gd name="connsiteY52" fmla="*/ 438052 h 603665"/>
                  <a:gd name="connsiteX53" fmla="*/ 1241908 w 2116653"/>
                  <a:gd name="connsiteY53" fmla="*/ 438052 h 603665"/>
                  <a:gd name="connsiteX54" fmla="*/ 1254608 w 2116653"/>
                  <a:gd name="connsiteY54" fmla="*/ 463452 h 603665"/>
                  <a:gd name="connsiteX55" fmla="*/ 1245083 w 2116653"/>
                  <a:gd name="connsiteY55" fmla="*/ 482502 h 603665"/>
                  <a:gd name="connsiteX56" fmla="*/ 1251433 w 2116653"/>
                  <a:gd name="connsiteY56" fmla="*/ 511077 h 603665"/>
                  <a:gd name="connsiteX57" fmla="*/ 1286358 w 2116653"/>
                  <a:gd name="connsiteY57" fmla="*/ 520602 h 603665"/>
                  <a:gd name="connsiteX58" fmla="*/ 1324458 w 2116653"/>
                  <a:gd name="connsiteY58" fmla="*/ 507902 h 603665"/>
                  <a:gd name="connsiteX59" fmla="*/ 1337158 w 2116653"/>
                  <a:gd name="connsiteY59" fmla="*/ 482502 h 603665"/>
                  <a:gd name="connsiteX60" fmla="*/ 1337158 w 2116653"/>
                  <a:gd name="connsiteY60" fmla="*/ 463452 h 603665"/>
                  <a:gd name="connsiteX61" fmla="*/ 1318108 w 2116653"/>
                  <a:gd name="connsiteY61" fmla="*/ 441227 h 603665"/>
                  <a:gd name="connsiteX62" fmla="*/ 1337158 w 2116653"/>
                  <a:gd name="connsiteY62" fmla="*/ 419002 h 603665"/>
                  <a:gd name="connsiteX63" fmla="*/ 1362558 w 2116653"/>
                  <a:gd name="connsiteY63" fmla="*/ 431702 h 603665"/>
                  <a:gd name="connsiteX64" fmla="*/ 1353033 w 2116653"/>
                  <a:gd name="connsiteY64" fmla="*/ 450752 h 603665"/>
                  <a:gd name="connsiteX65" fmla="*/ 1346683 w 2116653"/>
                  <a:gd name="connsiteY65" fmla="*/ 472977 h 603665"/>
                  <a:gd name="connsiteX66" fmla="*/ 1349858 w 2116653"/>
                  <a:gd name="connsiteY66" fmla="*/ 504727 h 603665"/>
                  <a:gd name="connsiteX67" fmla="*/ 1362558 w 2116653"/>
                  <a:gd name="connsiteY67" fmla="*/ 504727 h 603665"/>
                  <a:gd name="connsiteX68" fmla="*/ 1365733 w 2116653"/>
                  <a:gd name="connsiteY68" fmla="*/ 476152 h 603665"/>
                  <a:gd name="connsiteX69" fmla="*/ 1372083 w 2116653"/>
                  <a:gd name="connsiteY69" fmla="*/ 438052 h 603665"/>
                  <a:gd name="connsiteX70" fmla="*/ 1362558 w 2116653"/>
                  <a:gd name="connsiteY70" fmla="*/ 409477 h 603665"/>
                  <a:gd name="connsiteX71" fmla="*/ 1346683 w 2116653"/>
                  <a:gd name="connsiteY71" fmla="*/ 409477 h 603665"/>
                  <a:gd name="connsiteX72" fmla="*/ 1321283 w 2116653"/>
                  <a:gd name="connsiteY72" fmla="*/ 393602 h 603665"/>
                  <a:gd name="connsiteX73" fmla="*/ 1327633 w 2116653"/>
                  <a:gd name="connsiteY73" fmla="*/ 374552 h 603665"/>
                  <a:gd name="connsiteX74" fmla="*/ 1365733 w 2116653"/>
                  <a:gd name="connsiteY74" fmla="*/ 390427 h 603665"/>
                  <a:gd name="connsiteX75" fmla="*/ 1400658 w 2116653"/>
                  <a:gd name="connsiteY75" fmla="*/ 425352 h 603665"/>
                  <a:gd name="connsiteX76" fmla="*/ 1422883 w 2116653"/>
                  <a:gd name="connsiteY76" fmla="*/ 447577 h 603665"/>
                  <a:gd name="connsiteX77" fmla="*/ 1460983 w 2116653"/>
                  <a:gd name="connsiteY77" fmla="*/ 444402 h 603665"/>
                  <a:gd name="connsiteX78" fmla="*/ 1486383 w 2116653"/>
                  <a:gd name="connsiteY78" fmla="*/ 431702 h 603665"/>
                  <a:gd name="connsiteX79" fmla="*/ 1518133 w 2116653"/>
                  <a:gd name="connsiteY79" fmla="*/ 419002 h 603665"/>
                  <a:gd name="connsiteX80" fmla="*/ 1546708 w 2116653"/>
                  <a:gd name="connsiteY80" fmla="*/ 438052 h 603665"/>
                  <a:gd name="connsiteX81" fmla="*/ 1562583 w 2116653"/>
                  <a:gd name="connsiteY81" fmla="*/ 472977 h 603665"/>
                  <a:gd name="connsiteX82" fmla="*/ 1578458 w 2116653"/>
                  <a:gd name="connsiteY82" fmla="*/ 457102 h 603665"/>
                  <a:gd name="connsiteX83" fmla="*/ 1591158 w 2116653"/>
                  <a:gd name="connsiteY83" fmla="*/ 472977 h 603665"/>
                  <a:gd name="connsiteX84" fmla="*/ 1603858 w 2116653"/>
                  <a:gd name="connsiteY84" fmla="*/ 501552 h 603665"/>
                  <a:gd name="connsiteX85" fmla="*/ 1648308 w 2116653"/>
                  <a:gd name="connsiteY85" fmla="*/ 514252 h 603665"/>
                  <a:gd name="connsiteX86" fmla="*/ 1664183 w 2116653"/>
                  <a:gd name="connsiteY86" fmla="*/ 533302 h 603665"/>
                  <a:gd name="connsiteX87" fmla="*/ 1686408 w 2116653"/>
                  <a:gd name="connsiteY87" fmla="*/ 546002 h 603665"/>
                  <a:gd name="connsiteX88" fmla="*/ 1708633 w 2116653"/>
                  <a:gd name="connsiteY88" fmla="*/ 530127 h 603665"/>
                  <a:gd name="connsiteX89" fmla="*/ 1727683 w 2116653"/>
                  <a:gd name="connsiteY89" fmla="*/ 492027 h 603665"/>
                  <a:gd name="connsiteX90" fmla="*/ 1746733 w 2116653"/>
                  <a:gd name="connsiteY90" fmla="*/ 511077 h 603665"/>
                  <a:gd name="connsiteX91" fmla="*/ 1762608 w 2116653"/>
                  <a:gd name="connsiteY91" fmla="*/ 536477 h 603665"/>
                  <a:gd name="connsiteX92" fmla="*/ 1788008 w 2116653"/>
                  <a:gd name="connsiteY92" fmla="*/ 501552 h 603665"/>
                  <a:gd name="connsiteX93" fmla="*/ 1794358 w 2116653"/>
                  <a:gd name="connsiteY93" fmla="*/ 533302 h 603665"/>
                  <a:gd name="connsiteX94" fmla="*/ 1810233 w 2116653"/>
                  <a:gd name="connsiteY94" fmla="*/ 530127 h 603665"/>
                  <a:gd name="connsiteX95" fmla="*/ 1807058 w 2116653"/>
                  <a:gd name="connsiteY95" fmla="*/ 549177 h 603665"/>
                  <a:gd name="connsiteX96" fmla="*/ 1851508 w 2116653"/>
                  <a:gd name="connsiteY96" fmla="*/ 558702 h 603665"/>
                  <a:gd name="connsiteX97" fmla="*/ 1880083 w 2116653"/>
                  <a:gd name="connsiteY97" fmla="*/ 542827 h 603665"/>
                  <a:gd name="connsiteX98" fmla="*/ 1902308 w 2116653"/>
                  <a:gd name="connsiteY98" fmla="*/ 520602 h 603665"/>
                  <a:gd name="connsiteX99" fmla="*/ 1911833 w 2116653"/>
                  <a:gd name="connsiteY99" fmla="*/ 517427 h 603665"/>
                  <a:gd name="connsiteX100" fmla="*/ 1921358 w 2116653"/>
                  <a:gd name="connsiteY100" fmla="*/ 476152 h 603665"/>
                  <a:gd name="connsiteX101" fmla="*/ 1953108 w 2116653"/>
                  <a:gd name="connsiteY101" fmla="*/ 507902 h 603665"/>
                  <a:gd name="connsiteX102" fmla="*/ 1978508 w 2116653"/>
                  <a:gd name="connsiteY102" fmla="*/ 536477 h 603665"/>
                  <a:gd name="connsiteX103" fmla="*/ 1991208 w 2116653"/>
                  <a:gd name="connsiteY103" fmla="*/ 561877 h 603665"/>
                  <a:gd name="connsiteX104" fmla="*/ 2019783 w 2116653"/>
                  <a:gd name="connsiteY104" fmla="*/ 555527 h 603665"/>
                  <a:gd name="connsiteX105" fmla="*/ 2042008 w 2116653"/>
                  <a:gd name="connsiteY105" fmla="*/ 231677 h 603665"/>
                  <a:gd name="connsiteX106" fmla="*/ 2007083 w 2116653"/>
                  <a:gd name="connsiteY106" fmla="*/ 12602 h 603665"/>
                  <a:gd name="connsiteX107" fmla="*/ 689458 w 2116653"/>
                  <a:gd name="connsiteY107" fmla="*/ 38002 h 603665"/>
                  <a:gd name="connsiteX108" fmla="*/ 35408 w 2116653"/>
                  <a:gd name="connsiteY108" fmla="*/ 133252 h 603665"/>
                  <a:gd name="connsiteX109" fmla="*/ 95733 w 2116653"/>
                  <a:gd name="connsiteY109" fmla="*/ 422177 h 603665"/>
                  <a:gd name="connsiteX110" fmla="*/ 149708 w 2116653"/>
                  <a:gd name="connsiteY110" fmla="*/ 425352 h 603665"/>
                  <a:gd name="connsiteX0" fmla="*/ 149708 w 2116653"/>
                  <a:gd name="connsiteY0" fmla="*/ 425352 h 603665"/>
                  <a:gd name="connsiteX1" fmla="*/ 216383 w 2116653"/>
                  <a:gd name="connsiteY1" fmla="*/ 393602 h 603665"/>
                  <a:gd name="connsiteX2" fmla="*/ 270358 w 2116653"/>
                  <a:gd name="connsiteY2" fmla="*/ 396777 h 603665"/>
                  <a:gd name="connsiteX3" fmla="*/ 280402 w 2116653"/>
                  <a:gd name="connsiteY3" fmla="*/ 429292 h 603665"/>
                  <a:gd name="connsiteX4" fmla="*/ 237684 w 2116653"/>
                  <a:gd name="connsiteY4" fmla="*/ 491808 h 603665"/>
                  <a:gd name="connsiteX5" fmla="*/ 327508 w 2116653"/>
                  <a:gd name="connsiteY5" fmla="*/ 438052 h 603665"/>
                  <a:gd name="connsiteX6" fmla="*/ 371958 w 2116653"/>
                  <a:gd name="connsiteY6" fmla="*/ 457102 h 603665"/>
                  <a:gd name="connsiteX7" fmla="*/ 378308 w 2116653"/>
                  <a:gd name="connsiteY7" fmla="*/ 504727 h 603665"/>
                  <a:gd name="connsiteX8" fmla="*/ 394183 w 2116653"/>
                  <a:gd name="connsiteY8" fmla="*/ 530127 h 603665"/>
                  <a:gd name="connsiteX9" fmla="*/ 432283 w 2116653"/>
                  <a:gd name="connsiteY9" fmla="*/ 546002 h 603665"/>
                  <a:gd name="connsiteX10" fmla="*/ 429108 w 2116653"/>
                  <a:gd name="connsiteY10" fmla="*/ 565052 h 603665"/>
                  <a:gd name="connsiteX11" fmla="*/ 441808 w 2116653"/>
                  <a:gd name="connsiteY11" fmla="*/ 603152 h 603665"/>
                  <a:gd name="connsiteX12" fmla="*/ 470383 w 2116653"/>
                  <a:gd name="connsiteY12" fmla="*/ 584102 h 603665"/>
                  <a:gd name="connsiteX13" fmla="*/ 444983 w 2116653"/>
                  <a:gd name="connsiteY13" fmla="*/ 542827 h 603665"/>
                  <a:gd name="connsiteX14" fmla="*/ 394183 w 2116653"/>
                  <a:gd name="connsiteY14" fmla="*/ 488852 h 603665"/>
                  <a:gd name="connsiteX15" fmla="*/ 368783 w 2116653"/>
                  <a:gd name="connsiteY15" fmla="*/ 399952 h 603665"/>
                  <a:gd name="connsiteX16" fmla="*/ 387833 w 2116653"/>
                  <a:gd name="connsiteY16" fmla="*/ 320577 h 603665"/>
                  <a:gd name="connsiteX17" fmla="*/ 464033 w 2116653"/>
                  <a:gd name="connsiteY17" fmla="*/ 269777 h 603665"/>
                  <a:gd name="connsiteX18" fmla="*/ 565633 w 2116653"/>
                  <a:gd name="connsiteY18" fmla="*/ 263427 h 603665"/>
                  <a:gd name="connsiteX19" fmla="*/ 648183 w 2116653"/>
                  <a:gd name="connsiteY19" fmla="*/ 295177 h 603665"/>
                  <a:gd name="connsiteX20" fmla="*/ 686283 w 2116653"/>
                  <a:gd name="connsiteY20" fmla="*/ 384077 h 603665"/>
                  <a:gd name="connsiteX21" fmla="*/ 686283 w 2116653"/>
                  <a:gd name="connsiteY21" fmla="*/ 425352 h 603665"/>
                  <a:gd name="connsiteX22" fmla="*/ 695808 w 2116653"/>
                  <a:gd name="connsiteY22" fmla="*/ 399952 h 603665"/>
                  <a:gd name="connsiteX23" fmla="*/ 724383 w 2116653"/>
                  <a:gd name="connsiteY23" fmla="*/ 390427 h 603665"/>
                  <a:gd name="connsiteX24" fmla="*/ 718033 w 2116653"/>
                  <a:gd name="connsiteY24" fmla="*/ 422177 h 603665"/>
                  <a:gd name="connsiteX25" fmla="*/ 702158 w 2116653"/>
                  <a:gd name="connsiteY25" fmla="*/ 460277 h 603665"/>
                  <a:gd name="connsiteX26" fmla="*/ 702158 w 2116653"/>
                  <a:gd name="connsiteY26" fmla="*/ 523777 h 603665"/>
                  <a:gd name="connsiteX27" fmla="*/ 711683 w 2116653"/>
                  <a:gd name="connsiteY27" fmla="*/ 511077 h 603665"/>
                  <a:gd name="connsiteX28" fmla="*/ 737083 w 2116653"/>
                  <a:gd name="connsiteY28" fmla="*/ 514252 h 603665"/>
                  <a:gd name="connsiteX29" fmla="*/ 749783 w 2116653"/>
                  <a:gd name="connsiteY29" fmla="*/ 492027 h 603665"/>
                  <a:gd name="connsiteX30" fmla="*/ 752958 w 2116653"/>
                  <a:gd name="connsiteY30" fmla="*/ 466627 h 603665"/>
                  <a:gd name="connsiteX31" fmla="*/ 784708 w 2116653"/>
                  <a:gd name="connsiteY31" fmla="*/ 479327 h 603665"/>
                  <a:gd name="connsiteX32" fmla="*/ 803758 w 2116653"/>
                  <a:gd name="connsiteY32" fmla="*/ 495202 h 603665"/>
                  <a:gd name="connsiteX33" fmla="*/ 813283 w 2116653"/>
                  <a:gd name="connsiteY33" fmla="*/ 450752 h 603665"/>
                  <a:gd name="connsiteX34" fmla="*/ 848208 w 2116653"/>
                  <a:gd name="connsiteY34" fmla="*/ 469802 h 603665"/>
                  <a:gd name="connsiteX35" fmla="*/ 879958 w 2116653"/>
                  <a:gd name="connsiteY35" fmla="*/ 485677 h 603665"/>
                  <a:gd name="connsiteX36" fmla="*/ 911708 w 2116653"/>
                  <a:gd name="connsiteY36" fmla="*/ 469802 h 603665"/>
                  <a:gd name="connsiteX37" fmla="*/ 984733 w 2116653"/>
                  <a:gd name="connsiteY37" fmla="*/ 463452 h 603665"/>
                  <a:gd name="connsiteX38" fmla="*/ 991083 w 2116653"/>
                  <a:gd name="connsiteY38" fmla="*/ 507902 h 603665"/>
                  <a:gd name="connsiteX39" fmla="*/ 981558 w 2116653"/>
                  <a:gd name="connsiteY39" fmla="*/ 523777 h 603665"/>
                  <a:gd name="connsiteX40" fmla="*/ 1019658 w 2116653"/>
                  <a:gd name="connsiteY40" fmla="*/ 517427 h 603665"/>
                  <a:gd name="connsiteX41" fmla="*/ 1022833 w 2116653"/>
                  <a:gd name="connsiteY41" fmla="*/ 530127 h 603665"/>
                  <a:gd name="connsiteX42" fmla="*/ 1045058 w 2116653"/>
                  <a:gd name="connsiteY42" fmla="*/ 479327 h 603665"/>
                  <a:gd name="connsiteX43" fmla="*/ 1048233 w 2116653"/>
                  <a:gd name="connsiteY43" fmla="*/ 469802 h 603665"/>
                  <a:gd name="connsiteX44" fmla="*/ 1067283 w 2116653"/>
                  <a:gd name="connsiteY44" fmla="*/ 485677 h 603665"/>
                  <a:gd name="connsiteX45" fmla="*/ 1108558 w 2116653"/>
                  <a:gd name="connsiteY45" fmla="*/ 476152 h 603665"/>
                  <a:gd name="connsiteX46" fmla="*/ 1149833 w 2116653"/>
                  <a:gd name="connsiteY46" fmla="*/ 447577 h 603665"/>
                  <a:gd name="connsiteX47" fmla="*/ 1159358 w 2116653"/>
                  <a:gd name="connsiteY47" fmla="*/ 457102 h 603665"/>
                  <a:gd name="connsiteX48" fmla="*/ 1187933 w 2116653"/>
                  <a:gd name="connsiteY48" fmla="*/ 450752 h 603665"/>
                  <a:gd name="connsiteX49" fmla="*/ 1219683 w 2116653"/>
                  <a:gd name="connsiteY49" fmla="*/ 466627 h 603665"/>
                  <a:gd name="connsiteX50" fmla="*/ 1235558 w 2116653"/>
                  <a:gd name="connsiteY50" fmla="*/ 472977 h 603665"/>
                  <a:gd name="connsiteX51" fmla="*/ 1235558 w 2116653"/>
                  <a:gd name="connsiteY51" fmla="*/ 463452 h 603665"/>
                  <a:gd name="connsiteX52" fmla="*/ 1226033 w 2116653"/>
                  <a:gd name="connsiteY52" fmla="*/ 438052 h 603665"/>
                  <a:gd name="connsiteX53" fmla="*/ 1241908 w 2116653"/>
                  <a:gd name="connsiteY53" fmla="*/ 438052 h 603665"/>
                  <a:gd name="connsiteX54" fmla="*/ 1254608 w 2116653"/>
                  <a:gd name="connsiteY54" fmla="*/ 463452 h 603665"/>
                  <a:gd name="connsiteX55" fmla="*/ 1245083 w 2116653"/>
                  <a:gd name="connsiteY55" fmla="*/ 482502 h 603665"/>
                  <a:gd name="connsiteX56" fmla="*/ 1251433 w 2116653"/>
                  <a:gd name="connsiteY56" fmla="*/ 511077 h 603665"/>
                  <a:gd name="connsiteX57" fmla="*/ 1286358 w 2116653"/>
                  <a:gd name="connsiteY57" fmla="*/ 520602 h 603665"/>
                  <a:gd name="connsiteX58" fmla="*/ 1324458 w 2116653"/>
                  <a:gd name="connsiteY58" fmla="*/ 507902 h 603665"/>
                  <a:gd name="connsiteX59" fmla="*/ 1337158 w 2116653"/>
                  <a:gd name="connsiteY59" fmla="*/ 482502 h 603665"/>
                  <a:gd name="connsiteX60" fmla="*/ 1337158 w 2116653"/>
                  <a:gd name="connsiteY60" fmla="*/ 463452 h 603665"/>
                  <a:gd name="connsiteX61" fmla="*/ 1318108 w 2116653"/>
                  <a:gd name="connsiteY61" fmla="*/ 441227 h 603665"/>
                  <a:gd name="connsiteX62" fmla="*/ 1337158 w 2116653"/>
                  <a:gd name="connsiteY62" fmla="*/ 419002 h 603665"/>
                  <a:gd name="connsiteX63" fmla="*/ 1362558 w 2116653"/>
                  <a:gd name="connsiteY63" fmla="*/ 431702 h 603665"/>
                  <a:gd name="connsiteX64" fmla="*/ 1353033 w 2116653"/>
                  <a:gd name="connsiteY64" fmla="*/ 450752 h 603665"/>
                  <a:gd name="connsiteX65" fmla="*/ 1346683 w 2116653"/>
                  <a:gd name="connsiteY65" fmla="*/ 472977 h 603665"/>
                  <a:gd name="connsiteX66" fmla="*/ 1349858 w 2116653"/>
                  <a:gd name="connsiteY66" fmla="*/ 504727 h 603665"/>
                  <a:gd name="connsiteX67" fmla="*/ 1362558 w 2116653"/>
                  <a:gd name="connsiteY67" fmla="*/ 504727 h 603665"/>
                  <a:gd name="connsiteX68" fmla="*/ 1365733 w 2116653"/>
                  <a:gd name="connsiteY68" fmla="*/ 476152 h 603665"/>
                  <a:gd name="connsiteX69" fmla="*/ 1372083 w 2116653"/>
                  <a:gd name="connsiteY69" fmla="*/ 438052 h 603665"/>
                  <a:gd name="connsiteX70" fmla="*/ 1362558 w 2116653"/>
                  <a:gd name="connsiteY70" fmla="*/ 409477 h 603665"/>
                  <a:gd name="connsiteX71" fmla="*/ 1346683 w 2116653"/>
                  <a:gd name="connsiteY71" fmla="*/ 409477 h 603665"/>
                  <a:gd name="connsiteX72" fmla="*/ 1321283 w 2116653"/>
                  <a:gd name="connsiteY72" fmla="*/ 393602 h 603665"/>
                  <a:gd name="connsiteX73" fmla="*/ 1327633 w 2116653"/>
                  <a:gd name="connsiteY73" fmla="*/ 374552 h 603665"/>
                  <a:gd name="connsiteX74" fmla="*/ 1365733 w 2116653"/>
                  <a:gd name="connsiteY74" fmla="*/ 390427 h 603665"/>
                  <a:gd name="connsiteX75" fmla="*/ 1400658 w 2116653"/>
                  <a:gd name="connsiteY75" fmla="*/ 425352 h 603665"/>
                  <a:gd name="connsiteX76" fmla="*/ 1422883 w 2116653"/>
                  <a:gd name="connsiteY76" fmla="*/ 447577 h 603665"/>
                  <a:gd name="connsiteX77" fmla="*/ 1460983 w 2116653"/>
                  <a:gd name="connsiteY77" fmla="*/ 444402 h 603665"/>
                  <a:gd name="connsiteX78" fmla="*/ 1486383 w 2116653"/>
                  <a:gd name="connsiteY78" fmla="*/ 431702 h 603665"/>
                  <a:gd name="connsiteX79" fmla="*/ 1518133 w 2116653"/>
                  <a:gd name="connsiteY79" fmla="*/ 419002 h 603665"/>
                  <a:gd name="connsiteX80" fmla="*/ 1546708 w 2116653"/>
                  <a:gd name="connsiteY80" fmla="*/ 438052 h 603665"/>
                  <a:gd name="connsiteX81" fmla="*/ 1562583 w 2116653"/>
                  <a:gd name="connsiteY81" fmla="*/ 472977 h 603665"/>
                  <a:gd name="connsiteX82" fmla="*/ 1578458 w 2116653"/>
                  <a:gd name="connsiteY82" fmla="*/ 457102 h 603665"/>
                  <a:gd name="connsiteX83" fmla="*/ 1591158 w 2116653"/>
                  <a:gd name="connsiteY83" fmla="*/ 472977 h 603665"/>
                  <a:gd name="connsiteX84" fmla="*/ 1603858 w 2116653"/>
                  <a:gd name="connsiteY84" fmla="*/ 501552 h 603665"/>
                  <a:gd name="connsiteX85" fmla="*/ 1648308 w 2116653"/>
                  <a:gd name="connsiteY85" fmla="*/ 514252 h 603665"/>
                  <a:gd name="connsiteX86" fmla="*/ 1664183 w 2116653"/>
                  <a:gd name="connsiteY86" fmla="*/ 533302 h 603665"/>
                  <a:gd name="connsiteX87" fmla="*/ 1686408 w 2116653"/>
                  <a:gd name="connsiteY87" fmla="*/ 546002 h 603665"/>
                  <a:gd name="connsiteX88" fmla="*/ 1708633 w 2116653"/>
                  <a:gd name="connsiteY88" fmla="*/ 530127 h 603665"/>
                  <a:gd name="connsiteX89" fmla="*/ 1727683 w 2116653"/>
                  <a:gd name="connsiteY89" fmla="*/ 492027 h 603665"/>
                  <a:gd name="connsiteX90" fmla="*/ 1746733 w 2116653"/>
                  <a:gd name="connsiteY90" fmla="*/ 511077 h 603665"/>
                  <a:gd name="connsiteX91" fmla="*/ 1762608 w 2116653"/>
                  <a:gd name="connsiteY91" fmla="*/ 536477 h 603665"/>
                  <a:gd name="connsiteX92" fmla="*/ 1788008 w 2116653"/>
                  <a:gd name="connsiteY92" fmla="*/ 501552 h 603665"/>
                  <a:gd name="connsiteX93" fmla="*/ 1794358 w 2116653"/>
                  <a:gd name="connsiteY93" fmla="*/ 533302 h 603665"/>
                  <a:gd name="connsiteX94" fmla="*/ 1810233 w 2116653"/>
                  <a:gd name="connsiteY94" fmla="*/ 530127 h 603665"/>
                  <a:gd name="connsiteX95" fmla="*/ 1807058 w 2116653"/>
                  <a:gd name="connsiteY95" fmla="*/ 549177 h 603665"/>
                  <a:gd name="connsiteX96" fmla="*/ 1851508 w 2116653"/>
                  <a:gd name="connsiteY96" fmla="*/ 558702 h 603665"/>
                  <a:gd name="connsiteX97" fmla="*/ 1880083 w 2116653"/>
                  <a:gd name="connsiteY97" fmla="*/ 542827 h 603665"/>
                  <a:gd name="connsiteX98" fmla="*/ 1902308 w 2116653"/>
                  <a:gd name="connsiteY98" fmla="*/ 520602 h 603665"/>
                  <a:gd name="connsiteX99" fmla="*/ 1911833 w 2116653"/>
                  <a:gd name="connsiteY99" fmla="*/ 517427 h 603665"/>
                  <a:gd name="connsiteX100" fmla="*/ 1921358 w 2116653"/>
                  <a:gd name="connsiteY100" fmla="*/ 476152 h 603665"/>
                  <a:gd name="connsiteX101" fmla="*/ 1953108 w 2116653"/>
                  <a:gd name="connsiteY101" fmla="*/ 507902 h 603665"/>
                  <a:gd name="connsiteX102" fmla="*/ 1978508 w 2116653"/>
                  <a:gd name="connsiteY102" fmla="*/ 536477 h 603665"/>
                  <a:gd name="connsiteX103" fmla="*/ 1991208 w 2116653"/>
                  <a:gd name="connsiteY103" fmla="*/ 561877 h 603665"/>
                  <a:gd name="connsiteX104" fmla="*/ 2019783 w 2116653"/>
                  <a:gd name="connsiteY104" fmla="*/ 555527 h 603665"/>
                  <a:gd name="connsiteX105" fmla="*/ 2042008 w 2116653"/>
                  <a:gd name="connsiteY105" fmla="*/ 231677 h 603665"/>
                  <a:gd name="connsiteX106" fmla="*/ 2007083 w 2116653"/>
                  <a:gd name="connsiteY106" fmla="*/ 12602 h 603665"/>
                  <a:gd name="connsiteX107" fmla="*/ 689458 w 2116653"/>
                  <a:gd name="connsiteY107" fmla="*/ 38002 h 603665"/>
                  <a:gd name="connsiteX108" fmla="*/ 35408 w 2116653"/>
                  <a:gd name="connsiteY108" fmla="*/ 133252 h 603665"/>
                  <a:gd name="connsiteX109" fmla="*/ 95733 w 2116653"/>
                  <a:gd name="connsiteY109" fmla="*/ 422177 h 603665"/>
                  <a:gd name="connsiteX110" fmla="*/ 149708 w 2116653"/>
                  <a:gd name="connsiteY110" fmla="*/ 425352 h 603665"/>
                  <a:gd name="connsiteX0" fmla="*/ 149708 w 2116653"/>
                  <a:gd name="connsiteY0" fmla="*/ 425352 h 603665"/>
                  <a:gd name="connsiteX1" fmla="*/ 216383 w 2116653"/>
                  <a:gd name="connsiteY1" fmla="*/ 393602 h 603665"/>
                  <a:gd name="connsiteX2" fmla="*/ 270358 w 2116653"/>
                  <a:gd name="connsiteY2" fmla="*/ 396777 h 603665"/>
                  <a:gd name="connsiteX3" fmla="*/ 280402 w 2116653"/>
                  <a:gd name="connsiteY3" fmla="*/ 429292 h 603665"/>
                  <a:gd name="connsiteX4" fmla="*/ 237684 w 2116653"/>
                  <a:gd name="connsiteY4" fmla="*/ 491808 h 603665"/>
                  <a:gd name="connsiteX5" fmla="*/ 316619 w 2116653"/>
                  <a:gd name="connsiteY5" fmla="*/ 443256 h 603665"/>
                  <a:gd name="connsiteX6" fmla="*/ 371958 w 2116653"/>
                  <a:gd name="connsiteY6" fmla="*/ 457102 h 603665"/>
                  <a:gd name="connsiteX7" fmla="*/ 378308 w 2116653"/>
                  <a:gd name="connsiteY7" fmla="*/ 504727 h 603665"/>
                  <a:gd name="connsiteX8" fmla="*/ 394183 w 2116653"/>
                  <a:gd name="connsiteY8" fmla="*/ 530127 h 603665"/>
                  <a:gd name="connsiteX9" fmla="*/ 432283 w 2116653"/>
                  <a:gd name="connsiteY9" fmla="*/ 546002 h 603665"/>
                  <a:gd name="connsiteX10" fmla="*/ 429108 w 2116653"/>
                  <a:gd name="connsiteY10" fmla="*/ 565052 h 603665"/>
                  <a:gd name="connsiteX11" fmla="*/ 441808 w 2116653"/>
                  <a:gd name="connsiteY11" fmla="*/ 603152 h 603665"/>
                  <a:gd name="connsiteX12" fmla="*/ 470383 w 2116653"/>
                  <a:gd name="connsiteY12" fmla="*/ 584102 h 603665"/>
                  <a:gd name="connsiteX13" fmla="*/ 444983 w 2116653"/>
                  <a:gd name="connsiteY13" fmla="*/ 542827 h 603665"/>
                  <a:gd name="connsiteX14" fmla="*/ 394183 w 2116653"/>
                  <a:gd name="connsiteY14" fmla="*/ 488852 h 603665"/>
                  <a:gd name="connsiteX15" fmla="*/ 368783 w 2116653"/>
                  <a:gd name="connsiteY15" fmla="*/ 399952 h 603665"/>
                  <a:gd name="connsiteX16" fmla="*/ 387833 w 2116653"/>
                  <a:gd name="connsiteY16" fmla="*/ 320577 h 603665"/>
                  <a:gd name="connsiteX17" fmla="*/ 464033 w 2116653"/>
                  <a:gd name="connsiteY17" fmla="*/ 269777 h 603665"/>
                  <a:gd name="connsiteX18" fmla="*/ 565633 w 2116653"/>
                  <a:gd name="connsiteY18" fmla="*/ 263427 h 603665"/>
                  <a:gd name="connsiteX19" fmla="*/ 648183 w 2116653"/>
                  <a:gd name="connsiteY19" fmla="*/ 295177 h 603665"/>
                  <a:gd name="connsiteX20" fmla="*/ 686283 w 2116653"/>
                  <a:gd name="connsiteY20" fmla="*/ 384077 h 603665"/>
                  <a:gd name="connsiteX21" fmla="*/ 686283 w 2116653"/>
                  <a:gd name="connsiteY21" fmla="*/ 425352 h 603665"/>
                  <a:gd name="connsiteX22" fmla="*/ 695808 w 2116653"/>
                  <a:gd name="connsiteY22" fmla="*/ 399952 h 603665"/>
                  <a:gd name="connsiteX23" fmla="*/ 724383 w 2116653"/>
                  <a:gd name="connsiteY23" fmla="*/ 390427 h 603665"/>
                  <a:gd name="connsiteX24" fmla="*/ 718033 w 2116653"/>
                  <a:gd name="connsiteY24" fmla="*/ 422177 h 603665"/>
                  <a:gd name="connsiteX25" fmla="*/ 702158 w 2116653"/>
                  <a:gd name="connsiteY25" fmla="*/ 460277 h 603665"/>
                  <a:gd name="connsiteX26" fmla="*/ 702158 w 2116653"/>
                  <a:gd name="connsiteY26" fmla="*/ 523777 h 603665"/>
                  <a:gd name="connsiteX27" fmla="*/ 711683 w 2116653"/>
                  <a:gd name="connsiteY27" fmla="*/ 511077 h 603665"/>
                  <a:gd name="connsiteX28" fmla="*/ 737083 w 2116653"/>
                  <a:gd name="connsiteY28" fmla="*/ 514252 h 603665"/>
                  <a:gd name="connsiteX29" fmla="*/ 749783 w 2116653"/>
                  <a:gd name="connsiteY29" fmla="*/ 492027 h 603665"/>
                  <a:gd name="connsiteX30" fmla="*/ 752958 w 2116653"/>
                  <a:gd name="connsiteY30" fmla="*/ 466627 h 603665"/>
                  <a:gd name="connsiteX31" fmla="*/ 784708 w 2116653"/>
                  <a:gd name="connsiteY31" fmla="*/ 479327 h 603665"/>
                  <a:gd name="connsiteX32" fmla="*/ 803758 w 2116653"/>
                  <a:gd name="connsiteY32" fmla="*/ 495202 h 603665"/>
                  <a:gd name="connsiteX33" fmla="*/ 813283 w 2116653"/>
                  <a:gd name="connsiteY33" fmla="*/ 450752 h 603665"/>
                  <a:gd name="connsiteX34" fmla="*/ 848208 w 2116653"/>
                  <a:gd name="connsiteY34" fmla="*/ 469802 h 603665"/>
                  <a:gd name="connsiteX35" fmla="*/ 879958 w 2116653"/>
                  <a:gd name="connsiteY35" fmla="*/ 485677 h 603665"/>
                  <a:gd name="connsiteX36" fmla="*/ 911708 w 2116653"/>
                  <a:gd name="connsiteY36" fmla="*/ 469802 h 603665"/>
                  <a:gd name="connsiteX37" fmla="*/ 984733 w 2116653"/>
                  <a:gd name="connsiteY37" fmla="*/ 463452 h 603665"/>
                  <a:gd name="connsiteX38" fmla="*/ 991083 w 2116653"/>
                  <a:gd name="connsiteY38" fmla="*/ 507902 h 603665"/>
                  <a:gd name="connsiteX39" fmla="*/ 981558 w 2116653"/>
                  <a:gd name="connsiteY39" fmla="*/ 523777 h 603665"/>
                  <a:gd name="connsiteX40" fmla="*/ 1019658 w 2116653"/>
                  <a:gd name="connsiteY40" fmla="*/ 517427 h 603665"/>
                  <a:gd name="connsiteX41" fmla="*/ 1022833 w 2116653"/>
                  <a:gd name="connsiteY41" fmla="*/ 530127 h 603665"/>
                  <a:gd name="connsiteX42" fmla="*/ 1045058 w 2116653"/>
                  <a:gd name="connsiteY42" fmla="*/ 479327 h 603665"/>
                  <a:gd name="connsiteX43" fmla="*/ 1048233 w 2116653"/>
                  <a:gd name="connsiteY43" fmla="*/ 469802 h 603665"/>
                  <a:gd name="connsiteX44" fmla="*/ 1067283 w 2116653"/>
                  <a:gd name="connsiteY44" fmla="*/ 485677 h 603665"/>
                  <a:gd name="connsiteX45" fmla="*/ 1108558 w 2116653"/>
                  <a:gd name="connsiteY45" fmla="*/ 476152 h 603665"/>
                  <a:gd name="connsiteX46" fmla="*/ 1149833 w 2116653"/>
                  <a:gd name="connsiteY46" fmla="*/ 447577 h 603665"/>
                  <a:gd name="connsiteX47" fmla="*/ 1159358 w 2116653"/>
                  <a:gd name="connsiteY47" fmla="*/ 457102 h 603665"/>
                  <a:gd name="connsiteX48" fmla="*/ 1187933 w 2116653"/>
                  <a:gd name="connsiteY48" fmla="*/ 450752 h 603665"/>
                  <a:gd name="connsiteX49" fmla="*/ 1219683 w 2116653"/>
                  <a:gd name="connsiteY49" fmla="*/ 466627 h 603665"/>
                  <a:gd name="connsiteX50" fmla="*/ 1235558 w 2116653"/>
                  <a:gd name="connsiteY50" fmla="*/ 472977 h 603665"/>
                  <a:gd name="connsiteX51" fmla="*/ 1235558 w 2116653"/>
                  <a:gd name="connsiteY51" fmla="*/ 463452 h 603665"/>
                  <a:gd name="connsiteX52" fmla="*/ 1226033 w 2116653"/>
                  <a:gd name="connsiteY52" fmla="*/ 438052 h 603665"/>
                  <a:gd name="connsiteX53" fmla="*/ 1241908 w 2116653"/>
                  <a:gd name="connsiteY53" fmla="*/ 438052 h 603665"/>
                  <a:gd name="connsiteX54" fmla="*/ 1254608 w 2116653"/>
                  <a:gd name="connsiteY54" fmla="*/ 463452 h 603665"/>
                  <a:gd name="connsiteX55" fmla="*/ 1245083 w 2116653"/>
                  <a:gd name="connsiteY55" fmla="*/ 482502 h 603665"/>
                  <a:gd name="connsiteX56" fmla="*/ 1251433 w 2116653"/>
                  <a:gd name="connsiteY56" fmla="*/ 511077 h 603665"/>
                  <a:gd name="connsiteX57" fmla="*/ 1286358 w 2116653"/>
                  <a:gd name="connsiteY57" fmla="*/ 520602 h 603665"/>
                  <a:gd name="connsiteX58" fmla="*/ 1324458 w 2116653"/>
                  <a:gd name="connsiteY58" fmla="*/ 507902 h 603665"/>
                  <a:gd name="connsiteX59" fmla="*/ 1337158 w 2116653"/>
                  <a:gd name="connsiteY59" fmla="*/ 482502 h 603665"/>
                  <a:gd name="connsiteX60" fmla="*/ 1337158 w 2116653"/>
                  <a:gd name="connsiteY60" fmla="*/ 463452 h 603665"/>
                  <a:gd name="connsiteX61" fmla="*/ 1318108 w 2116653"/>
                  <a:gd name="connsiteY61" fmla="*/ 441227 h 603665"/>
                  <a:gd name="connsiteX62" fmla="*/ 1337158 w 2116653"/>
                  <a:gd name="connsiteY62" fmla="*/ 419002 h 603665"/>
                  <a:gd name="connsiteX63" fmla="*/ 1362558 w 2116653"/>
                  <a:gd name="connsiteY63" fmla="*/ 431702 h 603665"/>
                  <a:gd name="connsiteX64" fmla="*/ 1353033 w 2116653"/>
                  <a:gd name="connsiteY64" fmla="*/ 450752 h 603665"/>
                  <a:gd name="connsiteX65" fmla="*/ 1346683 w 2116653"/>
                  <a:gd name="connsiteY65" fmla="*/ 472977 h 603665"/>
                  <a:gd name="connsiteX66" fmla="*/ 1349858 w 2116653"/>
                  <a:gd name="connsiteY66" fmla="*/ 504727 h 603665"/>
                  <a:gd name="connsiteX67" fmla="*/ 1362558 w 2116653"/>
                  <a:gd name="connsiteY67" fmla="*/ 504727 h 603665"/>
                  <a:gd name="connsiteX68" fmla="*/ 1365733 w 2116653"/>
                  <a:gd name="connsiteY68" fmla="*/ 476152 h 603665"/>
                  <a:gd name="connsiteX69" fmla="*/ 1372083 w 2116653"/>
                  <a:gd name="connsiteY69" fmla="*/ 438052 h 603665"/>
                  <a:gd name="connsiteX70" fmla="*/ 1362558 w 2116653"/>
                  <a:gd name="connsiteY70" fmla="*/ 409477 h 603665"/>
                  <a:gd name="connsiteX71" fmla="*/ 1346683 w 2116653"/>
                  <a:gd name="connsiteY71" fmla="*/ 409477 h 603665"/>
                  <a:gd name="connsiteX72" fmla="*/ 1321283 w 2116653"/>
                  <a:gd name="connsiteY72" fmla="*/ 393602 h 603665"/>
                  <a:gd name="connsiteX73" fmla="*/ 1327633 w 2116653"/>
                  <a:gd name="connsiteY73" fmla="*/ 374552 h 603665"/>
                  <a:gd name="connsiteX74" fmla="*/ 1365733 w 2116653"/>
                  <a:gd name="connsiteY74" fmla="*/ 390427 h 603665"/>
                  <a:gd name="connsiteX75" fmla="*/ 1400658 w 2116653"/>
                  <a:gd name="connsiteY75" fmla="*/ 425352 h 603665"/>
                  <a:gd name="connsiteX76" fmla="*/ 1422883 w 2116653"/>
                  <a:gd name="connsiteY76" fmla="*/ 447577 h 603665"/>
                  <a:gd name="connsiteX77" fmla="*/ 1460983 w 2116653"/>
                  <a:gd name="connsiteY77" fmla="*/ 444402 h 603665"/>
                  <a:gd name="connsiteX78" fmla="*/ 1486383 w 2116653"/>
                  <a:gd name="connsiteY78" fmla="*/ 431702 h 603665"/>
                  <a:gd name="connsiteX79" fmla="*/ 1518133 w 2116653"/>
                  <a:gd name="connsiteY79" fmla="*/ 419002 h 603665"/>
                  <a:gd name="connsiteX80" fmla="*/ 1546708 w 2116653"/>
                  <a:gd name="connsiteY80" fmla="*/ 438052 h 603665"/>
                  <a:gd name="connsiteX81" fmla="*/ 1562583 w 2116653"/>
                  <a:gd name="connsiteY81" fmla="*/ 472977 h 603665"/>
                  <a:gd name="connsiteX82" fmla="*/ 1578458 w 2116653"/>
                  <a:gd name="connsiteY82" fmla="*/ 457102 h 603665"/>
                  <a:gd name="connsiteX83" fmla="*/ 1591158 w 2116653"/>
                  <a:gd name="connsiteY83" fmla="*/ 472977 h 603665"/>
                  <a:gd name="connsiteX84" fmla="*/ 1603858 w 2116653"/>
                  <a:gd name="connsiteY84" fmla="*/ 501552 h 603665"/>
                  <a:gd name="connsiteX85" fmla="*/ 1648308 w 2116653"/>
                  <a:gd name="connsiteY85" fmla="*/ 514252 h 603665"/>
                  <a:gd name="connsiteX86" fmla="*/ 1664183 w 2116653"/>
                  <a:gd name="connsiteY86" fmla="*/ 533302 h 603665"/>
                  <a:gd name="connsiteX87" fmla="*/ 1686408 w 2116653"/>
                  <a:gd name="connsiteY87" fmla="*/ 546002 h 603665"/>
                  <a:gd name="connsiteX88" fmla="*/ 1708633 w 2116653"/>
                  <a:gd name="connsiteY88" fmla="*/ 530127 h 603665"/>
                  <a:gd name="connsiteX89" fmla="*/ 1727683 w 2116653"/>
                  <a:gd name="connsiteY89" fmla="*/ 492027 h 603665"/>
                  <a:gd name="connsiteX90" fmla="*/ 1746733 w 2116653"/>
                  <a:gd name="connsiteY90" fmla="*/ 511077 h 603665"/>
                  <a:gd name="connsiteX91" fmla="*/ 1762608 w 2116653"/>
                  <a:gd name="connsiteY91" fmla="*/ 536477 h 603665"/>
                  <a:gd name="connsiteX92" fmla="*/ 1788008 w 2116653"/>
                  <a:gd name="connsiteY92" fmla="*/ 501552 h 603665"/>
                  <a:gd name="connsiteX93" fmla="*/ 1794358 w 2116653"/>
                  <a:gd name="connsiteY93" fmla="*/ 533302 h 603665"/>
                  <a:gd name="connsiteX94" fmla="*/ 1810233 w 2116653"/>
                  <a:gd name="connsiteY94" fmla="*/ 530127 h 603665"/>
                  <a:gd name="connsiteX95" fmla="*/ 1807058 w 2116653"/>
                  <a:gd name="connsiteY95" fmla="*/ 549177 h 603665"/>
                  <a:gd name="connsiteX96" fmla="*/ 1851508 w 2116653"/>
                  <a:gd name="connsiteY96" fmla="*/ 558702 h 603665"/>
                  <a:gd name="connsiteX97" fmla="*/ 1880083 w 2116653"/>
                  <a:gd name="connsiteY97" fmla="*/ 542827 h 603665"/>
                  <a:gd name="connsiteX98" fmla="*/ 1902308 w 2116653"/>
                  <a:gd name="connsiteY98" fmla="*/ 520602 h 603665"/>
                  <a:gd name="connsiteX99" fmla="*/ 1911833 w 2116653"/>
                  <a:gd name="connsiteY99" fmla="*/ 517427 h 603665"/>
                  <a:gd name="connsiteX100" fmla="*/ 1921358 w 2116653"/>
                  <a:gd name="connsiteY100" fmla="*/ 476152 h 603665"/>
                  <a:gd name="connsiteX101" fmla="*/ 1953108 w 2116653"/>
                  <a:gd name="connsiteY101" fmla="*/ 507902 h 603665"/>
                  <a:gd name="connsiteX102" fmla="*/ 1978508 w 2116653"/>
                  <a:gd name="connsiteY102" fmla="*/ 536477 h 603665"/>
                  <a:gd name="connsiteX103" fmla="*/ 1991208 w 2116653"/>
                  <a:gd name="connsiteY103" fmla="*/ 561877 h 603665"/>
                  <a:gd name="connsiteX104" fmla="*/ 2019783 w 2116653"/>
                  <a:gd name="connsiteY104" fmla="*/ 555527 h 603665"/>
                  <a:gd name="connsiteX105" fmla="*/ 2042008 w 2116653"/>
                  <a:gd name="connsiteY105" fmla="*/ 231677 h 603665"/>
                  <a:gd name="connsiteX106" fmla="*/ 2007083 w 2116653"/>
                  <a:gd name="connsiteY106" fmla="*/ 12602 h 603665"/>
                  <a:gd name="connsiteX107" fmla="*/ 689458 w 2116653"/>
                  <a:gd name="connsiteY107" fmla="*/ 38002 h 603665"/>
                  <a:gd name="connsiteX108" fmla="*/ 35408 w 2116653"/>
                  <a:gd name="connsiteY108" fmla="*/ 133252 h 603665"/>
                  <a:gd name="connsiteX109" fmla="*/ 95733 w 2116653"/>
                  <a:gd name="connsiteY109" fmla="*/ 422177 h 603665"/>
                  <a:gd name="connsiteX110" fmla="*/ 149708 w 2116653"/>
                  <a:gd name="connsiteY110" fmla="*/ 425352 h 603665"/>
                  <a:gd name="connsiteX0" fmla="*/ 149708 w 2116653"/>
                  <a:gd name="connsiteY0" fmla="*/ 425352 h 603665"/>
                  <a:gd name="connsiteX1" fmla="*/ 216383 w 2116653"/>
                  <a:gd name="connsiteY1" fmla="*/ 393602 h 603665"/>
                  <a:gd name="connsiteX2" fmla="*/ 270358 w 2116653"/>
                  <a:gd name="connsiteY2" fmla="*/ 396777 h 603665"/>
                  <a:gd name="connsiteX3" fmla="*/ 280402 w 2116653"/>
                  <a:gd name="connsiteY3" fmla="*/ 429292 h 603665"/>
                  <a:gd name="connsiteX4" fmla="*/ 237684 w 2116653"/>
                  <a:gd name="connsiteY4" fmla="*/ 491808 h 603665"/>
                  <a:gd name="connsiteX5" fmla="*/ 316619 w 2116653"/>
                  <a:gd name="connsiteY5" fmla="*/ 443256 h 603665"/>
                  <a:gd name="connsiteX6" fmla="*/ 363791 w 2116653"/>
                  <a:gd name="connsiteY6" fmla="*/ 459704 h 603665"/>
                  <a:gd name="connsiteX7" fmla="*/ 378308 w 2116653"/>
                  <a:gd name="connsiteY7" fmla="*/ 504727 h 603665"/>
                  <a:gd name="connsiteX8" fmla="*/ 394183 w 2116653"/>
                  <a:gd name="connsiteY8" fmla="*/ 530127 h 603665"/>
                  <a:gd name="connsiteX9" fmla="*/ 432283 w 2116653"/>
                  <a:gd name="connsiteY9" fmla="*/ 546002 h 603665"/>
                  <a:gd name="connsiteX10" fmla="*/ 429108 w 2116653"/>
                  <a:gd name="connsiteY10" fmla="*/ 565052 h 603665"/>
                  <a:gd name="connsiteX11" fmla="*/ 441808 w 2116653"/>
                  <a:gd name="connsiteY11" fmla="*/ 603152 h 603665"/>
                  <a:gd name="connsiteX12" fmla="*/ 470383 w 2116653"/>
                  <a:gd name="connsiteY12" fmla="*/ 584102 h 603665"/>
                  <a:gd name="connsiteX13" fmla="*/ 444983 w 2116653"/>
                  <a:gd name="connsiteY13" fmla="*/ 542827 h 603665"/>
                  <a:gd name="connsiteX14" fmla="*/ 394183 w 2116653"/>
                  <a:gd name="connsiteY14" fmla="*/ 488852 h 603665"/>
                  <a:gd name="connsiteX15" fmla="*/ 368783 w 2116653"/>
                  <a:gd name="connsiteY15" fmla="*/ 399952 h 603665"/>
                  <a:gd name="connsiteX16" fmla="*/ 387833 w 2116653"/>
                  <a:gd name="connsiteY16" fmla="*/ 320577 h 603665"/>
                  <a:gd name="connsiteX17" fmla="*/ 464033 w 2116653"/>
                  <a:gd name="connsiteY17" fmla="*/ 269777 h 603665"/>
                  <a:gd name="connsiteX18" fmla="*/ 565633 w 2116653"/>
                  <a:gd name="connsiteY18" fmla="*/ 263427 h 603665"/>
                  <a:gd name="connsiteX19" fmla="*/ 648183 w 2116653"/>
                  <a:gd name="connsiteY19" fmla="*/ 295177 h 603665"/>
                  <a:gd name="connsiteX20" fmla="*/ 686283 w 2116653"/>
                  <a:gd name="connsiteY20" fmla="*/ 384077 h 603665"/>
                  <a:gd name="connsiteX21" fmla="*/ 686283 w 2116653"/>
                  <a:gd name="connsiteY21" fmla="*/ 425352 h 603665"/>
                  <a:gd name="connsiteX22" fmla="*/ 695808 w 2116653"/>
                  <a:gd name="connsiteY22" fmla="*/ 399952 h 603665"/>
                  <a:gd name="connsiteX23" fmla="*/ 724383 w 2116653"/>
                  <a:gd name="connsiteY23" fmla="*/ 390427 h 603665"/>
                  <a:gd name="connsiteX24" fmla="*/ 718033 w 2116653"/>
                  <a:gd name="connsiteY24" fmla="*/ 422177 h 603665"/>
                  <a:gd name="connsiteX25" fmla="*/ 702158 w 2116653"/>
                  <a:gd name="connsiteY25" fmla="*/ 460277 h 603665"/>
                  <a:gd name="connsiteX26" fmla="*/ 702158 w 2116653"/>
                  <a:gd name="connsiteY26" fmla="*/ 523777 h 603665"/>
                  <a:gd name="connsiteX27" fmla="*/ 711683 w 2116653"/>
                  <a:gd name="connsiteY27" fmla="*/ 511077 h 603665"/>
                  <a:gd name="connsiteX28" fmla="*/ 737083 w 2116653"/>
                  <a:gd name="connsiteY28" fmla="*/ 514252 h 603665"/>
                  <a:gd name="connsiteX29" fmla="*/ 749783 w 2116653"/>
                  <a:gd name="connsiteY29" fmla="*/ 492027 h 603665"/>
                  <a:gd name="connsiteX30" fmla="*/ 752958 w 2116653"/>
                  <a:gd name="connsiteY30" fmla="*/ 466627 h 603665"/>
                  <a:gd name="connsiteX31" fmla="*/ 784708 w 2116653"/>
                  <a:gd name="connsiteY31" fmla="*/ 479327 h 603665"/>
                  <a:gd name="connsiteX32" fmla="*/ 803758 w 2116653"/>
                  <a:gd name="connsiteY32" fmla="*/ 495202 h 603665"/>
                  <a:gd name="connsiteX33" fmla="*/ 813283 w 2116653"/>
                  <a:gd name="connsiteY33" fmla="*/ 450752 h 603665"/>
                  <a:gd name="connsiteX34" fmla="*/ 848208 w 2116653"/>
                  <a:gd name="connsiteY34" fmla="*/ 469802 h 603665"/>
                  <a:gd name="connsiteX35" fmla="*/ 879958 w 2116653"/>
                  <a:gd name="connsiteY35" fmla="*/ 485677 h 603665"/>
                  <a:gd name="connsiteX36" fmla="*/ 911708 w 2116653"/>
                  <a:gd name="connsiteY36" fmla="*/ 469802 h 603665"/>
                  <a:gd name="connsiteX37" fmla="*/ 984733 w 2116653"/>
                  <a:gd name="connsiteY37" fmla="*/ 463452 h 603665"/>
                  <a:gd name="connsiteX38" fmla="*/ 991083 w 2116653"/>
                  <a:gd name="connsiteY38" fmla="*/ 507902 h 603665"/>
                  <a:gd name="connsiteX39" fmla="*/ 981558 w 2116653"/>
                  <a:gd name="connsiteY39" fmla="*/ 523777 h 603665"/>
                  <a:gd name="connsiteX40" fmla="*/ 1019658 w 2116653"/>
                  <a:gd name="connsiteY40" fmla="*/ 517427 h 603665"/>
                  <a:gd name="connsiteX41" fmla="*/ 1022833 w 2116653"/>
                  <a:gd name="connsiteY41" fmla="*/ 530127 h 603665"/>
                  <a:gd name="connsiteX42" fmla="*/ 1045058 w 2116653"/>
                  <a:gd name="connsiteY42" fmla="*/ 479327 h 603665"/>
                  <a:gd name="connsiteX43" fmla="*/ 1048233 w 2116653"/>
                  <a:gd name="connsiteY43" fmla="*/ 469802 h 603665"/>
                  <a:gd name="connsiteX44" fmla="*/ 1067283 w 2116653"/>
                  <a:gd name="connsiteY44" fmla="*/ 485677 h 603665"/>
                  <a:gd name="connsiteX45" fmla="*/ 1108558 w 2116653"/>
                  <a:gd name="connsiteY45" fmla="*/ 476152 h 603665"/>
                  <a:gd name="connsiteX46" fmla="*/ 1149833 w 2116653"/>
                  <a:gd name="connsiteY46" fmla="*/ 447577 h 603665"/>
                  <a:gd name="connsiteX47" fmla="*/ 1159358 w 2116653"/>
                  <a:gd name="connsiteY47" fmla="*/ 457102 h 603665"/>
                  <a:gd name="connsiteX48" fmla="*/ 1187933 w 2116653"/>
                  <a:gd name="connsiteY48" fmla="*/ 450752 h 603665"/>
                  <a:gd name="connsiteX49" fmla="*/ 1219683 w 2116653"/>
                  <a:gd name="connsiteY49" fmla="*/ 466627 h 603665"/>
                  <a:gd name="connsiteX50" fmla="*/ 1235558 w 2116653"/>
                  <a:gd name="connsiteY50" fmla="*/ 472977 h 603665"/>
                  <a:gd name="connsiteX51" fmla="*/ 1235558 w 2116653"/>
                  <a:gd name="connsiteY51" fmla="*/ 463452 h 603665"/>
                  <a:gd name="connsiteX52" fmla="*/ 1226033 w 2116653"/>
                  <a:gd name="connsiteY52" fmla="*/ 438052 h 603665"/>
                  <a:gd name="connsiteX53" fmla="*/ 1241908 w 2116653"/>
                  <a:gd name="connsiteY53" fmla="*/ 438052 h 603665"/>
                  <a:gd name="connsiteX54" fmla="*/ 1254608 w 2116653"/>
                  <a:gd name="connsiteY54" fmla="*/ 463452 h 603665"/>
                  <a:gd name="connsiteX55" fmla="*/ 1245083 w 2116653"/>
                  <a:gd name="connsiteY55" fmla="*/ 482502 h 603665"/>
                  <a:gd name="connsiteX56" fmla="*/ 1251433 w 2116653"/>
                  <a:gd name="connsiteY56" fmla="*/ 511077 h 603665"/>
                  <a:gd name="connsiteX57" fmla="*/ 1286358 w 2116653"/>
                  <a:gd name="connsiteY57" fmla="*/ 520602 h 603665"/>
                  <a:gd name="connsiteX58" fmla="*/ 1324458 w 2116653"/>
                  <a:gd name="connsiteY58" fmla="*/ 507902 h 603665"/>
                  <a:gd name="connsiteX59" fmla="*/ 1337158 w 2116653"/>
                  <a:gd name="connsiteY59" fmla="*/ 482502 h 603665"/>
                  <a:gd name="connsiteX60" fmla="*/ 1337158 w 2116653"/>
                  <a:gd name="connsiteY60" fmla="*/ 463452 h 603665"/>
                  <a:gd name="connsiteX61" fmla="*/ 1318108 w 2116653"/>
                  <a:gd name="connsiteY61" fmla="*/ 441227 h 603665"/>
                  <a:gd name="connsiteX62" fmla="*/ 1337158 w 2116653"/>
                  <a:gd name="connsiteY62" fmla="*/ 419002 h 603665"/>
                  <a:gd name="connsiteX63" fmla="*/ 1362558 w 2116653"/>
                  <a:gd name="connsiteY63" fmla="*/ 431702 h 603665"/>
                  <a:gd name="connsiteX64" fmla="*/ 1353033 w 2116653"/>
                  <a:gd name="connsiteY64" fmla="*/ 450752 h 603665"/>
                  <a:gd name="connsiteX65" fmla="*/ 1346683 w 2116653"/>
                  <a:gd name="connsiteY65" fmla="*/ 472977 h 603665"/>
                  <a:gd name="connsiteX66" fmla="*/ 1349858 w 2116653"/>
                  <a:gd name="connsiteY66" fmla="*/ 504727 h 603665"/>
                  <a:gd name="connsiteX67" fmla="*/ 1362558 w 2116653"/>
                  <a:gd name="connsiteY67" fmla="*/ 504727 h 603665"/>
                  <a:gd name="connsiteX68" fmla="*/ 1365733 w 2116653"/>
                  <a:gd name="connsiteY68" fmla="*/ 476152 h 603665"/>
                  <a:gd name="connsiteX69" fmla="*/ 1372083 w 2116653"/>
                  <a:gd name="connsiteY69" fmla="*/ 438052 h 603665"/>
                  <a:gd name="connsiteX70" fmla="*/ 1362558 w 2116653"/>
                  <a:gd name="connsiteY70" fmla="*/ 409477 h 603665"/>
                  <a:gd name="connsiteX71" fmla="*/ 1346683 w 2116653"/>
                  <a:gd name="connsiteY71" fmla="*/ 409477 h 603665"/>
                  <a:gd name="connsiteX72" fmla="*/ 1321283 w 2116653"/>
                  <a:gd name="connsiteY72" fmla="*/ 393602 h 603665"/>
                  <a:gd name="connsiteX73" fmla="*/ 1327633 w 2116653"/>
                  <a:gd name="connsiteY73" fmla="*/ 374552 h 603665"/>
                  <a:gd name="connsiteX74" fmla="*/ 1365733 w 2116653"/>
                  <a:gd name="connsiteY74" fmla="*/ 390427 h 603665"/>
                  <a:gd name="connsiteX75" fmla="*/ 1400658 w 2116653"/>
                  <a:gd name="connsiteY75" fmla="*/ 425352 h 603665"/>
                  <a:gd name="connsiteX76" fmla="*/ 1422883 w 2116653"/>
                  <a:gd name="connsiteY76" fmla="*/ 447577 h 603665"/>
                  <a:gd name="connsiteX77" fmla="*/ 1460983 w 2116653"/>
                  <a:gd name="connsiteY77" fmla="*/ 444402 h 603665"/>
                  <a:gd name="connsiteX78" fmla="*/ 1486383 w 2116653"/>
                  <a:gd name="connsiteY78" fmla="*/ 431702 h 603665"/>
                  <a:gd name="connsiteX79" fmla="*/ 1518133 w 2116653"/>
                  <a:gd name="connsiteY79" fmla="*/ 419002 h 603665"/>
                  <a:gd name="connsiteX80" fmla="*/ 1546708 w 2116653"/>
                  <a:gd name="connsiteY80" fmla="*/ 438052 h 603665"/>
                  <a:gd name="connsiteX81" fmla="*/ 1562583 w 2116653"/>
                  <a:gd name="connsiteY81" fmla="*/ 472977 h 603665"/>
                  <a:gd name="connsiteX82" fmla="*/ 1578458 w 2116653"/>
                  <a:gd name="connsiteY82" fmla="*/ 457102 h 603665"/>
                  <a:gd name="connsiteX83" fmla="*/ 1591158 w 2116653"/>
                  <a:gd name="connsiteY83" fmla="*/ 472977 h 603665"/>
                  <a:gd name="connsiteX84" fmla="*/ 1603858 w 2116653"/>
                  <a:gd name="connsiteY84" fmla="*/ 501552 h 603665"/>
                  <a:gd name="connsiteX85" fmla="*/ 1648308 w 2116653"/>
                  <a:gd name="connsiteY85" fmla="*/ 514252 h 603665"/>
                  <a:gd name="connsiteX86" fmla="*/ 1664183 w 2116653"/>
                  <a:gd name="connsiteY86" fmla="*/ 533302 h 603665"/>
                  <a:gd name="connsiteX87" fmla="*/ 1686408 w 2116653"/>
                  <a:gd name="connsiteY87" fmla="*/ 546002 h 603665"/>
                  <a:gd name="connsiteX88" fmla="*/ 1708633 w 2116653"/>
                  <a:gd name="connsiteY88" fmla="*/ 530127 h 603665"/>
                  <a:gd name="connsiteX89" fmla="*/ 1727683 w 2116653"/>
                  <a:gd name="connsiteY89" fmla="*/ 492027 h 603665"/>
                  <a:gd name="connsiteX90" fmla="*/ 1746733 w 2116653"/>
                  <a:gd name="connsiteY90" fmla="*/ 511077 h 603665"/>
                  <a:gd name="connsiteX91" fmla="*/ 1762608 w 2116653"/>
                  <a:gd name="connsiteY91" fmla="*/ 536477 h 603665"/>
                  <a:gd name="connsiteX92" fmla="*/ 1788008 w 2116653"/>
                  <a:gd name="connsiteY92" fmla="*/ 501552 h 603665"/>
                  <a:gd name="connsiteX93" fmla="*/ 1794358 w 2116653"/>
                  <a:gd name="connsiteY93" fmla="*/ 533302 h 603665"/>
                  <a:gd name="connsiteX94" fmla="*/ 1810233 w 2116653"/>
                  <a:gd name="connsiteY94" fmla="*/ 530127 h 603665"/>
                  <a:gd name="connsiteX95" fmla="*/ 1807058 w 2116653"/>
                  <a:gd name="connsiteY95" fmla="*/ 549177 h 603665"/>
                  <a:gd name="connsiteX96" fmla="*/ 1851508 w 2116653"/>
                  <a:gd name="connsiteY96" fmla="*/ 558702 h 603665"/>
                  <a:gd name="connsiteX97" fmla="*/ 1880083 w 2116653"/>
                  <a:gd name="connsiteY97" fmla="*/ 542827 h 603665"/>
                  <a:gd name="connsiteX98" fmla="*/ 1902308 w 2116653"/>
                  <a:gd name="connsiteY98" fmla="*/ 520602 h 603665"/>
                  <a:gd name="connsiteX99" fmla="*/ 1911833 w 2116653"/>
                  <a:gd name="connsiteY99" fmla="*/ 517427 h 603665"/>
                  <a:gd name="connsiteX100" fmla="*/ 1921358 w 2116653"/>
                  <a:gd name="connsiteY100" fmla="*/ 476152 h 603665"/>
                  <a:gd name="connsiteX101" fmla="*/ 1953108 w 2116653"/>
                  <a:gd name="connsiteY101" fmla="*/ 507902 h 603665"/>
                  <a:gd name="connsiteX102" fmla="*/ 1978508 w 2116653"/>
                  <a:gd name="connsiteY102" fmla="*/ 536477 h 603665"/>
                  <a:gd name="connsiteX103" fmla="*/ 1991208 w 2116653"/>
                  <a:gd name="connsiteY103" fmla="*/ 561877 h 603665"/>
                  <a:gd name="connsiteX104" fmla="*/ 2019783 w 2116653"/>
                  <a:gd name="connsiteY104" fmla="*/ 555527 h 603665"/>
                  <a:gd name="connsiteX105" fmla="*/ 2042008 w 2116653"/>
                  <a:gd name="connsiteY105" fmla="*/ 231677 h 603665"/>
                  <a:gd name="connsiteX106" fmla="*/ 2007083 w 2116653"/>
                  <a:gd name="connsiteY106" fmla="*/ 12602 h 603665"/>
                  <a:gd name="connsiteX107" fmla="*/ 689458 w 2116653"/>
                  <a:gd name="connsiteY107" fmla="*/ 38002 h 603665"/>
                  <a:gd name="connsiteX108" fmla="*/ 35408 w 2116653"/>
                  <a:gd name="connsiteY108" fmla="*/ 133252 h 603665"/>
                  <a:gd name="connsiteX109" fmla="*/ 95733 w 2116653"/>
                  <a:gd name="connsiteY109" fmla="*/ 422177 h 603665"/>
                  <a:gd name="connsiteX110" fmla="*/ 149708 w 2116653"/>
                  <a:gd name="connsiteY110" fmla="*/ 425352 h 603665"/>
                  <a:gd name="connsiteX0" fmla="*/ 149708 w 2116653"/>
                  <a:gd name="connsiteY0" fmla="*/ 425352 h 603665"/>
                  <a:gd name="connsiteX1" fmla="*/ 216383 w 2116653"/>
                  <a:gd name="connsiteY1" fmla="*/ 393602 h 603665"/>
                  <a:gd name="connsiteX2" fmla="*/ 267635 w 2116653"/>
                  <a:gd name="connsiteY2" fmla="*/ 388972 h 603665"/>
                  <a:gd name="connsiteX3" fmla="*/ 280402 w 2116653"/>
                  <a:gd name="connsiteY3" fmla="*/ 429292 h 603665"/>
                  <a:gd name="connsiteX4" fmla="*/ 237684 w 2116653"/>
                  <a:gd name="connsiteY4" fmla="*/ 491808 h 603665"/>
                  <a:gd name="connsiteX5" fmla="*/ 316619 w 2116653"/>
                  <a:gd name="connsiteY5" fmla="*/ 443256 h 603665"/>
                  <a:gd name="connsiteX6" fmla="*/ 363791 w 2116653"/>
                  <a:gd name="connsiteY6" fmla="*/ 459704 h 603665"/>
                  <a:gd name="connsiteX7" fmla="*/ 378308 w 2116653"/>
                  <a:gd name="connsiteY7" fmla="*/ 504727 h 603665"/>
                  <a:gd name="connsiteX8" fmla="*/ 394183 w 2116653"/>
                  <a:gd name="connsiteY8" fmla="*/ 530127 h 603665"/>
                  <a:gd name="connsiteX9" fmla="*/ 432283 w 2116653"/>
                  <a:gd name="connsiteY9" fmla="*/ 546002 h 603665"/>
                  <a:gd name="connsiteX10" fmla="*/ 429108 w 2116653"/>
                  <a:gd name="connsiteY10" fmla="*/ 565052 h 603665"/>
                  <a:gd name="connsiteX11" fmla="*/ 441808 w 2116653"/>
                  <a:gd name="connsiteY11" fmla="*/ 603152 h 603665"/>
                  <a:gd name="connsiteX12" fmla="*/ 470383 w 2116653"/>
                  <a:gd name="connsiteY12" fmla="*/ 584102 h 603665"/>
                  <a:gd name="connsiteX13" fmla="*/ 444983 w 2116653"/>
                  <a:gd name="connsiteY13" fmla="*/ 542827 h 603665"/>
                  <a:gd name="connsiteX14" fmla="*/ 394183 w 2116653"/>
                  <a:gd name="connsiteY14" fmla="*/ 488852 h 603665"/>
                  <a:gd name="connsiteX15" fmla="*/ 368783 w 2116653"/>
                  <a:gd name="connsiteY15" fmla="*/ 399952 h 603665"/>
                  <a:gd name="connsiteX16" fmla="*/ 387833 w 2116653"/>
                  <a:gd name="connsiteY16" fmla="*/ 320577 h 603665"/>
                  <a:gd name="connsiteX17" fmla="*/ 464033 w 2116653"/>
                  <a:gd name="connsiteY17" fmla="*/ 269777 h 603665"/>
                  <a:gd name="connsiteX18" fmla="*/ 565633 w 2116653"/>
                  <a:gd name="connsiteY18" fmla="*/ 263427 h 603665"/>
                  <a:gd name="connsiteX19" fmla="*/ 648183 w 2116653"/>
                  <a:gd name="connsiteY19" fmla="*/ 295177 h 603665"/>
                  <a:gd name="connsiteX20" fmla="*/ 686283 w 2116653"/>
                  <a:gd name="connsiteY20" fmla="*/ 384077 h 603665"/>
                  <a:gd name="connsiteX21" fmla="*/ 686283 w 2116653"/>
                  <a:gd name="connsiteY21" fmla="*/ 425352 h 603665"/>
                  <a:gd name="connsiteX22" fmla="*/ 695808 w 2116653"/>
                  <a:gd name="connsiteY22" fmla="*/ 399952 h 603665"/>
                  <a:gd name="connsiteX23" fmla="*/ 724383 w 2116653"/>
                  <a:gd name="connsiteY23" fmla="*/ 390427 h 603665"/>
                  <a:gd name="connsiteX24" fmla="*/ 718033 w 2116653"/>
                  <a:gd name="connsiteY24" fmla="*/ 422177 h 603665"/>
                  <a:gd name="connsiteX25" fmla="*/ 702158 w 2116653"/>
                  <a:gd name="connsiteY25" fmla="*/ 460277 h 603665"/>
                  <a:gd name="connsiteX26" fmla="*/ 702158 w 2116653"/>
                  <a:gd name="connsiteY26" fmla="*/ 523777 h 603665"/>
                  <a:gd name="connsiteX27" fmla="*/ 711683 w 2116653"/>
                  <a:gd name="connsiteY27" fmla="*/ 511077 h 603665"/>
                  <a:gd name="connsiteX28" fmla="*/ 737083 w 2116653"/>
                  <a:gd name="connsiteY28" fmla="*/ 514252 h 603665"/>
                  <a:gd name="connsiteX29" fmla="*/ 749783 w 2116653"/>
                  <a:gd name="connsiteY29" fmla="*/ 492027 h 603665"/>
                  <a:gd name="connsiteX30" fmla="*/ 752958 w 2116653"/>
                  <a:gd name="connsiteY30" fmla="*/ 466627 h 603665"/>
                  <a:gd name="connsiteX31" fmla="*/ 784708 w 2116653"/>
                  <a:gd name="connsiteY31" fmla="*/ 479327 h 603665"/>
                  <a:gd name="connsiteX32" fmla="*/ 803758 w 2116653"/>
                  <a:gd name="connsiteY32" fmla="*/ 495202 h 603665"/>
                  <a:gd name="connsiteX33" fmla="*/ 813283 w 2116653"/>
                  <a:gd name="connsiteY33" fmla="*/ 450752 h 603665"/>
                  <a:gd name="connsiteX34" fmla="*/ 848208 w 2116653"/>
                  <a:gd name="connsiteY34" fmla="*/ 469802 h 603665"/>
                  <a:gd name="connsiteX35" fmla="*/ 879958 w 2116653"/>
                  <a:gd name="connsiteY35" fmla="*/ 485677 h 603665"/>
                  <a:gd name="connsiteX36" fmla="*/ 911708 w 2116653"/>
                  <a:gd name="connsiteY36" fmla="*/ 469802 h 603665"/>
                  <a:gd name="connsiteX37" fmla="*/ 984733 w 2116653"/>
                  <a:gd name="connsiteY37" fmla="*/ 463452 h 603665"/>
                  <a:gd name="connsiteX38" fmla="*/ 991083 w 2116653"/>
                  <a:gd name="connsiteY38" fmla="*/ 507902 h 603665"/>
                  <a:gd name="connsiteX39" fmla="*/ 981558 w 2116653"/>
                  <a:gd name="connsiteY39" fmla="*/ 523777 h 603665"/>
                  <a:gd name="connsiteX40" fmla="*/ 1019658 w 2116653"/>
                  <a:gd name="connsiteY40" fmla="*/ 517427 h 603665"/>
                  <a:gd name="connsiteX41" fmla="*/ 1022833 w 2116653"/>
                  <a:gd name="connsiteY41" fmla="*/ 530127 h 603665"/>
                  <a:gd name="connsiteX42" fmla="*/ 1045058 w 2116653"/>
                  <a:gd name="connsiteY42" fmla="*/ 479327 h 603665"/>
                  <a:gd name="connsiteX43" fmla="*/ 1048233 w 2116653"/>
                  <a:gd name="connsiteY43" fmla="*/ 469802 h 603665"/>
                  <a:gd name="connsiteX44" fmla="*/ 1067283 w 2116653"/>
                  <a:gd name="connsiteY44" fmla="*/ 485677 h 603665"/>
                  <a:gd name="connsiteX45" fmla="*/ 1108558 w 2116653"/>
                  <a:gd name="connsiteY45" fmla="*/ 476152 h 603665"/>
                  <a:gd name="connsiteX46" fmla="*/ 1149833 w 2116653"/>
                  <a:gd name="connsiteY46" fmla="*/ 447577 h 603665"/>
                  <a:gd name="connsiteX47" fmla="*/ 1159358 w 2116653"/>
                  <a:gd name="connsiteY47" fmla="*/ 457102 h 603665"/>
                  <a:gd name="connsiteX48" fmla="*/ 1187933 w 2116653"/>
                  <a:gd name="connsiteY48" fmla="*/ 450752 h 603665"/>
                  <a:gd name="connsiteX49" fmla="*/ 1219683 w 2116653"/>
                  <a:gd name="connsiteY49" fmla="*/ 466627 h 603665"/>
                  <a:gd name="connsiteX50" fmla="*/ 1235558 w 2116653"/>
                  <a:gd name="connsiteY50" fmla="*/ 472977 h 603665"/>
                  <a:gd name="connsiteX51" fmla="*/ 1235558 w 2116653"/>
                  <a:gd name="connsiteY51" fmla="*/ 463452 h 603665"/>
                  <a:gd name="connsiteX52" fmla="*/ 1226033 w 2116653"/>
                  <a:gd name="connsiteY52" fmla="*/ 438052 h 603665"/>
                  <a:gd name="connsiteX53" fmla="*/ 1241908 w 2116653"/>
                  <a:gd name="connsiteY53" fmla="*/ 438052 h 603665"/>
                  <a:gd name="connsiteX54" fmla="*/ 1254608 w 2116653"/>
                  <a:gd name="connsiteY54" fmla="*/ 463452 h 603665"/>
                  <a:gd name="connsiteX55" fmla="*/ 1245083 w 2116653"/>
                  <a:gd name="connsiteY55" fmla="*/ 482502 h 603665"/>
                  <a:gd name="connsiteX56" fmla="*/ 1251433 w 2116653"/>
                  <a:gd name="connsiteY56" fmla="*/ 511077 h 603665"/>
                  <a:gd name="connsiteX57" fmla="*/ 1286358 w 2116653"/>
                  <a:gd name="connsiteY57" fmla="*/ 520602 h 603665"/>
                  <a:gd name="connsiteX58" fmla="*/ 1324458 w 2116653"/>
                  <a:gd name="connsiteY58" fmla="*/ 507902 h 603665"/>
                  <a:gd name="connsiteX59" fmla="*/ 1337158 w 2116653"/>
                  <a:gd name="connsiteY59" fmla="*/ 482502 h 603665"/>
                  <a:gd name="connsiteX60" fmla="*/ 1337158 w 2116653"/>
                  <a:gd name="connsiteY60" fmla="*/ 463452 h 603665"/>
                  <a:gd name="connsiteX61" fmla="*/ 1318108 w 2116653"/>
                  <a:gd name="connsiteY61" fmla="*/ 441227 h 603665"/>
                  <a:gd name="connsiteX62" fmla="*/ 1337158 w 2116653"/>
                  <a:gd name="connsiteY62" fmla="*/ 419002 h 603665"/>
                  <a:gd name="connsiteX63" fmla="*/ 1362558 w 2116653"/>
                  <a:gd name="connsiteY63" fmla="*/ 431702 h 603665"/>
                  <a:gd name="connsiteX64" fmla="*/ 1353033 w 2116653"/>
                  <a:gd name="connsiteY64" fmla="*/ 450752 h 603665"/>
                  <a:gd name="connsiteX65" fmla="*/ 1346683 w 2116653"/>
                  <a:gd name="connsiteY65" fmla="*/ 472977 h 603665"/>
                  <a:gd name="connsiteX66" fmla="*/ 1349858 w 2116653"/>
                  <a:gd name="connsiteY66" fmla="*/ 504727 h 603665"/>
                  <a:gd name="connsiteX67" fmla="*/ 1362558 w 2116653"/>
                  <a:gd name="connsiteY67" fmla="*/ 504727 h 603665"/>
                  <a:gd name="connsiteX68" fmla="*/ 1365733 w 2116653"/>
                  <a:gd name="connsiteY68" fmla="*/ 476152 h 603665"/>
                  <a:gd name="connsiteX69" fmla="*/ 1372083 w 2116653"/>
                  <a:gd name="connsiteY69" fmla="*/ 438052 h 603665"/>
                  <a:gd name="connsiteX70" fmla="*/ 1362558 w 2116653"/>
                  <a:gd name="connsiteY70" fmla="*/ 409477 h 603665"/>
                  <a:gd name="connsiteX71" fmla="*/ 1346683 w 2116653"/>
                  <a:gd name="connsiteY71" fmla="*/ 409477 h 603665"/>
                  <a:gd name="connsiteX72" fmla="*/ 1321283 w 2116653"/>
                  <a:gd name="connsiteY72" fmla="*/ 393602 h 603665"/>
                  <a:gd name="connsiteX73" fmla="*/ 1327633 w 2116653"/>
                  <a:gd name="connsiteY73" fmla="*/ 374552 h 603665"/>
                  <a:gd name="connsiteX74" fmla="*/ 1365733 w 2116653"/>
                  <a:gd name="connsiteY74" fmla="*/ 390427 h 603665"/>
                  <a:gd name="connsiteX75" fmla="*/ 1400658 w 2116653"/>
                  <a:gd name="connsiteY75" fmla="*/ 425352 h 603665"/>
                  <a:gd name="connsiteX76" fmla="*/ 1422883 w 2116653"/>
                  <a:gd name="connsiteY76" fmla="*/ 447577 h 603665"/>
                  <a:gd name="connsiteX77" fmla="*/ 1460983 w 2116653"/>
                  <a:gd name="connsiteY77" fmla="*/ 444402 h 603665"/>
                  <a:gd name="connsiteX78" fmla="*/ 1486383 w 2116653"/>
                  <a:gd name="connsiteY78" fmla="*/ 431702 h 603665"/>
                  <a:gd name="connsiteX79" fmla="*/ 1518133 w 2116653"/>
                  <a:gd name="connsiteY79" fmla="*/ 419002 h 603665"/>
                  <a:gd name="connsiteX80" fmla="*/ 1546708 w 2116653"/>
                  <a:gd name="connsiteY80" fmla="*/ 438052 h 603665"/>
                  <a:gd name="connsiteX81" fmla="*/ 1562583 w 2116653"/>
                  <a:gd name="connsiteY81" fmla="*/ 472977 h 603665"/>
                  <a:gd name="connsiteX82" fmla="*/ 1578458 w 2116653"/>
                  <a:gd name="connsiteY82" fmla="*/ 457102 h 603665"/>
                  <a:gd name="connsiteX83" fmla="*/ 1591158 w 2116653"/>
                  <a:gd name="connsiteY83" fmla="*/ 472977 h 603665"/>
                  <a:gd name="connsiteX84" fmla="*/ 1603858 w 2116653"/>
                  <a:gd name="connsiteY84" fmla="*/ 501552 h 603665"/>
                  <a:gd name="connsiteX85" fmla="*/ 1648308 w 2116653"/>
                  <a:gd name="connsiteY85" fmla="*/ 514252 h 603665"/>
                  <a:gd name="connsiteX86" fmla="*/ 1664183 w 2116653"/>
                  <a:gd name="connsiteY86" fmla="*/ 533302 h 603665"/>
                  <a:gd name="connsiteX87" fmla="*/ 1686408 w 2116653"/>
                  <a:gd name="connsiteY87" fmla="*/ 546002 h 603665"/>
                  <a:gd name="connsiteX88" fmla="*/ 1708633 w 2116653"/>
                  <a:gd name="connsiteY88" fmla="*/ 530127 h 603665"/>
                  <a:gd name="connsiteX89" fmla="*/ 1727683 w 2116653"/>
                  <a:gd name="connsiteY89" fmla="*/ 492027 h 603665"/>
                  <a:gd name="connsiteX90" fmla="*/ 1746733 w 2116653"/>
                  <a:gd name="connsiteY90" fmla="*/ 511077 h 603665"/>
                  <a:gd name="connsiteX91" fmla="*/ 1762608 w 2116653"/>
                  <a:gd name="connsiteY91" fmla="*/ 536477 h 603665"/>
                  <a:gd name="connsiteX92" fmla="*/ 1788008 w 2116653"/>
                  <a:gd name="connsiteY92" fmla="*/ 501552 h 603665"/>
                  <a:gd name="connsiteX93" fmla="*/ 1794358 w 2116653"/>
                  <a:gd name="connsiteY93" fmla="*/ 533302 h 603665"/>
                  <a:gd name="connsiteX94" fmla="*/ 1810233 w 2116653"/>
                  <a:gd name="connsiteY94" fmla="*/ 530127 h 603665"/>
                  <a:gd name="connsiteX95" fmla="*/ 1807058 w 2116653"/>
                  <a:gd name="connsiteY95" fmla="*/ 549177 h 603665"/>
                  <a:gd name="connsiteX96" fmla="*/ 1851508 w 2116653"/>
                  <a:gd name="connsiteY96" fmla="*/ 558702 h 603665"/>
                  <a:gd name="connsiteX97" fmla="*/ 1880083 w 2116653"/>
                  <a:gd name="connsiteY97" fmla="*/ 542827 h 603665"/>
                  <a:gd name="connsiteX98" fmla="*/ 1902308 w 2116653"/>
                  <a:gd name="connsiteY98" fmla="*/ 520602 h 603665"/>
                  <a:gd name="connsiteX99" fmla="*/ 1911833 w 2116653"/>
                  <a:gd name="connsiteY99" fmla="*/ 517427 h 603665"/>
                  <a:gd name="connsiteX100" fmla="*/ 1921358 w 2116653"/>
                  <a:gd name="connsiteY100" fmla="*/ 476152 h 603665"/>
                  <a:gd name="connsiteX101" fmla="*/ 1953108 w 2116653"/>
                  <a:gd name="connsiteY101" fmla="*/ 507902 h 603665"/>
                  <a:gd name="connsiteX102" fmla="*/ 1978508 w 2116653"/>
                  <a:gd name="connsiteY102" fmla="*/ 536477 h 603665"/>
                  <a:gd name="connsiteX103" fmla="*/ 1991208 w 2116653"/>
                  <a:gd name="connsiteY103" fmla="*/ 561877 h 603665"/>
                  <a:gd name="connsiteX104" fmla="*/ 2019783 w 2116653"/>
                  <a:gd name="connsiteY104" fmla="*/ 555527 h 603665"/>
                  <a:gd name="connsiteX105" fmla="*/ 2042008 w 2116653"/>
                  <a:gd name="connsiteY105" fmla="*/ 231677 h 603665"/>
                  <a:gd name="connsiteX106" fmla="*/ 2007083 w 2116653"/>
                  <a:gd name="connsiteY106" fmla="*/ 12602 h 603665"/>
                  <a:gd name="connsiteX107" fmla="*/ 689458 w 2116653"/>
                  <a:gd name="connsiteY107" fmla="*/ 38002 h 603665"/>
                  <a:gd name="connsiteX108" fmla="*/ 35408 w 2116653"/>
                  <a:gd name="connsiteY108" fmla="*/ 133252 h 603665"/>
                  <a:gd name="connsiteX109" fmla="*/ 95733 w 2116653"/>
                  <a:gd name="connsiteY109" fmla="*/ 422177 h 603665"/>
                  <a:gd name="connsiteX110" fmla="*/ 149708 w 2116653"/>
                  <a:gd name="connsiteY110" fmla="*/ 425352 h 603665"/>
                  <a:gd name="connsiteX0" fmla="*/ 149708 w 2116653"/>
                  <a:gd name="connsiteY0" fmla="*/ 425352 h 603665"/>
                  <a:gd name="connsiteX1" fmla="*/ 216383 w 2116653"/>
                  <a:gd name="connsiteY1" fmla="*/ 393602 h 603665"/>
                  <a:gd name="connsiteX2" fmla="*/ 267635 w 2116653"/>
                  <a:gd name="connsiteY2" fmla="*/ 388972 h 603665"/>
                  <a:gd name="connsiteX3" fmla="*/ 280402 w 2116653"/>
                  <a:gd name="connsiteY3" fmla="*/ 429292 h 603665"/>
                  <a:gd name="connsiteX4" fmla="*/ 237684 w 2116653"/>
                  <a:gd name="connsiteY4" fmla="*/ 491808 h 603665"/>
                  <a:gd name="connsiteX5" fmla="*/ 316619 w 2116653"/>
                  <a:gd name="connsiteY5" fmla="*/ 443256 h 603665"/>
                  <a:gd name="connsiteX6" fmla="*/ 363791 w 2116653"/>
                  <a:gd name="connsiteY6" fmla="*/ 459704 h 603665"/>
                  <a:gd name="connsiteX7" fmla="*/ 378308 w 2116653"/>
                  <a:gd name="connsiteY7" fmla="*/ 504727 h 603665"/>
                  <a:gd name="connsiteX8" fmla="*/ 394183 w 2116653"/>
                  <a:gd name="connsiteY8" fmla="*/ 530127 h 603665"/>
                  <a:gd name="connsiteX9" fmla="*/ 432283 w 2116653"/>
                  <a:gd name="connsiteY9" fmla="*/ 546002 h 603665"/>
                  <a:gd name="connsiteX10" fmla="*/ 429108 w 2116653"/>
                  <a:gd name="connsiteY10" fmla="*/ 565052 h 603665"/>
                  <a:gd name="connsiteX11" fmla="*/ 441808 w 2116653"/>
                  <a:gd name="connsiteY11" fmla="*/ 603152 h 603665"/>
                  <a:gd name="connsiteX12" fmla="*/ 470383 w 2116653"/>
                  <a:gd name="connsiteY12" fmla="*/ 584102 h 603665"/>
                  <a:gd name="connsiteX13" fmla="*/ 444983 w 2116653"/>
                  <a:gd name="connsiteY13" fmla="*/ 542827 h 603665"/>
                  <a:gd name="connsiteX14" fmla="*/ 394183 w 2116653"/>
                  <a:gd name="connsiteY14" fmla="*/ 488852 h 603665"/>
                  <a:gd name="connsiteX15" fmla="*/ 368783 w 2116653"/>
                  <a:gd name="connsiteY15" fmla="*/ 399952 h 603665"/>
                  <a:gd name="connsiteX16" fmla="*/ 396480 w 2116653"/>
                  <a:gd name="connsiteY16" fmla="*/ 323332 h 603665"/>
                  <a:gd name="connsiteX17" fmla="*/ 464033 w 2116653"/>
                  <a:gd name="connsiteY17" fmla="*/ 269777 h 603665"/>
                  <a:gd name="connsiteX18" fmla="*/ 565633 w 2116653"/>
                  <a:gd name="connsiteY18" fmla="*/ 263427 h 603665"/>
                  <a:gd name="connsiteX19" fmla="*/ 648183 w 2116653"/>
                  <a:gd name="connsiteY19" fmla="*/ 295177 h 603665"/>
                  <a:gd name="connsiteX20" fmla="*/ 686283 w 2116653"/>
                  <a:gd name="connsiteY20" fmla="*/ 384077 h 603665"/>
                  <a:gd name="connsiteX21" fmla="*/ 686283 w 2116653"/>
                  <a:gd name="connsiteY21" fmla="*/ 425352 h 603665"/>
                  <a:gd name="connsiteX22" fmla="*/ 695808 w 2116653"/>
                  <a:gd name="connsiteY22" fmla="*/ 399952 h 603665"/>
                  <a:gd name="connsiteX23" fmla="*/ 724383 w 2116653"/>
                  <a:gd name="connsiteY23" fmla="*/ 390427 h 603665"/>
                  <a:gd name="connsiteX24" fmla="*/ 718033 w 2116653"/>
                  <a:gd name="connsiteY24" fmla="*/ 422177 h 603665"/>
                  <a:gd name="connsiteX25" fmla="*/ 702158 w 2116653"/>
                  <a:gd name="connsiteY25" fmla="*/ 460277 h 603665"/>
                  <a:gd name="connsiteX26" fmla="*/ 702158 w 2116653"/>
                  <a:gd name="connsiteY26" fmla="*/ 523777 h 603665"/>
                  <a:gd name="connsiteX27" fmla="*/ 711683 w 2116653"/>
                  <a:gd name="connsiteY27" fmla="*/ 511077 h 603665"/>
                  <a:gd name="connsiteX28" fmla="*/ 737083 w 2116653"/>
                  <a:gd name="connsiteY28" fmla="*/ 514252 h 603665"/>
                  <a:gd name="connsiteX29" fmla="*/ 749783 w 2116653"/>
                  <a:gd name="connsiteY29" fmla="*/ 492027 h 603665"/>
                  <a:gd name="connsiteX30" fmla="*/ 752958 w 2116653"/>
                  <a:gd name="connsiteY30" fmla="*/ 466627 h 603665"/>
                  <a:gd name="connsiteX31" fmla="*/ 784708 w 2116653"/>
                  <a:gd name="connsiteY31" fmla="*/ 479327 h 603665"/>
                  <a:gd name="connsiteX32" fmla="*/ 803758 w 2116653"/>
                  <a:gd name="connsiteY32" fmla="*/ 495202 h 603665"/>
                  <a:gd name="connsiteX33" fmla="*/ 813283 w 2116653"/>
                  <a:gd name="connsiteY33" fmla="*/ 450752 h 603665"/>
                  <a:gd name="connsiteX34" fmla="*/ 848208 w 2116653"/>
                  <a:gd name="connsiteY34" fmla="*/ 469802 h 603665"/>
                  <a:gd name="connsiteX35" fmla="*/ 879958 w 2116653"/>
                  <a:gd name="connsiteY35" fmla="*/ 485677 h 603665"/>
                  <a:gd name="connsiteX36" fmla="*/ 911708 w 2116653"/>
                  <a:gd name="connsiteY36" fmla="*/ 469802 h 603665"/>
                  <a:gd name="connsiteX37" fmla="*/ 984733 w 2116653"/>
                  <a:gd name="connsiteY37" fmla="*/ 463452 h 603665"/>
                  <a:gd name="connsiteX38" fmla="*/ 991083 w 2116653"/>
                  <a:gd name="connsiteY38" fmla="*/ 507902 h 603665"/>
                  <a:gd name="connsiteX39" fmla="*/ 981558 w 2116653"/>
                  <a:gd name="connsiteY39" fmla="*/ 523777 h 603665"/>
                  <a:gd name="connsiteX40" fmla="*/ 1019658 w 2116653"/>
                  <a:gd name="connsiteY40" fmla="*/ 517427 h 603665"/>
                  <a:gd name="connsiteX41" fmla="*/ 1022833 w 2116653"/>
                  <a:gd name="connsiteY41" fmla="*/ 530127 h 603665"/>
                  <a:gd name="connsiteX42" fmla="*/ 1045058 w 2116653"/>
                  <a:gd name="connsiteY42" fmla="*/ 479327 h 603665"/>
                  <a:gd name="connsiteX43" fmla="*/ 1048233 w 2116653"/>
                  <a:gd name="connsiteY43" fmla="*/ 469802 h 603665"/>
                  <a:gd name="connsiteX44" fmla="*/ 1067283 w 2116653"/>
                  <a:gd name="connsiteY44" fmla="*/ 485677 h 603665"/>
                  <a:gd name="connsiteX45" fmla="*/ 1108558 w 2116653"/>
                  <a:gd name="connsiteY45" fmla="*/ 476152 h 603665"/>
                  <a:gd name="connsiteX46" fmla="*/ 1149833 w 2116653"/>
                  <a:gd name="connsiteY46" fmla="*/ 447577 h 603665"/>
                  <a:gd name="connsiteX47" fmla="*/ 1159358 w 2116653"/>
                  <a:gd name="connsiteY47" fmla="*/ 457102 h 603665"/>
                  <a:gd name="connsiteX48" fmla="*/ 1187933 w 2116653"/>
                  <a:gd name="connsiteY48" fmla="*/ 450752 h 603665"/>
                  <a:gd name="connsiteX49" fmla="*/ 1219683 w 2116653"/>
                  <a:gd name="connsiteY49" fmla="*/ 466627 h 603665"/>
                  <a:gd name="connsiteX50" fmla="*/ 1235558 w 2116653"/>
                  <a:gd name="connsiteY50" fmla="*/ 472977 h 603665"/>
                  <a:gd name="connsiteX51" fmla="*/ 1235558 w 2116653"/>
                  <a:gd name="connsiteY51" fmla="*/ 463452 h 603665"/>
                  <a:gd name="connsiteX52" fmla="*/ 1226033 w 2116653"/>
                  <a:gd name="connsiteY52" fmla="*/ 438052 h 603665"/>
                  <a:gd name="connsiteX53" fmla="*/ 1241908 w 2116653"/>
                  <a:gd name="connsiteY53" fmla="*/ 438052 h 603665"/>
                  <a:gd name="connsiteX54" fmla="*/ 1254608 w 2116653"/>
                  <a:gd name="connsiteY54" fmla="*/ 463452 h 603665"/>
                  <a:gd name="connsiteX55" fmla="*/ 1245083 w 2116653"/>
                  <a:gd name="connsiteY55" fmla="*/ 482502 h 603665"/>
                  <a:gd name="connsiteX56" fmla="*/ 1251433 w 2116653"/>
                  <a:gd name="connsiteY56" fmla="*/ 511077 h 603665"/>
                  <a:gd name="connsiteX57" fmla="*/ 1286358 w 2116653"/>
                  <a:gd name="connsiteY57" fmla="*/ 520602 h 603665"/>
                  <a:gd name="connsiteX58" fmla="*/ 1324458 w 2116653"/>
                  <a:gd name="connsiteY58" fmla="*/ 507902 h 603665"/>
                  <a:gd name="connsiteX59" fmla="*/ 1337158 w 2116653"/>
                  <a:gd name="connsiteY59" fmla="*/ 482502 h 603665"/>
                  <a:gd name="connsiteX60" fmla="*/ 1337158 w 2116653"/>
                  <a:gd name="connsiteY60" fmla="*/ 463452 h 603665"/>
                  <a:gd name="connsiteX61" fmla="*/ 1318108 w 2116653"/>
                  <a:gd name="connsiteY61" fmla="*/ 441227 h 603665"/>
                  <a:gd name="connsiteX62" fmla="*/ 1337158 w 2116653"/>
                  <a:gd name="connsiteY62" fmla="*/ 419002 h 603665"/>
                  <a:gd name="connsiteX63" fmla="*/ 1362558 w 2116653"/>
                  <a:gd name="connsiteY63" fmla="*/ 431702 h 603665"/>
                  <a:gd name="connsiteX64" fmla="*/ 1353033 w 2116653"/>
                  <a:gd name="connsiteY64" fmla="*/ 450752 h 603665"/>
                  <a:gd name="connsiteX65" fmla="*/ 1346683 w 2116653"/>
                  <a:gd name="connsiteY65" fmla="*/ 472977 h 603665"/>
                  <a:gd name="connsiteX66" fmla="*/ 1349858 w 2116653"/>
                  <a:gd name="connsiteY66" fmla="*/ 504727 h 603665"/>
                  <a:gd name="connsiteX67" fmla="*/ 1362558 w 2116653"/>
                  <a:gd name="connsiteY67" fmla="*/ 504727 h 603665"/>
                  <a:gd name="connsiteX68" fmla="*/ 1365733 w 2116653"/>
                  <a:gd name="connsiteY68" fmla="*/ 476152 h 603665"/>
                  <a:gd name="connsiteX69" fmla="*/ 1372083 w 2116653"/>
                  <a:gd name="connsiteY69" fmla="*/ 438052 h 603665"/>
                  <a:gd name="connsiteX70" fmla="*/ 1362558 w 2116653"/>
                  <a:gd name="connsiteY70" fmla="*/ 409477 h 603665"/>
                  <a:gd name="connsiteX71" fmla="*/ 1346683 w 2116653"/>
                  <a:gd name="connsiteY71" fmla="*/ 409477 h 603665"/>
                  <a:gd name="connsiteX72" fmla="*/ 1321283 w 2116653"/>
                  <a:gd name="connsiteY72" fmla="*/ 393602 h 603665"/>
                  <a:gd name="connsiteX73" fmla="*/ 1327633 w 2116653"/>
                  <a:gd name="connsiteY73" fmla="*/ 374552 h 603665"/>
                  <a:gd name="connsiteX74" fmla="*/ 1365733 w 2116653"/>
                  <a:gd name="connsiteY74" fmla="*/ 390427 h 603665"/>
                  <a:gd name="connsiteX75" fmla="*/ 1400658 w 2116653"/>
                  <a:gd name="connsiteY75" fmla="*/ 425352 h 603665"/>
                  <a:gd name="connsiteX76" fmla="*/ 1422883 w 2116653"/>
                  <a:gd name="connsiteY76" fmla="*/ 447577 h 603665"/>
                  <a:gd name="connsiteX77" fmla="*/ 1460983 w 2116653"/>
                  <a:gd name="connsiteY77" fmla="*/ 444402 h 603665"/>
                  <a:gd name="connsiteX78" fmla="*/ 1486383 w 2116653"/>
                  <a:gd name="connsiteY78" fmla="*/ 431702 h 603665"/>
                  <a:gd name="connsiteX79" fmla="*/ 1518133 w 2116653"/>
                  <a:gd name="connsiteY79" fmla="*/ 419002 h 603665"/>
                  <a:gd name="connsiteX80" fmla="*/ 1546708 w 2116653"/>
                  <a:gd name="connsiteY80" fmla="*/ 438052 h 603665"/>
                  <a:gd name="connsiteX81" fmla="*/ 1562583 w 2116653"/>
                  <a:gd name="connsiteY81" fmla="*/ 472977 h 603665"/>
                  <a:gd name="connsiteX82" fmla="*/ 1578458 w 2116653"/>
                  <a:gd name="connsiteY82" fmla="*/ 457102 h 603665"/>
                  <a:gd name="connsiteX83" fmla="*/ 1591158 w 2116653"/>
                  <a:gd name="connsiteY83" fmla="*/ 472977 h 603665"/>
                  <a:gd name="connsiteX84" fmla="*/ 1603858 w 2116653"/>
                  <a:gd name="connsiteY84" fmla="*/ 501552 h 603665"/>
                  <a:gd name="connsiteX85" fmla="*/ 1648308 w 2116653"/>
                  <a:gd name="connsiteY85" fmla="*/ 514252 h 603665"/>
                  <a:gd name="connsiteX86" fmla="*/ 1664183 w 2116653"/>
                  <a:gd name="connsiteY86" fmla="*/ 533302 h 603665"/>
                  <a:gd name="connsiteX87" fmla="*/ 1686408 w 2116653"/>
                  <a:gd name="connsiteY87" fmla="*/ 546002 h 603665"/>
                  <a:gd name="connsiteX88" fmla="*/ 1708633 w 2116653"/>
                  <a:gd name="connsiteY88" fmla="*/ 530127 h 603665"/>
                  <a:gd name="connsiteX89" fmla="*/ 1727683 w 2116653"/>
                  <a:gd name="connsiteY89" fmla="*/ 492027 h 603665"/>
                  <a:gd name="connsiteX90" fmla="*/ 1746733 w 2116653"/>
                  <a:gd name="connsiteY90" fmla="*/ 511077 h 603665"/>
                  <a:gd name="connsiteX91" fmla="*/ 1762608 w 2116653"/>
                  <a:gd name="connsiteY91" fmla="*/ 536477 h 603665"/>
                  <a:gd name="connsiteX92" fmla="*/ 1788008 w 2116653"/>
                  <a:gd name="connsiteY92" fmla="*/ 501552 h 603665"/>
                  <a:gd name="connsiteX93" fmla="*/ 1794358 w 2116653"/>
                  <a:gd name="connsiteY93" fmla="*/ 533302 h 603665"/>
                  <a:gd name="connsiteX94" fmla="*/ 1810233 w 2116653"/>
                  <a:gd name="connsiteY94" fmla="*/ 530127 h 603665"/>
                  <a:gd name="connsiteX95" fmla="*/ 1807058 w 2116653"/>
                  <a:gd name="connsiteY95" fmla="*/ 549177 h 603665"/>
                  <a:gd name="connsiteX96" fmla="*/ 1851508 w 2116653"/>
                  <a:gd name="connsiteY96" fmla="*/ 558702 h 603665"/>
                  <a:gd name="connsiteX97" fmla="*/ 1880083 w 2116653"/>
                  <a:gd name="connsiteY97" fmla="*/ 542827 h 603665"/>
                  <a:gd name="connsiteX98" fmla="*/ 1902308 w 2116653"/>
                  <a:gd name="connsiteY98" fmla="*/ 520602 h 603665"/>
                  <a:gd name="connsiteX99" fmla="*/ 1911833 w 2116653"/>
                  <a:gd name="connsiteY99" fmla="*/ 517427 h 603665"/>
                  <a:gd name="connsiteX100" fmla="*/ 1921358 w 2116653"/>
                  <a:gd name="connsiteY100" fmla="*/ 476152 h 603665"/>
                  <a:gd name="connsiteX101" fmla="*/ 1953108 w 2116653"/>
                  <a:gd name="connsiteY101" fmla="*/ 507902 h 603665"/>
                  <a:gd name="connsiteX102" fmla="*/ 1978508 w 2116653"/>
                  <a:gd name="connsiteY102" fmla="*/ 536477 h 603665"/>
                  <a:gd name="connsiteX103" fmla="*/ 1991208 w 2116653"/>
                  <a:gd name="connsiteY103" fmla="*/ 561877 h 603665"/>
                  <a:gd name="connsiteX104" fmla="*/ 2019783 w 2116653"/>
                  <a:gd name="connsiteY104" fmla="*/ 555527 h 603665"/>
                  <a:gd name="connsiteX105" fmla="*/ 2042008 w 2116653"/>
                  <a:gd name="connsiteY105" fmla="*/ 231677 h 603665"/>
                  <a:gd name="connsiteX106" fmla="*/ 2007083 w 2116653"/>
                  <a:gd name="connsiteY106" fmla="*/ 12602 h 603665"/>
                  <a:gd name="connsiteX107" fmla="*/ 689458 w 2116653"/>
                  <a:gd name="connsiteY107" fmla="*/ 38002 h 603665"/>
                  <a:gd name="connsiteX108" fmla="*/ 35408 w 2116653"/>
                  <a:gd name="connsiteY108" fmla="*/ 133252 h 603665"/>
                  <a:gd name="connsiteX109" fmla="*/ 95733 w 2116653"/>
                  <a:gd name="connsiteY109" fmla="*/ 422177 h 603665"/>
                  <a:gd name="connsiteX110" fmla="*/ 149708 w 2116653"/>
                  <a:gd name="connsiteY110" fmla="*/ 425352 h 603665"/>
                  <a:gd name="connsiteX0" fmla="*/ 149708 w 2116653"/>
                  <a:gd name="connsiteY0" fmla="*/ 425352 h 603665"/>
                  <a:gd name="connsiteX1" fmla="*/ 216383 w 2116653"/>
                  <a:gd name="connsiteY1" fmla="*/ 393602 h 603665"/>
                  <a:gd name="connsiteX2" fmla="*/ 267635 w 2116653"/>
                  <a:gd name="connsiteY2" fmla="*/ 388972 h 603665"/>
                  <a:gd name="connsiteX3" fmla="*/ 280402 w 2116653"/>
                  <a:gd name="connsiteY3" fmla="*/ 429292 h 603665"/>
                  <a:gd name="connsiteX4" fmla="*/ 237684 w 2116653"/>
                  <a:gd name="connsiteY4" fmla="*/ 491808 h 603665"/>
                  <a:gd name="connsiteX5" fmla="*/ 316619 w 2116653"/>
                  <a:gd name="connsiteY5" fmla="*/ 443256 h 603665"/>
                  <a:gd name="connsiteX6" fmla="*/ 363791 w 2116653"/>
                  <a:gd name="connsiteY6" fmla="*/ 459704 h 603665"/>
                  <a:gd name="connsiteX7" fmla="*/ 378308 w 2116653"/>
                  <a:gd name="connsiteY7" fmla="*/ 504727 h 603665"/>
                  <a:gd name="connsiteX8" fmla="*/ 394183 w 2116653"/>
                  <a:gd name="connsiteY8" fmla="*/ 530127 h 603665"/>
                  <a:gd name="connsiteX9" fmla="*/ 432283 w 2116653"/>
                  <a:gd name="connsiteY9" fmla="*/ 546002 h 603665"/>
                  <a:gd name="connsiteX10" fmla="*/ 429108 w 2116653"/>
                  <a:gd name="connsiteY10" fmla="*/ 565052 h 603665"/>
                  <a:gd name="connsiteX11" fmla="*/ 441808 w 2116653"/>
                  <a:gd name="connsiteY11" fmla="*/ 603152 h 603665"/>
                  <a:gd name="connsiteX12" fmla="*/ 470383 w 2116653"/>
                  <a:gd name="connsiteY12" fmla="*/ 584102 h 603665"/>
                  <a:gd name="connsiteX13" fmla="*/ 444983 w 2116653"/>
                  <a:gd name="connsiteY13" fmla="*/ 542827 h 603665"/>
                  <a:gd name="connsiteX14" fmla="*/ 394183 w 2116653"/>
                  <a:gd name="connsiteY14" fmla="*/ 488852 h 603665"/>
                  <a:gd name="connsiteX15" fmla="*/ 368783 w 2116653"/>
                  <a:gd name="connsiteY15" fmla="*/ 402707 h 603665"/>
                  <a:gd name="connsiteX16" fmla="*/ 396480 w 2116653"/>
                  <a:gd name="connsiteY16" fmla="*/ 323332 h 603665"/>
                  <a:gd name="connsiteX17" fmla="*/ 464033 w 2116653"/>
                  <a:gd name="connsiteY17" fmla="*/ 269777 h 603665"/>
                  <a:gd name="connsiteX18" fmla="*/ 565633 w 2116653"/>
                  <a:gd name="connsiteY18" fmla="*/ 263427 h 603665"/>
                  <a:gd name="connsiteX19" fmla="*/ 648183 w 2116653"/>
                  <a:gd name="connsiteY19" fmla="*/ 295177 h 603665"/>
                  <a:gd name="connsiteX20" fmla="*/ 686283 w 2116653"/>
                  <a:gd name="connsiteY20" fmla="*/ 384077 h 603665"/>
                  <a:gd name="connsiteX21" fmla="*/ 686283 w 2116653"/>
                  <a:gd name="connsiteY21" fmla="*/ 425352 h 603665"/>
                  <a:gd name="connsiteX22" fmla="*/ 695808 w 2116653"/>
                  <a:gd name="connsiteY22" fmla="*/ 399952 h 603665"/>
                  <a:gd name="connsiteX23" fmla="*/ 724383 w 2116653"/>
                  <a:gd name="connsiteY23" fmla="*/ 390427 h 603665"/>
                  <a:gd name="connsiteX24" fmla="*/ 718033 w 2116653"/>
                  <a:gd name="connsiteY24" fmla="*/ 422177 h 603665"/>
                  <a:gd name="connsiteX25" fmla="*/ 702158 w 2116653"/>
                  <a:gd name="connsiteY25" fmla="*/ 460277 h 603665"/>
                  <a:gd name="connsiteX26" fmla="*/ 702158 w 2116653"/>
                  <a:gd name="connsiteY26" fmla="*/ 523777 h 603665"/>
                  <a:gd name="connsiteX27" fmla="*/ 711683 w 2116653"/>
                  <a:gd name="connsiteY27" fmla="*/ 511077 h 603665"/>
                  <a:gd name="connsiteX28" fmla="*/ 737083 w 2116653"/>
                  <a:gd name="connsiteY28" fmla="*/ 514252 h 603665"/>
                  <a:gd name="connsiteX29" fmla="*/ 749783 w 2116653"/>
                  <a:gd name="connsiteY29" fmla="*/ 492027 h 603665"/>
                  <a:gd name="connsiteX30" fmla="*/ 752958 w 2116653"/>
                  <a:gd name="connsiteY30" fmla="*/ 466627 h 603665"/>
                  <a:gd name="connsiteX31" fmla="*/ 784708 w 2116653"/>
                  <a:gd name="connsiteY31" fmla="*/ 479327 h 603665"/>
                  <a:gd name="connsiteX32" fmla="*/ 803758 w 2116653"/>
                  <a:gd name="connsiteY32" fmla="*/ 495202 h 603665"/>
                  <a:gd name="connsiteX33" fmla="*/ 813283 w 2116653"/>
                  <a:gd name="connsiteY33" fmla="*/ 450752 h 603665"/>
                  <a:gd name="connsiteX34" fmla="*/ 848208 w 2116653"/>
                  <a:gd name="connsiteY34" fmla="*/ 469802 h 603665"/>
                  <a:gd name="connsiteX35" fmla="*/ 879958 w 2116653"/>
                  <a:gd name="connsiteY35" fmla="*/ 485677 h 603665"/>
                  <a:gd name="connsiteX36" fmla="*/ 911708 w 2116653"/>
                  <a:gd name="connsiteY36" fmla="*/ 469802 h 603665"/>
                  <a:gd name="connsiteX37" fmla="*/ 984733 w 2116653"/>
                  <a:gd name="connsiteY37" fmla="*/ 463452 h 603665"/>
                  <a:gd name="connsiteX38" fmla="*/ 991083 w 2116653"/>
                  <a:gd name="connsiteY38" fmla="*/ 507902 h 603665"/>
                  <a:gd name="connsiteX39" fmla="*/ 981558 w 2116653"/>
                  <a:gd name="connsiteY39" fmla="*/ 523777 h 603665"/>
                  <a:gd name="connsiteX40" fmla="*/ 1019658 w 2116653"/>
                  <a:gd name="connsiteY40" fmla="*/ 517427 h 603665"/>
                  <a:gd name="connsiteX41" fmla="*/ 1022833 w 2116653"/>
                  <a:gd name="connsiteY41" fmla="*/ 530127 h 603665"/>
                  <a:gd name="connsiteX42" fmla="*/ 1045058 w 2116653"/>
                  <a:gd name="connsiteY42" fmla="*/ 479327 h 603665"/>
                  <a:gd name="connsiteX43" fmla="*/ 1048233 w 2116653"/>
                  <a:gd name="connsiteY43" fmla="*/ 469802 h 603665"/>
                  <a:gd name="connsiteX44" fmla="*/ 1067283 w 2116653"/>
                  <a:gd name="connsiteY44" fmla="*/ 485677 h 603665"/>
                  <a:gd name="connsiteX45" fmla="*/ 1108558 w 2116653"/>
                  <a:gd name="connsiteY45" fmla="*/ 476152 h 603665"/>
                  <a:gd name="connsiteX46" fmla="*/ 1149833 w 2116653"/>
                  <a:gd name="connsiteY46" fmla="*/ 447577 h 603665"/>
                  <a:gd name="connsiteX47" fmla="*/ 1159358 w 2116653"/>
                  <a:gd name="connsiteY47" fmla="*/ 457102 h 603665"/>
                  <a:gd name="connsiteX48" fmla="*/ 1187933 w 2116653"/>
                  <a:gd name="connsiteY48" fmla="*/ 450752 h 603665"/>
                  <a:gd name="connsiteX49" fmla="*/ 1219683 w 2116653"/>
                  <a:gd name="connsiteY49" fmla="*/ 466627 h 603665"/>
                  <a:gd name="connsiteX50" fmla="*/ 1235558 w 2116653"/>
                  <a:gd name="connsiteY50" fmla="*/ 472977 h 603665"/>
                  <a:gd name="connsiteX51" fmla="*/ 1235558 w 2116653"/>
                  <a:gd name="connsiteY51" fmla="*/ 463452 h 603665"/>
                  <a:gd name="connsiteX52" fmla="*/ 1226033 w 2116653"/>
                  <a:gd name="connsiteY52" fmla="*/ 438052 h 603665"/>
                  <a:gd name="connsiteX53" fmla="*/ 1241908 w 2116653"/>
                  <a:gd name="connsiteY53" fmla="*/ 438052 h 603665"/>
                  <a:gd name="connsiteX54" fmla="*/ 1254608 w 2116653"/>
                  <a:gd name="connsiteY54" fmla="*/ 463452 h 603665"/>
                  <a:gd name="connsiteX55" fmla="*/ 1245083 w 2116653"/>
                  <a:gd name="connsiteY55" fmla="*/ 482502 h 603665"/>
                  <a:gd name="connsiteX56" fmla="*/ 1251433 w 2116653"/>
                  <a:gd name="connsiteY56" fmla="*/ 511077 h 603665"/>
                  <a:gd name="connsiteX57" fmla="*/ 1286358 w 2116653"/>
                  <a:gd name="connsiteY57" fmla="*/ 520602 h 603665"/>
                  <a:gd name="connsiteX58" fmla="*/ 1324458 w 2116653"/>
                  <a:gd name="connsiteY58" fmla="*/ 507902 h 603665"/>
                  <a:gd name="connsiteX59" fmla="*/ 1337158 w 2116653"/>
                  <a:gd name="connsiteY59" fmla="*/ 482502 h 603665"/>
                  <a:gd name="connsiteX60" fmla="*/ 1337158 w 2116653"/>
                  <a:gd name="connsiteY60" fmla="*/ 463452 h 603665"/>
                  <a:gd name="connsiteX61" fmla="*/ 1318108 w 2116653"/>
                  <a:gd name="connsiteY61" fmla="*/ 441227 h 603665"/>
                  <a:gd name="connsiteX62" fmla="*/ 1337158 w 2116653"/>
                  <a:gd name="connsiteY62" fmla="*/ 419002 h 603665"/>
                  <a:gd name="connsiteX63" fmla="*/ 1362558 w 2116653"/>
                  <a:gd name="connsiteY63" fmla="*/ 431702 h 603665"/>
                  <a:gd name="connsiteX64" fmla="*/ 1353033 w 2116653"/>
                  <a:gd name="connsiteY64" fmla="*/ 450752 h 603665"/>
                  <a:gd name="connsiteX65" fmla="*/ 1346683 w 2116653"/>
                  <a:gd name="connsiteY65" fmla="*/ 472977 h 603665"/>
                  <a:gd name="connsiteX66" fmla="*/ 1349858 w 2116653"/>
                  <a:gd name="connsiteY66" fmla="*/ 504727 h 603665"/>
                  <a:gd name="connsiteX67" fmla="*/ 1362558 w 2116653"/>
                  <a:gd name="connsiteY67" fmla="*/ 504727 h 603665"/>
                  <a:gd name="connsiteX68" fmla="*/ 1365733 w 2116653"/>
                  <a:gd name="connsiteY68" fmla="*/ 476152 h 603665"/>
                  <a:gd name="connsiteX69" fmla="*/ 1372083 w 2116653"/>
                  <a:gd name="connsiteY69" fmla="*/ 438052 h 603665"/>
                  <a:gd name="connsiteX70" fmla="*/ 1362558 w 2116653"/>
                  <a:gd name="connsiteY70" fmla="*/ 409477 h 603665"/>
                  <a:gd name="connsiteX71" fmla="*/ 1346683 w 2116653"/>
                  <a:gd name="connsiteY71" fmla="*/ 409477 h 603665"/>
                  <a:gd name="connsiteX72" fmla="*/ 1321283 w 2116653"/>
                  <a:gd name="connsiteY72" fmla="*/ 393602 h 603665"/>
                  <a:gd name="connsiteX73" fmla="*/ 1327633 w 2116653"/>
                  <a:gd name="connsiteY73" fmla="*/ 374552 h 603665"/>
                  <a:gd name="connsiteX74" fmla="*/ 1365733 w 2116653"/>
                  <a:gd name="connsiteY74" fmla="*/ 390427 h 603665"/>
                  <a:gd name="connsiteX75" fmla="*/ 1400658 w 2116653"/>
                  <a:gd name="connsiteY75" fmla="*/ 425352 h 603665"/>
                  <a:gd name="connsiteX76" fmla="*/ 1422883 w 2116653"/>
                  <a:gd name="connsiteY76" fmla="*/ 447577 h 603665"/>
                  <a:gd name="connsiteX77" fmla="*/ 1460983 w 2116653"/>
                  <a:gd name="connsiteY77" fmla="*/ 444402 h 603665"/>
                  <a:gd name="connsiteX78" fmla="*/ 1486383 w 2116653"/>
                  <a:gd name="connsiteY78" fmla="*/ 431702 h 603665"/>
                  <a:gd name="connsiteX79" fmla="*/ 1518133 w 2116653"/>
                  <a:gd name="connsiteY79" fmla="*/ 419002 h 603665"/>
                  <a:gd name="connsiteX80" fmla="*/ 1546708 w 2116653"/>
                  <a:gd name="connsiteY80" fmla="*/ 438052 h 603665"/>
                  <a:gd name="connsiteX81" fmla="*/ 1562583 w 2116653"/>
                  <a:gd name="connsiteY81" fmla="*/ 472977 h 603665"/>
                  <a:gd name="connsiteX82" fmla="*/ 1578458 w 2116653"/>
                  <a:gd name="connsiteY82" fmla="*/ 457102 h 603665"/>
                  <a:gd name="connsiteX83" fmla="*/ 1591158 w 2116653"/>
                  <a:gd name="connsiteY83" fmla="*/ 472977 h 603665"/>
                  <a:gd name="connsiteX84" fmla="*/ 1603858 w 2116653"/>
                  <a:gd name="connsiteY84" fmla="*/ 501552 h 603665"/>
                  <a:gd name="connsiteX85" fmla="*/ 1648308 w 2116653"/>
                  <a:gd name="connsiteY85" fmla="*/ 514252 h 603665"/>
                  <a:gd name="connsiteX86" fmla="*/ 1664183 w 2116653"/>
                  <a:gd name="connsiteY86" fmla="*/ 533302 h 603665"/>
                  <a:gd name="connsiteX87" fmla="*/ 1686408 w 2116653"/>
                  <a:gd name="connsiteY87" fmla="*/ 546002 h 603665"/>
                  <a:gd name="connsiteX88" fmla="*/ 1708633 w 2116653"/>
                  <a:gd name="connsiteY88" fmla="*/ 530127 h 603665"/>
                  <a:gd name="connsiteX89" fmla="*/ 1727683 w 2116653"/>
                  <a:gd name="connsiteY89" fmla="*/ 492027 h 603665"/>
                  <a:gd name="connsiteX90" fmla="*/ 1746733 w 2116653"/>
                  <a:gd name="connsiteY90" fmla="*/ 511077 h 603665"/>
                  <a:gd name="connsiteX91" fmla="*/ 1762608 w 2116653"/>
                  <a:gd name="connsiteY91" fmla="*/ 536477 h 603665"/>
                  <a:gd name="connsiteX92" fmla="*/ 1788008 w 2116653"/>
                  <a:gd name="connsiteY92" fmla="*/ 501552 h 603665"/>
                  <a:gd name="connsiteX93" fmla="*/ 1794358 w 2116653"/>
                  <a:gd name="connsiteY93" fmla="*/ 533302 h 603665"/>
                  <a:gd name="connsiteX94" fmla="*/ 1810233 w 2116653"/>
                  <a:gd name="connsiteY94" fmla="*/ 530127 h 603665"/>
                  <a:gd name="connsiteX95" fmla="*/ 1807058 w 2116653"/>
                  <a:gd name="connsiteY95" fmla="*/ 549177 h 603665"/>
                  <a:gd name="connsiteX96" fmla="*/ 1851508 w 2116653"/>
                  <a:gd name="connsiteY96" fmla="*/ 558702 h 603665"/>
                  <a:gd name="connsiteX97" fmla="*/ 1880083 w 2116653"/>
                  <a:gd name="connsiteY97" fmla="*/ 542827 h 603665"/>
                  <a:gd name="connsiteX98" fmla="*/ 1902308 w 2116653"/>
                  <a:gd name="connsiteY98" fmla="*/ 520602 h 603665"/>
                  <a:gd name="connsiteX99" fmla="*/ 1911833 w 2116653"/>
                  <a:gd name="connsiteY99" fmla="*/ 517427 h 603665"/>
                  <a:gd name="connsiteX100" fmla="*/ 1921358 w 2116653"/>
                  <a:gd name="connsiteY100" fmla="*/ 476152 h 603665"/>
                  <a:gd name="connsiteX101" fmla="*/ 1953108 w 2116653"/>
                  <a:gd name="connsiteY101" fmla="*/ 507902 h 603665"/>
                  <a:gd name="connsiteX102" fmla="*/ 1978508 w 2116653"/>
                  <a:gd name="connsiteY102" fmla="*/ 536477 h 603665"/>
                  <a:gd name="connsiteX103" fmla="*/ 1991208 w 2116653"/>
                  <a:gd name="connsiteY103" fmla="*/ 561877 h 603665"/>
                  <a:gd name="connsiteX104" fmla="*/ 2019783 w 2116653"/>
                  <a:gd name="connsiteY104" fmla="*/ 555527 h 603665"/>
                  <a:gd name="connsiteX105" fmla="*/ 2042008 w 2116653"/>
                  <a:gd name="connsiteY105" fmla="*/ 231677 h 603665"/>
                  <a:gd name="connsiteX106" fmla="*/ 2007083 w 2116653"/>
                  <a:gd name="connsiteY106" fmla="*/ 12602 h 603665"/>
                  <a:gd name="connsiteX107" fmla="*/ 689458 w 2116653"/>
                  <a:gd name="connsiteY107" fmla="*/ 38002 h 603665"/>
                  <a:gd name="connsiteX108" fmla="*/ 35408 w 2116653"/>
                  <a:gd name="connsiteY108" fmla="*/ 133252 h 603665"/>
                  <a:gd name="connsiteX109" fmla="*/ 95733 w 2116653"/>
                  <a:gd name="connsiteY109" fmla="*/ 422177 h 603665"/>
                  <a:gd name="connsiteX110" fmla="*/ 149708 w 2116653"/>
                  <a:gd name="connsiteY110" fmla="*/ 425352 h 603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2116653" h="603665">
                    <a:moveTo>
                      <a:pt x="149708" y="425352"/>
                    </a:moveTo>
                    <a:cubicBezTo>
                      <a:pt x="169816" y="420590"/>
                      <a:pt x="196729" y="399665"/>
                      <a:pt x="216383" y="393602"/>
                    </a:cubicBezTo>
                    <a:cubicBezTo>
                      <a:pt x="236037" y="387539"/>
                      <a:pt x="256965" y="383024"/>
                      <a:pt x="267635" y="388972"/>
                    </a:cubicBezTo>
                    <a:cubicBezTo>
                      <a:pt x="278305" y="394920"/>
                      <a:pt x="283579" y="414755"/>
                      <a:pt x="280402" y="429292"/>
                    </a:cubicBezTo>
                    <a:cubicBezTo>
                      <a:pt x="277225" y="443829"/>
                      <a:pt x="231648" y="489481"/>
                      <a:pt x="237684" y="491808"/>
                    </a:cubicBezTo>
                    <a:cubicBezTo>
                      <a:pt x="243720" y="494135"/>
                      <a:pt x="295601" y="448607"/>
                      <a:pt x="316619" y="443256"/>
                    </a:cubicBezTo>
                    <a:cubicBezTo>
                      <a:pt x="337637" y="437905"/>
                      <a:pt x="353510" y="449459"/>
                      <a:pt x="363791" y="459704"/>
                    </a:cubicBezTo>
                    <a:cubicBezTo>
                      <a:pt x="374072" y="469949"/>
                      <a:pt x="373243" y="492990"/>
                      <a:pt x="378308" y="504727"/>
                    </a:cubicBezTo>
                    <a:cubicBezTo>
                      <a:pt x="383373" y="516464"/>
                      <a:pt x="385187" y="523248"/>
                      <a:pt x="394183" y="530127"/>
                    </a:cubicBezTo>
                    <a:cubicBezTo>
                      <a:pt x="403179" y="537006"/>
                      <a:pt x="426462" y="540181"/>
                      <a:pt x="432283" y="546002"/>
                    </a:cubicBezTo>
                    <a:cubicBezTo>
                      <a:pt x="438104" y="551823"/>
                      <a:pt x="427521" y="555527"/>
                      <a:pt x="429108" y="565052"/>
                    </a:cubicBezTo>
                    <a:cubicBezTo>
                      <a:pt x="430696" y="574577"/>
                      <a:pt x="434929" y="599977"/>
                      <a:pt x="441808" y="603152"/>
                    </a:cubicBezTo>
                    <a:cubicBezTo>
                      <a:pt x="448687" y="606327"/>
                      <a:pt x="469854" y="594156"/>
                      <a:pt x="470383" y="584102"/>
                    </a:cubicBezTo>
                    <a:cubicBezTo>
                      <a:pt x="470912" y="574048"/>
                      <a:pt x="457683" y="558702"/>
                      <a:pt x="444983" y="542827"/>
                    </a:cubicBezTo>
                    <a:cubicBezTo>
                      <a:pt x="432283" y="526952"/>
                      <a:pt x="406883" y="512205"/>
                      <a:pt x="394183" y="488852"/>
                    </a:cubicBezTo>
                    <a:cubicBezTo>
                      <a:pt x="381483" y="465499"/>
                      <a:pt x="368400" y="430294"/>
                      <a:pt x="368783" y="402707"/>
                    </a:cubicBezTo>
                    <a:cubicBezTo>
                      <a:pt x="369166" y="375120"/>
                      <a:pt x="380605" y="345487"/>
                      <a:pt x="396480" y="323332"/>
                    </a:cubicBezTo>
                    <a:cubicBezTo>
                      <a:pt x="412355" y="301177"/>
                      <a:pt x="435841" y="279761"/>
                      <a:pt x="464033" y="269777"/>
                    </a:cubicBezTo>
                    <a:cubicBezTo>
                      <a:pt x="492225" y="259793"/>
                      <a:pt x="534941" y="259194"/>
                      <a:pt x="565633" y="263427"/>
                    </a:cubicBezTo>
                    <a:cubicBezTo>
                      <a:pt x="596325" y="267660"/>
                      <a:pt x="628075" y="275069"/>
                      <a:pt x="648183" y="295177"/>
                    </a:cubicBezTo>
                    <a:cubicBezTo>
                      <a:pt x="668291" y="315285"/>
                      <a:pt x="679933" y="362381"/>
                      <a:pt x="686283" y="384077"/>
                    </a:cubicBezTo>
                    <a:cubicBezTo>
                      <a:pt x="692633" y="405773"/>
                      <a:pt x="684696" y="422706"/>
                      <a:pt x="686283" y="425352"/>
                    </a:cubicBezTo>
                    <a:cubicBezTo>
                      <a:pt x="687871" y="427998"/>
                      <a:pt x="689458" y="405773"/>
                      <a:pt x="695808" y="399952"/>
                    </a:cubicBezTo>
                    <a:cubicBezTo>
                      <a:pt x="702158" y="394131"/>
                      <a:pt x="720679" y="386723"/>
                      <a:pt x="724383" y="390427"/>
                    </a:cubicBezTo>
                    <a:cubicBezTo>
                      <a:pt x="728087" y="394131"/>
                      <a:pt x="721737" y="410535"/>
                      <a:pt x="718033" y="422177"/>
                    </a:cubicBezTo>
                    <a:cubicBezTo>
                      <a:pt x="714329" y="433819"/>
                      <a:pt x="704804" y="443344"/>
                      <a:pt x="702158" y="460277"/>
                    </a:cubicBezTo>
                    <a:cubicBezTo>
                      <a:pt x="699512" y="477210"/>
                      <a:pt x="700571" y="515310"/>
                      <a:pt x="702158" y="523777"/>
                    </a:cubicBezTo>
                    <a:cubicBezTo>
                      <a:pt x="703745" y="532244"/>
                      <a:pt x="705862" y="512665"/>
                      <a:pt x="711683" y="511077"/>
                    </a:cubicBezTo>
                    <a:cubicBezTo>
                      <a:pt x="717504" y="509490"/>
                      <a:pt x="730733" y="517427"/>
                      <a:pt x="737083" y="514252"/>
                    </a:cubicBezTo>
                    <a:cubicBezTo>
                      <a:pt x="743433" y="511077"/>
                      <a:pt x="747137" y="499964"/>
                      <a:pt x="749783" y="492027"/>
                    </a:cubicBezTo>
                    <a:cubicBezTo>
                      <a:pt x="752429" y="484090"/>
                      <a:pt x="747137" y="468744"/>
                      <a:pt x="752958" y="466627"/>
                    </a:cubicBezTo>
                    <a:cubicBezTo>
                      <a:pt x="758779" y="464510"/>
                      <a:pt x="776241" y="474564"/>
                      <a:pt x="784708" y="479327"/>
                    </a:cubicBezTo>
                    <a:cubicBezTo>
                      <a:pt x="793175" y="484090"/>
                      <a:pt x="798996" y="499964"/>
                      <a:pt x="803758" y="495202"/>
                    </a:cubicBezTo>
                    <a:cubicBezTo>
                      <a:pt x="808520" y="490440"/>
                      <a:pt x="805875" y="454985"/>
                      <a:pt x="813283" y="450752"/>
                    </a:cubicBezTo>
                    <a:cubicBezTo>
                      <a:pt x="820691" y="446519"/>
                      <a:pt x="837096" y="463981"/>
                      <a:pt x="848208" y="469802"/>
                    </a:cubicBezTo>
                    <a:cubicBezTo>
                      <a:pt x="859320" y="475623"/>
                      <a:pt x="869375" y="485677"/>
                      <a:pt x="879958" y="485677"/>
                    </a:cubicBezTo>
                    <a:cubicBezTo>
                      <a:pt x="890541" y="485677"/>
                      <a:pt x="894246" y="473506"/>
                      <a:pt x="911708" y="469802"/>
                    </a:cubicBezTo>
                    <a:cubicBezTo>
                      <a:pt x="929170" y="466098"/>
                      <a:pt x="971504" y="457102"/>
                      <a:pt x="984733" y="463452"/>
                    </a:cubicBezTo>
                    <a:cubicBezTo>
                      <a:pt x="997962" y="469802"/>
                      <a:pt x="991612" y="497848"/>
                      <a:pt x="991083" y="507902"/>
                    </a:cubicBezTo>
                    <a:cubicBezTo>
                      <a:pt x="990554" y="517956"/>
                      <a:pt x="976796" y="522190"/>
                      <a:pt x="981558" y="523777"/>
                    </a:cubicBezTo>
                    <a:cubicBezTo>
                      <a:pt x="986320" y="525364"/>
                      <a:pt x="1012779" y="516369"/>
                      <a:pt x="1019658" y="517427"/>
                    </a:cubicBezTo>
                    <a:cubicBezTo>
                      <a:pt x="1026537" y="518485"/>
                      <a:pt x="1018600" y="536477"/>
                      <a:pt x="1022833" y="530127"/>
                    </a:cubicBezTo>
                    <a:cubicBezTo>
                      <a:pt x="1027066" y="523777"/>
                      <a:pt x="1040825" y="489381"/>
                      <a:pt x="1045058" y="479327"/>
                    </a:cubicBezTo>
                    <a:cubicBezTo>
                      <a:pt x="1049291" y="469273"/>
                      <a:pt x="1044529" y="468744"/>
                      <a:pt x="1048233" y="469802"/>
                    </a:cubicBezTo>
                    <a:cubicBezTo>
                      <a:pt x="1051937" y="470860"/>
                      <a:pt x="1057229" y="484619"/>
                      <a:pt x="1067283" y="485677"/>
                    </a:cubicBezTo>
                    <a:cubicBezTo>
                      <a:pt x="1077337" y="486735"/>
                      <a:pt x="1094800" y="482502"/>
                      <a:pt x="1108558" y="476152"/>
                    </a:cubicBezTo>
                    <a:cubicBezTo>
                      <a:pt x="1122316" y="469802"/>
                      <a:pt x="1141366" y="450752"/>
                      <a:pt x="1149833" y="447577"/>
                    </a:cubicBezTo>
                    <a:cubicBezTo>
                      <a:pt x="1158300" y="444402"/>
                      <a:pt x="1153008" y="456573"/>
                      <a:pt x="1159358" y="457102"/>
                    </a:cubicBezTo>
                    <a:cubicBezTo>
                      <a:pt x="1165708" y="457631"/>
                      <a:pt x="1177879" y="449165"/>
                      <a:pt x="1187933" y="450752"/>
                    </a:cubicBezTo>
                    <a:cubicBezTo>
                      <a:pt x="1197987" y="452339"/>
                      <a:pt x="1211746" y="462923"/>
                      <a:pt x="1219683" y="466627"/>
                    </a:cubicBezTo>
                    <a:cubicBezTo>
                      <a:pt x="1227620" y="470331"/>
                      <a:pt x="1232912" y="473506"/>
                      <a:pt x="1235558" y="472977"/>
                    </a:cubicBezTo>
                    <a:cubicBezTo>
                      <a:pt x="1238204" y="472448"/>
                      <a:pt x="1237146" y="469273"/>
                      <a:pt x="1235558" y="463452"/>
                    </a:cubicBezTo>
                    <a:cubicBezTo>
                      <a:pt x="1233971" y="457631"/>
                      <a:pt x="1224975" y="442285"/>
                      <a:pt x="1226033" y="438052"/>
                    </a:cubicBezTo>
                    <a:cubicBezTo>
                      <a:pt x="1227091" y="433819"/>
                      <a:pt x="1237146" y="433819"/>
                      <a:pt x="1241908" y="438052"/>
                    </a:cubicBezTo>
                    <a:cubicBezTo>
                      <a:pt x="1246670" y="442285"/>
                      <a:pt x="1254079" y="456044"/>
                      <a:pt x="1254608" y="463452"/>
                    </a:cubicBezTo>
                    <a:cubicBezTo>
                      <a:pt x="1255137" y="470860"/>
                      <a:pt x="1245612" y="474565"/>
                      <a:pt x="1245083" y="482502"/>
                    </a:cubicBezTo>
                    <a:cubicBezTo>
                      <a:pt x="1244554" y="490440"/>
                      <a:pt x="1244554" y="504727"/>
                      <a:pt x="1251433" y="511077"/>
                    </a:cubicBezTo>
                    <a:cubicBezTo>
                      <a:pt x="1258312" y="517427"/>
                      <a:pt x="1274187" y="521131"/>
                      <a:pt x="1286358" y="520602"/>
                    </a:cubicBezTo>
                    <a:cubicBezTo>
                      <a:pt x="1298529" y="520073"/>
                      <a:pt x="1315991" y="514252"/>
                      <a:pt x="1324458" y="507902"/>
                    </a:cubicBezTo>
                    <a:cubicBezTo>
                      <a:pt x="1332925" y="501552"/>
                      <a:pt x="1335041" y="489910"/>
                      <a:pt x="1337158" y="482502"/>
                    </a:cubicBezTo>
                    <a:cubicBezTo>
                      <a:pt x="1339275" y="475094"/>
                      <a:pt x="1340333" y="470331"/>
                      <a:pt x="1337158" y="463452"/>
                    </a:cubicBezTo>
                    <a:cubicBezTo>
                      <a:pt x="1333983" y="456573"/>
                      <a:pt x="1318108" y="448635"/>
                      <a:pt x="1318108" y="441227"/>
                    </a:cubicBezTo>
                    <a:cubicBezTo>
                      <a:pt x="1318108" y="433819"/>
                      <a:pt x="1329750" y="420589"/>
                      <a:pt x="1337158" y="419002"/>
                    </a:cubicBezTo>
                    <a:cubicBezTo>
                      <a:pt x="1344566" y="417415"/>
                      <a:pt x="1359912" y="426410"/>
                      <a:pt x="1362558" y="431702"/>
                    </a:cubicBezTo>
                    <a:cubicBezTo>
                      <a:pt x="1365204" y="436994"/>
                      <a:pt x="1355679" y="443873"/>
                      <a:pt x="1353033" y="450752"/>
                    </a:cubicBezTo>
                    <a:cubicBezTo>
                      <a:pt x="1350387" y="457631"/>
                      <a:pt x="1347212" y="463981"/>
                      <a:pt x="1346683" y="472977"/>
                    </a:cubicBezTo>
                    <a:cubicBezTo>
                      <a:pt x="1346154" y="481973"/>
                      <a:pt x="1347212" y="499435"/>
                      <a:pt x="1349858" y="504727"/>
                    </a:cubicBezTo>
                    <a:cubicBezTo>
                      <a:pt x="1352504" y="510019"/>
                      <a:pt x="1359912" y="509489"/>
                      <a:pt x="1362558" y="504727"/>
                    </a:cubicBezTo>
                    <a:cubicBezTo>
                      <a:pt x="1365204" y="499965"/>
                      <a:pt x="1364146" y="487264"/>
                      <a:pt x="1365733" y="476152"/>
                    </a:cubicBezTo>
                    <a:cubicBezTo>
                      <a:pt x="1367320" y="465040"/>
                      <a:pt x="1372612" y="449164"/>
                      <a:pt x="1372083" y="438052"/>
                    </a:cubicBezTo>
                    <a:cubicBezTo>
                      <a:pt x="1371554" y="426940"/>
                      <a:pt x="1366791" y="414239"/>
                      <a:pt x="1362558" y="409477"/>
                    </a:cubicBezTo>
                    <a:cubicBezTo>
                      <a:pt x="1358325" y="404715"/>
                      <a:pt x="1353562" y="412123"/>
                      <a:pt x="1346683" y="409477"/>
                    </a:cubicBezTo>
                    <a:cubicBezTo>
                      <a:pt x="1339804" y="406831"/>
                      <a:pt x="1324458" y="399423"/>
                      <a:pt x="1321283" y="393602"/>
                    </a:cubicBezTo>
                    <a:cubicBezTo>
                      <a:pt x="1318108" y="387781"/>
                      <a:pt x="1320225" y="375081"/>
                      <a:pt x="1327633" y="374552"/>
                    </a:cubicBezTo>
                    <a:cubicBezTo>
                      <a:pt x="1335041" y="374023"/>
                      <a:pt x="1353562" y="381960"/>
                      <a:pt x="1365733" y="390427"/>
                    </a:cubicBezTo>
                    <a:cubicBezTo>
                      <a:pt x="1377904" y="398894"/>
                      <a:pt x="1400658" y="425352"/>
                      <a:pt x="1400658" y="425352"/>
                    </a:cubicBezTo>
                    <a:cubicBezTo>
                      <a:pt x="1410183" y="434877"/>
                      <a:pt x="1412829" y="444402"/>
                      <a:pt x="1422883" y="447577"/>
                    </a:cubicBezTo>
                    <a:cubicBezTo>
                      <a:pt x="1432937" y="450752"/>
                      <a:pt x="1450400" y="447048"/>
                      <a:pt x="1460983" y="444402"/>
                    </a:cubicBezTo>
                    <a:cubicBezTo>
                      <a:pt x="1471566" y="441756"/>
                      <a:pt x="1476858" y="435935"/>
                      <a:pt x="1486383" y="431702"/>
                    </a:cubicBezTo>
                    <a:cubicBezTo>
                      <a:pt x="1495908" y="427469"/>
                      <a:pt x="1508079" y="417944"/>
                      <a:pt x="1518133" y="419002"/>
                    </a:cubicBezTo>
                    <a:cubicBezTo>
                      <a:pt x="1528187" y="420060"/>
                      <a:pt x="1539300" y="429056"/>
                      <a:pt x="1546708" y="438052"/>
                    </a:cubicBezTo>
                    <a:cubicBezTo>
                      <a:pt x="1554116" y="447048"/>
                      <a:pt x="1557291" y="469802"/>
                      <a:pt x="1562583" y="472977"/>
                    </a:cubicBezTo>
                    <a:cubicBezTo>
                      <a:pt x="1567875" y="476152"/>
                      <a:pt x="1573696" y="457102"/>
                      <a:pt x="1578458" y="457102"/>
                    </a:cubicBezTo>
                    <a:cubicBezTo>
                      <a:pt x="1583220" y="457102"/>
                      <a:pt x="1586925" y="465569"/>
                      <a:pt x="1591158" y="472977"/>
                    </a:cubicBezTo>
                    <a:cubicBezTo>
                      <a:pt x="1595391" y="480385"/>
                      <a:pt x="1594333" y="494673"/>
                      <a:pt x="1603858" y="501552"/>
                    </a:cubicBezTo>
                    <a:cubicBezTo>
                      <a:pt x="1613383" y="508431"/>
                      <a:pt x="1638254" y="508960"/>
                      <a:pt x="1648308" y="514252"/>
                    </a:cubicBezTo>
                    <a:cubicBezTo>
                      <a:pt x="1658362" y="519544"/>
                      <a:pt x="1657833" y="528010"/>
                      <a:pt x="1664183" y="533302"/>
                    </a:cubicBezTo>
                    <a:cubicBezTo>
                      <a:pt x="1670533" y="538594"/>
                      <a:pt x="1679000" y="546531"/>
                      <a:pt x="1686408" y="546002"/>
                    </a:cubicBezTo>
                    <a:cubicBezTo>
                      <a:pt x="1693816" y="545473"/>
                      <a:pt x="1701754" y="539123"/>
                      <a:pt x="1708633" y="530127"/>
                    </a:cubicBezTo>
                    <a:cubicBezTo>
                      <a:pt x="1715512" y="521131"/>
                      <a:pt x="1721333" y="495202"/>
                      <a:pt x="1727683" y="492027"/>
                    </a:cubicBezTo>
                    <a:cubicBezTo>
                      <a:pt x="1734033" y="488852"/>
                      <a:pt x="1740912" y="503669"/>
                      <a:pt x="1746733" y="511077"/>
                    </a:cubicBezTo>
                    <a:cubicBezTo>
                      <a:pt x="1752554" y="518485"/>
                      <a:pt x="1755729" y="538064"/>
                      <a:pt x="1762608" y="536477"/>
                    </a:cubicBezTo>
                    <a:cubicBezTo>
                      <a:pt x="1769487" y="534890"/>
                      <a:pt x="1782716" y="502081"/>
                      <a:pt x="1788008" y="501552"/>
                    </a:cubicBezTo>
                    <a:cubicBezTo>
                      <a:pt x="1793300" y="501023"/>
                      <a:pt x="1790654" y="528540"/>
                      <a:pt x="1794358" y="533302"/>
                    </a:cubicBezTo>
                    <a:cubicBezTo>
                      <a:pt x="1798062" y="538064"/>
                      <a:pt x="1808116" y="527481"/>
                      <a:pt x="1810233" y="530127"/>
                    </a:cubicBezTo>
                    <a:cubicBezTo>
                      <a:pt x="1812350" y="532773"/>
                      <a:pt x="1800179" y="544415"/>
                      <a:pt x="1807058" y="549177"/>
                    </a:cubicBezTo>
                    <a:cubicBezTo>
                      <a:pt x="1813937" y="553939"/>
                      <a:pt x="1839337" y="559760"/>
                      <a:pt x="1851508" y="558702"/>
                    </a:cubicBezTo>
                    <a:cubicBezTo>
                      <a:pt x="1863679" y="557644"/>
                      <a:pt x="1871616" y="549177"/>
                      <a:pt x="1880083" y="542827"/>
                    </a:cubicBezTo>
                    <a:cubicBezTo>
                      <a:pt x="1888550" y="536477"/>
                      <a:pt x="1897016" y="524835"/>
                      <a:pt x="1902308" y="520602"/>
                    </a:cubicBezTo>
                    <a:cubicBezTo>
                      <a:pt x="1907600" y="516369"/>
                      <a:pt x="1908658" y="524835"/>
                      <a:pt x="1911833" y="517427"/>
                    </a:cubicBezTo>
                    <a:cubicBezTo>
                      <a:pt x="1915008" y="510019"/>
                      <a:pt x="1914479" y="477739"/>
                      <a:pt x="1921358" y="476152"/>
                    </a:cubicBezTo>
                    <a:cubicBezTo>
                      <a:pt x="1928237" y="474565"/>
                      <a:pt x="1943583" y="497848"/>
                      <a:pt x="1953108" y="507902"/>
                    </a:cubicBezTo>
                    <a:cubicBezTo>
                      <a:pt x="1962633" y="517956"/>
                      <a:pt x="1972158" y="527481"/>
                      <a:pt x="1978508" y="536477"/>
                    </a:cubicBezTo>
                    <a:cubicBezTo>
                      <a:pt x="1984858" y="545473"/>
                      <a:pt x="1984329" y="558702"/>
                      <a:pt x="1991208" y="561877"/>
                    </a:cubicBezTo>
                    <a:cubicBezTo>
                      <a:pt x="1998087" y="565052"/>
                      <a:pt x="2011316" y="610560"/>
                      <a:pt x="2019783" y="555527"/>
                    </a:cubicBezTo>
                    <a:cubicBezTo>
                      <a:pt x="2028250" y="500494"/>
                      <a:pt x="2044125" y="322164"/>
                      <a:pt x="2042008" y="231677"/>
                    </a:cubicBezTo>
                    <a:cubicBezTo>
                      <a:pt x="2039891" y="141190"/>
                      <a:pt x="2232508" y="44881"/>
                      <a:pt x="2007083" y="12602"/>
                    </a:cubicBezTo>
                    <a:cubicBezTo>
                      <a:pt x="1781658" y="-19677"/>
                      <a:pt x="1018070" y="17894"/>
                      <a:pt x="689458" y="38002"/>
                    </a:cubicBezTo>
                    <a:cubicBezTo>
                      <a:pt x="360846" y="58110"/>
                      <a:pt x="134362" y="69223"/>
                      <a:pt x="35408" y="133252"/>
                    </a:cubicBezTo>
                    <a:cubicBezTo>
                      <a:pt x="-63546" y="197281"/>
                      <a:pt x="74037" y="374023"/>
                      <a:pt x="95733" y="422177"/>
                    </a:cubicBezTo>
                    <a:cubicBezTo>
                      <a:pt x="117429" y="470331"/>
                      <a:pt x="129600" y="430114"/>
                      <a:pt x="149708" y="4253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5" name="Forme libre 44"/>
              <p:cNvSpPr/>
              <p:nvPr/>
            </p:nvSpPr>
            <p:spPr>
              <a:xfrm>
                <a:off x="1553060" y="1456776"/>
                <a:ext cx="97941" cy="160327"/>
              </a:xfrm>
              <a:custGeom>
                <a:avLst/>
                <a:gdLst>
                  <a:gd name="connsiteX0" fmla="*/ 28090 w 97941"/>
                  <a:gd name="connsiteY0" fmla="*/ 146599 h 160327"/>
                  <a:gd name="connsiteX1" fmla="*/ 43965 w 97941"/>
                  <a:gd name="connsiteY1" fmla="*/ 79924 h 160327"/>
                  <a:gd name="connsiteX2" fmla="*/ 24915 w 97941"/>
                  <a:gd name="connsiteY2" fmla="*/ 89449 h 160327"/>
                  <a:gd name="connsiteX3" fmla="*/ 2690 w 97941"/>
                  <a:gd name="connsiteY3" fmla="*/ 32299 h 160327"/>
                  <a:gd name="connsiteX4" fmla="*/ 91590 w 97941"/>
                  <a:gd name="connsiteY4" fmla="*/ 549 h 160327"/>
                  <a:gd name="connsiteX5" fmla="*/ 88415 w 97941"/>
                  <a:gd name="connsiteY5" fmla="*/ 57699 h 160327"/>
                  <a:gd name="connsiteX6" fmla="*/ 69365 w 97941"/>
                  <a:gd name="connsiteY6" fmla="*/ 86274 h 160327"/>
                  <a:gd name="connsiteX7" fmla="*/ 82065 w 97941"/>
                  <a:gd name="connsiteY7" fmla="*/ 124374 h 160327"/>
                  <a:gd name="connsiteX8" fmla="*/ 94765 w 97941"/>
                  <a:gd name="connsiteY8" fmla="*/ 156124 h 160327"/>
                  <a:gd name="connsiteX9" fmla="*/ 78890 w 97941"/>
                  <a:gd name="connsiteY9" fmla="*/ 159299 h 160327"/>
                  <a:gd name="connsiteX10" fmla="*/ 28090 w 97941"/>
                  <a:gd name="connsiteY10" fmla="*/ 146599 h 16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941" h="160327">
                    <a:moveTo>
                      <a:pt x="28090" y="146599"/>
                    </a:moveTo>
                    <a:cubicBezTo>
                      <a:pt x="22269" y="133370"/>
                      <a:pt x="44494" y="89449"/>
                      <a:pt x="43965" y="79924"/>
                    </a:cubicBezTo>
                    <a:cubicBezTo>
                      <a:pt x="43436" y="70399"/>
                      <a:pt x="31794" y="97387"/>
                      <a:pt x="24915" y="89449"/>
                    </a:cubicBezTo>
                    <a:cubicBezTo>
                      <a:pt x="18036" y="81511"/>
                      <a:pt x="-8422" y="47115"/>
                      <a:pt x="2690" y="32299"/>
                    </a:cubicBezTo>
                    <a:cubicBezTo>
                      <a:pt x="13802" y="17483"/>
                      <a:pt x="77303" y="-3684"/>
                      <a:pt x="91590" y="549"/>
                    </a:cubicBezTo>
                    <a:cubicBezTo>
                      <a:pt x="105877" y="4782"/>
                      <a:pt x="92119" y="43412"/>
                      <a:pt x="88415" y="57699"/>
                    </a:cubicBezTo>
                    <a:cubicBezTo>
                      <a:pt x="84711" y="71986"/>
                      <a:pt x="70423" y="75162"/>
                      <a:pt x="69365" y="86274"/>
                    </a:cubicBezTo>
                    <a:cubicBezTo>
                      <a:pt x="68307" y="97386"/>
                      <a:pt x="77832" y="112732"/>
                      <a:pt x="82065" y="124374"/>
                    </a:cubicBezTo>
                    <a:cubicBezTo>
                      <a:pt x="86298" y="136016"/>
                      <a:pt x="95294" y="150303"/>
                      <a:pt x="94765" y="156124"/>
                    </a:cubicBezTo>
                    <a:cubicBezTo>
                      <a:pt x="94236" y="161945"/>
                      <a:pt x="84181" y="160357"/>
                      <a:pt x="78890" y="159299"/>
                    </a:cubicBezTo>
                    <a:cubicBezTo>
                      <a:pt x="73599" y="158241"/>
                      <a:pt x="33911" y="159828"/>
                      <a:pt x="28090" y="146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40" name="Forme libre 39"/>
            <p:cNvSpPr/>
            <p:nvPr/>
          </p:nvSpPr>
          <p:spPr>
            <a:xfrm>
              <a:off x="1366674" y="1492250"/>
              <a:ext cx="75715" cy="85828"/>
            </a:xfrm>
            <a:custGeom>
              <a:avLst/>
              <a:gdLst>
                <a:gd name="connsiteX0" fmla="*/ 14451 w 75715"/>
                <a:gd name="connsiteY0" fmla="*/ 6350 h 85828"/>
                <a:gd name="connsiteX1" fmla="*/ 1751 w 75715"/>
                <a:gd name="connsiteY1" fmla="*/ 57150 h 85828"/>
                <a:gd name="connsiteX2" fmla="*/ 46201 w 75715"/>
                <a:gd name="connsiteY2" fmla="*/ 85725 h 85828"/>
                <a:gd name="connsiteX3" fmla="*/ 74776 w 75715"/>
                <a:gd name="connsiteY3" fmla="*/ 47625 h 85828"/>
                <a:gd name="connsiteX4" fmla="*/ 65251 w 75715"/>
                <a:gd name="connsiteY4" fmla="*/ 6350 h 85828"/>
                <a:gd name="connsiteX5" fmla="*/ 14451 w 75715"/>
                <a:gd name="connsiteY5" fmla="*/ 6350 h 8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15" h="85828">
                  <a:moveTo>
                    <a:pt x="14451" y="6350"/>
                  </a:moveTo>
                  <a:cubicBezTo>
                    <a:pt x="3868" y="14817"/>
                    <a:pt x="-3541" y="43921"/>
                    <a:pt x="1751" y="57150"/>
                  </a:cubicBezTo>
                  <a:cubicBezTo>
                    <a:pt x="7043" y="70379"/>
                    <a:pt x="34030" y="87312"/>
                    <a:pt x="46201" y="85725"/>
                  </a:cubicBezTo>
                  <a:cubicBezTo>
                    <a:pt x="58372" y="84138"/>
                    <a:pt x="71601" y="60854"/>
                    <a:pt x="74776" y="47625"/>
                  </a:cubicBezTo>
                  <a:cubicBezTo>
                    <a:pt x="77951" y="34396"/>
                    <a:pt x="72659" y="14817"/>
                    <a:pt x="65251" y="6350"/>
                  </a:cubicBezTo>
                  <a:cubicBezTo>
                    <a:pt x="57843" y="-2117"/>
                    <a:pt x="25034" y="-2117"/>
                    <a:pt x="14451" y="63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2806655" y="1450250"/>
              <a:ext cx="65931" cy="73394"/>
            </a:xfrm>
            <a:custGeom>
              <a:avLst/>
              <a:gdLst>
                <a:gd name="connsiteX0" fmla="*/ 2859 w 67200"/>
                <a:gd name="connsiteY0" fmla="*/ 721 h 54340"/>
                <a:gd name="connsiteX1" fmla="*/ 15559 w 67200"/>
                <a:gd name="connsiteY1" fmla="*/ 51521 h 54340"/>
                <a:gd name="connsiteX2" fmla="*/ 56834 w 67200"/>
                <a:gd name="connsiteY2" fmla="*/ 45171 h 54340"/>
                <a:gd name="connsiteX3" fmla="*/ 66359 w 67200"/>
                <a:gd name="connsiteY3" fmla="*/ 22946 h 54340"/>
                <a:gd name="connsiteX4" fmla="*/ 2859 w 67200"/>
                <a:gd name="connsiteY4" fmla="*/ 721 h 54340"/>
                <a:gd name="connsiteX0" fmla="*/ 2859 w 67848"/>
                <a:gd name="connsiteY0" fmla="*/ 2655 h 56274"/>
                <a:gd name="connsiteX1" fmla="*/ 15559 w 67848"/>
                <a:gd name="connsiteY1" fmla="*/ 53455 h 56274"/>
                <a:gd name="connsiteX2" fmla="*/ 56834 w 67848"/>
                <a:gd name="connsiteY2" fmla="*/ 47105 h 56274"/>
                <a:gd name="connsiteX3" fmla="*/ 66359 w 67848"/>
                <a:gd name="connsiteY3" fmla="*/ 24880 h 56274"/>
                <a:gd name="connsiteX4" fmla="*/ 31434 w 67848"/>
                <a:gd name="connsiteY4" fmla="*/ 9005 h 56274"/>
                <a:gd name="connsiteX5" fmla="*/ 2859 w 67848"/>
                <a:gd name="connsiteY5" fmla="*/ 2655 h 56274"/>
                <a:gd name="connsiteX0" fmla="*/ 45 w 65931"/>
                <a:gd name="connsiteY0" fmla="*/ 19775 h 73394"/>
                <a:gd name="connsiteX1" fmla="*/ 12745 w 65931"/>
                <a:gd name="connsiteY1" fmla="*/ 70575 h 73394"/>
                <a:gd name="connsiteX2" fmla="*/ 54020 w 65931"/>
                <a:gd name="connsiteY2" fmla="*/ 64225 h 73394"/>
                <a:gd name="connsiteX3" fmla="*/ 63545 w 65931"/>
                <a:gd name="connsiteY3" fmla="*/ 42000 h 73394"/>
                <a:gd name="connsiteX4" fmla="*/ 15920 w 65931"/>
                <a:gd name="connsiteY4" fmla="*/ 725 h 73394"/>
                <a:gd name="connsiteX5" fmla="*/ 45 w 65931"/>
                <a:gd name="connsiteY5" fmla="*/ 19775 h 7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31" h="73394">
                  <a:moveTo>
                    <a:pt x="45" y="19775"/>
                  </a:moveTo>
                  <a:cubicBezTo>
                    <a:pt x="-484" y="31417"/>
                    <a:pt x="3749" y="63167"/>
                    <a:pt x="12745" y="70575"/>
                  </a:cubicBezTo>
                  <a:cubicBezTo>
                    <a:pt x="21741" y="77983"/>
                    <a:pt x="45553" y="68988"/>
                    <a:pt x="54020" y="64225"/>
                  </a:cubicBezTo>
                  <a:cubicBezTo>
                    <a:pt x="62487" y="59462"/>
                    <a:pt x="69895" y="52583"/>
                    <a:pt x="63545" y="42000"/>
                  </a:cubicBezTo>
                  <a:cubicBezTo>
                    <a:pt x="57195" y="31417"/>
                    <a:pt x="26503" y="4429"/>
                    <a:pt x="15920" y="725"/>
                  </a:cubicBezTo>
                  <a:cubicBezTo>
                    <a:pt x="5337" y="-2979"/>
                    <a:pt x="574" y="8133"/>
                    <a:pt x="45" y="197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Forme libre 41"/>
            <p:cNvSpPr/>
            <p:nvPr/>
          </p:nvSpPr>
          <p:spPr>
            <a:xfrm>
              <a:off x="1851025" y="1428675"/>
              <a:ext cx="34925" cy="63575"/>
            </a:xfrm>
            <a:custGeom>
              <a:avLst/>
              <a:gdLst>
                <a:gd name="connsiteX0" fmla="*/ 0 w 34925"/>
                <a:gd name="connsiteY0" fmla="*/ 41350 h 63575"/>
                <a:gd name="connsiteX1" fmla="*/ 12700 w 34925"/>
                <a:gd name="connsiteY1" fmla="*/ 63575 h 63575"/>
                <a:gd name="connsiteX2" fmla="*/ 22225 w 34925"/>
                <a:gd name="connsiteY2" fmla="*/ 57225 h 63575"/>
                <a:gd name="connsiteX3" fmla="*/ 31750 w 34925"/>
                <a:gd name="connsiteY3" fmla="*/ 25475 h 63575"/>
                <a:gd name="connsiteX4" fmla="*/ 34925 w 34925"/>
                <a:gd name="connsiteY4" fmla="*/ 15950 h 63575"/>
                <a:gd name="connsiteX5" fmla="*/ 25400 w 34925"/>
                <a:gd name="connsiteY5" fmla="*/ 9600 h 63575"/>
                <a:gd name="connsiteX6" fmla="*/ 19050 w 34925"/>
                <a:gd name="connsiteY6" fmla="*/ 75 h 63575"/>
                <a:gd name="connsiteX7" fmla="*/ 9525 w 34925"/>
                <a:gd name="connsiteY7" fmla="*/ 6425 h 63575"/>
                <a:gd name="connsiteX8" fmla="*/ 0 w 34925"/>
                <a:gd name="connsiteY8" fmla="*/ 41350 h 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25" h="63575">
                  <a:moveTo>
                    <a:pt x="0" y="41350"/>
                  </a:moveTo>
                  <a:cubicBezTo>
                    <a:pt x="1281" y="47753"/>
                    <a:pt x="554" y="63575"/>
                    <a:pt x="12700" y="63575"/>
                  </a:cubicBezTo>
                  <a:cubicBezTo>
                    <a:pt x="16516" y="63575"/>
                    <a:pt x="19050" y="59342"/>
                    <a:pt x="22225" y="57225"/>
                  </a:cubicBezTo>
                  <a:cubicBezTo>
                    <a:pt x="27023" y="38031"/>
                    <a:pt x="24020" y="48665"/>
                    <a:pt x="31750" y="25475"/>
                  </a:cubicBezTo>
                  <a:lnTo>
                    <a:pt x="34925" y="15950"/>
                  </a:lnTo>
                  <a:cubicBezTo>
                    <a:pt x="31750" y="13833"/>
                    <a:pt x="28098" y="12298"/>
                    <a:pt x="25400" y="9600"/>
                  </a:cubicBezTo>
                  <a:cubicBezTo>
                    <a:pt x="22702" y="6902"/>
                    <a:pt x="22792" y="823"/>
                    <a:pt x="19050" y="75"/>
                  </a:cubicBezTo>
                  <a:cubicBezTo>
                    <a:pt x="15308" y="-673"/>
                    <a:pt x="12700" y="4308"/>
                    <a:pt x="9525" y="6425"/>
                  </a:cubicBezTo>
                  <a:lnTo>
                    <a:pt x="0" y="41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55" y="692697"/>
            <a:ext cx="7756233" cy="5827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767841" y="1224118"/>
            <a:ext cx="5538975" cy="24420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199271"/>
              </a:avLst>
            </a:prstTxWarp>
            <a:spAutoFit/>
          </a:bodyPr>
          <a:lstStyle/>
          <a:p>
            <a:pPr algn="ctr"/>
            <a:r>
              <a:rPr lang="fr-FR" sz="4800" b="1" dirty="0" err="1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</a:t>
            </a:r>
            <a:r>
              <a:rPr lang="fr-FR" sz="4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r-FR" sz="4800" b="1" dirty="0" err="1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</a:t>
            </a:r>
            <a:r>
              <a:rPr lang="fr-FR" sz="4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for </a:t>
            </a:r>
            <a:r>
              <a:rPr lang="fr-FR" sz="4800" b="1" dirty="0" err="1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your</a:t>
            </a:r>
            <a:r>
              <a:rPr lang="fr-FR" sz="4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attention</a:t>
            </a:r>
          </a:p>
        </p:txBody>
      </p:sp>
      <p:sp>
        <p:nvSpPr>
          <p:cNvPr id="35" name="Shape 66"/>
          <p:cNvSpPr txBox="1">
            <a:spLocks/>
          </p:cNvSpPr>
          <p:nvPr/>
        </p:nvSpPr>
        <p:spPr>
          <a:xfrm>
            <a:off x="0" y="692700"/>
            <a:ext cx="9144000" cy="50530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841" lvl="1" indent="-457200">
              <a:buFont typeface="Wingdings" charset="2"/>
              <a:buChar char="§"/>
              <a:defRPr sz="2600"/>
            </a:pPr>
            <a:endParaRPr lang="fr-FR" sz="2100" dirty="0"/>
          </a:p>
          <a:p>
            <a:pPr marL="497841" lvl="1" indent="-457200">
              <a:buFont typeface="Wingdings" charset="2"/>
              <a:buChar char="§"/>
              <a:defRPr sz="2600"/>
            </a:pPr>
            <a:endParaRPr lang="fr-FR" sz="2100" dirty="0"/>
          </a:p>
          <a:p>
            <a:pPr marL="497841" lvl="1" indent="-457200">
              <a:buFont typeface="Wingdings" charset="2"/>
              <a:buChar char="§"/>
              <a:defRPr sz="2600"/>
            </a:pPr>
            <a:endParaRPr lang="fr-FR" sz="2100" dirty="0"/>
          </a:p>
          <a:p>
            <a:pPr marL="497841" lvl="1" indent="-457200">
              <a:buFont typeface="Wingdings" charset="2"/>
              <a:buChar char="§"/>
              <a:defRPr sz="2600"/>
            </a:pPr>
            <a:endParaRPr lang="fr-FR" sz="2100" dirty="0"/>
          </a:p>
          <a:p>
            <a:pPr marL="497841" lvl="1" indent="-457200">
              <a:buFont typeface="Wingdings" charset="2"/>
              <a:buChar char="§"/>
              <a:defRPr sz="2600"/>
            </a:pPr>
            <a:endParaRPr lang="fr-FR" sz="1800" dirty="0"/>
          </a:p>
          <a:p>
            <a:pPr marL="497841" lvl="1" indent="-457200">
              <a:buFont typeface="Wingdings" charset="2"/>
              <a:buChar char="§"/>
              <a:defRPr sz="2600"/>
            </a:pPr>
            <a:r>
              <a:rPr lang="fr-FR" sz="2000" dirty="0" err="1"/>
              <a:t>Fundamental</a:t>
            </a:r>
            <a:r>
              <a:rPr lang="fr-FR" sz="2000" dirty="0"/>
              <a:t> states of Quantum </a:t>
            </a:r>
            <a:r>
              <a:rPr lang="fr-FR" sz="2000" dirty="0" err="1"/>
              <a:t>Gravity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manifest</a:t>
            </a:r>
            <a:r>
              <a:rPr lang="fr-FR" sz="2000" dirty="0"/>
              <a:t> as </a:t>
            </a:r>
            <a:r>
              <a:rPr lang="fr-FR" sz="2000" b="1" dirty="0" err="1"/>
              <a:t>Topological</a:t>
            </a:r>
            <a:r>
              <a:rPr lang="fr-FR" sz="2000" b="1" dirty="0"/>
              <a:t> </a:t>
            </a:r>
            <a:r>
              <a:rPr lang="fr-FR" sz="2000" b="1" dirty="0" err="1"/>
              <a:t>Solitons</a:t>
            </a:r>
            <a:r>
              <a:rPr lang="fr-FR" sz="2000" b="1" dirty="0"/>
              <a:t> in </a:t>
            </a:r>
            <a:r>
              <a:rPr lang="fr-FR" sz="2000" b="1" dirty="0" err="1"/>
              <a:t>Gravity</a:t>
            </a:r>
            <a:r>
              <a:rPr lang="fr-FR" sz="2000" b="1" dirty="0"/>
              <a:t> </a:t>
            </a:r>
            <a:r>
              <a:rPr lang="fr-FR" sz="2000" b="1" dirty="0" err="1"/>
              <a:t>exist</a:t>
            </a:r>
            <a:r>
              <a:rPr lang="fr-FR" sz="2000" dirty="0"/>
              <a:t>.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b="1" dirty="0" err="1"/>
              <a:t>phenomenology</a:t>
            </a:r>
            <a:r>
              <a:rPr lang="fr-FR" sz="2000" dirty="0"/>
              <a:t> and </a:t>
            </a:r>
            <a:r>
              <a:rPr lang="fr-FR" sz="2000" b="1" dirty="0" err="1"/>
              <a:t>fundamental</a:t>
            </a:r>
            <a:r>
              <a:rPr lang="fr-FR" sz="2000" b="1" dirty="0"/>
              <a:t> </a:t>
            </a:r>
            <a:r>
              <a:rPr lang="fr-FR" sz="2000" b="1" dirty="0" err="1"/>
              <a:t>role</a:t>
            </a:r>
            <a:r>
              <a:rPr lang="fr-FR" sz="2000" b="1" dirty="0"/>
              <a:t> open a </a:t>
            </a:r>
            <a:r>
              <a:rPr lang="fr-FR" sz="2000" b="1" dirty="0" err="1"/>
              <a:t>window</a:t>
            </a:r>
            <a:r>
              <a:rPr lang="fr-FR" sz="2000" b="1" dirty="0"/>
              <a:t> </a:t>
            </a:r>
            <a:r>
              <a:rPr lang="fr-FR" sz="2000" b="1" dirty="0" err="1"/>
              <a:t>into</a:t>
            </a:r>
            <a:r>
              <a:rPr lang="fr-FR" sz="2000" b="1" dirty="0"/>
              <a:t> new </a:t>
            </a:r>
            <a:r>
              <a:rPr lang="fr-FR" sz="2000" b="1" dirty="0" err="1"/>
              <a:t>astrophysics</a:t>
            </a:r>
            <a:r>
              <a:rPr lang="fr-FR" sz="2000" b="1" dirty="0"/>
              <a:t> and black </a:t>
            </a:r>
            <a:r>
              <a:rPr lang="fr-FR" sz="2000" b="1" dirty="0" err="1"/>
              <a:t>hole</a:t>
            </a:r>
            <a:r>
              <a:rPr lang="fr-FR" sz="2000" b="1" dirty="0"/>
              <a:t> </a:t>
            </a:r>
            <a:r>
              <a:rPr lang="fr-FR" sz="2000" b="1" dirty="0" err="1"/>
              <a:t>physics</a:t>
            </a:r>
            <a:r>
              <a:rPr lang="fr-FR" sz="2000" b="1" dirty="0"/>
              <a:t>.</a:t>
            </a:r>
            <a:r>
              <a:rPr lang="fr-FR" sz="2000" dirty="0"/>
              <a:t> </a:t>
            </a:r>
          </a:p>
          <a:p>
            <a:pPr marL="497841" lvl="1" indent="-457200">
              <a:buFont typeface="Wingdings" charset="2"/>
              <a:buChar char="§"/>
              <a:defRPr sz="2600"/>
            </a:pPr>
            <a:endParaRPr lang="fr-FR" sz="1000" dirty="0"/>
          </a:p>
          <a:p>
            <a:pPr marL="497841" lvl="1" indent="-457200">
              <a:buFont typeface="Wingdings" charset="2"/>
              <a:buChar char="§"/>
              <a:defRPr sz="2600"/>
            </a:pPr>
            <a:r>
              <a:rPr lang="fr-FR" sz="2000" dirty="0" err="1"/>
              <a:t>Solitons</a:t>
            </a:r>
            <a:r>
              <a:rPr lang="fr-FR" sz="2000" dirty="0"/>
              <a:t> in </a:t>
            </a:r>
            <a:r>
              <a:rPr lang="fr-FR" sz="2000" dirty="0" err="1"/>
              <a:t>Anti-de</a:t>
            </a:r>
            <a:r>
              <a:rPr lang="fr-FR" sz="2000" dirty="0"/>
              <a:t> Sitter </a:t>
            </a:r>
            <a:r>
              <a:rPr lang="fr-FR" sz="2000" dirty="0" err="1"/>
              <a:t>spacetimes</a:t>
            </a:r>
            <a:r>
              <a:rPr lang="fr-FR" sz="2000" dirty="0"/>
              <a:t> and application to </a:t>
            </a:r>
            <a:r>
              <a:rPr lang="fr-FR" sz="2000" b="1" dirty="0" err="1"/>
              <a:t>holography</a:t>
            </a:r>
            <a:r>
              <a:rPr lang="fr-FR" sz="2000" dirty="0"/>
              <a:t>? </a:t>
            </a:r>
          </a:p>
          <a:p>
            <a:pPr marL="497841" lvl="1" indent="-457200">
              <a:buFont typeface="Wingdings" charset="2"/>
              <a:buChar char="§"/>
              <a:defRPr sz="2600"/>
            </a:pPr>
            <a:endParaRPr lang="fr-FR" sz="1000" dirty="0"/>
          </a:p>
          <a:p>
            <a:pPr marL="497841" lvl="1" indent="-457200">
              <a:buFont typeface="Wingdings" charset="2"/>
              <a:buChar char="§"/>
              <a:defRPr sz="2600"/>
            </a:pPr>
            <a:r>
              <a:rPr lang="fr-FR" sz="2000" dirty="0"/>
              <a:t>General phase </a:t>
            </a:r>
            <a:r>
              <a:rPr lang="fr-FR" sz="2000" dirty="0" err="1"/>
              <a:t>space</a:t>
            </a:r>
            <a:r>
              <a:rPr lang="fr-FR" sz="2000" dirty="0"/>
              <a:t> of </a:t>
            </a:r>
            <a:r>
              <a:rPr lang="fr-FR" sz="2000" dirty="0" err="1"/>
              <a:t>topological</a:t>
            </a:r>
            <a:r>
              <a:rPr lang="fr-FR" sz="2000" dirty="0"/>
              <a:t> </a:t>
            </a:r>
            <a:r>
              <a:rPr lang="fr-FR" sz="2000" dirty="0" err="1"/>
              <a:t>solitons</a:t>
            </a:r>
            <a:r>
              <a:rPr lang="fr-FR" sz="2000" dirty="0"/>
              <a:t>? </a:t>
            </a:r>
            <a:r>
              <a:rPr lang="fr-FR" sz="2000" dirty="0" err="1"/>
              <a:t>Spinning</a:t>
            </a:r>
            <a:r>
              <a:rPr lang="fr-FR" sz="2000" dirty="0"/>
              <a:t> </a:t>
            </a:r>
            <a:r>
              <a:rPr lang="fr-FR" sz="2000" dirty="0" err="1"/>
              <a:t>solitons</a:t>
            </a:r>
            <a:r>
              <a:rPr lang="fr-FR" sz="2000" dirty="0"/>
              <a:t>? </a:t>
            </a:r>
            <a:r>
              <a:rPr lang="fr-FR" sz="2000" dirty="0" err="1"/>
              <a:t>Chern-Simons</a:t>
            </a:r>
            <a:r>
              <a:rPr lang="fr-FR" sz="2000" dirty="0"/>
              <a:t> interactions?</a:t>
            </a:r>
          </a:p>
          <a:p>
            <a:pPr marL="497841" lvl="1" indent="-457200">
              <a:buFont typeface="Wingdings" charset="2"/>
              <a:buChar char="§"/>
              <a:defRPr sz="2600"/>
            </a:pPr>
            <a:endParaRPr lang="fr-FR" sz="1000" dirty="0"/>
          </a:p>
          <a:p>
            <a:pPr marL="497841" lvl="1" indent="-457200">
              <a:buFont typeface="Wingdings" charset="2"/>
              <a:buChar char="§"/>
              <a:defRPr sz="2600"/>
            </a:pPr>
            <a:r>
              <a:rPr lang="fr-FR" sz="2000" dirty="0"/>
              <a:t>Physical observables for future </a:t>
            </a:r>
            <a:r>
              <a:rPr lang="fr-FR" sz="2000" dirty="0" err="1"/>
              <a:t>experiments</a:t>
            </a:r>
            <a:r>
              <a:rPr lang="fr-FR" sz="2000" dirty="0"/>
              <a:t>? </a:t>
            </a:r>
          </a:p>
          <a:p>
            <a:pPr marL="497841" lvl="1" indent="-457200">
              <a:buFont typeface="Wingdings" charset="2"/>
              <a:buChar char="§"/>
              <a:defRPr sz="2600"/>
            </a:pPr>
            <a:endParaRPr lang="fr-FR" sz="1000" dirty="0"/>
          </a:p>
          <a:p>
            <a:pPr marL="497841" lvl="1" indent="-457200">
              <a:buFont typeface="Wingdings" charset="2"/>
              <a:buChar char="§"/>
              <a:defRPr sz="2600"/>
            </a:pPr>
            <a:r>
              <a:rPr lang="fr-FR" sz="2000" dirty="0"/>
              <a:t>General aspect of </a:t>
            </a:r>
            <a:r>
              <a:rPr lang="fr-FR" sz="2000" dirty="0" err="1"/>
              <a:t>stability</a:t>
            </a:r>
            <a:r>
              <a:rPr lang="fr-FR" sz="2000" dirty="0"/>
              <a:t> and existence? </a:t>
            </a:r>
          </a:p>
          <a:p>
            <a:pPr marL="40641" lvl="1" indent="0">
              <a:buNone/>
              <a:defRPr sz="2600"/>
            </a:pPr>
            <a:r>
              <a:rPr lang="fr-FR" sz="2000" dirty="0"/>
              <a:t>        </a:t>
            </a:r>
            <a:r>
              <a:rPr lang="fr-FR" sz="2000" dirty="0" err="1"/>
              <a:t>Nucleation</a:t>
            </a:r>
            <a:r>
              <a:rPr lang="fr-FR" sz="2000" dirty="0"/>
              <a:t> in the </a:t>
            </a:r>
            <a:r>
              <a:rPr lang="fr-FR" sz="2000" dirty="0" err="1"/>
              <a:t>early</a:t>
            </a:r>
            <a:r>
              <a:rPr lang="fr-FR" sz="2000" dirty="0"/>
              <a:t> </a:t>
            </a:r>
            <a:r>
              <a:rPr lang="fr-FR" sz="2000" dirty="0" err="1"/>
              <a:t>universe</a:t>
            </a:r>
            <a:r>
              <a:rPr lang="fr-FR" sz="2000" dirty="0"/>
              <a:t> </a:t>
            </a:r>
            <a:r>
              <a:rPr lang="fr-FR" sz="1400" dirty="0"/>
              <a:t>(</a:t>
            </a:r>
            <a:r>
              <a:rPr lang="fr-FR" sz="1400" dirty="0" err="1"/>
              <a:t>dark</a:t>
            </a:r>
            <a:r>
              <a:rPr lang="fr-FR" sz="1400" dirty="0"/>
              <a:t> </a:t>
            </a:r>
            <a:r>
              <a:rPr lang="fr-FR" sz="1400" dirty="0" err="1"/>
              <a:t>matter</a:t>
            </a:r>
            <a:r>
              <a:rPr lang="fr-FR" sz="1400" dirty="0"/>
              <a:t>?) </a:t>
            </a:r>
            <a:r>
              <a:rPr lang="fr-FR" sz="2000" dirty="0"/>
              <a:t>or </a:t>
            </a:r>
            <a:r>
              <a:rPr lang="fr-FR" sz="2000" dirty="0" err="1"/>
              <a:t>late</a:t>
            </a:r>
            <a:r>
              <a:rPr lang="fr-FR" sz="2000" dirty="0"/>
              <a:t> stage of </a:t>
            </a:r>
            <a:r>
              <a:rPr lang="fr-FR" sz="2000" dirty="0" err="1"/>
              <a:t>matter</a:t>
            </a:r>
            <a:r>
              <a:rPr lang="fr-FR" sz="2000" dirty="0"/>
              <a:t> </a:t>
            </a:r>
            <a:r>
              <a:rPr lang="fr-FR" sz="2000" dirty="0" smtClean="0"/>
              <a:t>collapse </a:t>
            </a:r>
            <a:r>
              <a:rPr lang="fr-FR" sz="1400" dirty="0" smtClean="0"/>
              <a:t>(BH)</a:t>
            </a:r>
            <a:r>
              <a:rPr lang="fr-FR" sz="2000" dirty="0" smtClean="0"/>
              <a:t>?</a:t>
            </a:r>
            <a:endParaRPr lang="fr-FR" sz="2000" dirty="0"/>
          </a:p>
          <a:p>
            <a:pPr marL="497841" lvl="1" indent="-457200">
              <a:buFont typeface="Wingdings" charset="2"/>
              <a:buChar char="§"/>
              <a:defRPr sz="2600"/>
            </a:pPr>
            <a:endParaRPr lang="fr-FR" sz="2100" dirty="0"/>
          </a:p>
          <a:p>
            <a:pPr marL="897891" lvl="1" indent="-457200">
              <a:buFont typeface="Arial" charset="0"/>
              <a:buChar char="•"/>
              <a:defRPr sz="2600"/>
            </a:pPr>
            <a:endParaRPr lang="fr-FR" sz="1800" dirty="0"/>
          </a:p>
          <a:p>
            <a:pPr marL="497841" indent="-457200">
              <a:buFont typeface="Wingdings" charset="2"/>
              <a:buChar char="§"/>
              <a:defRPr sz="2600"/>
            </a:pPr>
            <a:endParaRPr lang="fr-FR" sz="1800" dirty="0"/>
          </a:p>
          <a:p>
            <a:pPr marL="897891" lvl="1" indent="-457200">
              <a:buFont typeface="Wingdings" charset="2"/>
              <a:buChar char="§"/>
              <a:defRPr sz="2600"/>
            </a:pPr>
            <a:endParaRPr lang="fr-FR" sz="1800" dirty="0"/>
          </a:p>
          <a:p>
            <a:pPr marL="897891" lvl="1" indent="-457200">
              <a:buFont typeface="Arial" charset="0"/>
              <a:buChar char="•"/>
              <a:defRPr sz="2600"/>
            </a:pPr>
            <a:endParaRPr lang="fr-FR" sz="1800" dirty="0"/>
          </a:p>
          <a:p>
            <a:pPr marL="897891" lvl="1" indent="-457200">
              <a:buFont typeface="Wingdings" charset="2"/>
              <a:buChar char="§"/>
              <a:defRPr sz="2600"/>
            </a:pPr>
            <a:endParaRPr lang="fr-FR" sz="2400" dirty="0"/>
          </a:p>
        </p:txBody>
      </p:sp>
      <p:sp>
        <p:nvSpPr>
          <p:cNvPr id="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520071"/>
            <a:ext cx="2057400" cy="337932"/>
          </a:xfrm>
        </p:spPr>
        <p:txBody>
          <a:bodyPr/>
          <a:lstStyle/>
          <a:p>
            <a:r>
              <a:rPr lang="fr-FR" dirty="0" smtClean="0"/>
              <a:t>24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7651940" y="3666162"/>
            <a:ext cx="15782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Bah, PH  </a:t>
            </a:r>
            <a:r>
              <a:rPr lang="ur-PK" sz="130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22;</a:t>
            </a:r>
          </a:p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Houppe, PH ‘22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265008" y="5164312"/>
            <a:ext cx="386093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Bah, Berti, PH  </a:t>
            </a:r>
            <a:r>
              <a:rPr lang="ur-PK" sz="1300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22; Bah, Berti, </a:t>
            </a:r>
            <a:r>
              <a:rPr lang="fr-FR" sz="1300" dirty="0" err="1">
                <a:solidFill>
                  <a:schemeClr val="accent3">
                    <a:lumMod val="75000"/>
                  </a:schemeClr>
                </a:solidFill>
              </a:rPr>
              <a:t>Speeney</a:t>
            </a:r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, PH ‘23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922581" y="5728261"/>
            <a:ext cx="386093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accent3">
                    <a:lumMod val="75000"/>
                  </a:schemeClr>
                </a:solidFill>
              </a:rPr>
              <a:t>Bah, Dey, PH ‘21</a:t>
            </a:r>
          </a:p>
        </p:txBody>
      </p:sp>
    </p:spTree>
    <p:extLst>
      <p:ext uri="{BB962C8B-B14F-4D97-AF65-F5344CB8AC3E}">
        <p14:creationId xmlns:p14="http://schemas.microsoft.com/office/powerpoint/2010/main" val="66073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10972 0.52338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261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llipse 153"/>
          <p:cNvSpPr/>
          <p:nvPr/>
        </p:nvSpPr>
        <p:spPr>
          <a:xfrm>
            <a:off x="2264670" y="2300608"/>
            <a:ext cx="4001925" cy="1126193"/>
          </a:xfrm>
          <a:prstGeom prst="ellipse">
            <a:avLst/>
          </a:prstGeom>
          <a:ln w="349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Black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holes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are at the center of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theoretical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conflicts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between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GR and QM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r-FR" dirty="0"/>
              <a:t> Black Hole Puzzles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/>
          <a:p>
            <a:fld id="{BDA19FDC-5252-EC45-9DFC-32822CD1F48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5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1" name="Grouper 70"/>
          <p:cNvGrpSpPr/>
          <p:nvPr/>
        </p:nvGrpSpPr>
        <p:grpSpPr>
          <a:xfrm>
            <a:off x="174913" y="1159512"/>
            <a:ext cx="1733208" cy="1348466"/>
            <a:chOff x="345729" y="1023051"/>
            <a:chExt cx="2045262" cy="1591250"/>
          </a:xfrm>
        </p:grpSpPr>
        <p:sp>
          <p:nvSpPr>
            <p:cNvPr id="75" name="Rectangle 74"/>
            <p:cNvSpPr/>
            <p:nvPr/>
          </p:nvSpPr>
          <p:spPr>
            <a:xfrm>
              <a:off x="1491898" y="1023051"/>
              <a:ext cx="899093" cy="29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3" name="Image 7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729" y="1289555"/>
              <a:ext cx="1154539" cy="1324746"/>
            </a:xfrm>
            <a:prstGeom prst="rect">
              <a:avLst/>
            </a:prstGeom>
          </p:spPr>
        </p:pic>
      </p:grpSp>
      <p:grpSp>
        <p:nvGrpSpPr>
          <p:cNvPr id="91" name="Grouper 90"/>
          <p:cNvGrpSpPr/>
          <p:nvPr/>
        </p:nvGrpSpPr>
        <p:grpSpPr>
          <a:xfrm>
            <a:off x="3694579" y="1059110"/>
            <a:ext cx="489983" cy="367748"/>
            <a:chOff x="7850495" y="1095532"/>
            <a:chExt cx="489983" cy="367748"/>
          </a:xfrm>
        </p:grpSpPr>
        <p:sp>
          <p:nvSpPr>
            <p:cNvPr id="93" name="Rectangle 92"/>
            <p:cNvSpPr/>
            <p:nvPr/>
          </p:nvSpPr>
          <p:spPr>
            <a:xfrm>
              <a:off x="7850495" y="1211613"/>
              <a:ext cx="427384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67839" y="1095532"/>
              <a:ext cx="272639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7" name="Grouper 96"/>
          <p:cNvGrpSpPr/>
          <p:nvPr/>
        </p:nvGrpSpPr>
        <p:grpSpPr>
          <a:xfrm>
            <a:off x="1438654" y="920525"/>
            <a:ext cx="2360542" cy="895915"/>
            <a:chOff x="6618268" y="884958"/>
            <a:chExt cx="2360542" cy="895915"/>
          </a:xfrm>
        </p:grpSpPr>
        <p:sp>
          <p:nvSpPr>
            <p:cNvPr id="98" name="Triangle 9"/>
            <p:cNvSpPr/>
            <p:nvPr/>
          </p:nvSpPr>
          <p:spPr>
            <a:xfrm>
              <a:off x="7659783" y="1433739"/>
              <a:ext cx="222324" cy="343556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272033">
                  <a:moveTo>
                    <a:pt x="98277" y="271851"/>
                  </a:moveTo>
                  <a:cubicBezTo>
                    <a:pt x="44590" y="279281"/>
                    <a:pt x="53686" y="57935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52345" y="255354"/>
                    <a:pt x="98277" y="27185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40000"/>
                    <a:lumOff val="60000"/>
                    <a:alpha val="81000"/>
                  </a:schemeClr>
                </a:gs>
                <a:gs pos="96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9" name="Rectangle 2"/>
            <p:cNvSpPr/>
            <p:nvPr/>
          </p:nvSpPr>
          <p:spPr>
            <a:xfrm rot="16200000">
              <a:off x="7510941" y="87232"/>
              <a:ext cx="575195" cy="2360542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00" name="Connecteur droit 99"/>
            <p:cNvCxnSpPr/>
            <p:nvPr/>
          </p:nvCxnSpPr>
          <p:spPr>
            <a:xfrm>
              <a:off x="6857198" y="977351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>
              <a:off x="8227646" y="976843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orme libre 101"/>
            <p:cNvSpPr/>
            <p:nvPr/>
          </p:nvSpPr>
          <p:spPr>
            <a:xfrm>
              <a:off x="6713027" y="1086846"/>
              <a:ext cx="1858188" cy="22882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Forme libre 102"/>
            <p:cNvSpPr/>
            <p:nvPr/>
          </p:nvSpPr>
          <p:spPr>
            <a:xfrm rot="3047122">
              <a:off x="7701301" y="1508192"/>
              <a:ext cx="226085" cy="20376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12380 h 118447"/>
                <a:gd name="connsiteX1" fmla="*/ 1691799 w 1903885"/>
                <a:gd name="connsiteY1" fmla="*/ 118419 h 118447"/>
                <a:gd name="connsiteX2" fmla="*/ 1630083 w 1903885"/>
                <a:gd name="connsiteY2" fmla="*/ 23990 h 118447"/>
                <a:gd name="connsiteX3" fmla="*/ 1903885 w 1903885"/>
                <a:gd name="connsiteY3" fmla="*/ 0 h 118447"/>
                <a:gd name="connsiteX0" fmla="*/ 61823 w 273909"/>
                <a:gd name="connsiteY0" fmla="*/ 118419 h 118447"/>
                <a:gd name="connsiteX1" fmla="*/ 107 w 273909"/>
                <a:gd name="connsiteY1" fmla="*/ 23990 h 118447"/>
                <a:gd name="connsiteX2" fmla="*/ 273909 w 273909"/>
                <a:gd name="connsiteY2" fmla="*/ 0 h 118447"/>
                <a:gd name="connsiteX0" fmla="*/ 529621 w 538032"/>
                <a:gd name="connsiteY0" fmla="*/ 183050 h 183064"/>
                <a:gd name="connsiteX1" fmla="*/ 29 w 538032"/>
                <a:gd name="connsiteY1" fmla="*/ 23990 h 183064"/>
                <a:gd name="connsiteX2" fmla="*/ 273831 w 538032"/>
                <a:gd name="connsiteY2" fmla="*/ 0 h 183064"/>
                <a:gd name="connsiteX0" fmla="*/ 533792 w 542151"/>
                <a:gd name="connsiteY0" fmla="*/ 186454 h 186467"/>
                <a:gd name="connsiteX1" fmla="*/ 26 w 542151"/>
                <a:gd name="connsiteY1" fmla="*/ 11510 h 186467"/>
                <a:gd name="connsiteX2" fmla="*/ 278002 w 542151"/>
                <a:gd name="connsiteY2" fmla="*/ 3404 h 186467"/>
                <a:gd name="connsiteX0" fmla="*/ 609409 w 616936"/>
                <a:gd name="connsiteY0" fmla="*/ 210245 h 210256"/>
                <a:gd name="connsiteX1" fmla="*/ 23 w 616936"/>
                <a:gd name="connsiteY1" fmla="*/ 11510 h 210256"/>
                <a:gd name="connsiteX2" fmla="*/ 277999 w 616936"/>
                <a:gd name="connsiteY2" fmla="*/ 3404 h 210256"/>
                <a:gd name="connsiteX0" fmla="*/ 609422 w 609422"/>
                <a:gd name="connsiteY0" fmla="*/ 210245 h 210245"/>
                <a:gd name="connsiteX1" fmla="*/ 36 w 609422"/>
                <a:gd name="connsiteY1" fmla="*/ 11510 h 210245"/>
                <a:gd name="connsiteX2" fmla="*/ 278012 w 609422"/>
                <a:gd name="connsiteY2" fmla="*/ 3404 h 210245"/>
                <a:gd name="connsiteX0" fmla="*/ 636887 w 636887"/>
                <a:gd name="connsiteY0" fmla="*/ 209172 h 209172"/>
                <a:gd name="connsiteX1" fmla="*/ 36 w 636887"/>
                <a:gd name="connsiteY1" fmla="*/ 11510 h 209172"/>
                <a:gd name="connsiteX2" fmla="*/ 278012 w 636887"/>
                <a:gd name="connsiteY2" fmla="*/ 3404 h 209172"/>
                <a:gd name="connsiteX0" fmla="*/ 597016 w 597016"/>
                <a:gd name="connsiteY0" fmla="*/ 212860 h 212860"/>
                <a:gd name="connsiteX1" fmla="*/ 39 w 597016"/>
                <a:gd name="connsiteY1" fmla="*/ 10470 h 212860"/>
                <a:gd name="connsiteX2" fmla="*/ 238141 w 597016"/>
                <a:gd name="connsiteY2" fmla="*/ 7092 h 212860"/>
                <a:gd name="connsiteX0" fmla="*/ 562814 w 562812"/>
                <a:gd name="connsiteY0" fmla="*/ 207856 h 207856"/>
                <a:gd name="connsiteX1" fmla="*/ 42 w 562812"/>
                <a:gd name="connsiteY1" fmla="*/ 10470 h 207856"/>
                <a:gd name="connsiteX2" fmla="*/ 238144 w 562812"/>
                <a:gd name="connsiteY2" fmla="*/ 7092 h 207856"/>
                <a:gd name="connsiteX0" fmla="*/ 586405 w 586405"/>
                <a:gd name="connsiteY0" fmla="*/ 203765 h 203765"/>
                <a:gd name="connsiteX1" fmla="*/ 39 w 586405"/>
                <a:gd name="connsiteY1" fmla="*/ 10470 h 203765"/>
                <a:gd name="connsiteX2" fmla="*/ 238141 w 586405"/>
                <a:gd name="connsiteY2" fmla="*/ 7092 h 20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405" h="203765">
                  <a:moveTo>
                    <a:pt x="586405" y="203765"/>
                  </a:moveTo>
                  <a:cubicBezTo>
                    <a:pt x="424976" y="156282"/>
                    <a:pt x="-4704" y="37949"/>
                    <a:pt x="39" y="10470"/>
                  </a:cubicBezTo>
                  <a:cubicBezTo>
                    <a:pt x="4782" y="-17008"/>
                    <a:pt x="236648" y="19757"/>
                    <a:pt x="238141" y="709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4" name="Forme libre 103"/>
            <p:cNvSpPr/>
            <p:nvPr/>
          </p:nvSpPr>
          <p:spPr>
            <a:xfrm rot="3047122">
              <a:off x="7005536" y="1240115"/>
              <a:ext cx="738753" cy="2844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5" name="Forme libre 104"/>
            <p:cNvSpPr/>
            <p:nvPr/>
          </p:nvSpPr>
          <p:spPr>
            <a:xfrm rot="3047122">
              <a:off x="7505771" y="1247617"/>
              <a:ext cx="738753" cy="12013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6" name="Forme libre 105"/>
            <p:cNvSpPr/>
            <p:nvPr/>
          </p:nvSpPr>
          <p:spPr>
            <a:xfrm rot="3047122">
              <a:off x="7803115" y="1249509"/>
              <a:ext cx="738753" cy="3642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7" name="Forme libre 106"/>
            <p:cNvSpPr/>
            <p:nvPr/>
          </p:nvSpPr>
          <p:spPr>
            <a:xfrm>
              <a:off x="6887329" y="1304310"/>
              <a:ext cx="1858188" cy="23963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  <a:gd name="connsiteX0" fmla="*/ 0 w 1858188"/>
                <a:gd name="connsiteY0" fmla="*/ 1676 h 225373"/>
                <a:gd name="connsiteX1" fmla="*/ 607749 w 1858188"/>
                <a:gd name="connsiteY1" fmla="*/ 25575 h 225373"/>
                <a:gd name="connsiteX2" fmla="*/ 907577 w 1858188"/>
                <a:gd name="connsiteY2" fmla="*/ 225366 h 225373"/>
                <a:gd name="connsiteX3" fmla="*/ 1322099 w 1858188"/>
                <a:gd name="connsiteY3" fmla="*/ 33044 h 225373"/>
                <a:gd name="connsiteX4" fmla="*/ 1858188 w 1858188"/>
                <a:gd name="connsiteY4" fmla="*/ 3051 h 225373"/>
                <a:gd name="connsiteX0" fmla="*/ 0 w 1858188"/>
                <a:gd name="connsiteY0" fmla="*/ 1676 h 227308"/>
                <a:gd name="connsiteX1" fmla="*/ 607749 w 1858188"/>
                <a:gd name="connsiteY1" fmla="*/ 25575 h 227308"/>
                <a:gd name="connsiteX2" fmla="*/ 748546 w 1858188"/>
                <a:gd name="connsiteY2" fmla="*/ 126116 h 227308"/>
                <a:gd name="connsiteX3" fmla="*/ 907577 w 1858188"/>
                <a:gd name="connsiteY3" fmla="*/ 225366 h 227308"/>
                <a:gd name="connsiteX4" fmla="*/ 1322099 w 1858188"/>
                <a:gd name="connsiteY4" fmla="*/ 33044 h 227308"/>
                <a:gd name="connsiteX5" fmla="*/ 1858188 w 1858188"/>
                <a:gd name="connsiteY5" fmla="*/ 3051 h 227308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630"/>
                <a:gd name="connsiteX1" fmla="*/ 607749 w 1858188"/>
                <a:gd name="connsiteY1" fmla="*/ 25575 h 226630"/>
                <a:gd name="connsiteX2" fmla="*/ 773946 w 1858188"/>
                <a:gd name="connsiteY2" fmla="*/ 116591 h 226630"/>
                <a:gd name="connsiteX3" fmla="*/ 907577 w 1858188"/>
                <a:gd name="connsiteY3" fmla="*/ 225366 h 226630"/>
                <a:gd name="connsiteX4" fmla="*/ 1322099 w 1858188"/>
                <a:gd name="connsiteY4" fmla="*/ 33044 h 226630"/>
                <a:gd name="connsiteX5" fmla="*/ 1858188 w 1858188"/>
                <a:gd name="connsiteY5" fmla="*/ 3051 h 226630"/>
                <a:gd name="connsiteX0" fmla="*/ 0 w 1858188"/>
                <a:gd name="connsiteY0" fmla="*/ 2217 h 243071"/>
                <a:gd name="connsiteX1" fmla="*/ 607749 w 1858188"/>
                <a:gd name="connsiteY1" fmla="*/ 26116 h 243071"/>
                <a:gd name="connsiteX2" fmla="*/ 773946 w 1858188"/>
                <a:gd name="connsiteY2" fmla="*/ 117132 h 243071"/>
                <a:gd name="connsiteX3" fmla="*/ 923452 w 1858188"/>
                <a:gd name="connsiteY3" fmla="*/ 241782 h 243071"/>
                <a:gd name="connsiteX4" fmla="*/ 1322099 w 1858188"/>
                <a:gd name="connsiteY4" fmla="*/ 33585 h 243071"/>
                <a:gd name="connsiteX5" fmla="*/ 1858188 w 1858188"/>
                <a:gd name="connsiteY5" fmla="*/ 3592 h 243071"/>
                <a:gd name="connsiteX0" fmla="*/ 0 w 1858188"/>
                <a:gd name="connsiteY0" fmla="*/ 2217 h 242641"/>
                <a:gd name="connsiteX1" fmla="*/ 607749 w 1858188"/>
                <a:gd name="connsiteY1" fmla="*/ 26116 h 242641"/>
                <a:gd name="connsiteX2" fmla="*/ 783471 w 1858188"/>
                <a:gd name="connsiteY2" fmla="*/ 104432 h 242641"/>
                <a:gd name="connsiteX3" fmla="*/ 923452 w 1858188"/>
                <a:gd name="connsiteY3" fmla="*/ 241782 h 242641"/>
                <a:gd name="connsiteX4" fmla="*/ 1322099 w 1858188"/>
                <a:gd name="connsiteY4" fmla="*/ 33585 h 242641"/>
                <a:gd name="connsiteX5" fmla="*/ 1858188 w 1858188"/>
                <a:gd name="connsiteY5" fmla="*/ 3592 h 242641"/>
                <a:gd name="connsiteX0" fmla="*/ 0 w 1858188"/>
                <a:gd name="connsiteY0" fmla="*/ 1992 h 236105"/>
                <a:gd name="connsiteX1" fmla="*/ 607749 w 1858188"/>
                <a:gd name="connsiteY1" fmla="*/ 25891 h 236105"/>
                <a:gd name="connsiteX2" fmla="*/ 783471 w 1858188"/>
                <a:gd name="connsiteY2" fmla="*/ 104207 h 236105"/>
                <a:gd name="connsiteX3" fmla="*/ 913927 w 1858188"/>
                <a:gd name="connsiteY3" fmla="*/ 235207 h 236105"/>
                <a:gd name="connsiteX4" fmla="*/ 1322099 w 1858188"/>
                <a:gd name="connsiteY4" fmla="*/ 33360 h 236105"/>
                <a:gd name="connsiteX5" fmla="*/ 1858188 w 1858188"/>
                <a:gd name="connsiteY5" fmla="*/ 3367 h 236105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42"/>
                <a:gd name="connsiteX1" fmla="*/ 607749 w 1858188"/>
                <a:gd name="connsiteY1" fmla="*/ 25891 h 235542"/>
                <a:gd name="connsiteX2" fmla="*/ 783471 w 1858188"/>
                <a:gd name="connsiteY2" fmla="*/ 104207 h 235542"/>
                <a:gd name="connsiteX3" fmla="*/ 913927 w 1858188"/>
                <a:gd name="connsiteY3" fmla="*/ 235207 h 235542"/>
                <a:gd name="connsiteX4" fmla="*/ 1100971 w 1858188"/>
                <a:gd name="connsiteY4" fmla="*/ 139132 h 235542"/>
                <a:gd name="connsiteX5" fmla="*/ 1322099 w 1858188"/>
                <a:gd name="connsiteY5" fmla="*/ 33360 h 235542"/>
                <a:gd name="connsiteX6" fmla="*/ 1858188 w 1858188"/>
                <a:gd name="connsiteY6" fmla="*/ 3367 h 235542"/>
                <a:gd name="connsiteX0" fmla="*/ 0 w 1858188"/>
                <a:gd name="connsiteY0" fmla="*/ 0 h 233336"/>
                <a:gd name="connsiteX1" fmla="*/ 607749 w 1858188"/>
                <a:gd name="connsiteY1" fmla="*/ 23899 h 233336"/>
                <a:gd name="connsiteX2" fmla="*/ 783471 w 1858188"/>
                <a:gd name="connsiteY2" fmla="*/ 102215 h 233336"/>
                <a:gd name="connsiteX3" fmla="*/ 913927 w 1858188"/>
                <a:gd name="connsiteY3" fmla="*/ 233215 h 233336"/>
                <a:gd name="connsiteX4" fmla="*/ 1059696 w 1858188"/>
                <a:gd name="connsiteY4" fmla="*/ 124440 h 233336"/>
                <a:gd name="connsiteX5" fmla="*/ 1322099 w 1858188"/>
                <a:gd name="connsiteY5" fmla="*/ 31368 h 233336"/>
                <a:gd name="connsiteX6" fmla="*/ 1858188 w 1858188"/>
                <a:gd name="connsiteY6" fmla="*/ 1375 h 233336"/>
                <a:gd name="connsiteX0" fmla="*/ 0 w 1858188"/>
                <a:gd name="connsiteY0" fmla="*/ 0 h 239683"/>
                <a:gd name="connsiteX1" fmla="*/ 607749 w 1858188"/>
                <a:gd name="connsiteY1" fmla="*/ 23899 h 239683"/>
                <a:gd name="connsiteX2" fmla="*/ 783471 w 1858188"/>
                <a:gd name="connsiteY2" fmla="*/ 102215 h 239683"/>
                <a:gd name="connsiteX3" fmla="*/ 898052 w 1858188"/>
                <a:gd name="connsiteY3" fmla="*/ 239565 h 239683"/>
                <a:gd name="connsiteX4" fmla="*/ 1059696 w 1858188"/>
                <a:gd name="connsiteY4" fmla="*/ 124440 h 239683"/>
                <a:gd name="connsiteX5" fmla="*/ 1322099 w 1858188"/>
                <a:gd name="connsiteY5" fmla="*/ 31368 h 239683"/>
                <a:gd name="connsiteX6" fmla="*/ 1858188 w 1858188"/>
                <a:gd name="connsiteY6" fmla="*/ 1375 h 239683"/>
                <a:gd name="connsiteX0" fmla="*/ 0 w 1858188"/>
                <a:gd name="connsiteY0" fmla="*/ 0 h 239600"/>
                <a:gd name="connsiteX1" fmla="*/ 607749 w 1858188"/>
                <a:gd name="connsiteY1" fmla="*/ 23899 h 239600"/>
                <a:gd name="connsiteX2" fmla="*/ 783471 w 1858188"/>
                <a:gd name="connsiteY2" fmla="*/ 102215 h 239600"/>
                <a:gd name="connsiteX3" fmla="*/ 898052 w 1858188"/>
                <a:gd name="connsiteY3" fmla="*/ 239565 h 239600"/>
                <a:gd name="connsiteX4" fmla="*/ 1056521 w 1858188"/>
                <a:gd name="connsiteY4" fmla="*/ 114915 h 239600"/>
                <a:gd name="connsiteX5" fmla="*/ 1322099 w 1858188"/>
                <a:gd name="connsiteY5" fmla="*/ 31368 h 239600"/>
                <a:gd name="connsiteX6" fmla="*/ 1858188 w 1858188"/>
                <a:gd name="connsiteY6" fmla="*/ 1375 h 239600"/>
                <a:gd name="connsiteX0" fmla="*/ 0 w 1858188"/>
                <a:gd name="connsiteY0" fmla="*/ 0 h 239634"/>
                <a:gd name="connsiteX1" fmla="*/ 607749 w 1858188"/>
                <a:gd name="connsiteY1" fmla="*/ 23899 h 239634"/>
                <a:gd name="connsiteX2" fmla="*/ 762806 w 1858188"/>
                <a:gd name="connsiteY2" fmla="*/ 97048 h 239634"/>
                <a:gd name="connsiteX3" fmla="*/ 898052 w 1858188"/>
                <a:gd name="connsiteY3" fmla="*/ 239565 h 239634"/>
                <a:gd name="connsiteX4" fmla="*/ 1056521 w 1858188"/>
                <a:gd name="connsiteY4" fmla="*/ 114915 h 239634"/>
                <a:gd name="connsiteX5" fmla="*/ 1322099 w 1858188"/>
                <a:gd name="connsiteY5" fmla="*/ 31368 h 239634"/>
                <a:gd name="connsiteX6" fmla="*/ 1858188 w 1858188"/>
                <a:gd name="connsiteY6" fmla="*/ 1375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8188" h="239634">
                  <a:moveTo>
                    <a:pt x="0" y="0"/>
                  </a:moveTo>
                  <a:cubicBezTo>
                    <a:pt x="239494" y="3460"/>
                    <a:pt x="480615" y="7724"/>
                    <a:pt x="607749" y="23899"/>
                  </a:cubicBezTo>
                  <a:cubicBezTo>
                    <a:pt x="734883" y="40074"/>
                    <a:pt x="714422" y="61104"/>
                    <a:pt x="762806" y="97048"/>
                  </a:cubicBezTo>
                  <a:cubicBezTo>
                    <a:pt x="811190" y="132992"/>
                    <a:pt x="849100" y="236587"/>
                    <a:pt x="898052" y="239565"/>
                  </a:cubicBezTo>
                  <a:cubicBezTo>
                    <a:pt x="947004" y="242543"/>
                    <a:pt x="985847" y="149614"/>
                    <a:pt x="1056521" y="114915"/>
                  </a:cubicBezTo>
                  <a:cubicBezTo>
                    <a:pt x="1127195" y="80216"/>
                    <a:pt x="1188488" y="50291"/>
                    <a:pt x="1322099" y="31368"/>
                  </a:cubicBezTo>
                  <a:cubicBezTo>
                    <a:pt x="1455710" y="12445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8" name="Forme libre 107"/>
            <p:cNvSpPr/>
            <p:nvPr/>
          </p:nvSpPr>
          <p:spPr>
            <a:xfrm>
              <a:off x="6989101" y="1418297"/>
              <a:ext cx="1858188" cy="51317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Forme libre 108"/>
            <p:cNvSpPr/>
            <p:nvPr/>
          </p:nvSpPr>
          <p:spPr>
            <a:xfrm>
              <a:off x="6806236" y="1192425"/>
              <a:ext cx="933403" cy="553186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1260"/>
                <a:gd name="connsiteX1" fmla="*/ 673228 w 1858188"/>
                <a:gd name="connsiteY1" fmla="*/ 58432 h 391260"/>
                <a:gd name="connsiteX2" fmla="*/ 967269 w 1858188"/>
                <a:gd name="connsiteY2" fmla="*/ 387616 h 391260"/>
                <a:gd name="connsiteX3" fmla="*/ 1099363 w 1858188"/>
                <a:gd name="connsiteY3" fmla="*/ 220451 h 391260"/>
                <a:gd name="connsiteX4" fmla="*/ 1858188 w 1858188"/>
                <a:gd name="connsiteY4" fmla="*/ 1375 h 391260"/>
                <a:gd name="connsiteX0" fmla="*/ 0 w 1858188"/>
                <a:gd name="connsiteY0" fmla="*/ 0 h 387857"/>
                <a:gd name="connsiteX1" fmla="*/ 673228 w 1858188"/>
                <a:gd name="connsiteY1" fmla="*/ 58432 h 387857"/>
                <a:gd name="connsiteX2" fmla="*/ 967269 w 1858188"/>
                <a:gd name="connsiteY2" fmla="*/ 387616 h 387857"/>
                <a:gd name="connsiteX3" fmla="*/ 1858188 w 1858188"/>
                <a:gd name="connsiteY3" fmla="*/ 1375 h 387857"/>
                <a:gd name="connsiteX0" fmla="*/ 0 w 967269"/>
                <a:gd name="connsiteY0" fmla="*/ 0 h 387857"/>
                <a:gd name="connsiteX1" fmla="*/ 673228 w 967269"/>
                <a:gd name="connsiteY1" fmla="*/ 58432 h 387857"/>
                <a:gd name="connsiteX2" fmla="*/ 967269 w 967269"/>
                <a:gd name="connsiteY2" fmla="*/ 387616 h 387857"/>
                <a:gd name="connsiteX0" fmla="*/ 0 w 1001136"/>
                <a:gd name="connsiteY0" fmla="*/ 7946 h 621484"/>
                <a:gd name="connsiteX1" fmla="*/ 673228 w 1001136"/>
                <a:gd name="connsiteY1" fmla="*/ 66378 h 621484"/>
                <a:gd name="connsiteX2" fmla="*/ 1001136 w 1001136"/>
                <a:gd name="connsiteY2" fmla="*/ 621340 h 621484"/>
                <a:gd name="connsiteX0" fmla="*/ 0 w 1001136"/>
                <a:gd name="connsiteY0" fmla="*/ 7946 h 621340"/>
                <a:gd name="connsiteX1" fmla="*/ 673228 w 1001136"/>
                <a:gd name="connsiteY1" fmla="*/ 66378 h 621340"/>
                <a:gd name="connsiteX2" fmla="*/ 1001136 w 1001136"/>
                <a:gd name="connsiteY2" fmla="*/ 621340 h 621340"/>
                <a:gd name="connsiteX0" fmla="*/ 0 w 1001136"/>
                <a:gd name="connsiteY0" fmla="*/ 0 h 613394"/>
                <a:gd name="connsiteX1" fmla="*/ 673228 w 1001136"/>
                <a:gd name="connsiteY1" fmla="*/ 58432 h 613394"/>
                <a:gd name="connsiteX2" fmla="*/ 1001136 w 1001136"/>
                <a:gd name="connsiteY2" fmla="*/ 613394 h 613394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33403"/>
                <a:gd name="connsiteY0" fmla="*/ 4581 h 557767"/>
                <a:gd name="connsiteX1" fmla="*/ 673228 w 933403"/>
                <a:gd name="connsiteY1" fmla="*/ 63013 h 557767"/>
                <a:gd name="connsiteX2" fmla="*/ 933403 w 933403"/>
                <a:gd name="connsiteY2" fmla="*/ 557767 h 557767"/>
                <a:gd name="connsiteX0" fmla="*/ 0 w 933403"/>
                <a:gd name="connsiteY0" fmla="*/ 0 h 553186"/>
                <a:gd name="connsiteX1" fmla="*/ 673228 w 933403"/>
                <a:gd name="connsiteY1" fmla="*/ 58432 h 553186"/>
                <a:gd name="connsiteX2" fmla="*/ 933403 w 933403"/>
                <a:gd name="connsiteY2" fmla="*/ 553186 h 5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403" h="553186">
                  <a:moveTo>
                    <a:pt x="0" y="0"/>
                  </a:moveTo>
                  <a:cubicBezTo>
                    <a:pt x="239494" y="3460"/>
                    <a:pt x="525187" y="-7426"/>
                    <a:pt x="673228" y="58432"/>
                  </a:cubicBezTo>
                  <a:cubicBezTo>
                    <a:pt x="821269" y="124290"/>
                    <a:pt x="916533" y="272947"/>
                    <a:pt x="933403" y="553186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0" name="Forme libre 109"/>
            <p:cNvSpPr/>
            <p:nvPr/>
          </p:nvSpPr>
          <p:spPr>
            <a:xfrm>
              <a:off x="7845470" y="1194120"/>
              <a:ext cx="815723" cy="55244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184960"/>
                <a:gd name="connsiteY0" fmla="*/ 57688 h 389781"/>
                <a:gd name="connsiteX1" fmla="*/ 294041 w 1184960"/>
                <a:gd name="connsiteY1" fmla="*/ 386872 h 389781"/>
                <a:gd name="connsiteX2" fmla="*/ 426135 w 1184960"/>
                <a:gd name="connsiteY2" fmla="*/ 219707 h 389781"/>
                <a:gd name="connsiteX3" fmla="*/ 610927 w 1184960"/>
                <a:gd name="connsiteY3" fmla="*/ 65667 h 389781"/>
                <a:gd name="connsiteX4" fmla="*/ 1184960 w 1184960"/>
                <a:gd name="connsiteY4" fmla="*/ 631 h 389781"/>
                <a:gd name="connsiteX0" fmla="*/ 0 w 890919"/>
                <a:gd name="connsiteY0" fmla="*/ 386872 h 389781"/>
                <a:gd name="connsiteX1" fmla="*/ 132094 w 890919"/>
                <a:gd name="connsiteY1" fmla="*/ 219707 h 389781"/>
                <a:gd name="connsiteX2" fmla="*/ 316886 w 890919"/>
                <a:gd name="connsiteY2" fmla="*/ 65667 h 389781"/>
                <a:gd name="connsiteX3" fmla="*/ 890919 w 890919"/>
                <a:gd name="connsiteY3" fmla="*/ 631 h 389781"/>
                <a:gd name="connsiteX0" fmla="*/ 0 w 830711"/>
                <a:gd name="connsiteY0" fmla="*/ 552443 h 554278"/>
                <a:gd name="connsiteX1" fmla="*/ 71886 w 830711"/>
                <a:gd name="connsiteY1" fmla="*/ 219707 h 554278"/>
                <a:gd name="connsiteX2" fmla="*/ 256678 w 830711"/>
                <a:gd name="connsiteY2" fmla="*/ 65667 h 554278"/>
                <a:gd name="connsiteX3" fmla="*/ 830711 w 830711"/>
                <a:gd name="connsiteY3" fmla="*/ 631 h 554278"/>
                <a:gd name="connsiteX0" fmla="*/ 0 w 830711"/>
                <a:gd name="connsiteY0" fmla="*/ 552443 h 552443"/>
                <a:gd name="connsiteX1" fmla="*/ 71886 w 830711"/>
                <a:gd name="connsiteY1" fmla="*/ 219707 h 552443"/>
                <a:gd name="connsiteX2" fmla="*/ 256678 w 830711"/>
                <a:gd name="connsiteY2" fmla="*/ 65667 h 552443"/>
                <a:gd name="connsiteX3" fmla="*/ 830711 w 830711"/>
                <a:gd name="connsiteY3" fmla="*/ 631 h 552443"/>
                <a:gd name="connsiteX0" fmla="*/ 0 w 796844"/>
                <a:gd name="connsiteY0" fmla="*/ 559969 h 559969"/>
                <a:gd name="connsiteX1" fmla="*/ 38019 w 796844"/>
                <a:gd name="connsiteY1" fmla="*/ 219707 h 559969"/>
                <a:gd name="connsiteX2" fmla="*/ 222811 w 796844"/>
                <a:gd name="connsiteY2" fmla="*/ 65667 h 559969"/>
                <a:gd name="connsiteX3" fmla="*/ 796844 w 796844"/>
                <a:gd name="connsiteY3" fmla="*/ 631 h 559969"/>
                <a:gd name="connsiteX0" fmla="*/ 0 w 800607"/>
                <a:gd name="connsiteY0" fmla="*/ 552443 h 552443"/>
                <a:gd name="connsiteX1" fmla="*/ 41782 w 800607"/>
                <a:gd name="connsiteY1" fmla="*/ 219707 h 552443"/>
                <a:gd name="connsiteX2" fmla="*/ 226574 w 800607"/>
                <a:gd name="connsiteY2" fmla="*/ 65667 h 552443"/>
                <a:gd name="connsiteX3" fmla="*/ 800607 w 800607"/>
                <a:gd name="connsiteY3" fmla="*/ 631 h 552443"/>
                <a:gd name="connsiteX0" fmla="*/ 31 w 800638"/>
                <a:gd name="connsiteY0" fmla="*/ 552443 h 552443"/>
                <a:gd name="connsiteX1" fmla="*/ 41813 w 800638"/>
                <a:gd name="connsiteY1" fmla="*/ 219707 h 552443"/>
                <a:gd name="connsiteX2" fmla="*/ 226605 w 800638"/>
                <a:gd name="connsiteY2" fmla="*/ 65667 h 552443"/>
                <a:gd name="connsiteX3" fmla="*/ 800638 w 800638"/>
                <a:gd name="connsiteY3" fmla="*/ 631 h 552443"/>
                <a:gd name="connsiteX0" fmla="*/ 14 w 808147"/>
                <a:gd name="connsiteY0" fmla="*/ 548680 h 548680"/>
                <a:gd name="connsiteX1" fmla="*/ 49322 w 808147"/>
                <a:gd name="connsiteY1" fmla="*/ 219707 h 548680"/>
                <a:gd name="connsiteX2" fmla="*/ 234114 w 808147"/>
                <a:gd name="connsiteY2" fmla="*/ 65667 h 548680"/>
                <a:gd name="connsiteX3" fmla="*/ 808147 w 808147"/>
                <a:gd name="connsiteY3" fmla="*/ 631 h 548680"/>
                <a:gd name="connsiteX0" fmla="*/ 12 w 808145"/>
                <a:gd name="connsiteY0" fmla="*/ 548680 h 548680"/>
                <a:gd name="connsiteX1" fmla="*/ 49320 w 808145"/>
                <a:gd name="connsiteY1" fmla="*/ 219707 h 548680"/>
                <a:gd name="connsiteX2" fmla="*/ 234112 w 808145"/>
                <a:gd name="connsiteY2" fmla="*/ 65667 h 548680"/>
                <a:gd name="connsiteX3" fmla="*/ 808145 w 808145"/>
                <a:gd name="connsiteY3" fmla="*/ 631 h 548680"/>
                <a:gd name="connsiteX0" fmla="*/ 9 w 815668"/>
                <a:gd name="connsiteY0" fmla="*/ 552443 h 552443"/>
                <a:gd name="connsiteX1" fmla="*/ 56843 w 815668"/>
                <a:gd name="connsiteY1" fmla="*/ 219707 h 552443"/>
                <a:gd name="connsiteX2" fmla="*/ 241635 w 815668"/>
                <a:gd name="connsiteY2" fmla="*/ 65667 h 552443"/>
                <a:gd name="connsiteX3" fmla="*/ 815668 w 815668"/>
                <a:gd name="connsiteY3" fmla="*/ 631 h 552443"/>
                <a:gd name="connsiteX0" fmla="*/ 464 w 816123"/>
                <a:gd name="connsiteY0" fmla="*/ 552427 h 552427"/>
                <a:gd name="connsiteX1" fmla="*/ 35073 w 816123"/>
                <a:gd name="connsiteY1" fmla="*/ 213341 h 552427"/>
                <a:gd name="connsiteX2" fmla="*/ 242090 w 816123"/>
                <a:gd name="connsiteY2" fmla="*/ 65651 h 552427"/>
                <a:gd name="connsiteX3" fmla="*/ 816123 w 816123"/>
                <a:gd name="connsiteY3" fmla="*/ 615 h 552427"/>
                <a:gd name="connsiteX0" fmla="*/ 64 w 815723"/>
                <a:gd name="connsiteY0" fmla="*/ 552442 h 552442"/>
                <a:gd name="connsiteX1" fmla="*/ 41023 w 815723"/>
                <a:gd name="connsiteY1" fmla="*/ 219706 h 552442"/>
                <a:gd name="connsiteX2" fmla="*/ 241690 w 815723"/>
                <a:gd name="connsiteY2" fmla="*/ 65666 h 552442"/>
                <a:gd name="connsiteX3" fmla="*/ 815723 w 815723"/>
                <a:gd name="connsiteY3" fmla="*/ 630 h 55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723" h="552442">
                  <a:moveTo>
                    <a:pt x="64" y="552442"/>
                  </a:moveTo>
                  <a:cubicBezTo>
                    <a:pt x="-409" y="466556"/>
                    <a:pt x="752" y="300835"/>
                    <a:pt x="41023" y="219706"/>
                  </a:cubicBezTo>
                  <a:cubicBezTo>
                    <a:pt x="81294" y="138577"/>
                    <a:pt x="112573" y="102179"/>
                    <a:pt x="241690" y="65666"/>
                  </a:cubicBezTo>
                  <a:cubicBezTo>
                    <a:pt x="370807" y="29153"/>
                    <a:pt x="569059" y="-5099"/>
                    <a:pt x="815723" y="63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1" name="Forme libre 110"/>
            <p:cNvSpPr/>
            <p:nvPr/>
          </p:nvSpPr>
          <p:spPr>
            <a:xfrm rot="3047122">
              <a:off x="7190088" y="1237070"/>
              <a:ext cx="815774" cy="21111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718684"/>
                <a:gd name="connsiteY0" fmla="*/ 17197 h 123264"/>
                <a:gd name="connsiteX1" fmla="*/ 751405 w 1718684"/>
                <a:gd name="connsiteY1" fmla="*/ 280 h 123264"/>
                <a:gd name="connsiteX2" fmla="*/ 1205537 w 1718684"/>
                <a:gd name="connsiteY2" fmla="*/ 31585 h 123264"/>
                <a:gd name="connsiteX3" fmla="*/ 1691799 w 1718684"/>
                <a:gd name="connsiteY3" fmla="*/ 123236 h 123264"/>
                <a:gd name="connsiteX4" fmla="*/ 1630083 w 1718684"/>
                <a:gd name="connsiteY4" fmla="*/ 28807 h 123264"/>
                <a:gd name="connsiteX0" fmla="*/ 0 w 1691800"/>
                <a:gd name="connsiteY0" fmla="*/ 17197 h 123236"/>
                <a:gd name="connsiteX1" fmla="*/ 751405 w 1691800"/>
                <a:gd name="connsiteY1" fmla="*/ 280 h 123236"/>
                <a:gd name="connsiteX2" fmla="*/ 1205537 w 1691800"/>
                <a:gd name="connsiteY2" fmla="*/ 31585 h 123236"/>
                <a:gd name="connsiteX3" fmla="*/ 1691799 w 1691800"/>
                <a:gd name="connsiteY3" fmla="*/ 123236 h 123236"/>
                <a:gd name="connsiteX0" fmla="*/ 0 w 2196095"/>
                <a:gd name="connsiteY0" fmla="*/ 17197 h 194468"/>
                <a:gd name="connsiteX1" fmla="*/ 751405 w 2196095"/>
                <a:gd name="connsiteY1" fmla="*/ 280 h 194468"/>
                <a:gd name="connsiteX2" fmla="*/ 1205537 w 2196095"/>
                <a:gd name="connsiteY2" fmla="*/ 31585 h 194468"/>
                <a:gd name="connsiteX3" fmla="*/ 2196095 w 2196095"/>
                <a:gd name="connsiteY3" fmla="*/ 194468 h 194468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17097 h 198356"/>
                <a:gd name="connsiteX1" fmla="*/ 751405 w 2162462"/>
                <a:gd name="connsiteY1" fmla="*/ 180 h 198356"/>
                <a:gd name="connsiteX2" fmla="*/ 1287929 w 2162462"/>
                <a:gd name="connsiteY2" fmla="*/ 28267 h 198356"/>
                <a:gd name="connsiteX3" fmla="*/ 2162461 w 2162462"/>
                <a:gd name="connsiteY3" fmla="*/ 198356 h 198356"/>
                <a:gd name="connsiteX0" fmla="*/ 0 w 2162462"/>
                <a:gd name="connsiteY0" fmla="*/ 34924 h 216183"/>
                <a:gd name="connsiteX1" fmla="*/ 751405 w 2162462"/>
                <a:gd name="connsiteY1" fmla="*/ 18007 h 216183"/>
                <a:gd name="connsiteX2" fmla="*/ 1235600 w 2162462"/>
                <a:gd name="connsiteY2" fmla="*/ 5347 h 216183"/>
                <a:gd name="connsiteX3" fmla="*/ 2162461 w 2162462"/>
                <a:gd name="connsiteY3" fmla="*/ 216183 h 216183"/>
                <a:gd name="connsiteX0" fmla="*/ 0 w 2162462"/>
                <a:gd name="connsiteY0" fmla="*/ 36253 h 217512"/>
                <a:gd name="connsiteX1" fmla="*/ 728723 w 2162462"/>
                <a:gd name="connsiteY1" fmla="*/ 12198 h 217512"/>
                <a:gd name="connsiteX2" fmla="*/ 1235600 w 2162462"/>
                <a:gd name="connsiteY2" fmla="*/ 6676 h 217512"/>
                <a:gd name="connsiteX3" fmla="*/ 2162461 w 2162462"/>
                <a:gd name="connsiteY3" fmla="*/ 217512 h 217512"/>
                <a:gd name="connsiteX0" fmla="*/ 0 w 2162462"/>
                <a:gd name="connsiteY0" fmla="*/ 25266 h 206525"/>
                <a:gd name="connsiteX1" fmla="*/ 728723 w 2162462"/>
                <a:gd name="connsiteY1" fmla="*/ 1211 h 206525"/>
                <a:gd name="connsiteX2" fmla="*/ 1261069 w 2162462"/>
                <a:gd name="connsiteY2" fmla="*/ 13415 h 206525"/>
                <a:gd name="connsiteX3" fmla="*/ 2162461 w 2162462"/>
                <a:gd name="connsiteY3" fmla="*/ 206525 h 206525"/>
                <a:gd name="connsiteX0" fmla="*/ 0 w 2162462"/>
                <a:gd name="connsiteY0" fmla="*/ 24056 h 205315"/>
                <a:gd name="connsiteX1" fmla="*/ 728723 w 2162462"/>
                <a:gd name="connsiteY1" fmla="*/ 1 h 205315"/>
                <a:gd name="connsiteX2" fmla="*/ 1451326 w 2162462"/>
                <a:gd name="connsiteY2" fmla="*/ 23493 h 205315"/>
                <a:gd name="connsiteX3" fmla="*/ 2162461 w 2162462"/>
                <a:gd name="connsiteY3" fmla="*/ 205315 h 205315"/>
                <a:gd name="connsiteX0" fmla="*/ 0 w 2162462"/>
                <a:gd name="connsiteY0" fmla="*/ 24154 h 205413"/>
                <a:gd name="connsiteX1" fmla="*/ 728723 w 2162462"/>
                <a:gd name="connsiteY1" fmla="*/ 99 h 205413"/>
                <a:gd name="connsiteX2" fmla="*/ 1467843 w 2162462"/>
                <a:gd name="connsiteY2" fmla="*/ 33644 h 205413"/>
                <a:gd name="connsiteX3" fmla="*/ 2162461 w 2162462"/>
                <a:gd name="connsiteY3" fmla="*/ 205413 h 205413"/>
                <a:gd name="connsiteX0" fmla="*/ 0 w 2192710"/>
                <a:gd name="connsiteY0" fmla="*/ 24154 h 214930"/>
                <a:gd name="connsiteX1" fmla="*/ 728723 w 2192710"/>
                <a:gd name="connsiteY1" fmla="*/ 99 h 214930"/>
                <a:gd name="connsiteX2" fmla="*/ 1467843 w 2192710"/>
                <a:gd name="connsiteY2" fmla="*/ 33644 h 214930"/>
                <a:gd name="connsiteX3" fmla="*/ 2192710 w 2192710"/>
                <a:gd name="connsiteY3" fmla="*/ 214930 h 214930"/>
                <a:gd name="connsiteX0" fmla="*/ 0 w 2159074"/>
                <a:gd name="connsiteY0" fmla="*/ 24154 h 218919"/>
                <a:gd name="connsiteX1" fmla="*/ 728723 w 2159074"/>
                <a:gd name="connsiteY1" fmla="*/ 99 h 218919"/>
                <a:gd name="connsiteX2" fmla="*/ 1467843 w 2159074"/>
                <a:gd name="connsiteY2" fmla="*/ 33644 h 218919"/>
                <a:gd name="connsiteX3" fmla="*/ 2159075 w 2159074"/>
                <a:gd name="connsiteY3" fmla="*/ 218919 h 218919"/>
                <a:gd name="connsiteX0" fmla="*/ 0 w 2159074"/>
                <a:gd name="connsiteY0" fmla="*/ 24467 h 219232"/>
                <a:gd name="connsiteX1" fmla="*/ 728723 w 2159074"/>
                <a:gd name="connsiteY1" fmla="*/ 412 h 219232"/>
                <a:gd name="connsiteX2" fmla="*/ 1380668 w 2159074"/>
                <a:gd name="connsiteY2" fmla="*/ 45386 h 219232"/>
                <a:gd name="connsiteX3" fmla="*/ 2159075 w 2159074"/>
                <a:gd name="connsiteY3" fmla="*/ 219232 h 219232"/>
                <a:gd name="connsiteX0" fmla="*/ 0 w 2159074"/>
                <a:gd name="connsiteY0" fmla="*/ 24172 h 218937"/>
                <a:gd name="connsiteX1" fmla="*/ 728723 w 2159074"/>
                <a:gd name="connsiteY1" fmla="*/ 117 h 218937"/>
                <a:gd name="connsiteX2" fmla="*/ 1377885 w 2159074"/>
                <a:gd name="connsiteY2" fmla="*/ 34502 h 218937"/>
                <a:gd name="connsiteX3" fmla="*/ 2159075 w 2159074"/>
                <a:gd name="connsiteY3" fmla="*/ 218937 h 218937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62371"/>
                <a:gd name="connsiteY0" fmla="*/ 24172 h 231489"/>
                <a:gd name="connsiteX1" fmla="*/ 728723 w 2162371"/>
                <a:gd name="connsiteY1" fmla="*/ 117 h 231489"/>
                <a:gd name="connsiteX2" fmla="*/ 1377885 w 2162371"/>
                <a:gd name="connsiteY2" fmla="*/ 34502 h 231489"/>
                <a:gd name="connsiteX3" fmla="*/ 2162371 w 2162371"/>
                <a:gd name="connsiteY3" fmla="*/ 231489 h 231489"/>
                <a:gd name="connsiteX0" fmla="*/ 0 w 2115904"/>
                <a:gd name="connsiteY0" fmla="*/ 24172 h 211112"/>
                <a:gd name="connsiteX1" fmla="*/ 728723 w 2115904"/>
                <a:gd name="connsiteY1" fmla="*/ 117 h 211112"/>
                <a:gd name="connsiteX2" fmla="*/ 1377885 w 2115904"/>
                <a:gd name="connsiteY2" fmla="*/ 34502 h 211112"/>
                <a:gd name="connsiteX3" fmla="*/ 2115903 w 2115904"/>
                <a:gd name="connsiteY3" fmla="*/ 211112 h 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04" h="211112">
                  <a:moveTo>
                    <a:pt x="0" y="24172"/>
                  </a:moveTo>
                  <a:cubicBezTo>
                    <a:pt x="242908" y="16154"/>
                    <a:pt x="499076" y="-1605"/>
                    <a:pt x="728723" y="117"/>
                  </a:cubicBezTo>
                  <a:cubicBezTo>
                    <a:pt x="958370" y="1839"/>
                    <a:pt x="1218490" y="18786"/>
                    <a:pt x="1377885" y="34502"/>
                  </a:cubicBezTo>
                  <a:cubicBezTo>
                    <a:pt x="1537280" y="50218"/>
                    <a:pt x="1872958" y="133535"/>
                    <a:pt x="2115903" y="21111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7728827" y="1723462"/>
              <a:ext cx="127407" cy="5741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70000"/>
                  </a:schemeClr>
                </a:gs>
                <a:gs pos="73000">
                  <a:schemeClr val="tx1">
                    <a:lumMod val="85000"/>
                    <a:lumOff val="15000"/>
                    <a:alpha val="70000"/>
                  </a:schemeClr>
                </a:gs>
                <a:gs pos="83000">
                  <a:schemeClr val="tx1">
                    <a:lumMod val="85000"/>
                    <a:lumOff val="15000"/>
                    <a:alpha val="65000"/>
                  </a:schemeClr>
                </a:gs>
                <a:gs pos="100000">
                  <a:schemeClr val="tx1">
                    <a:lumMod val="65000"/>
                    <a:lumOff val="35000"/>
                    <a:alpha val="64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127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3" name="Triangle 9"/>
            <p:cNvSpPr/>
            <p:nvPr/>
          </p:nvSpPr>
          <p:spPr>
            <a:xfrm>
              <a:off x="7629245" y="1381112"/>
              <a:ext cx="73100" cy="71274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0 w 66870"/>
                <a:gd name="connsiteY0" fmla="*/ 33019 h 56436"/>
                <a:gd name="connsiteX1" fmla="*/ 13335 w 66870"/>
                <a:gd name="connsiteY1" fmla="*/ 0 h 56436"/>
                <a:gd name="connsiteX2" fmla="*/ 66870 w 66870"/>
                <a:gd name="connsiteY2" fmla="*/ 56436 h 56436"/>
                <a:gd name="connsiteX3" fmla="*/ 0 w 66870"/>
                <a:gd name="connsiteY3" fmla="*/ 33019 h 56436"/>
                <a:gd name="connsiteX0" fmla="*/ 5267 w 53535"/>
                <a:gd name="connsiteY0" fmla="*/ 45589 h 56436"/>
                <a:gd name="connsiteX1" fmla="*/ 0 w 53535"/>
                <a:gd name="connsiteY1" fmla="*/ 0 h 56436"/>
                <a:gd name="connsiteX2" fmla="*/ 53535 w 53535"/>
                <a:gd name="connsiteY2" fmla="*/ 56436 h 56436"/>
                <a:gd name="connsiteX3" fmla="*/ 5267 w 53535"/>
                <a:gd name="connsiteY3" fmla="*/ 45589 h 5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35" h="56436">
                  <a:moveTo>
                    <a:pt x="5267" y="45589"/>
                  </a:moveTo>
                  <a:lnTo>
                    <a:pt x="0" y="0"/>
                  </a:lnTo>
                  <a:lnTo>
                    <a:pt x="53535" y="56436"/>
                  </a:lnTo>
                  <a:lnTo>
                    <a:pt x="5267" y="4558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Nuage 1"/>
          <p:cNvSpPr/>
          <p:nvPr/>
        </p:nvSpPr>
        <p:spPr>
          <a:xfrm rot="221609">
            <a:off x="1174531" y="722646"/>
            <a:ext cx="3027905" cy="140842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Nuage 4"/>
          <p:cNvSpPr/>
          <p:nvPr/>
        </p:nvSpPr>
        <p:spPr>
          <a:xfrm>
            <a:off x="865183" y="1428930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9" name="Nuage 118"/>
          <p:cNvSpPr/>
          <p:nvPr/>
        </p:nvSpPr>
        <p:spPr>
          <a:xfrm>
            <a:off x="941746" y="1379716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0" name="Nuage 119"/>
          <p:cNvSpPr/>
          <p:nvPr/>
        </p:nvSpPr>
        <p:spPr>
          <a:xfrm>
            <a:off x="1036540" y="1382627"/>
            <a:ext cx="123659" cy="86679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Nuage 33"/>
          <p:cNvSpPr/>
          <p:nvPr/>
        </p:nvSpPr>
        <p:spPr>
          <a:xfrm>
            <a:off x="2601842" y="1973110"/>
            <a:ext cx="34612" cy="41880"/>
          </a:xfrm>
          <a:prstGeom prst="cloud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44000"/>
                </a:schemeClr>
              </a:gs>
              <a:gs pos="74000">
                <a:schemeClr val="accent2">
                  <a:lumMod val="40000"/>
                  <a:lumOff val="60000"/>
                  <a:alpha val="45000"/>
                </a:schemeClr>
              </a:gs>
              <a:gs pos="83000">
                <a:schemeClr val="accent2">
                  <a:lumMod val="40000"/>
                  <a:lumOff val="60000"/>
                  <a:alpha val="53000"/>
                </a:schemeClr>
              </a:gs>
              <a:gs pos="100000">
                <a:schemeClr val="accent2">
                  <a:lumMod val="20000"/>
                  <a:lumOff val="80000"/>
                  <a:alpha val="50000"/>
                </a:schemeClr>
              </a:gs>
            </a:gsLst>
            <a:lin ang="16200000" scaled="1"/>
          </a:gradFill>
          <a:ln w="12700">
            <a:solidFill>
              <a:schemeClr val="accent2">
                <a:lumMod val="75000"/>
              </a:schemeClr>
            </a:solidFill>
          </a:ln>
          <a:effectLst>
            <a:glow rad="12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8" name="Grouper 57"/>
          <p:cNvGrpSpPr/>
          <p:nvPr/>
        </p:nvGrpSpPr>
        <p:grpSpPr>
          <a:xfrm>
            <a:off x="1837812" y="1055133"/>
            <a:ext cx="1557153" cy="742639"/>
            <a:chOff x="3378196" y="4500556"/>
            <a:chExt cx="2279828" cy="988452"/>
          </a:xfrm>
        </p:grpSpPr>
        <p:sp>
          <p:nvSpPr>
            <p:cNvPr id="59" name="Forme libre 58"/>
            <p:cNvSpPr/>
            <p:nvPr/>
          </p:nvSpPr>
          <p:spPr>
            <a:xfrm>
              <a:off x="4547302" y="4698741"/>
              <a:ext cx="1110722" cy="776516"/>
            </a:xfrm>
            <a:custGeom>
              <a:avLst/>
              <a:gdLst>
                <a:gd name="connsiteX0" fmla="*/ 41151 w 1110722"/>
                <a:gd name="connsiteY0" fmla="*/ 776516 h 776516"/>
                <a:gd name="connsiteX1" fmla="*/ 2358 w 1110722"/>
                <a:gd name="connsiteY1" fmla="*/ 632429 h 776516"/>
                <a:gd name="connsiteX2" fmla="*/ 102111 w 1110722"/>
                <a:gd name="connsiteY2" fmla="*/ 632429 h 776516"/>
                <a:gd name="connsiteX3" fmla="*/ 30067 w 1110722"/>
                <a:gd name="connsiteY3" fmla="*/ 460633 h 776516"/>
                <a:gd name="connsiteX4" fmla="*/ 179697 w 1110722"/>
                <a:gd name="connsiteY4" fmla="*/ 438465 h 776516"/>
                <a:gd name="connsiteX5" fmla="*/ 135362 w 1110722"/>
                <a:gd name="connsiteY5" fmla="*/ 255585 h 776516"/>
                <a:gd name="connsiteX6" fmla="*/ 345951 w 1110722"/>
                <a:gd name="connsiteY6" fmla="*/ 261127 h 776516"/>
                <a:gd name="connsiteX7" fmla="*/ 340409 w 1110722"/>
                <a:gd name="connsiteY7" fmla="*/ 83789 h 776516"/>
                <a:gd name="connsiteX8" fmla="*/ 584249 w 1110722"/>
                <a:gd name="connsiteY8" fmla="*/ 144749 h 776516"/>
                <a:gd name="connsiteX9" fmla="*/ 700627 w 1110722"/>
                <a:gd name="connsiteY9" fmla="*/ 6204 h 776516"/>
                <a:gd name="connsiteX10" fmla="*/ 872424 w 1110722"/>
                <a:gd name="connsiteY10" fmla="*/ 22829 h 776516"/>
                <a:gd name="connsiteX11" fmla="*/ 1110722 w 1110722"/>
                <a:gd name="connsiteY11" fmla="*/ 11745 h 77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0722" h="776516">
                  <a:moveTo>
                    <a:pt x="41151" y="776516"/>
                  </a:moveTo>
                  <a:cubicBezTo>
                    <a:pt x="16674" y="716479"/>
                    <a:pt x="-7802" y="656443"/>
                    <a:pt x="2358" y="632429"/>
                  </a:cubicBezTo>
                  <a:cubicBezTo>
                    <a:pt x="12518" y="608415"/>
                    <a:pt x="97493" y="661062"/>
                    <a:pt x="102111" y="632429"/>
                  </a:cubicBezTo>
                  <a:cubicBezTo>
                    <a:pt x="106729" y="603796"/>
                    <a:pt x="17136" y="492960"/>
                    <a:pt x="30067" y="460633"/>
                  </a:cubicBezTo>
                  <a:cubicBezTo>
                    <a:pt x="42998" y="428306"/>
                    <a:pt x="162148" y="472640"/>
                    <a:pt x="179697" y="438465"/>
                  </a:cubicBezTo>
                  <a:cubicBezTo>
                    <a:pt x="197246" y="404290"/>
                    <a:pt x="107653" y="285141"/>
                    <a:pt x="135362" y="255585"/>
                  </a:cubicBezTo>
                  <a:cubicBezTo>
                    <a:pt x="163071" y="226029"/>
                    <a:pt x="311777" y="289760"/>
                    <a:pt x="345951" y="261127"/>
                  </a:cubicBezTo>
                  <a:cubicBezTo>
                    <a:pt x="380125" y="232494"/>
                    <a:pt x="300693" y="103185"/>
                    <a:pt x="340409" y="83789"/>
                  </a:cubicBezTo>
                  <a:cubicBezTo>
                    <a:pt x="380125" y="64393"/>
                    <a:pt x="524213" y="157680"/>
                    <a:pt x="584249" y="144749"/>
                  </a:cubicBezTo>
                  <a:cubicBezTo>
                    <a:pt x="644285" y="131818"/>
                    <a:pt x="652598" y="26524"/>
                    <a:pt x="700627" y="6204"/>
                  </a:cubicBezTo>
                  <a:cubicBezTo>
                    <a:pt x="748656" y="-14116"/>
                    <a:pt x="804075" y="21906"/>
                    <a:pt x="872424" y="22829"/>
                  </a:cubicBezTo>
                  <a:cubicBezTo>
                    <a:pt x="940773" y="23752"/>
                    <a:pt x="1110722" y="11745"/>
                    <a:pt x="1110722" y="11745"/>
                  </a:cubicBezTo>
                </a:path>
              </a:pathLst>
            </a:custGeom>
            <a:noFill/>
            <a:ln w="19050">
              <a:solidFill>
                <a:schemeClr val="accent2">
                  <a:alpha val="57000"/>
                </a:schemeClr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Forme libre 59"/>
            <p:cNvSpPr/>
            <p:nvPr/>
          </p:nvSpPr>
          <p:spPr>
            <a:xfrm flipH="1">
              <a:off x="3378196" y="4712492"/>
              <a:ext cx="1110722" cy="776516"/>
            </a:xfrm>
            <a:custGeom>
              <a:avLst/>
              <a:gdLst>
                <a:gd name="connsiteX0" fmla="*/ 41151 w 1110722"/>
                <a:gd name="connsiteY0" fmla="*/ 776516 h 776516"/>
                <a:gd name="connsiteX1" fmla="*/ 2358 w 1110722"/>
                <a:gd name="connsiteY1" fmla="*/ 632429 h 776516"/>
                <a:gd name="connsiteX2" fmla="*/ 102111 w 1110722"/>
                <a:gd name="connsiteY2" fmla="*/ 632429 h 776516"/>
                <a:gd name="connsiteX3" fmla="*/ 30067 w 1110722"/>
                <a:gd name="connsiteY3" fmla="*/ 460633 h 776516"/>
                <a:gd name="connsiteX4" fmla="*/ 179697 w 1110722"/>
                <a:gd name="connsiteY4" fmla="*/ 438465 h 776516"/>
                <a:gd name="connsiteX5" fmla="*/ 135362 w 1110722"/>
                <a:gd name="connsiteY5" fmla="*/ 255585 h 776516"/>
                <a:gd name="connsiteX6" fmla="*/ 345951 w 1110722"/>
                <a:gd name="connsiteY6" fmla="*/ 261127 h 776516"/>
                <a:gd name="connsiteX7" fmla="*/ 340409 w 1110722"/>
                <a:gd name="connsiteY7" fmla="*/ 83789 h 776516"/>
                <a:gd name="connsiteX8" fmla="*/ 584249 w 1110722"/>
                <a:gd name="connsiteY8" fmla="*/ 144749 h 776516"/>
                <a:gd name="connsiteX9" fmla="*/ 700627 w 1110722"/>
                <a:gd name="connsiteY9" fmla="*/ 6204 h 776516"/>
                <a:gd name="connsiteX10" fmla="*/ 872424 w 1110722"/>
                <a:gd name="connsiteY10" fmla="*/ 22829 h 776516"/>
                <a:gd name="connsiteX11" fmla="*/ 1110722 w 1110722"/>
                <a:gd name="connsiteY11" fmla="*/ 11745 h 77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0722" h="776516">
                  <a:moveTo>
                    <a:pt x="41151" y="776516"/>
                  </a:moveTo>
                  <a:cubicBezTo>
                    <a:pt x="16674" y="716479"/>
                    <a:pt x="-7802" y="656443"/>
                    <a:pt x="2358" y="632429"/>
                  </a:cubicBezTo>
                  <a:cubicBezTo>
                    <a:pt x="12518" y="608415"/>
                    <a:pt x="97493" y="661062"/>
                    <a:pt x="102111" y="632429"/>
                  </a:cubicBezTo>
                  <a:cubicBezTo>
                    <a:pt x="106729" y="603796"/>
                    <a:pt x="17136" y="492960"/>
                    <a:pt x="30067" y="460633"/>
                  </a:cubicBezTo>
                  <a:cubicBezTo>
                    <a:pt x="42998" y="428306"/>
                    <a:pt x="162148" y="472640"/>
                    <a:pt x="179697" y="438465"/>
                  </a:cubicBezTo>
                  <a:cubicBezTo>
                    <a:pt x="197246" y="404290"/>
                    <a:pt x="107653" y="285141"/>
                    <a:pt x="135362" y="255585"/>
                  </a:cubicBezTo>
                  <a:cubicBezTo>
                    <a:pt x="163071" y="226029"/>
                    <a:pt x="311777" y="289760"/>
                    <a:pt x="345951" y="261127"/>
                  </a:cubicBezTo>
                  <a:cubicBezTo>
                    <a:pt x="380125" y="232494"/>
                    <a:pt x="300693" y="103185"/>
                    <a:pt x="340409" y="83789"/>
                  </a:cubicBezTo>
                  <a:cubicBezTo>
                    <a:pt x="380125" y="64393"/>
                    <a:pt x="524213" y="157680"/>
                    <a:pt x="584249" y="144749"/>
                  </a:cubicBezTo>
                  <a:cubicBezTo>
                    <a:pt x="644285" y="131818"/>
                    <a:pt x="652598" y="26524"/>
                    <a:pt x="700627" y="6204"/>
                  </a:cubicBezTo>
                  <a:cubicBezTo>
                    <a:pt x="748656" y="-14116"/>
                    <a:pt x="804075" y="21906"/>
                    <a:pt x="872424" y="22829"/>
                  </a:cubicBezTo>
                  <a:cubicBezTo>
                    <a:pt x="940773" y="23752"/>
                    <a:pt x="1110722" y="11745"/>
                    <a:pt x="1110722" y="11745"/>
                  </a:cubicBezTo>
                </a:path>
              </a:pathLst>
            </a:custGeom>
            <a:noFill/>
            <a:ln w="19050">
              <a:solidFill>
                <a:schemeClr val="accent2">
                  <a:alpha val="57000"/>
                </a:schemeClr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orme libre 60"/>
            <p:cNvSpPr/>
            <p:nvPr/>
          </p:nvSpPr>
          <p:spPr>
            <a:xfrm>
              <a:off x="4395946" y="4500556"/>
              <a:ext cx="162565" cy="976108"/>
            </a:xfrm>
            <a:custGeom>
              <a:avLst/>
              <a:gdLst>
                <a:gd name="connsiteX0" fmla="*/ 168294 w 196703"/>
                <a:gd name="connsiteY0" fmla="*/ 976108 h 976108"/>
                <a:gd name="connsiteX1" fmla="*/ 134636 w 196703"/>
                <a:gd name="connsiteY1" fmla="*/ 914400 h 976108"/>
                <a:gd name="connsiteX2" fmla="*/ 196344 w 196703"/>
                <a:gd name="connsiteY2" fmla="*/ 863912 h 976108"/>
                <a:gd name="connsiteX3" fmla="*/ 129026 w 196703"/>
                <a:gd name="connsiteY3" fmla="*/ 757325 h 976108"/>
                <a:gd name="connsiteX4" fmla="*/ 196344 w 196703"/>
                <a:gd name="connsiteY4" fmla="*/ 690007 h 976108"/>
                <a:gd name="connsiteX5" fmla="*/ 117806 w 196703"/>
                <a:gd name="connsiteY5" fmla="*/ 594641 h 976108"/>
                <a:gd name="connsiteX6" fmla="*/ 196344 w 196703"/>
                <a:gd name="connsiteY6" fmla="*/ 504884 h 976108"/>
                <a:gd name="connsiteX7" fmla="*/ 78537 w 196703"/>
                <a:gd name="connsiteY7" fmla="*/ 431956 h 976108"/>
                <a:gd name="connsiteX8" fmla="*/ 157075 w 196703"/>
                <a:gd name="connsiteY8" fmla="*/ 336589 h 976108"/>
                <a:gd name="connsiteX9" fmla="*/ 44879 w 196703"/>
                <a:gd name="connsiteY9" fmla="*/ 241222 h 976108"/>
                <a:gd name="connsiteX10" fmla="*/ 78537 w 196703"/>
                <a:gd name="connsiteY10" fmla="*/ 134636 h 976108"/>
                <a:gd name="connsiteX11" fmla="*/ 0 w 196703"/>
                <a:gd name="connsiteY11" fmla="*/ 0 h 97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703" h="976108">
                  <a:moveTo>
                    <a:pt x="168294" y="976108"/>
                  </a:moveTo>
                  <a:cubicBezTo>
                    <a:pt x="149127" y="954603"/>
                    <a:pt x="129961" y="933099"/>
                    <a:pt x="134636" y="914400"/>
                  </a:cubicBezTo>
                  <a:cubicBezTo>
                    <a:pt x="139311" y="895701"/>
                    <a:pt x="197279" y="890091"/>
                    <a:pt x="196344" y="863912"/>
                  </a:cubicBezTo>
                  <a:cubicBezTo>
                    <a:pt x="195409" y="837733"/>
                    <a:pt x="129026" y="786309"/>
                    <a:pt x="129026" y="757325"/>
                  </a:cubicBezTo>
                  <a:cubicBezTo>
                    <a:pt x="129026" y="728341"/>
                    <a:pt x="198214" y="717121"/>
                    <a:pt x="196344" y="690007"/>
                  </a:cubicBezTo>
                  <a:cubicBezTo>
                    <a:pt x="194474" y="662893"/>
                    <a:pt x="117806" y="625495"/>
                    <a:pt x="117806" y="594641"/>
                  </a:cubicBezTo>
                  <a:cubicBezTo>
                    <a:pt x="117806" y="563787"/>
                    <a:pt x="202889" y="531998"/>
                    <a:pt x="196344" y="504884"/>
                  </a:cubicBezTo>
                  <a:cubicBezTo>
                    <a:pt x="189799" y="477770"/>
                    <a:pt x="85082" y="460005"/>
                    <a:pt x="78537" y="431956"/>
                  </a:cubicBezTo>
                  <a:cubicBezTo>
                    <a:pt x="71992" y="403907"/>
                    <a:pt x="162685" y="368378"/>
                    <a:pt x="157075" y="336589"/>
                  </a:cubicBezTo>
                  <a:cubicBezTo>
                    <a:pt x="151465" y="304800"/>
                    <a:pt x="57969" y="274881"/>
                    <a:pt x="44879" y="241222"/>
                  </a:cubicBezTo>
                  <a:cubicBezTo>
                    <a:pt x="31789" y="207563"/>
                    <a:pt x="86017" y="174840"/>
                    <a:pt x="78537" y="134636"/>
                  </a:cubicBezTo>
                  <a:cubicBezTo>
                    <a:pt x="71057" y="94432"/>
                    <a:pt x="0" y="0"/>
                    <a:pt x="0" y="0"/>
                  </a:cubicBezTo>
                </a:path>
              </a:pathLst>
            </a:custGeom>
            <a:noFill/>
            <a:ln w="19050">
              <a:solidFill>
                <a:schemeClr val="accent2">
                  <a:alpha val="57000"/>
                </a:schemeClr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365901" y="3277694"/>
            <a:ext cx="2542465" cy="859736"/>
            <a:chOff x="365901" y="3277694"/>
            <a:chExt cx="2542465" cy="859736"/>
          </a:xfrm>
        </p:grpSpPr>
        <p:sp>
          <p:nvSpPr>
            <p:cNvPr id="45" name="Explosion 2 44"/>
            <p:cNvSpPr/>
            <p:nvPr/>
          </p:nvSpPr>
          <p:spPr>
            <a:xfrm>
              <a:off x="365901" y="3277694"/>
              <a:ext cx="2285716" cy="859736"/>
            </a:xfrm>
            <a:prstGeom prst="irregularSeal2">
              <a:avLst/>
            </a:prstGeom>
            <a:ln w="3492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Singularity</a:t>
              </a:r>
              <a:endParaRPr lang="fr-FR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2614452" y="3287975"/>
              <a:ext cx="293914" cy="246583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293914 w 293914"/>
                <a:gd name="connsiteY0" fmla="*/ 0 h 244928"/>
                <a:gd name="connsiteX1" fmla="*/ 0 w 293914"/>
                <a:gd name="connsiteY1" fmla="*/ 244928 h 244928"/>
                <a:gd name="connsiteX0" fmla="*/ 293914 w 293914"/>
                <a:gd name="connsiteY0" fmla="*/ 0 h 245970"/>
                <a:gd name="connsiteX1" fmla="*/ 0 w 293914"/>
                <a:gd name="connsiteY1" fmla="*/ 244928 h 245970"/>
                <a:gd name="connsiteX0" fmla="*/ 293914 w 293914"/>
                <a:gd name="connsiteY0" fmla="*/ 0 h 246583"/>
                <a:gd name="connsiteX1" fmla="*/ 0 w 293914"/>
                <a:gd name="connsiteY1" fmla="*/ 244928 h 24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914" h="246583">
                  <a:moveTo>
                    <a:pt x="293914" y="0"/>
                  </a:moveTo>
                  <a:cubicBezTo>
                    <a:pt x="244929" y="155122"/>
                    <a:pt x="334735" y="261256"/>
                    <a:pt x="0" y="24492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er 46"/>
          <p:cNvGrpSpPr/>
          <p:nvPr/>
        </p:nvGrpSpPr>
        <p:grpSpPr>
          <a:xfrm>
            <a:off x="2781147" y="3442732"/>
            <a:ext cx="3347958" cy="1591980"/>
            <a:chOff x="2781147" y="3442732"/>
            <a:chExt cx="3347958" cy="15919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Explosion 1 47"/>
                <p:cNvSpPr/>
                <p:nvPr/>
              </p:nvSpPr>
              <p:spPr>
                <a:xfrm>
                  <a:off x="2781147" y="3732146"/>
                  <a:ext cx="3347958" cy="1302566"/>
                </a:xfrm>
                <a:prstGeom prst="irregularSeal1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fr-FR" sz="1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Horizon</a:t>
                  </a:r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⇒</m:t>
                      </m:r>
                    </m:oMath>
                  </a14:m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Information </a:t>
                  </a:r>
                  <a:r>
                    <a:rPr lang="fr-FR" sz="1400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Paradox</a:t>
                  </a:r>
                  <a:endParaRPr lang="fr-FR" sz="14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Explosion 1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147" y="3732146"/>
                  <a:ext cx="3347958" cy="1302566"/>
                </a:xfrm>
                <a:prstGeom prst="irregularSeal1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34925"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Forme libre 48"/>
            <p:cNvSpPr/>
            <p:nvPr/>
          </p:nvSpPr>
          <p:spPr>
            <a:xfrm>
              <a:off x="4142160" y="3442732"/>
              <a:ext cx="165168" cy="416378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146956 w 157472"/>
                <a:gd name="connsiteY0" fmla="*/ 0 h 416378"/>
                <a:gd name="connsiteX1" fmla="*/ 89806 w 157472"/>
                <a:gd name="connsiteY1" fmla="*/ 195943 h 416378"/>
                <a:gd name="connsiteX2" fmla="*/ 0 w 157472"/>
                <a:gd name="connsiteY2" fmla="*/ 416378 h 416378"/>
                <a:gd name="connsiteX0" fmla="*/ 146956 w 146956"/>
                <a:gd name="connsiteY0" fmla="*/ 0 h 416378"/>
                <a:gd name="connsiteX1" fmla="*/ 0 w 146956"/>
                <a:gd name="connsiteY1" fmla="*/ 416378 h 416378"/>
                <a:gd name="connsiteX0" fmla="*/ 146956 w 146956"/>
                <a:gd name="connsiteY0" fmla="*/ 0 h 416378"/>
                <a:gd name="connsiteX1" fmla="*/ 0 w 146956"/>
                <a:gd name="connsiteY1" fmla="*/ 416378 h 416378"/>
                <a:gd name="connsiteX0" fmla="*/ 146956 w 165168"/>
                <a:gd name="connsiteY0" fmla="*/ 0 h 416378"/>
                <a:gd name="connsiteX1" fmla="*/ 0 w 165168"/>
                <a:gd name="connsiteY1" fmla="*/ 416378 h 4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68" h="416378">
                  <a:moveTo>
                    <a:pt x="146956" y="0"/>
                  </a:moveTo>
                  <a:cubicBezTo>
                    <a:pt x="179614" y="130629"/>
                    <a:pt x="187778" y="293914"/>
                    <a:pt x="0" y="41637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6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llipse 153"/>
          <p:cNvSpPr/>
          <p:nvPr/>
        </p:nvSpPr>
        <p:spPr>
          <a:xfrm>
            <a:off x="2264670" y="2300608"/>
            <a:ext cx="4001925" cy="1126193"/>
          </a:xfrm>
          <a:prstGeom prst="ellipse">
            <a:avLst/>
          </a:prstGeom>
          <a:ln w="349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Black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holes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are at the center of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theoretical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conflicts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between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GR and QM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r-FR" dirty="0"/>
              <a:t> Black Hole Puzzles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/>
          <a:p>
            <a:fld id="{BDA19FDC-5252-EC45-9DFC-32822CD1F48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5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1" name="Grouper 70"/>
          <p:cNvGrpSpPr/>
          <p:nvPr/>
        </p:nvGrpSpPr>
        <p:grpSpPr>
          <a:xfrm>
            <a:off x="174913" y="1159512"/>
            <a:ext cx="1733208" cy="1348466"/>
            <a:chOff x="345729" y="1023051"/>
            <a:chExt cx="2045262" cy="1591250"/>
          </a:xfrm>
        </p:grpSpPr>
        <p:sp>
          <p:nvSpPr>
            <p:cNvPr id="75" name="Rectangle 74"/>
            <p:cNvSpPr/>
            <p:nvPr/>
          </p:nvSpPr>
          <p:spPr>
            <a:xfrm>
              <a:off x="1491898" y="1023051"/>
              <a:ext cx="899093" cy="29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3" name="Image 7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729" y="1289555"/>
              <a:ext cx="1154539" cy="1324746"/>
            </a:xfrm>
            <a:prstGeom prst="rect">
              <a:avLst/>
            </a:prstGeom>
          </p:spPr>
        </p:pic>
      </p:grpSp>
      <p:grpSp>
        <p:nvGrpSpPr>
          <p:cNvPr id="91" name="Grouper 90"/>
          <p:cNvGrpSpPr/>
          <p:nvPr/>
        </p:nvGrpSpPr>
        <p:grpSpPr>
          <a:xfrm>
            <a:off x="3694579" y="1059110"/>
            <a:ext cx="489983" cy="367748"/>
            <a:chOff x="7850495" y="1095532"/>
            <a:chExt cx="489983" cy="367748"/>
          </a:xfrm>
        </p:grpSpPr>
        <p:sp>
          <p:nvSpPr>
            <p:cNvPr id="93" name="Rectangle 92"/>
            <p:cNvSpPr/>
            <p:nvPr/>
          </p:nvSpPr>
          <p:spPr>
            <a:xfrm>
              <a:off x="7850495" y="1211613"/>
              <a:ext cx="427384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67839" y="1095532"/>
              <a:ext cx="272639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Nuage 1"/>
          <p:cNvSpPr/>
          <p:nvPr/>
        </p:nvSpPr>
        <p:spPr>
          <a:xfrm rot="221609">
            <a:off x="1174531" y="722646"/>
            <a:ext cx="3027905" cy="140842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Nuage 4"/>
          <p:cNvSpPr/>
          <p:nvPr/>
        </p:nvSpPr>
        <p:spPr>
          <a:xfrm>
            <a:off x="865183" y="1428930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9" name="Nuage 118"/>
          <p:cNvSpPr/>
          <p:nvPr/>
        </p:nvSpPr>
        <p:spPr>
          <a:xfrm>
            <a:off x="941746" y="1379716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0" name="Nuage 119"/>
          <p:cNvSpPr/>
          <p:nvPr/>
        </p:nvSpPr>
        <p:spPr>
          <a:xfrm>
            <a:off x="1036540" y="1382627"/>
            <a:ext cx="123659" cy="86679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0" name="Grouper 49"/>
          <p:cNvGrpSpPr>
            <a:grpSpLocks noChangeAspect="1"/>
          </p:cNvGrpSpPr>
          <p:nvPr/>
        </p:nvGrpSpPr>
        <p:grpSpPr>
          <a:xfrm>
            <a:off x="1452646" y="1004632"/>
            <a:ext cx="2367081" cy="588677"/>
            <a:chOff x="1882478" y="3848959"/>
            <a:chExt cx="6001890" cy="1158394"/>
          </a:xfrm>
        </p:grpSpPr>
        <p:grpSp>
          <p:nvGrpSpPr>
            <p:cNvPr id="55" name="Grouper 54"/>
            <p:cNvGrpSpPr/>
            <p:nvPr/>
          </p:nvGrpSpPr>
          <p:grpSpPr>
            <a:xfrm>
              <a:off x="1882478" y="3848959"/>
              <a:ext cx="6001890" cy="1158394"/>
              <a:chOff x="2392567" y="2979368"/>
              <a:chExt cx="5563809" cy="1654616"/>
            </a:xfrm>
          </p:grpSpPr>
          <p:sp>
            <p:nvSpPr>
              <p:cNvPr id="64" name="Rectangle 2"/>
              <p:cNvSpPr/>
              <p:nvPr/>
            </p:nvSpPr>
            <p:spPr>
              <a:xfrm rot="16200000">
                <a:off x="4363872" y="1032847"/>
                <a:ext cx="1621200" cy="5563809"/>
              </a:xfrm>
              <a:custGeom>
                <a:avLst/>
                <a:gdLst>
                  <a:gd name="connsiteX0" fmla="*/ 0 w 1224136"/>
                  <a:gd name="connsiteY0" fmla="*/ 0 h 1656184"/>
                  <a:gd name="connsiteX1" fmla="*/ 1224136 w 1224136"/>
                  <a:gd name="connsiteY1" fmla="*/ 0 h 1656184"/>
                  <a:gd name="connsiteX2" fmla="*/ 1224136 w 1224136"/>
                  <a:gd name="connsiteY2" fmla="*/ 1656184 h 1656184"/>
                  <a:gd name="connsiteX3" fmla="*/ 0 w 1224136"/>
                  <a:gd name="connsiteY3" fmla="*/ 1656184 h 1656184"/>
                  <a:gd name="connsiteX4" fmla="*/ 0 w 1224136"/>
                  <a:gd name="connsiteY4" fmla="*/ 0 h 1656184"/>
                  <a:gd name="connsiteX0" fmla="*/ 0 w 1224136"/>
                  <a:gd name="connsiteY0" fmla="*/ 254000 h 1910184"/>
                  <a:gd name="connsiteX1" fmla="*/ 728836 w 1224136"/>
                  <a:gd name="connsiteY1" fmla="*/ 0 h 1910184"/>
                  <a:gd name="connsiteX2" fmla="*/ 1224136 w 1224136"/>
                  <a:gd name="connsiteY2" fmla="*/ 1910184 h 1910184"/>
                  <a:gd name="connsiteX3" fmla="*/ 0 w 1224136"/>
                  <a:gd name="connsiteY3" fmla="*/ 1910184 h 1910184"/>
                  <a:gd name="connsiteX4" fmla="*/ 0 w 1224136"/>
                  <a:gd name="connsiteY4" fmla="*/ 254000 h 1910184"/>
                  <a:gd name="connsiteX0" fmla="*/ 0 w 728836"/>
                  <a:gd name="connsiteY0" fmla="*/ 254000 h 1910184"/>
                  <a:gd name="connsiteX1" fmla="*/ 728836 w 728836"/>
                  <a:gd name="connsiteY1" fmla="*/ 0 h 1910184"/>
                  <a:gd name="connsiteX2" fmla="*/ 728836 w 728836"/>
                  <a:gd name="connsiteY2" fmla="*/ 1503784 h 1910184"/>
                  <a:gd name="connsiteX3" fmla="*/ 0 w 728836"/>
                  <a:gd name="connsiteY3" fmla="*/ 1910184 h 1910184"/>
                  <a:gd name="connsiteX4" fmla="*/ 0 w 728836"/>
                  <a:gd name="connsiteY4" fmla="*/ 254000 h 1910184"/>
                  <a:gd name="connsiteX0" fmla="*/ 0 w 728836"/>
                  <a:gd name="connsiteY0" fmla="*/ 431800 h 2087984"/>
                  <a:gd name="connsiteX1" fmla="*/ 373236 w 728836"/>
                  <a:gd name="connsiteY1" fmla="*/ 0 h 2087984"/>
                  <a:gd name="connsiteX2" fmla="*/ 728836 w 728836"/>
                  <a:gd name="connsiteY2" fmla="*/ 1681584 h 2087984"/>
                  <a:gd name="connsiteX3" fmla="*/ 0 w 728836"/>
                  <a:gd name="connsiteY3" fmla="*/ 2087984 h 2087984"/>
                  <a:gd name="connsiteX4" fmla="*/ 0 w 7288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60536 w 373236"/>
                  <a:gd name="connsiteY2" fmla="*/ 1630784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68306 w 373236"/>
                  <a:gd name="connsiteY2" fmla="*/ 1639382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60536 w 373236"/>
                  <a:gd name="connsiteY2" fmla="*/ 1639382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68306 w 373236"/>
                  <a:gd name="connsiteY2" fmla="*/ 1630784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70247 w 373236"/>
                  <a:gd name="connsiteY2" fmla="*/ 1677997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431800 h 2087984"/>
                  <a:gd name="connsiteX1" fmla="*/ 373236 w 373236"/>
                  <a:gd name="connsiteY1" fmla="*/ 0 h 2087984"/>
                  <a:gd name="connsiteX2" fmla="*/ 364425 w 373236"/>
                  <a:gd name="connsiteY2" fmla="*/ 1580426 h 2087984"/>
                  <a:gd name="connsiteX3" fmla="*/ 0 w 373236"/>
                  <a:gd name="connsiteY3" fmla="*/ 2087984 h 2087984"/>
                  <a:gd name="connsiteX4" fmla="*/ 0 w 373236"/>
                  <a:gd name="connsiteY4" fmla="*/ 431800 h 2087984"/>
                  <a:gd name="connsiteX0" fmla="*/ 0 w 373236"/>
                  <a:gd name="connsiteY0" fmla="*/ 318491 h 1974675"/>
                  <a:gd name="connsiteX1" fmla="*/ 373236 w 373236"/>
                  <a:gd name="connsiteY1" fmla="*/ 0 h 1974675"/>
                  <a:gd name="connsiteX2" fmla="*/ 364425 w 373236"/>
                  <a:gd name="connsiteY2" fmla="*/ 1467117 h 1974675"/>
                  <a:gd name="connsiteX3" fmla="*/ 0 w 373236"/>
                  <a:gd name="connsiteY3" fmla="*/ 1974675 h 1974675"/>
                  <a:gd name="connsiteX4" fmla="*/ 0 w 373236"/>
                  <a:gd name="connsiteY4" fmla="*/ 318491 h 1974675"/>
                  <a:gd name="connsiteX0" fmla="*/ 0 w 373236"/>
                  <a:gd name="connsiteY0" fmla="*/ 318491 h 1974675"/>
                  <a:gd name="connsiteX1" fmla="*/ 373236 w 373236"/>
                  <a:gd name="connsiteY1" fmla="*/ 0 h 1974675"/>
                  <a:gd name="connsiteX2" fmla="*/ 360544 w 373236"/>
                  <a:gd name="connsiteY2" fmla="*/ 1441938 h 1974675"/>
                  <a:gd name="connsiteX3" fmla="*/ 0 w 373236"/>
                  <a:gd name="connsiteY3" fmla="*/ 1974675 h 1974675"/>
                  <a:gd name="connsiteX4" fmla="*/ 0 w 373236"/>
                  <a:gd name="connsiteY4" fmla="*/ 318491 h 1974675"/>
                  <a:gd name="connsiteX0" fmla="*/ 0 w 373236"/>
                  <a:gd name="connsiteY0" fmla="*/ 318491 h 1974675"/>
                  <a:gd name="connsiteX1" fmla="*/ 373236 w 373236"/>
                  <a:gd name="connsiteY1" fmla="*/ 0 h 1974675"/>
                  <a:gd name="connsiteX2" fmla="*/ 366366 w 373236"/>
                  <a:gd name="connsiteY2" fmla="*/ 1432497 h 1974675"/>
                  <a:gd name="connsiteX3" fmla="*/ 0 w 373236"/>
                  <a:gd name="connsiteY3" fmla="*/ 1974675 h 1974675"/>
                  <a:gd name="connsiteX4" fmla="*/ 0 w 373236"/>
                  <a:gd name="connsiteY4" fmla="*/ 318491 h 1974675"/>
                  <a:gd name="connsiteX0" fmla="*/ 0 w 373236"/>
                  <a:gd name="connsiteY0" fmla="*/ 318491 h 1974675"/>
                  <a:gd name="connsiteX1" fmla="*/ 373236 w 373236"/>
                  <a:gd name="connsiteY1" fmla="*/ 0 h 1974675"/>
                  <a:gd name="connsiteX2" fmla="*/ 370248 w 373236"/>
                  <a:gd name="connsiteY2" fmla="*/ 1555250 h 1974675"/>
                  <a:gd name="connsiteX3" fmla="*/ 0 w 373236"/>
                  <a:gd name="connsiteY3" fmla="*/ 1974675 h 1974675"/>
                  <a:gd name="connsiteX4" fmla="*/ 0 w 373236"/>
                  <a:gd name="connsiteY4" fmla="*/ 318491 h 1974675"/>
                  <a:gd name="connsiteX0" fmla="*/ 0 w 373236"/>
                  <a:gd name="connsiteY0" fmla="*/ 403473 h 2059657"/>
                  <a:gd name="connsiteX1" fmla="*/ 373236 w 373236"/>
                  <a:gd name="connsiteY1" fmla="*/ 0 h 2059657"/>
                  <a:gd name="connsiteX2" fmla="*/ 370248 w 373236"/>
                  <a:gd name="connsiteY2" fmla="*/ 1640232 h 2059657"/>
                  <a:gd name="connsiteX3" fmla="*/ 0 w 373236"/>
                  <a:gd name="connsiteY3" fmla="*/ 2059657 h 2059657"/>
                  <a:gd name="connsiteX4" fmla="*/ 0 w 373236"/>
                  <a:gd name="connsiteY4" fmla="*/ 403473 h 2059657"/>
                  <a:gd name="connsiteX0" fmla="*/ 0 w 371586"/>
                  <a:gd name="connsiteY0" fmla="*/ 412166 h 2068350"/>
                  <a:gd name="connsiteX1" fmla="*/ 371171 w 371586"/>
                  <a:gd name="connsiteY1" fmla="*/ 0 h 2068350"/>
                  <a:gd name="connsiteX2" fmla="*/ 370248 w 371586"/>
                  <a:gd name="connsiteY2" fmla="*/ 1648925 h 2068350"/>
                  <a:gd name="connsiteX3" fmla="*/ 0 w 371586"/>
                  <a:gd name="connsiteY3" fmla="*/ 2068350 h 2068350"/>
                  <a:gd name="connsiteX4" fmla="*/ 0 w 371586"/>
                  <a:gd name="connsiteY4" fmla="*/ 412166 h 206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586" h="2068350">
                    <a:moveTo>
                      <a:pt x="0" y="412166"/>
                    </a:moveTo>
                    <a:lnTo>
                      <a:pt x="371171" y="0"/>
                    </a:lnTo>
                    <a:cubicBezTo>
                      <a:pt x="366938" y="543595"/>
                      <a:pt x="374481" y="1105330"/>
                      <a:pt x="370248" y="1648925"/>
                    </a:cubicBezTo>
                    <a:lnTo>
                      <a:pt x="0" y="2068350"/>
                    </a:lnTo>
                    <a:lnTo>
                      <a:pt x="0" y="412166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>
                      <a:lumMod val="0"/>
                      <a:lumOff val="100000"/>
                      <a:alpha val="75000"/>
                    </a:schemeClr>
                  </a:gs>
                  <a:gs pos="81000">
                    <a:schemeClr val="accent1">
                      <a:lumMod val="0"/>
                      <a:lumOff val="100000"/>
                      <a:alpha val="75000"/>
                    </a:schemeClr>
                  </a:gs>
                  <a:gs pos="58000">
                    <a:schemeClr val="accent1">
                      <a:lumMod val="40000"/>
                      <a:lumOff val="60000"/>
                      <a:alpha val="47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  <a:ln cap="flat">
                <a:noFill/>
              </a:ln>
              <a:effec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5" name="Connecteur droit 64"/>
              <p:cNvCxnSpPr/>
              <p:nvPr/>
            </p:nvCxnSpPr>
            <p:spPr>
              <a:xfrm>
                <a:off x="2955728" y="2996952"/>
                <a:ext cx="1112216" cy="16284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>
                <a:off x="3603800" y="2996633"/>
                <a:ext cx="1112216" cy="1628398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>
                <a:off x="4232827" y="2979368"/>
                <a:ext cx="1112216" cy="16284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>
                <a:off x="4899944" y="3005584"/>
                <a:ext cx="1112216" cy="16284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>
                <a:off x="5548016" y="3005584"/>
                <a:ext cx="1112216" cy="16284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>
                <a:off x="6185881" y="2995520"/>
                <a:ext cx="1112216" cy="162840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Connecteur droit 55"/>
            <p:cNvCxnSpPr/>
            <p:nvPr/>
          </p:nvCxnSpPr>
          <p:spPr>
            <a:xfrm>
              <a:off x="2107861" y="4077295"/>
              <a:ext cx="479362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2327140" y="4293319"/>
              <a:ext cx="479362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2802716" y="4725367"/>
              <a:ext cx="479362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V="1">
              <a:off x="2555776" y="4509120"/>
              <a:ext cx="4784812" cy="22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r 5"/>
          <p:cNvGrpSpPr/>
          <p:nvPr/>
        </p:nvGrpSpPr>
        <p:grpSpPr>
          <a:xfrm>
            <a:off x="3175181" y="996494"/>
            <a:ext cx="757922" cy="334644"/>
            <a:chOff x="5193287" y="1721517"/>
            <a:chExt cx="757922" cy="334644"/>
          </a:xfrm>
        </p:grpSpPr>
        <p:sp>
          <p:nvSpPr>
            <p:cNvPr id="78" name="Ellipse 77"/>
            <p:cNvSpPr/>
            <p:nvPr/>
          </p:nvSpPr>
          <p:spPr>
            <a:xfrm rot="211201">
              <a:off x="5193287" y="1721517"/>
              <a:ext cx="715418" cy="32565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41275"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clear">
              <a:bevelT w="158750" h="152400"/>
              <a:bevelB w="13970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ZoneTexte 80"/>
                <p:cNvSpPr txBox="1"/>
                <p:nvPr/>
              </p:nvSpPr>
              <p:spPr>
                <a:xfrm rot="351542">
                  <a:off x="5205276" y="1732437"/>
                  <a:ext cx="403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hr-HR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fr-FR" b="1" i="0" smtClean="0">
                                <a:latin typeface="Cambria Math" charset="0"/>
                              </a:rPr>
                              <m:t>𝚿</m:t>
                            </m:r>
                          </m:e>
                        </m:d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81" name="ZoneTexte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51542">
                  <a:off x="5205276" y="1732437"/>
                  <a:ext cx="40357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833" t="-152830" r="-133333" b="-24150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ZoneTexte 81"/>
            <p:cNvSpPr txBox="1"/>
            <p:nvPr/>
          </p:nvSpPr>
          <p:spPr>
            <a:xfrm rot="1082112">
              <a:off x="5526093" y="1748384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badi MT Condensed Extra Bold" charset="0"/>
                  <a:ea typeface="Abadi MT Condensed Extra Bold" charset="0"/>
                  <a:cs typeface="Abadi MT Condensed Extra Bold" charset="0"/>
                </a:rPr>
                <a:t>???</a:t>
              </a:r>
              <a:endParaRPr lang="fr-FR" sz="1400" dirty="0">
                <a:latin typeface="Abadi MT Condensed Extra Bold" charset="0"/>
                <a:ea typeface="Abadi MT Condensed Extra Bold" charset="0"/>
                <a:cs typeface="Abadi MT Condensed Extra Bold" charset="0"/>
              </a:endParaRPr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365901" y="3277694"/>
            <a:ext cx="2542465" cy="859736"/>
            <a:chOff x="365901" y="3277694"/>
            <a:chExt cx="2542465" cy="859736"/>
          </a:xfrm>
        </p:grpSpPr>
        <p:sp>
          <p:nvSpPr>
            <p:cNvPr id="40" name="Explosion 2 39"/>
            <p:cNvSpPr/>
            <p:nvPr/>
          </p:nvSpPr>
          <p:spPr>
            <a:xfrm>
              <a:off x="365901" y="3277694"/>
              <a:ext cx="2285716" cy="859736"/>
            </a:xfrm>
            <a:prstGeom prst="irregularSeal2">
              <a:avLst/>
            </a:prstGeom>
            <a:ln w="3492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Singularity</a:t>
              </a:r>
              <a:endParaRPr lang="fr-FR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2614452" y="3287975"/>
              <a:ext cx="293914" cy="246583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293914 w 293914"/>
                <a:gd name="connsiteY0" fmla="*/ 0 h 244928"/>
                <a:gd name="connsiteX1" fmla="*/ 0 w 293914"/>
                <a:gd name="connsiteY1" fmla="*/ 244928 h 244928"/>
                <a:gd name="connsiteX0" fmla="*/ 293914 w 293914"/>
                <a:gd name="connsiteY0" fmla="*/ 0 h 245970"/>
                <a:gd name="connsiteX1" fmla="*/ 0 w 293914"/>
                <a:gd name="connsiteY1" fmla="*/ 244928 h 245970"/>
                <a:gd name="connsiteX0" fmla="*/ 293914 w 293914"/>
                <a:gd name="connsiteY0" fmla="*/ 0 h 246583"/>
                <a:gd name="connsiteX1" fmla="*/ 0 w 293914"/>
                <a:gd name="connsiteY1" fmla="*/ 244928 h 24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914" h="246583">
                  <a:moveTo>
                    <a:pt x="293914" y="0"/>
                  </a:moveTo>
                  <a:cubicBezTo>
                    <a:pt x="244929" y="155122"/>
                    <a:pt x="334735" y="261256"/>
                    <a:pt x="0" y="24492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2781147" y="3442732"/>
            <a:ext cx="3347958" cy="1591980"/>
            <a:chOff x="2781147" y="3442732"/>
            <a:chExt cx="3347958" cy="15919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Explosion 1 42"/>
                <p:cNvSpPr/>
                <p:nvPr/>
              </p:nvSpPr>
              <p:spPr>
                <a:xfrm>
                  <a:off x="2781147" y="3732146"/>
                  <a:ext cx="3347958" cy="1302566"/>
                </a:xfrm>
                <a:prstGeom prst="irregularSeal1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fr-FR" sz="1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Horizon</a:t>
                  </a:r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⇒</m:t>
                      </m:r>
                    </m:oMath>
                  </a14:m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Information </a:t>
                  </a:r>
                  <a:r>
                    <a:rPr lang="fr-FR" sz="1400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Paradox</a:t>
                  </a:r>
                  <a:endParaRPr lang="fr-FR" sz="14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3" name="Explosion 1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147" y="3732146"/>
                  <a:ext cx="3347958" cy="1302566"/>
                </a:xfrm>
                <a:prstGeom prst="irregularSeal1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34925"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orme libre 43"/>
            <p:cNvSpPr/>
            <p:nvPr/>
          </p:nvSpPr>
          <p:spPr>
            <a:xfrm>
              <a:off x="4142160" y="3442732"/>
              <a:ext cx="165168" cy="416378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146956 w 157472"/>
                <a:gd name="connsiteY0" fmla="*/ 0 h 416378"/>
                <a:gd name="connsiteX1" fmla="*/ 89806 w 157472"/>
                <a:gd name="connsiteY1" fmla="*/ 195943 h 416378"/>
                <a:gd name="connsiteX2" fmla="*/ 0 w 157472"/>
                <a:gd name="connsiteY2" fmla="*/ 416378 h 416378"/>
                <a:gd name="connsiteX0" fmla="*/ 146956 w 146956"/>
                <a:gd name="connsiteY0" fmla="*/ 0 h 416378"/>
                <a:gd name="connsiteX1" fmla="*/ 0 w 146956"/>
                <a:gd name="connsiteY1" fmla="*/ 416378 h 416378"/>
                <a:gd name="connsiteX0" fmla="*/ 146956 w 146956"/>
                <a:gd name="connsiteY0" fmla="*/ 0 h 416378"/>
                <a:gd name="connsiteX1" fmla="*/ 0 w 146956"/>
                <a:gd name="connsiteY1" fmla="*/ 416378 h 416378"/>
                <a:gd name="connsiteX0" fmla="*/ 146956 w 165168"/>
                <a:gd name="connsiteY0" fmla="*/ 0 h 416378"/>
                <a:gd name="connsiteX1" fmla="*/ 0 w 165168"/>
                <a:gd name="connsiteY1" fmla="*/ 416378 h 4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68" h="416378">
                  <a:moveTo>
                    <a:pt x="146956" y="0"/>
                  </a:moveTo>
                  <a:cubicBezTo>
                    <a:pt x="179614" y="130629"/>
                    <a:pt x="187778" y="293914"/>
                    <a:pt x="0" y="41637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2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llipse 153"/>
          <p:cNvSpPr/>
          <p:nvPr/>
        </p:nvSpPr>
        <p:spPr>
          <a:xfrm>
            <a:off x="2264670" y="2300608"/>
            <a:ext cx="4001925" cy="1126193"/>
          </a:xfrm>
          <a:prstGeom prst="ellipse">
            <a:avLst/>
          </a:prstGeom>
          <a:ln w="349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Black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holes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are at the center of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theoretical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conflicts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between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GR and QM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r-FR" dirty="0"/>
              <a:t> Black Hole Puzzles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/>
          <a:p>
            <a:fld id="{BDA19FDC-5252-EC45-9DFC-32822CD1F48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5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1" name="Grouper 70"/>
          <p:cNvGrpSpPr/>
          <p:nvPr/>
        </p:nvGrpSpPr>
        <p:grpSpPr>
          <a:xfrm>
            <a:off x="174913" y="1159512"/>
            <a:ext cx="1733208" cy="1348466"/>
            <a:chOff x="345729" y="1023051"/>
            <a:chExt cx="2045262" cy="1591250"/>
          </a:xfrm>
        </p:grpSpPr>
        <p:sp>
          <p:nvSpPr>
            <p:cNvPr id="75" name="Rectangle 74"/>
            <p:cNvSpPr/>
            <p:nvPr/>
          </p:nvSpPr>
          <p:spPr>
            <a:xfrm>
              <a:off x="1491898" y="1023051"/>
              <a:ext cx="899093" cy="29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3" name="Image 7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729" y="1289555"/>
              <a:ext cx="1154539" cy="1324746"/>
            </a:xfrm>
            <a:prstGeom prst="rect">
              <a:avLst/>
            </a:prstGeom>
          </p:spPr>
        </p:pic>
      </p:grpSp>
      <p:grpSp>
        <p:nvGrpSpPr>
          <p:cNvPr id="91" name="Grouper 90"/>
          <p:cNvGrpSpPr/>
          <p:nvPr/>
        </p:nvGrpSpPr>
        <p:grpSpPr>
          <a:xfrm>
            <a:off x="3694579" y="1059110"/>
            <a:ext cx="489983" cy="367748"/>
            <a:chOff x="7850495" y="1095532"/>
            <a:chExt cx="489983" cy="367748"/>
          </a:xfrm>
        </p:grpSpPr>
        <p:sp>
          <p:nvSpPr>
            <p:cNvPr id="93" name="Rectangle 92"/>
            <p:cNvSpPr/>
            <p:nvPr/>
          </p:nvSpPr>
          <p:spPr>
            <a:xfrm>
              <a:off x="7850495" y="1211613"/>
              <a:ext cx="427384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67839" y="1095532"/>
              <a:ext cx="272639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7" name="Grouper 96"/>
          <p:cNvGrpSpPr/>
          <p:nvPr/>
        </p:nvGrpSpPr>
        <p:grpSpPr>
          <a:xfrm>
            <a:off x="1438654" y="920525"/>
            <a:ext cx="2360542" cy="895915"/>
            <a:chOff x="6618268" y="884958"/>
            <a:chExt cx="2360542" cy="895915"/>
          </a:xfrm>
        </p:grpSpPr>
        <p:sp>
          <p:nvSpPr>
            <p:cNvPr id="98" name="Triangle 9"/>
            <p:cNvSpPr/>
            <p:nvPr/>
          </p:nvSpPr>
          <p:spPr>
            <a:xfrm>
              <a:off x="7659783" y="1433739"/>
              <a:ext cx="222324" cy="343556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272033">
                  <a:moveTo>
                    <a:pt x="98277" y="271851"/>
                  </a:moveTo>
                  <a:cubicBezTo>
                    <a:pt x="44590" y="279281"/>
                    <a:pt x="53686" y="57935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52345" y="255354"/>
                    <a:pt x="98277" y="27185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40000"/>
                    <a:lumOff val="60000"/>
                    <a:alpha val="81000"/>
                  </a:schemeClr>
                </a:gs>
                <a:gs pos="96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9" name="Rectangle 2"/>
            <p:cNvSpPr/>
            <p:nvPr/>
          </p:nvSpPr>
          <p:spPr>
            <a:xfrm rot="16200000">
              <a:off x="7510941" y="87232"/>
              <a:ext cx="575195" cy="2360542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00" name="Connecteur droit 99"/>
            <p:cNvCxnSpPr/>
            <p:nvPr/>
          </p:nvCxnSpPr>
          <p:spPr>
            <a:xfrm>
              <a:off x="6857198" y="977351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>
              <a:off x="8227646" y="976843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orme libre 101"/>
            <p:cNvSpPr/>
            <p:nvPr/>
          </p:nvSpPr>
          <p:spPr>
            <a:xfrm>
              <a:off x="6713027" y="1086846"/>
              <a:ext cx="1858188" cy="22882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Forme libre 102"/>
            <p:cNvSpPr/>
            <p:nvPr/>
          </p:nvSpPr>
          <p:spPr>
            <a:xfrm rot="3047122">
              <a:off x="7701301" y="1508192"/>
              <a:ext cx="226085" cy="20376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12380 h 118447"/>
                <a:gd name="connsiteX1" fmla="*/ 1691799 w 1903885"/>
                <a:gd name="connsiteY1" fmla="*/ 118419 h 118447"/>
                <a:gd name="connsiteX2" fmla="*/ 1630083 w 1903885"/>
                <a:gd name="connsiteY2" fmla="*/ 23990 h 118447"/>
                <a:gd name="connsiteX3" fmla="*/ 1903885 w 1903885"/>
                <a:gd name="connsiteY3" fmla="*/ 0 h 118447"/>
                <a:gd name="connsiteX0" fmla="*/ 61823 w 273909"/>
                <a:gd name="connsiteY0" fmla="*/ 118419 h 118447"/>
                <a:gd name="connsiteX1" fmla="*/ 107 w 273909"/>
                <a:gd name="connsiteY1" fmla="*/ 23990 h 118447"/>
                <a:gd name="connsiteX2" fmla="*/ 273909 w 273909"/>
                <a:gd name="connsiteY2" fmla="*/ 0 h 118447"/>
                <a:gd name="connsiteX0" fmla="*/ 529621 w 538032"/>
                <a:gd name="connsiteY0" fmla="*/ 183050 h 183064"/>
                <a:gd name="connsiteX1" fmla="*/ 29 w 538032"/>
                <a:gd name="connsiteY1" fmla="*/ 23990 h 183064"/>
                <a:gd name="connsiteX2" fmla="*/ 273831 w 538032"/>
                <a:gd name="connsiteY2" fmla="*/ 0 h 183064"/>
                <a:gd name="connsiteX0" fmla="*/ 533792 w 542151"/>
                <a:gd name="connsiteY0" fmla="*/ 186454 h 186467"/>
                <a:gd name="connsiteX1" fmla="*/ 26 w 542151"/>
                <a:gd name="connsiteY1" fmla="*/ 11510 h 186467"/>
                <a:gd name="connsiteX2" fmla="*/ 278002 w 542151"/>
                <a:gd name="connsiteY2" fmla="*/ 3404 h 186467"/>
                <a:gd name="connsiteX0" fmla="*/ 609409 w 616936"/>
                <a:gd name="connsiteY0" fmla="*/ 210245 h 210256"/>
                <a:gd name="connsiteX1" fmla="*/ 23 w 616936"/>
                <a:gd name="connsiteY1" fmla="*/ 11510 h 210256"/>
                <a:gd name="connsiteX2" fmla="*/ 277999 w 616936"/>
                <a:gd name="connsiteY2" fmla="*/ 3404 h 210256"/>
                <a:gd name="connsiteX0" fmla="*/ 609422 w 609422"/>
                <a:gd name="connsiteY0" fmla="*/ 210245 h 210245"/>
                <a:gd name="connsiteX1" fmla="*/ 36 w 609422"/>
                <a:gd name="connsiteY1" fmla="*/ 11510 h 210245"/>
                <a:gd name="connsiteX2" fmla="*/ 278012 w 609422"/>
                <a:gd name="connsiteY2" fmla="*/ 3404 h 210245"/>
                <a:gd name="connsiteX0" fmla="*/ 636887 w 636887"/>
                <a:gd name="connsiteY0" fmla="*/ 209172 h 209172"/>
                <a:gd name="connsiteX1" fmla="*/ 36 w 636887"/>
                <a:gd name="connsiteY1" fmla="*/ 11510 h 209172"/>
                <a:gd name="connsiteX2" fmla="*/ 278012 w 636887"/>
                <a:gd name="connsiteY2" fmla="*/ 3404 h 209172"/>
                <a:gd name="connsiteX0" fmla="*/ 597016 w 597016"/>
                <a:gd name="connsiteY0" fmla="*/ 212860 h 212860"/>
                <a:gd name="connsiteX1" fmla="*/ 39 w 597016"/>
                <a:gd name="connsiteY1" fmla="*/ 10470 h 212860"/>
                <a:gd name="connsiteX2" fmla="*/ 238141 w 597016"/>
                <a:gd name="connsiteY2" fmla="*/ 7092 h 212860"/>
                <a:gd name="connsiteX0" fmla="*/ 562814 w 562812"/>
                <a:gd name="connsiteY0" fmla="*/ 207856 h 207856"/>
                <a:gd name="connsiteX1" fmla="*/ 42 w 562812"/>
                <a:gd name="connsiteY1" fmla="*/ 10470 h 207856"/>
                <a:gd name="connsiteX2" fmla="*/ 238144 w 562812"/>
                <a:gd name="connsiteY2" fmla="*/ 7092 h 207856"/>
                <a:gd name="connsiteX0" fmla="*/ 586405 w 586405"/>
                <a:gd name="connsiteY0" fmla="*/ 203765 h 203765"/>
                <a:gd name="connsiteX1" fmla="*/ 39 w 586405"/>
                <a:gd name="connsiteY1" fmla="*/ 10470 h 203765"/>
                <a:gd name="connsiteX2" fmla="*/ 238141 w 586405"/>
                <a:gd name="connsiteY2" fmla="*/ 7092 h 20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405" h="203765">
                  <a:moveTo>
                    <a:pt x="586405" y="203765"/>
                  </a:moveTo>
                  <a:cubicBezTo>
                    <a:pt x="424976" y="156282"/>
                    <a:pt x="-4704" y="37949"/>
                    <a:pt x="39" y="10470"/>
                  </a:cubicBezTo>
                  <a:cubicBezTo>
                    <a:pt x="4782" y="-17008"/>
                    <a:pt x="236648" y="19757"/>
                    <a:pt x="238141" y="709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4" name="Forme libre 103"/>
            <p:cNvSpPr/>
            <p:nvPr/>
          </p:nvSpPr>
          <p:spPr>
            <a:xfrm rot="3047122">
              <a:off x="7005536" y="1240115"/>
              <a:ext cx="738753" cy="2844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5" name="Forme libre 104"/>
            <p:cNvSpPr/>
            <p:nvPr/>
          </p:nvSpPr>
          <p:spPr>
            <a:xfrm rot="3047122">
              <a:off x="7505771" y="1247617"/>
              <a:ext cx="738753" cy="12013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6" name="Forme libre 105"/>
            <p:cNvSpPr/>
            <p:nvPr/>
          </p:nvSpPr>
          <p:spPr>
            <a:xfrm rot="3047122">
              <a:off x="7803115" y="1249509"/>
              <a:ext cx="738753" cy="3642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7" name="Forme libre 106"/>
            <p:cNvSpPr/>
            <p:nvPr/>
          </p:nvSpPr>
          <p:spPr>
            <a:xfrm>
              <a:off x="6887329" y="1304310"/>
              <a:ext cx="1858188" cy="23963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  <a:gd name="connsiteX0" fmla="*/ 0 w 1858188"/>
                <a:gd name="connsiteY0" fmla="*/ 1676 h 225373"/>
                <a:gd name="connsiteX1" fmla="*/ 607749 w 1858188"/>
                <a:gd name="connsiteY1" fmla="*/ 25575 h 225373"/>
                <a:gd name="connsiteX2" fmla="*/ 907577 w 1858188"/>
                <a:gd name="connsiteY2" fmla="*/ 225366 h 225373"/>
                <a:gd name="connsiteX3" fmla="*/ 1322099 w 1858188"/>
                <a:gd name="connsiteY3" fmla="*/ 33044 h 225373"/>
                <a:gd name="connsiteX4" fmla="*/ 1858188 w 1858188"/>
                <a:gd name="connsiteY4" fmla="*/ 3051 h 225373"/>
                <a:gd name="connsiteX0" fmla="*/ 0 w 1858188"/>
                <a:gd name="connsiteY0" fmla="*/ 1676 h 227308"/>
                <a:gd name="connsiteX1" fmla="*/ 607749 w 1858188"/>
                <a:gd name="connsiteY1" fmla="*/ 25575 h 227308"/>
                <a:gd name="connsiteX2" fmla="*/ 748546 w 1858188"/>
                <a:gd name="connsiteY2" fmla="*/ 126116 h 227308"/>
                <a:gd name="connsiteX3" fmla="*/ 907577 w 1858188"/>
                <a:gd name="connsiteY3" fmla="*/ 225366 h 227308"/>
                <a:gd name="connsiteX4" fmla="*/ 1322099 w 1858188"/>
                <a:gd name="connsiteY4" fmla="*/ 33044 h 227308"/>
                <a:gd name="connsiteX5" fmla="*/ 1858188 w 1858188"/>
                <a:gd name="connsiteY5" fmla="*/ 3051 h 227308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630"/>
                <a:gd name="connsiteX1" fmla="*/ 607749 w 1858188"/>
                <a:gd name="connsiteY1" fmla="*/ 25575 h 226630"/>
                <a:gd name="connsiteX2" fmla="*/ 773946 w 1858188"/>
                <a:gd name="connsiteY2" fmla="*/ 116591 h 226630"/>
                <a:gd name="connsiteX3" fmla="*/ 907577 w 1858188"/>
                <a:gd name="connsiteY3" fmla="*/ 225366 h 226630"/>
                <a:gd name="connsiteX4" fmla="*/ 1322099 w 1858188"/>
                <a:gd name="connsiteY4" fmla="*/ 33044 h 226630"/>
                <a:gd name="connsiteX5" fmla="*/ 1858188 w 1858188"/>
                <a:gd name="connsiteY5" fmla="*/ 3051 h 226630"/>
                <a:gd name="connsiteX0" fmla="*/ 0 w 1858188"/>
                <a:gd name="connsiteY0" fmla="*/ 2217 h 243071"/>
                <a:gd name="connsiteX1" fmla="*/ 607749 w 1858188"/>
                <a:gd name="connsiteY1" fmla="*/ 26116 h 243071"/>
                <a:gd name="connsiteX2" fmla="*/ 773946 w 1858188"/>
                <a:gd name="connsiteY2" fmla="*/ 117132 h 243071"/>
                <a:gd name="connsiteX3" fmla="*/ 923452 w 1858188"/>
                <a:gd name="connsiteY3" fmla="*/ 241782 h 243071"/>
                <a:gd name="connsiteX4" fmla="*/ 1322099 w 1858188"/>
                <a:gd name="connsiteY4" fmla="*/ 33585 h 243071"/>
                <a:gd name="connsiteX5" fmla="*/ 1858188 w 1858188"/>
                <a:gd name="connsiteY5" fmla="*/ 3592 h 243071"/>
                <a:gd name="connsiteX0" fmla="*/ 0 w 1858188"/>
                <a:gd name="connsiteY0" fmla="*/ 2217 h 242641"/>
                <a:gd name="connsiteX1" fmla="*/ 607749 w 1858188"/>
                <a:gd name="connsiteY1" fmla="*/ 26116 h 242641"/>
                <a:gd name="connsiteX2" fmla="*/ 783471 w 1858188"/>
                <a:gd name="connsiteY2" fmla="*/ 104432 h 242641"/>
                <a:gd name="connsiteX3" fmla="*/ 923452 w 1858188"/>
                <a:gd name="connsiteY3" fmla="*/ 241782 h 242641"/>
                <a:gd name="connsiteX4" fmla="*/ 1322099 w 1858188"/>
                <a:gd name="connsiteY4" fmla="*/ 33585 h 242641"/>
                <a:gd name="connsiteX5" fmla="*/ 1858188 w 1858188"/>
                <a:gd name="connsiteY5" fmla="*/ 3592 h 242641"/>
                <a:gd name="connsiteX0" fmla="*/ 0 w 1858188"/>
                <a:gd name="connsiteY0" fmla="*/ 1992 h 236105"/>
                <a:gd name="connsiteX1" fmla="*/ 607749 w 1858188"/>
                <a:gd name="connsiteY1" fmla="*/ 25891 h 236105"/>
                <a:gd name="connsiteX2" fmla="*/ 783471 w 1858188"/>
                <a:gd name="connsiteY2" fmla="*/ 104207 h 236105"/>
                <a:gd name="connsiteX3" fmla="*/ 913927 w 1858188"/>
                <a:gd name="connsiteY3" fmla="*/ 235207 h 236105"/>
                <a:gd name="connsiteX4" fmla="*/ 1322099 w 1858188"/>
                <a:gd name="connsiteY4" fmla="*/ 33360 h 236105"/>
                <a:gd name="connsiteX5" fmla="*/ 1858188 w 1858188"/>
                <a:gd name="connsiteY5" fmla="*/ 3367 h 236105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42"/>
                <a:gd name="connsiteX1" fmla="*/ 607749 w 1858188"/>
                <a:gd name="connsiteY1" fmla="*/ 25891 h 235542"/>
                <a:gd name="connsiteX2" fmla="*/ 783471 w 1858188"/>
                <a:gd name="connsiteY2" fmla="*/ 104207 h 235542"/>
                <a:gd name="connsiteX3" fmla="*/ 913927 w 1858188"/>
                <a:gd name="connsiteY3" fmla="*/ 235207 h 235542"/>
                <a:gd name="connsiteX4" fmla="*/ 1100971 w 1858188"/>
                <a:gd name="connsiteY4" fmla="*/ 139132 h 235542"/>
                <a:gd name="connsiteX5" fmla="*/ 1322099 w 1858188"/>
                <a:gd name="connsiteY5" fmla="*/ 33360 h 235542"/>
                <a:gd name="connsiteX6" fmla="*/ 1858188 w 1858188"/>
                <a:gd name="connsiteY6" fmla="*/ 3367 h 235542"/>
                <a:gd name="connsiteX0" fmla="*/ 0 w 1858188"/>
                <a:gd name="connsiteY0" fmla="*/ 0 h 233336"/>
                <a:gd name="connsiteX1" fmla="*/ 607749 w 1858188"/>
                <a:gd name="connsiteY1" fmla="*/ 23899 h 233336"/>
                <a:gd name="connsiteX2" fmla="*/ 783471 w 1858188"/>
                <a:gd name="connsiteY2" fmla="*/ 102215 h 233336"/>
                <a:gd name="connsiteX3" fmla="*/ 913927 w 1858188"/>
                <a:gd name="connsiteY3" fmla="*/ 233215 h 233336"/>
                <a:gd name="connsiteX4" fmla="*/ 1059696 w 1858188"/>
                <a:gd name="connsiteY4" fmla="*/ 124440 h 233336"/>
                <a:gd name="connsiteX5" fmla="*/ 1322099 w 1858188"/>
                <a:gd name="connsiteY5" fmla="*/ 31368 h 233336"/>
                <a:gd name="connsiteX6" fmla="*/ 1858188 w 1858188"/>
                <a:gd name="connsiteY6" fmla="*/ 1375 h 233336"/>
                <a:gd name="connsiteX0" fmla="*/ 0 w 1858188"/>
                <a:gd name="connsiteY0" fmla="*/ 0 h 239683"/>
                <a:gd name="connsiteX1" fmla="*/ 607749 w 1858188"/>
                <a:gd name="connsiteY1" fmla="*/ 23899 h 239683"/>
                <a:gd name="connsiteX2" fmla="*/ 783471 w 1858188"/>
                <a:gd name="connsiteY2" fmla="*/ 102215 h 239683"/>
                <a:gd name="connsiteX3" fmla="*/ 898052 w 1858188"/>
                <a:gd name="connsiteY3" fmla="*/ 239565 h 239683"/>
                <a:gd name="connsiteX4" fmla="*/ 1059696 w 1858188"/>
                <a:gd name="connsiteY4" fmla="*/ 124440 h 239683"/>
                <a:gd name="connsiteX5" fmla="*/ 1322099 w 1858188"/>
                <a:gd name="connsiteY5" fmla="*/ 31368 h 239683"/>
                <a:gd name="connsiteX6" fmla="*/ 1858188 w 1858188"/>
                <a:gd name="connsiteY6" fmla="*/ 1375 h 239683"/>
                <a:gd name="connsiteX0" fmla="*/ 0 w 1858188"/>
                <a:gd name="connsiteY0" fmla="*/ 0 h 239600"/>
                <a:gd name="connsiteX1" fmla="*/ 607749 w 1858188"/>
                <a:gd name="connsiteY1" fmla="*/ 23899 h 239600"/>
                <a:gd name="connsiteX2" fmla="*/ 783471 w 1858188"/>
                <a:gd name="connsiteY2" fmla="*/ 102215 h 239600"/>
                <a:gd name="connsiteX3" fmla="*/ 898052 w 1858188"/>
                <a:gd name="connsiteY3" fmla="*/ 239565 h 239600"/>
                <a:gd name="connsiteX4" fmla="*/ 1056521 w 1858188"/>
                <a:gd name="connsiteY4" fmla="*/ 114915 h 239600"/>
                <a:gd name="connsiteX5" fmla="*/ 1322099 w 1858188"/>
                <a:gd name="connsiteY5" fmla="*/ 31368 h 239600"/>
                <a:gd name="connsiteX6" fmla="*/ 1858188 w 1858188"/>
                <a:gd name="connsiteY6" fmla="*/ 1375 h 239600"/>
                <a:gd name="connsiteX0" fmla="*/ 0 w 1858188"/>
                <a:gd name="connsiteY0" fmla="*/ 0 h 239634"/>
                <a:gd name="connsiteX1" fmla="*/ 607749 w 1858188"/>
                <a:gd name="connsiteY1" fmla="*/ 23899 h 239634"/>
                <a:gd name="connsiteX2" fmla="*/ 762806 w 1858188"/>
                <a:gd name="connsiteY2" fmla="*/ 97048 h 239634"/>
                <a:gd name="connsiteX3" fmla="*/ 898052 w 1858188"/>
                <a:gd name="connsiteY3" fmla="*/ 239565 h 239634"/>
                <a:gd name="connsiteX4" fmla="*/ 1056521 w 1858188"/>
                <a:gd name="connsiteY4" fmla="*/ 114915 h 239634"/>
                <a:gd name="connsiteX5" fmla="*/ 1322099 w 1858188"/>
                <a:gd name="connsiteY5" fmla="*/ 31368 h 239634"/>
                <a:gd name="connsiteX6" fmla="*/ 1858188 w 1858188"/>
                <a:gd name="connsiteY6" fmla="*/ 1375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8188" h="239634">
                  <a:moveTo>
                    <a:pt x="0" y="0"/>
                  </a:moveTo>
                  <a:cubicBezTo>
                    <a:pt x="239494" y="3460"/>
                    <a:pt x="480615" y="7724"/>
                    <a:pt x="607749" y="23899"/>
                  </a:cubicBezTo>
                  <a:cubicBezTo>
                    <a:pt x="734883" y="40074"/>
                    <a:pt x="714422" y="61104"/>
                    <a:pt x="762806" y="97048"/>
                  </a:cubicBezTo>
                  <a:cubicBezTo>
                    <a:pt x="811190" y="132992"/>
                    <a:pt x="849100" y="236587"/>
                    <a:pt x="898052" y="239565"/>
                  </a:cubicBezTo>
                  <a:cubicBezTo>
                    <a:pt x="947004" y="242543"/>
                    <a:pt x="985847" y="149614"/>
                    <a:pt x="1056521" y="114915"/>
                  </a:cubicBezTo>
                  <a:cubicBezTo>
                    <a:pt x="1127195" y="80216"/>
                    <a:pt x="1188488" y="50291"/>
                    <a:pt x="1322099" y="31368"/>
                  </a:cubicBezTo>
                  <a:cubicBezTo>
                    <a:pt x="1455710" y="12445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8" name="Forme libre 107"/>
            <p:cNvSpPr/>
            <p:nvPr/>
          </p:nvSpPr>
          <p:spPr>
            <a:xfrm>
              <a:off x="6989101" y="1418297"/>
              <a:ext cx="1858188" cy="51317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Forme libre 108"/>
            <p:cNvSpPr/>
            <p:nvPr/>
          </p:nvSpPr>
          <p:spPr>
            <a:xfrm>
              <a:off x="6806236" y="1192425"/>
              <a:ext cx="933403" cy="553186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1260"/>
                <a:gd name="connsiteX1" fmla="*/ 673228 w 1858188"/>
                <a:gd name="connsiteY1" fmla="*/ 58432 h 391260"/>
                <a:gd name="connsiteX2" fmla="*/ 967269 w 1858188"/>
                <a:gd name="connsiteY2" fmla="*/ 387616 h 391260"/>
                <a:gd name="connsiteX3" fmla="*/ 1099363 w 1858188"/>
                <a:gd name="connsiteY3" fmla="*/ 220451 h 391260"/>
                <a:gd name="connsiteX4" fmla="*/ 1858188 w 1858188"/>
                <a:gd name="connsiteY4" fmla="*/ 1375 h 391260"/>
                <a:gd name="connsiteX0" fmla="*/ 0 w 1858188"/>
                <a:gd name="connsiteY0" fmla="*/ 0 h 387857"/>
                <a:gd name="connsiteX1" fmla="*/ 673228 w 1858188"/>
                <a:gd name="connsiteY1" fmla="*/ 58432 h 387857"/>
                <a:gd name="connsiteX2" fmla="*/ 967269 w 1858188"/>
                <a:gd name="connsiteY2" fmla="*/ 387616 h 387857"/>
                <a:gd name="connsiteX3" fmla="*/ 1858188 w 1858188"/>
                <a:gd name="connsiteY3" fmla="*/ 1375 h 387857"/>
                <a:gd name="connsiteX0" fmla="*/ 0 w 967269"/>
                <a:gd name="connsiteY0" fmla="*/ 0 h 387857"/>
                <a:gd name="connsiteX1" fmla="*/ 673228 w 967269"/>
                <a:gd name="connsiteY1" fmla="*/ 58432 h 387857"/>
                <a:gd name="connsiteX2" fmla="*/ 967269 w 967269"/>
                <a:gd name="connsiteY2" fmla="*/ 387616 h 387857"/>
                <a:gd name="connsiteX0" fmla="*/ 0 w 1001136"/>
                <a:gd name="connsiteY0" fmla="*/ 7946 h 621484"/>
                <a:gd name="connsiteX1" fmla="*/ 673228 w 1001136"/>
                <a:gd name="connsiteY1" fmla="*/ 66378 h 621484"/>
                <a:gd name="connsiteX2" fmla="*/ 1001136 w 1001136"/>
                <a:gd name="connsiteY2" fmla="*/ 621340 h 621484"/>
                <a:gd name="connsiteX0" fmla="*/ 0 w 1001136"/>
                <a:gd name="connsiteY0" fmla="*/ 7946 h 621340"/>
                <a:gd name="connsiteX1" fmla="*/ 673228 w 1001136"/>
                <a:gd name="connsiteY1" fmla="*/ 66378 h 621340"/>
                <a:gd name="connsiteX2" fmla="*/ 1001136 w 1001136"/>
                <a:gd name="connsiteY2" fmla="*/ 621340 h 621340"/>
                <a:gd name="connsiteX0" fmla="*/ 0 w 1001136"/>
                <a:gd name="connsiteY0" fmla="*/ 0 h 613394"/>
                <a:gd name="connsiteX1" fmla="*/ 673228 w 1001136"/>
                <a:gd name="connsiteY1" fmla="*/ 58432 h 613394"/>
                <a:gd name="connsiteX2" fmla="*/ 1001136 w 1001136"/>
                <a:gd name="connsiteY2" fmla="*/ 613394 h 613394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33403"/>
                <a:gd name="connsiteY0" fmla="*/ 4581 h 557767"/>
                <a:gd name="connsiteX1" fmla="*/ 673228 w 933403"/>
                <a:gd name="connsiteY1" fmla="*/ 63013 h 557767"/>
                <a:gd name="connsiteX2" fmla="*/ 933403 w 933403"/>
                <a:gd name="connsiteY2" fmla="*/ 557767 h 557767"/>
                <a:gd name="connsiteX0" fmla="*/ 0 w 933403"/>
                <a:gd name="connsiteY0" fmla="*/ 0 h 553186"/>
                <a:gd name="connsiteX1" fmla="*/ 673228 w 933403"/>
                <a:gd name="connsiteY1" fmla="*/ 58432 h 553186"/>
                <a:gd name="connsiteX2" fmla="*/ 933403 w 933403"/>
                <a:gd name="connsiteY2" fmla="*/ 553186 h 5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403" h="553186">
                  <a:moveTo>
                    <a:pt x="0" y="0"/>
                  </a:moveTo>
                  <a:cubicBezTo>
                    <a:pt x="239494" y="3460"/>
                    <a:pt x="525187" y="-7426"/>
                    <a:pt x="673228" y="58432"/>
                  </a:cubicBezTo>
                  <a:cubicBezTo>
                    <a:pt x="821269" y="124290"/>
                    <a:pt x="916533" y="272947"/>
                    <a:pt x="933403" y="553186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0" name="Forme libre 109"/>
            <p:cNvSpPr/>
            <p:nvPr/>
          </p:nvSpPr>
          <p:spPr>
            <a:xfrm>
              <a:off x="7845470" y="1194120"/>
              <a:ext cx="815723" cy="55244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184960"/>
                <a:gd name="connsiteY0" fmla="*/ 57688 h 389781"/>
                <a:gd name="connsiteX1" fmla="*/ 294041 w 1184960"/>
                <a:gd name="connsiteY1" fmla="*/ 386872 h 389781"/>
                <a:gd name="connsiteX2" fmla="*/ 426135 w 1184960"/>
                <a:gd name="connsiteY2" fmla="*/ 219707 h 389781"/>
                <a:gd name="connsiteX3" fmla="*/ 610927 w 1184960"/>
                <a:gd name="connsiteY3" fmla="*/ 65667 h 389781"/>
                <a:gd name="connsiteX4" fmla="*/ 1184960 w 1184960"/>
                <a:gd name="connsiteY4" fmla="*/ 631 h 389781"/>
                <a:gd name="connsiteX0" fmla="*/ 0 w 890919"/>
                <a:gd name="connsiteY0" fmla="*/ 386872 h 389781"/>
                <a:gd name="connsiteX1" fmla="*/ 132094 w 890919"/>
                <a:gd name="connsiteY1" fmla="*/ 219707 h 389781"/>
                <a:gd name="connsiteX2" fmla="*/ 316886 w 890919"/>
                <a:gd name="connsiteY2" fmla="*/ 65667 h 389781"/>
                <a:gd name="connsiteX3" fmla="*/ 890919 w 890919"/>
                <a:gd name="connsiteY3" fmla="*/ 631 h 389781"/>
                <a:gd name="connsiteX0" fmla="*/ 0 w 830711"/>
                <a:gd name="connsiteY0" fmla="*/ 552443 h 554278"/>
                <a:gd name="connsiteX1" fmla="*/ 71886 w 830711"/>
                <a:gd name="connsiteY1" fmla="*/ 219707 h 554278"/>
                <a:gd name="connsiteX2" fmla="*/ 256678 w 830711"/>
                <a:gd name="connsiteY2" fmla="*/ 65667 h 554278"/>
                <a:gd name="connsiteX3" fmla="*/ 830711 w 830711"/>
                <a:gd name="connsiteY3" fmla="*/ 631 h 554278"/>
                <a:gd name="connsiteX0" fmla="*/ 0 w 830711"/>
                <a:gd name="connsiteY0" fmla="*/ 552443 h 552443"/>
                <a:gd name="connsiteX1" fmla="*/ 71886 w 830711"/>
                <a:gd name="connsiteY1" fmla="*/ 219707 h 552443"/>
                <a:gd name="connsiteX2" fmla="*/ 256678 w 830711"/>
                <a:gd name="connsiteY2" fmla="*/ 65667 h 552443"/>
                <a:gd name="connsiteX3" fmla="*/ 830711 w 830711"/>
                <a:gd name="connsiteY3" fmla="*/ 631 h 552443"/>
                <a:gd name="connsiteX0" fmla="*/ 0 w 796844"/>
                <a:gd name="connsiteY0" fmla="*/ 559969 h 559969"/>
                <a:gd name="connsiteX1" fmla="*/ 38019 w 796844"/>
                <a:gd name="connsiteY1" fmla="*/ 219707 h 559969"/>
                <a:gd name="connsiteX2" fmla="*/ 222811 w 796844"/>
                <a:gd name="connsiteY2" fmla="*/ 65667 h 559969"/>
                <a:gd name="connsiteX3" fmla="*/ 796844 w 796844"/>
                <a:gd name="connsiteY3" fmla="*/ 631 h 559969"/>
                <a:gd name="connsiteX0" fmla="*/ 0 w 800607"/>
                <a:gd name="connsiteY0" fmla="*/ 552443 h 552443"/>
                <a:gd name="connsiteX1" fmla="*/ 41782 w 800607"/>
                <a:gd name="connsiteY1" fmla="*/ 219707 h 552443"/>
                <a:gd name="connsiteX2" fmla="*/ 226574 w 800607"/>
                <a:gd name="connsiteY2" fmla="*/ 65667 h 552443"/>
                <a:gd name="connsiteX3" fmla="*/ 800607 w 800607"/>
                <a:gd name="connsiteY3" fmla="*/ 631 h 552443"/>
                <a:gd name="connsiteX0" fmla="*/ 31 w 800638"/>
                <a:gd name="connsiteY0" fmla="*/ 552443 h 552443"/>
                <a:gd name="connsiteX1" fmla="*/ 41813 w 800638"/>
                <a:gd name="connsiteY1" fmla="*/ 219707 h 552443"/>
                <a:gd name="connsiteX2" fmla="*/ 226605 w 800638"/>
                <a:gd name="connsiteY2" fmla="*/ 65667 h 552443"/>
                <a:gd name="connsiteX3" fmla="*/ 800638 w 800638"/>
                <a:gd name="connsiteY3" fmla="*/ 631 h 552443"/>
                <a:gd name="connsiteX0" fmla="*/ 14 w 808147"/>
                <a:gd name="connsiteY0" fmla="*/ 548680 h 548680"/>
                <a:gd name="connsiteX1" fmla="*/ 49322 w 808147"/>
                <a:gd name="connsiteY1" fmla="*/ 219707 h 548680"/>
                <a:gd name="connsiteX2" fmla="*/ 234114 w 808147"/>
                <a:gd name="connsiteY2" fmla="*/ 65667 h 548680"/>
                <a:gd name="connsiteX3" fmla="*/ 808147 w 808147"/>
                <a:gd name="connsiteY3" fmla="*/ 631 h 548680"/>
                <a:gd name="connsiteX0" fmla="*/ 12 w 808145"/>
                <a:gd name="connsiteY0" fmla="*/ 548680 h 548680"/>
                <a:gd name="connsiteX1" fmla="*/ 49320 w 808145"/>
                <a:gd name="connsiteY1" fmla="*/ 219707 h 548680"/>
                <a:gd name="connsiteX2" fmla="*/ 234112 w 808145"/>
                <a:gd name="connsiteY2" fmla="*/ 65667 h 548680"/>
                <a:gd name="connsiteX3" fmla="*/ 808145 w 808145"/>
                <a:gd name="connsiteY3" fmla="*/ 631 h 548680"/>
                <a:gd name="connsiteX0" fmla="*/ 9 w 815668"/>
                <a:gd name="connsiteY0" fmla="*/ 552443 h 552443"/>
                <a:gd name="connsiteX1" fmla="*/ 56843 w 815668"/>
                <a:gd name="connsiteY1" fmla="*/ 219707 h 552443"/>
                <a:gd name="connsiteX2" fmla="*/ 241635 w 815668"/>
                <a:gd name="connsiteY2" fmla="*/ 65667 h 552443"/>
                <a:gd name="connsiteX3" fmla="*/ 815668 w 815668"/>
                <a:gd name="connsiteY3" fmla="*/ 631 h 552443"/>
                <a:gd name="connsiteX0" fmla="*/ 464 w 816123"/>
                <a:gd name="connsiteY0" fmla="*/ 552427 h 552427"/>
                <a:gd name="connsiteX1" fmla="*/ 35073 w 816123"/>
                <a:gd name="connsiteY1" fmla="*/ 213341 h 552427"/>
                <a:gd name="connsiteX2" fmla="*/ 242090 w 816123"/>
                <a:gd name="connsiteY2" fmla="*/ 65651 h 552427"/>
                <a:gd name="connsiteX3" fmla="*/ 816123 w 816123"/>
                <a:gd name="connsiteY3" fmla="*/ 615 h 552427"/>
                <a:gd name="connsiteX0" fmla="*/ 64 w 815723"/>
                <a:gd name="connsiteY0" fmla="*/ 552442 h 552442"/>
                <a:gd name="connsiteX1" fmla="*/ 41023 w 815723"/>
                <a:gd name="connsiteY1" fmla="*/ 219706 h 552442"/>
                <a:gd name="connsiteX2" fmla="*/ 241690 w 815723"/>
                <a:gd name="connsiteY2" fmla="*/ 65666 h 552442"/>
                <a:gd name="connsiteX3" fmla="*/ 815723 w 815723"/>
                <a:gd name="connsiteY3" fmla="*/ 630 h 55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723" h="552442">
                  <a:moveTo>
                    <a:pt x="64" y="552442"/>
                  </a:moveTo>
                  <a:cubicBezTo>
                    <a:pt x="-409" y="466556"/>
                    <a:pt x="752" y="300835"/>
                    <a:pt x="41023" y="219706"/>
                  </a:cubicBezTo>
                  <a:cubicBezTo>
                    <a:pt x="81294" y="138577"/>
                    <a:pt x="112573" y="102179"/>
                    <a:pt x="241690" y="65666"/>
                  </a:cubicBezTo>
                  <a:cubicBezTo>
                    <a:pt x="370807" y="29153"/>
                    <a:pt x="569059" y="-5099"/>
                    <a:pt x="815723" y="63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1" name="Forme libre 110"/>
            <p:cNvSpPr/>
            <p:nvPr/>
          </p:nvSpPr>
          <p:spPr>
            <a:xfrm rot="3047122">
              <a:off x="7190088" y="1237070"/>
              <a:ext cx="815774" cy="21111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718684"/>
                <a:gd name="connsiteY0" fmla="*/ 17197 h 123264"/>
                <a:gd name="connsiteX1" fmla="*/ 751405 w 1718684"/>
                <a:gd name="connsiteY1" fmla="*/ 280 h 123264"/>
                <a:gd name="connsiteX2" fmla="*/ 1205537 w 1718684"/>
                <a:gd name="connsiteY2" fmla="*/ 31585 h 123264"/>
                <a:gd name="connsiteX3" fmla="*/ 1691799 w 1718684"/>
                <a:gd name="connsiteY3" fmla="*/ 123236 h 123264"/>
                <a:gd name="connsiteX4" fmla="*/ 1630083 w 1718684"/>
                <a:gd name="connsiteY4" fmla="*/ 28807 h 123264"/>
                <a:gd name="connsiteX0" fmla="*/ 0 w 1691800"/>
                <a:gd name="connsiteY0" fmla="*/ 17197 h 123236"/>
                <a:gd name="connsiteX1" fmla="*/ 751405 w 1691800"/>
                <a:gd name="connsiteY1" fmla="*/ 280 h 123236"/>
                <a:gd name="connsiteX2" fmla="*/ 1205537 w 1691800"/>
                <a:gd name="connsiteY2" fmla="*/ 31585 h 123236"/>
                <a:gd name="connsiteX3" fmla="*/ 1691799 w 1691800"/>
                <a:gd name="connsiteY3" fmla="*/ 123236 h 123236"/>
                <a:gd name="connsiteX0" fmla="*/ 0 w 2196095"/>
                <a:gd name="connsiteY0" fmla="*/ 17197 h 194468"/>
                <a:gd name="connsiteX1" fmla="*/ 751405 w 2196095"/>
                <a:gd name="connsiteY1" fmla="*/ 280 h 194468"/>
                <a:gd name="connsiteX2" fmla="*/ 1205537 w 2196095"/>
                <a:gd name="connsiteY2" fmla="*/ 31585 h 194468"/>
                <a:gd name="connsiteX3" fmla="*/ 2196095 w 2196095"/>
                <a:gd name="connsiteY3" fmla="*/ 194468 h 194468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17097 h 198356"/>
                <a:gd name="connsiteX1" fmla="*/ 751405 w 2162462"/>
                <a:gd name="connsiteY1" fmla="*/ 180 h 198356"/>
                <a:gd name="connsiteX2" fmla="*/ 1287929 w 2162462"/>
                <a:gd name="connsiteY2" fmla="*/ 28267 h 198356"/>
                <a:gd name="connsiteX3" fmla="*/ 2162461 w 2162462"/>
                <a:gd name="connsiteY3" fmla="*/ 198356 h 198356"/>
                <a:gd name="connsiteX0" fmla="*/ 0 w 2162462"/>
                <a:gd name="connsiteY0" fmla="*/ 34924 h 216183"/>
                <a:gd name="connsiteX1" fmla="*/ 751405 w 2162462"/>
                <a:gd name="connsiteY1" fmla="*/ 18007 h 216183"/>
                <a:gd name="connsiteX2" fmla="*/ 1235600 w 2162462"/>
                <a:gd name="connsiteY2" fmla="*/ 5347 h 216183"/>
                <a:gd name="connsiteX3" fmla="*/ 2162461 w 2162462"/>
                <a:gd name="connsiteY3" fmla="*/ 216183 h 216183"/>
                <a:gd name="connsiteX0" fmla="*/ 0 w 2162462"/>
                <a:gd name="connsiteY0" fmla="*/ 36253 h 217512"/>
                <a:gd name="connsiteX1" fmla="*/ 728723 w 2162462"/>
                <a:gd name="connsiteY1" fmla="*/ 12198 h 217512"/>
                <a:gd name="connsiteX2" fmla="*/ 1235600 w 2162462"/>
                <a:gd name="connsiteY2" fmla="*/ 6676 h 217512"/>
                <a:gd name="connsiteX3" fmla="*/ 2162461 w 2162462"/>
                <a:gd name="connsiteY3" fmla="*/ 217512 h 217512"/>
                <a:gd name="connsiteX0" fmla="*/ 0 w 2162462"/>
                <a:gd name="connsiteY0" fmla="*/ 25266 h 206525"/>
                <a:gd name="connsiteX1" fmla="*/ 728723 w 2162462"/>
                <a:gd name="connsiteY1" fmla="*/ 1211 h 206525"/>
                <a:gd name="connsiteX2" fmla="*/ 1261069 w 2162462"/>
                <a:gd name="connsiteY2" fmla="*/ 13415 h 206525"/>
                <a:gd name="connsiteX3" fmla="*/ 2162461 w 2162462"/>
                <a:gd name="connsiteY3" fmla="*/ 206525 h 206525"/>
                <a:gd name="connsiteX0" fmla="*/ 0 w 2162462"/>
                <a:gd name="connsiteY0" fmla="*/ 24056 h 205315"/>
                <a:gd name="connsiteX1" fmla="*/ 728723 w 2162462"/>
                <a:gd name="connsiteY1" fmla="*/ 1 h 205315"/>
                <a:gd name="connsiteX2" fmla="*/ 1451326 w 2162462"/>
                <a:gd name="connsiteY2" fmla="*/ 23493 h 205315"/>
                <a:gd name="connsiteX3" fmla="*/ 2162461 w 2162462"/>
                <a:gd name="connsiteY3" fmla="*/ 205315 h 205315"/>
                <a:gd name="connsiteX0" fmla="*/ 0 w 2162462"/>
                <a:gd name="connsiteY0" fmla="*/ 24154 h 205413"/>
                <a:gd name="connsiteX1" fmla="*/ 728723 w 2162462"/>
                <a:gd name="connsiteY1" fmla="*/ 99 h 205413"/>
                <a:gd name="connsiteX2" fmla="*/ 1467843 w 2162462"/>
                <a:gd name="connsiteY2" fmla="*/ 33644 h 205413"/>
                <a:gd name="connsiteX3" fmla="*/ 2162461 w 2162462"/>
                <a:gd name="connsiteY3" fmla="*/ 205413 h 205413"/>
                <a:gd name="connsiteX0" fmla="*/ 0 w 2192710"/>
                <a:gd name="connsiteY0" fmla="*/ 24154 h 214930"/>
                <a:gd name="connsiteX1" fmla="*/ 728723 w 2192710"/>
                <a:gd name="connsiteY1" fmla="*/ 99 h 214930"/>
                <a:gd name="connsiteX2" fmla="*/ 1467843 w 2192710"/>
                <a:gd name="connsiteY2" fmla="*/ 33644 h 214930"/>
                <a:gd name="connsiteX3" fmla="*/ 2192710 w 2192710"/>
                <a:gd name="connsiteY3" fmla="*/ 214930 h 214930"/>
                <a:gd name="connsiteX0" fmla="*/ 0 w 2159074"/>
                <a:gd name="connsiteY0" fmla="*/ 24154 h 218919"/>
                <a:gd name="connsiteX1" fmla="*/ 728723 w 2159074"/>
                <a:gd name="connsiteY1" fmla="*/ 99 h 218919"/>
                <a:gd name="connsiteX2" fmla="*/ 1467843 w 2159074"/>
                <a:gd name="connsiteY2" fmla="*/ 33644 h 218919"/>
                <a:gd name="connsiteX3" fmla="*/ 2159075 w 2159074"/>
                <a:gd name="connsiteY3" fmla="*/ 218919 h 218919"/>
                <a:gd name="connsiteX0" fmla="*/ 0 w 2159074"/>
                <a:gd name="connsiteY0" fmla="*/ 24467 h 219232"/>
                <a:gd name="connsiteX1" fmla="*/ 728723 w 2159074"/>
                <a:gd name="connsiteY1" fmla="*/ 412 h 219232"/>
                <a:gd name="connsiteX2" fmla="*/ 1380668 w 2159074"/>
                <a:gd name="connsiteY2" fmla="*/ 45386 h 219232"/>
                <a:gd name="connsiteX3" fmla="*/ 2159075 w 2159074"/>
                <a:gd name="connsiteY3" fmla="*/ 219232 h 219232"/>
                <a:gd name="connsiteX0" fmla="*/ 0 w 2159074"/>
                <a:gd name="connsiteY0" fmla="*/ 24172 h 218937"/>
                <a:gd name="connsiteX1" fmla="*/ 728723 w 2159074"/>
                <a:gd name="connsiteY1" fmla="*/ 117 h 218937"/>
                <a:gd name="connsiteX2" fmla="*/ 1377885 w 2159074"/>
                <a:gd name="connsiteY2" fmla="*/ 34502 h 218937"/>
                <a:gd name="connsiteX3" fmla="*/ 2159075 w 2159074"/>
                <a:gd name="connsiteY3" fmla="*/ 218937 h 218937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62371"/>
                <a:gd name="connsiteY0" fmla="*/ 24172 h 231489"/>
                <a:gd name="connsiteX1" fmla="*/ 728723 w 2162371"/>
                <a:gd name="connsiteY1" fmla="*/ 117 h 231489"/>
                <a:gd name="connsiteX2" fmla="*/ 1377885 w 2162371"/>
                <a:gd name="connsiteY2" fmla="*/ 34502 h 231489"/>
                <a:gd name="connsiteX3" fmla="*/ 2162371 w 2162371"/>
                <a:gd name="connsiteY3" fmla="*/ 231489 h 231489"/>
                <a:gd name="connsiteX0" fmla="*/ 0 w 2115904"/>
                <a:gd name="connsiteY0" fmla="*/ 24172 h 211112"/>
                <a:gd name="connsiteX1" fmla="*/ 728723 w 2115904"/>
                <a:gd name="connsiteY1" fmla="*/ 117 h 211112"/>
                <a:gd name="connsiteX2" fmla="*/ 1377885 w 2115904"/>
                <a:gd name="connsiteY2" fmla="*/ 34502 h 211112"/>
                <a:gd name="connsiteX3" fmla="*/ 2115903 w 2115904"/>
                <a:gd name="connsiteY3" fmla="*/ 211112 h 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04" h="211112">
                  <a:moveTo>
                    <a:pt x="0" y="24172"/>
                  </a:moveTo>
                  <a:cubicBezTo>
                    <a:pt x="242908" y="16154"/>
                    <a:pt x="499076" y="-1605"/>
                    <a:pt x="728723" y="117"/>
                  </a:cubicBezTo>
                  <a:cubicBezTo>
                    <a:pt x="958370" y="1839"/>
                    <a:pt x="1218490" y="18786"/>
                    <a:pt x="1377885" y="34502"/>
                  </a:cubicBezTo>
                  <a:cubicBezTo>
                    <a:pt x="1537280" y="50218"/>
                    <a:pt x="1872958" y="133535"/>
                    <a:pt x="2115903" y="21111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7728827" y="1723462"/>
              <a:ext cx="127407" cy="5741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70000"/>
                  </a:schemeClr>
                </a:gs>
                <a:gs pos="73000">
                  <a:schemeClr val="tx1">
                    <a:lumMod val="85000"/>
                    <a:lumOff val="15000"/>
                    <a:alpha val="70000"/>
                  </a:schemeClr>
                </a:gs>
                <a:gs pos="83000">
                  <a:schemeClr val="tx1">
                    <a:lumMod val="85000"/>
                    <a:lumOff val="15000"/>
                    <a:alpha val="65000"/>
                  </a:schemeClr>
                </a:gs>
                <a:gs pos="100000">
                  <a:schemeClr val="tx1">
                    <a:lumMod val="65000"/>
                    <a:lumOff val="35000"/>
                    <a:alpha val="64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127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3" name="Triangle 9"/>
            <p:cNvSpPr/>
            <p:nvPr/>
          </p:nvSpPr>
          <p:spPr>
            <a:xfrm>
              <a:off x="7629245" y="1381112"/>
              <a:ext cx="73100" cy="71274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0 w 66870"/>
                <a:gd name="connsiteY0" fmla="*/ 33019 h 56436"/>
                <a:gd name="connsiteX1" fmla="*/ 13335 w 66870"/>
                <a:gd name="connsiteY1" fmla="*/ 0 h 56436"/>
                <a:gd name="connsiteX2" fmla="*/ 66870 w 66870"/>
                <a:gd name="connsiteY2" fmla="*/ 56436 h 56436"/>
                <a:gd name="connsiteX3" fmla="*/ 0 w 66870"/>
                <a:gd name="connsiteY3" fmla="*/ 33019 h 56436"/>
                <a:gd name="connsiteX0" fmla="*/ 5267 w 53535"/>
                <a:gd name="connsiteY0" fmla="*/ 45589 h 56436"/>
                <a:gd name="connsiteX1" fmla="*/ 0 w 53535"/>
                <a:gd name="connsiteY1" fmla="*/ 0 h 56436"/>
                <a:gd name="connsiteX2" fmla="*/ 53535 w 53535"/>
                <a:gd name="connsiteY2" fmla="*/ 56436 h 56436"/>
                <a:gd name="connsiteX3" fmla="*/ 5267 w 53535"/>
                <a:gd name="connsiteY3" fmla="*/ 45589 h 5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35" h="56436">
                  <a:moveTo>
                    <a:pt x="5267" y="45589"/>
                  </a:moveTo>
                  <a:lnTo>
                    <a:pt x="0" y="0"/>
                  </a:lnTo>
                  <a:lnTo>
                    <a:pt x="53535" y="56436"/>
                  </a:lnTo>
                  <a:lnTo>
                    <a:pt x="5267" y="4558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Nuage 1"/>
          <p:cNvSpPr/>
          <p:nvPr/>
        </p:nvSpPr>
        <p:spPr>
          <a:xfrm rot="221609">
            <a:off x="1174531" y="722646"/>
            <a:ext cx="3027905" cy="140842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Nuage 4"/>
          <p:cNvSpPr/>
          <p:nvPr/>
        </p:nvSpPr>
        <p:spPr>
          <a:xfrm>
            <a:off x="865183" y="1428930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9" name="Nuage 118"/>
          <p:cNvSpPr/>
          <p:nvPr/>
        </p:nvSpPr>
        <p:spPr>
          <a:xfrm>
            <a:off x="941746" y="1379716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0" name="Nuage 119"/>
          <p:cNvSpPr/>
          <p:nvPr/>
        </p:nvSpPr>
        <p:spPr>
          <a:xfrm>
            <a:off x="1036540" y="1382627"/>
            <a:ext cx="123659" cy="86679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Nuage 33"/>
          <p:cNvSpPr/>
          <p:nvPr/>
        </p:nvSpPr>
        <p:spPr>
          <a:xfrm>
            <a:off x="2601842" y="1973110"/>
            <a:ext cx="34612" cy="41880"/>
          </a:xfrm>
          <a:prstGeom prst="cloud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44000"/>
                </a:schemeClr>
              </a:gs>
              <a:gs pos="74000">
                <a:schemeClr val="accent2">
                  <a:lumMod val="40000"/>
                  <a:lumOff val="60000"/>
                  <a:alpha val="45000"/>
                </a:schemeClr>
              </a:gs>
              <a:gs pos="83000">
                <a:schemeClr val="accent2">
                  <a:lumMod val="40000"/>
                  <a:lumOff val="60000"/>
                  <a:alpha val="53000"/>
                </a:schemeClr>
              </a:gs>
              <a:gs pos="100000">
                <a:schemeClr val="accent2">
                  <a:lumMod val="20000"/>
                  <a:lumOff val="80000"/>
                  <a:alpha val="50000"/>
                </a:schemeClr>
              </a:gs>
            </a:gsLst>
            <a:lin ang="16200000" scaled="1"/>
          </a:gradFill>
          <a:ln w="12700">
            <a:solidFill>
              <a:schemeClr val="accent2">
                <a:lumMod val="75000"/>
              </a:schemeClr>
            </a:solidFill>
          </a:ln>
          <a:effectLst>
            <a:glow rad="12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3" name="Grouper 42"/>
          <p:cNvGrpSpPr/>
          <p:nvPr/>
        </p:nvGrpSpPr>
        <p:grpSpPr>
          <a:xfrm>
            <a:off x="365901" y="3277694"/>
            <a:ext cx="2542465" cy="859736"/>
            <a:chOff x="365901" y="3277694"/>
            <a:chExt cx="2542465" cy="859736"/>
          </a:xfrm>
        </p:grpSpPr>
        <p:sp>
          <p:nvSpPr>
            <p:cNvPr id="44" name="Explosion 2 43"/>
            <p:cNvSpPr/>
            <p:nvPr/>
          </p:nvSpPr>
          <p:spPr>
            <a:xfrm>
              <a:off x="365901" y="3277694"/>
              <a:ext cx="2285716" cy="859736"/>
            </a:xfrm>
            <a:prstGeom prst="irregularSeal2">
              <a:avLst/>
            </a:prstGeom>
            <a:ln w="3492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Singularity</a:t>
              </a:r>
              <a:endParaRPr lang="fr-FR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2614452" y="3287975"/>
              <a:ext cx="293914" cy="246583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293914 w 293914"/>
                <a:gd name="connsiteY0" fmla="*/ 0 h 244928"/>
                <a:gd name="connsiteX1" fmla="*/ 0 w 293914"/>
                <a:gd name="connsiteY1" fmla="*/ 244928 h 244928"/>
                <a:gd name="connsiteX0" fmla="*/ 293914 w 293914"/>
                <a:gd name="connsiteY0" fmla="*/ 0 h 245970"/>
                <a:gd name="connsiteX1" fmla="*/ 0 w 293914"/>
                <a:gd name="connsiteY1" fmla="*/ 244928 h 245970"/>
                <a:gd name="connsiteX0" fmla="*/ 293914 w 293914"/>
                <a:gd name="connsiteY0" fmla="*/ 0 h 246583"/>
                <a:gd name="connsiteX1" fmla="*/ 0 w 293914"/>
                <a:gd name="connsiteY1" fmla="*/ 244928 h 24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914" h="246583">
                  <a:moveTo>
                    <a:pt x="293914" y="0"/>
                  </a:moveTo>
                  <a:cubicBezTo>
                    <a:pt x="244929" y="155122"/>
                    <a:pt x="334735" y="261256"/>
                    <a:pt x="0" y="24492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Grouper 45"/>
          <p:cNvGrpSpPr/>
          <p:nvPr/>
        </p:nvGrpSpPr>
        <p:grpSpPr>
          <a:xfrm>
            <a:off x="2781147" y="3442732"/>
            <a:ext cx="3347958" cy="1591980"/>
            <a:chOff x="2781147" y="3442732"/>
            <a:chExt cx="3347958" cy="15919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Explosion 1 46"/>
                <p:cNvSpPr/>
                <p:nvPr/>
              </p:nvSpPr>
              <p:spPr>
                <a:xfrm>
                  <a:off x="2781147" y="3732146"/>
                  <a:ext cx="3347958" cy="1302566"/>
                </a:xfrm>
                <a:prstGeom prst="irregularSeal1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fr-FR" sz="1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Horizon</a:t>
                  </a:r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⇒</m:t>
                      </m:r>
                    </m:oMath>
                  </a14:m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Information </a:t>
                  </a:r>
                  <a:r>
                    <a:rPr lang="fr-FR" sz="1400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Paradox</a:t>
                  </a:r>
                  <a:endParaRPr lang="fr-FR" sz="14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7" name="Explosion 1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147" y="3732146"/>
                  <a:ext cx="3347958" cy="1302566"/>
                </a:xfrm>
                <a:prstGeom prst="irregularSeal1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34925"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Forme libre 47"/>
            <p:cNvSpPr/>
            <p:nvPr/>
          </p:nvSpPr>
          <p:spPr>
            <a:xfrm>
              <a:off x="4142160" y="3442732"/>
              <a:ext cx="165168" cy="416378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146956 w 157472"/>
                <a:gd name="connsiteY0" fmla="*/ 0 h 416378"/>
                <a:gd name="connsiteX1" fmla="*/ 89806 w 157472"/>
                <a:gd name="connsiteY1" fmla="*/ 195943 h 416378"/>
                <a:gd name="connsiteX2" fmla="*/ 0 w 157472"/>
                <a:gd name="connsiteY2" fmla="*/ 416378 h 416378"/>
                <a:gd name="connsiteX0" fmla="*/ 146956 w 146956"/>
                <a:gd name="connsiteY0" fmla="*/ 0 h 416378"/>
                <a:gd name="connsiteX1" fmla="*/ 0 w 146956"/>
                <a:gd name="connsiteY1" fmla="*/ 416378 h 416378"/>
                <a:gd name="connsiteX0" fmla="*/ 146956 w 146956"/>
                <a:gd name="connsiteY0" fmla="*/ 0 h 416378"/>
                <a:gd name="connsiteX1" fmla="*/ 0 w 146956"/>
                <a:gd name="connsiteY1" fmla="*/ 416378 h 416378"/>
                <a:gd name="connsiteX0" fmla="*/ 146956 w 165168"/>
                <a:gd name="connsiteY0" fmla="*/ 0 h 416378"/>
                <a:gd name="connsiteX1" fmla="*/ 0 w 165168"/>
                <a:gd name="connsiteY1" fmla="*/ 416378 h 4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68" h="416378">
                  <a:moveTo>
                    <a:pt x="146956" y="0"/>
                  </a:moveTo>
                  <a:cubicBezTo>
                    <a:pt x="179614" y="130629"/>
                    <a:pt x="187778" y="293914"/>
                    <a:pt x="0" y="41637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r 48"/>
          <p:cNvGrpSpPr/>
          <p:nvPr/>
        </p:nvGrpSpPr>
        <p:grpSpPr>
          <a:xfrm>
            <a:off x="5797141" y="3036119"/>
            <a:ext cx="3105717" cy="1321017"/>
            <a:chOff x="5797141" y="3036119"/>
            <a:chExt cx="3105717" cy="1321017"/>
          </a:xfrm>
        </p:grpSpPr>
        <p:sp>
          <p:nvSpPr>
            <p:cNvPr id="50" name="Explosion 2 121"/>
            <p:cNvSpPr/>
            <p:nvPr/>
          </p:nvSpPr>
          <p:spPr>
            <a:xfrm>
              <a:off x="6032825" y="3036119"/>
              <a:ext cx="2870033" cy="1321017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5873 w 21600"/>
                <a:gd name="connsiteY10" fmla="*/ 14783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7407 w 21600"/>
                <a:gd name="connsiteY8" fmla="*/ 12418 h 21600"/>
                <a:gd name="connsiteX9" fmla="*/ 18877 w 21600"/>
                <a:gd name="connsiteY9" fmla="*/ 15632 h 21600"/>
                <a:gd name="connsiteX10" fmla="*/ 15873 w 21600"/>
                <a:gd name="connsiteY10" fmla="*/ 14783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9382 w 21600"/>
                <a:gd name="connsiteY6" fmla="*/ 9510 h 21600"/>
                <a:gd name="connsiteX7" fmla="*/ 18270 w 21600"/>
                <a:gd name="connsiteY7" fmla="*/ 11290 h 21600"/>
                <a:gd name="connsiteX8" fmla="*/ 17407 w 21600"/>
                <a:gd name="connsiteY8" fmla="*/ 12418 h 21600"/>
                <a:gd name="connsiteX9" fmla="*/ 18877 w 21600"/>
                <a:gd name="connsiteY9" fmla="*/ 15632 h 21600"/>
                <a:gd name="connsiteX10" fmla="*/ 15873 w 21600"/>
                <a:gd name="connsiteY10" fmla="*/ 14783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7407 w 21600"/>
                <a:gd name="connsiteY4" fmla="*/ 5666 h 21600"/>
                <a:gd name="connsiteX5" fmla="*/ 21600 w 21600"/>
                <a:gd name="connsiteY5" fmla="*/ 6645 h 21600"/>
                <a:gd name="connsiteX6" fmla="*/ 19382 w 21600"/>
                <a:gd name="connsiteY6" fmla="*/ 9510 h 21600"/>
                <a:gd name="connsiteX7" fmla="*/ 18270 w 21600"/>
                <a:gd name="connsiteY7" fmla="*/ 11290 h 21600"/>
                <a:gd name="connsiteX8" fmla="*/ 17407 w 21600"/>
                <a:gd name="connsiteY8" fmla="*/ 12418 h 21600"/>
                <a:gd name="connsiteX9" fmla="*/ 18877 w 21600"/>
                <a:gd name="connsiteY9" fmla="*/ 15632 h 21600"/>
                <a:gd name="connsiteX10" fmla="*/ 15873 w 21600"/>
                <a:gd name="connsiteY10" fmla="*/ 14783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344 h 21600"/>
                <a:gd name="connsiteX3" fmla="*/ 18007 w 21600"/>
                <a:gd name="connsiteY3" fmla="*/ 3172 h 21600"/>
                <a:gd name="connsiteX4" fmla="*/ 17407 w 21600"/>
                <a:gd name="connsiteY4" fmla="*/ 5666 h 21600"/>
                <a:gd name="connsiteX5" fmla="*/ 21600 w 21600"/>
                <a:gd name="connsiteY5" fmla="*/ 6645 h 21600"/>
                <a:gd name="connsiteX6" fmla="*/ 19382 w 21600"/>
                <a:gd name="connsiteY6" fmla="*/ 9510 h 21600"/>
                <a:gd name="connsiteX7" fmla="*/ 18270 w 21600"/>
                <a:gd name="connsiteY7" fmla="*/ 11290 h 21600"/>
                <a:gd name="connsiteX8" fmla="*/ 17407 w 21600"/>
                <a:gd name="connsiteY8" fmla="*/ 12418 h 21600"/>
                <a:gd name="connsiteX9" fmla="*/ 18877 w 21600"/>
                <a:gd name="connsiteY9" fmla="*/ 15632 h 21600"/>
                <a:gd name="connsiteX10" fmla="*/ 15873 w 21600"/>
                <a:gd name="connsiteY10" fmla="*/ 14783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2935 h 20193"/>
                <a:gd name="connsiteX1" fmla="*/ 14379 w 21600"/>
                <a:gd name="connsiteY1" fmla="*/ 0 h 20193"/>
                <a:gd name="connsiteX2" fmla="*/ 14525 w 21600"/>
                <a:gd name="connsiteY2" fmla="*/ 3937 h 20193"/>
                <a:gd name="connsiteX3" fmla="*/ 18007 w 21600"/>
                <a:gd name="connsiteY3" fmla="*/ 1765 h 20193"/>
                <a:gd name="connsiteX4" fmla="*/ 17407 w 21600"/>
                <a:gd name="connsiteY4" fmla="*/ 4259 h 20193"/>
                <a:gd name="connsiteX5" fmla="*/ 21600 w 21600"/>
                <a:gd name="connsiteY5" fmla="*/ 5238 h 20193"/>
                <a:gd name="connsiteX6" fmla="*/ 19382 w 21600"/>
                <a:gd name="connsiteY6" fmla="*/ 8103 h 20193"/>
                <a:gd name="connsiteX7" fmla="*/ 18270 w 21600"/>
                <a:gd name="connsiteY7" fmla="*/ 9883 h 20193"/>
                <a:gd name="connsiteX8" fmla="*/ 17407 w 21600"/>
                <a:gd name="connsiteY8" fmla="*/ 11011 h 20193"/>
                <a:gd name="connsiteX9" fmla="*/ 18877 w 21600"/>
                <a:gd name="connsiteY9" fmla="*/ 14225 h 20193"/>
                <a:gd name="connsiteX10" fmla="*/ 15873 w 21600"/>
                <a:gd name="connsiteY10" fmla="*/ 13376 h 20193"/>
                <a:gd name="connsiteX11" fmla="*/ 14942 w 21600"/>
                <a:gd name="connsiteY11" fmla="*/ 15963 h 20193"/>
                <a:gd name="connsiteX12" fmla="*/ 12659 w 21600"/>
                <a:gd name="connsiteY12" fmla="*/ 15502 h 20193"/>
                <a:gd name="connsiteX13" fmla="*/ 11612 w 21600"/>
                <a:gd name="connsiteY13" fmla="*/ 17435 h 20193"/>
                <a:gd name="connsiteX14" fmla="*/ 9872 w 21600"/>
                <a:gd name="connsiteY14" fmla="*/ 15963 h 20193"/>
                <a:gd name="connsiteX15" fmla="*/ 8700 w 21600"/>
                <a:gd name="connsiteY15" fmla="*/ 18305 h 20193"/>
                <a:gd name="connsiteX16" fmla="*/ 6842 w 21600"/>
                <a:gd name="connsiteY16" fmla="*/ 15635 h 20193"/>
                <a:gd name="connsiteX17" fmla="*/ 4917 w 21600"/>
                <a:gd name="connsiteY17" fmla="*/ 20193 h 20193"/>
                <a:gd name="connsiteX18" fmla="*/ 3846 w 21600"/>
                <a:gd name="connsiteY18" fmla="*/ 16400 h 20193"/>
                <a:gd name="connsiteX19" fmla="*/ 1285 w 21600"/>
                <a:gd name="connsiteY19" fmla="*/ 16418 h 20193"/>
                <a:gd name="connsiteX20" fmla="*/ 2029 w 21600"/>
                <a:gd name="connsiteY20" fmla="*/ 13855 h 20193"/>
                <a:gd name="connsiteX21" fmla="*/ 0 w 21600"/>
                <a:gd name="connsiteY21" fmla="*/ 11470 h 20193"/>
                <a:gd name="connsiteX22" fmla="*/ 2634 w 21600"/>
                <a:gd name="connsiteY22" fmla="*/ 10293 h 20193"/>
                <a:gd name="connsiteX23" fmla="*/ 1172 w 21600"/>
                <a:gd name="connsiteY23" fmla="*/ 6863 h 20193"/>
                <a:gd name="connsiteX24" fmla="*/ 3797 w 21600"/>
                <a:gd name="connsiteY24" fmla="*/ 5544 h 20193"/>
                <a:gd name="connsiteX25" fmla="*/ 4502 w 21600"/>
                <a:gd name="connsiteY25" fmla="*/ 2218 h 20193"/>
                <a:gd name="connsiteX26" fmla="*/ 7728 w 21600"/>
                <a:gd name="connsiteY26" fmla="*/ 2810 h 20193"/>
                <a:gd name="connsiteX27" fmla="*/ 9722 w 21600"/>
                <a:gd name="connsiteY27" fmla="*/ 480 h 20193"/>
                <a:gd name="connsiteX28" fmla="*/ 11462 w 21600"/>
                <a:gd name="connsiteY28" fmla="*/ 2935 h 20193"/>
                <a:gd name="connsiteX0" fmla="*/ 11462 w 21600"/>
                <a:gd name="connsiteY0" fmla="*/ 2935 h 20193"/>
                <a:gd name="connsiteX1" fmla="*/ 14379 w 21600"/>
                <a:gd name="connsiteY1" fmla="*/ 0 h 20193"/>
                <a:gd name="connsiteX2" fmla="*/ 14525 w 21600"/>
                <a:gd name="connsiteY2" fmla="*/ 3937 h 20193"/>
                <a:gd name="connsiteX3" fmla="*/ 18007 w 21600"/>
                <a:gd name="connsiteY3" fmla="*/ 1765 h 20193"/>
                <a:gd name="connsiteX4" fmla="*/ 17407 w 21600"/>
                <a:gd name="connsiteY4" fmla="*/ 4259 h 20193"/>
                <a:gd name="connsiteX5" fmla="*/ 21600 w 21600"/>
                <a:gd name="connsiteY5" fmla="*/ 5238 h 20193"/>
                <a:gd name="connsiteX6" fmla="*/ 19382 w 21600"/>
                <a:gd name="connsiteY6" fmla="*/ 8103 h 20193"/>
                <a:gd name="connsiteX7" fmla="*/ 18270 w 21600"/>
                <a:gd name="connsiteY7" fmla="*/ 9883 h 20193"/>
                <a:gd name="connsiteX8" fmla="*/ 17407 w 21600"/>
                <a:gd name="connsiteY8" fmla="*/ 11011 h 20193"/>
                <a:gd name="connsiteX9" fmla="*/ 18877 w 21600"/>
                <a:gd name="connsiteY9" fmla="*/ 14225 h 20193"/>
                <a:gd name="connsiteX10" fmla="*/ 15873 w 21600"/>
                <a:gd name="connsiteY10" fmla="*/ 13376 h 20193"/>
                <a:gd name="connsiteX11" fmla="*/ 14942 w 21600"/>
                <a:gd name="connsiteY11" fmla="*/ 15963 h 20193"/>
                <a:gd name="connsiteX12" fmla="*/ 12659 w 21600"/>
                <a:gd name="connsiteY12" fmla="*/ 15502 h 20193"/>
                <a:gd name="connsiteX13" fmla="*/ 11612 w 21600"/>
                <a:gd name="connsiteY13" fmla="*/ 17435 h 20193"/>
                <a:gd name="connsiteX14" fmla="*/ 9872 w 21600"/>
                <a:gd name="connsiteY14" fmla="*/ 15963 h 20193"/>
                <a:gd name="connsiteX15" fmla="*/ 8700 w 21600"/>
                <a:gd name="connsiteY15" fmla="*/ 18305 h 20193"/>
                <a:gd name="connsiteX16" fmla="*/ 6842 w 21600"/>
                <a:gd name="connsiteY16" fmla="*/ 15635 h 20193"/>
                <a:gd name="connsiteX17" fmla="*/ 4917 w 21600"/>
                <a:gd name="connsiteY17" fmla="*/ 20193 h 20193"/>
                <a:gd name="connsiteX18" fmla="*/ 3846 w 21600"/>
                <a:gd name="connsiteY18" fmla="*/ 16400 h 20193"/>
                <a:gd name="connsiteX19" fmla="*/ 1285 w 21600"/>
                <a:gd name="connsiteY19" fmla="*/ 16418 h 20193"/>
                <a:gd name="connsiteX20" fmla="*/ 2029 w 21600"/>
                <a:gd name="connsiteY20" fmla="*/ 13855 h 20193"/>
                <a:gd name="connsiteX21" fmla="*/ 0 w 21600"/>
                <a:gd name="connsiteY21" fmla="*/ 11470 h 20193"/>
                <a:gd name="connsiteX22" fmla="*/ 2634 w 21600"/>
                <a:gd name="connsiteY22" fmla="*/ 10293 h 20193"/>
                <a:gd name="connsiteX23" fmla="*/ 1172 w 21600"/>
                <a:gd name="connsiteY23" fmla="*/ 6863 h 20193"/>
                <a:gd name="connsiteX24" fmla="*/ 3797 w 21600"/>
                <a:gd name="connsiteY24" fmla="*/ 5544 h 20193"/>
                <a:gd name="connsiteX25" fmla="*/ 4502 w 21600"/>
                <a:gd name="connsiteY25" fmla="*/ 2218 h 20193"/>
                <a:gd name="connsiteX26" fmla="*/ 7796 w 21600"/>
                <a:gd name="connsiteY26" fmla="*/ 5260 h 20193"/>
                <a:gd name="connsiteX27" fmla="*/ 9722 w 21600"/>
                <a:gd name="connsiteY27" fmla="*/ 480 h 20193"/>
                <a:gd name="connsiteX28" fmla="*/ 11462 w 21600"/>
                <a:gd name="connsiteY28" fmla="*/ 2935 h 20193"/>
                <a:gd name="connsiteX0" fmla="*/ 11394 w 21600"/>
                <a:gd name="connsiteY0" fmla="*/ 4088 h 20193"/>
                <a:gd name="connsiteX1" fmla="*/ 14379 w 21600"/>
                <a:gd name="connsiteY1" fmla="*/ 0 h 20193"/>
                <a:gd name="connsiteX2" fmla="*/ 14525 w 21600"/>
                <a:gd name="connsiteY2" fmla="*/ 3937 h 20193"/>
                <a:gd name="connsiteX3" fmla="*/ 18007 w 21600"/>
                <a:gd name="connsiteY3" fmla="*/ 1765 h 20193"/>
                <a:gd name="connsiteX4" fmla="*/ 17407 w 21600"/>
                <a:gd name="connsiteY4" fmla="*/ 4259 h 20193"/>
                <a:gd name="connsiteX5" fmla="*/ 21600 w 21600"/>
                <a:gd name="connsiteY5" fmla="*/ 5238 h 20193"/>
                <a:gd name="connsiteX6" fmla="*/ 19382 w 21600"/>
                <a:gd name="connsiteY6" fmla="*/ 8103 h 20193"/>
                <a:gd name="connsiteX7" fmla="*/ 18270 w 21600"/>
                <a:gd name="connsiteY7" fmla="*/ 9883 h 20193"/>
                <a:gd name="connsiteX8" fmla="*/ 17407 w 21600"/>
                <a:gd name="connsiteY8" fmla="*/ 11011 h 20193"/>
                <a:gd name="connsiteX9" fmla="*/ 18877 w 21600"/>
                <a:gd name="connsiteY9" fmla="*/ 14225 h 20193"/>
                <a:gd name="connsiteX10" fmla="*/ 15873 w 21600"/>
                <a:gd name="connsiteY10" fmla="*/ 13376 h 20193"/>
                <a:gd name="connsiteX11" fmla="*/ 14942 w 21600"/>
                <a:gd name="connsiteY11" fmla="*/ 15963 h 20193"/>
                <a:gd name="connsiteX12" fmla="*/ 12659 w 21600"/>
                <a:gd name="connsiteY12" fmla="*/ 15502 h 20193"/>
                <a:gd name="connsiteX13" fmla="*/ 11612 w 21600"/>
                <a:gd name="connsiteY13" fmla="*/ 17435 h 20193"/>
                <a:gd name="connsiteX14" fmla="*/ 9872 w 21600"/>
                <a:gd name="connsiteY14" fmla="*/ 15963 h 20193"/>
                <a:gd name="connsiteX15" fmla="*/ 8700 w 21600"/>
                <a:gd name="connsiteY15" fmla="*/ 18305 h 20193"/>
                <a:gd name="connsiteX16" fmla="*/ 6842 w 21600"/>
                <a:gd name="connsiteY16" fmla="*/ 15635 h 20193"/>
                <a:gd name="connsiteX17" fmla="*/ 4917 w 21600"/>
                <a:gd name="connsiteY17" fmla="*/ 20193 h 20193"/>
                <a:gd name="connsiteX18" fmla="*/ 3846 w 21600"/>
                <a:gd name="connsiteY18" fmla="*/ 16400 h 20193"/>
                <a:gd name="connsiteX19" fmla="*/ 1285 w 21600"/>
                <a:gd name="connsiteY19" fmla="*/ 16418 h 20193"/>
                <a:gd name="connsiteX20" fmla="*/ 2029 w 21600"/>
                <a:gd name="connsiteY20" fmla="*/ 13855 h 20193"/>
                <a:gd name="connsiteX21" fmla="*/ 0 w 21600"/>
                <a:gd name="connsiteY21" fmla="*/ 11470 h 20193"/>
                <a:gd name="connsiteX22" fmla="*/ 2634 w 21600"/>
                <a:gd name="connsiteY22" fmla="*/ 10293 h 20193"/>
                <a:gd name="connsiteX23" fmla="*/ 1172 w 21600"/>
                <a:gd name="connsiteY23" fmla="*/ 6863 h 20193"/>
                <a:gd name="connsiteX24" fmla="*/ 3797 w 21600"/>
                <a:gd name="connsiteY24" fmla="*/ 5544 h 20193"/>
                <a:gd name="connsiteX25" fmla="*/ 4502 w 21600"/>
                <a:gd name="connsiteY25" fmla="*/ 2218 h 20193"/>
                <a:gd name="connsiteX26" fmla="*/ 7796 w 21600"/>
                <a:gd name="connsiteY26" fmla="*/ 5260 h 20193"/>
                <a:gd name="connsiteX27" fmla="*/ 9722 w 21600"/>
                <a:gd name="connsiteY27" fmla="*/ 480 h 20193"/>
                <a:gd name="connsiteX28" fmla="*/ 11394 w 21600"/>
                <a:gd name="connsiteY28" fmla="*/ 4088 h 20193"/>
                <a:gd name="connsiteX0" fmla="*/ 11394 w 21600"/>
                <a:gd name="connsiteY0" fmla="*/ 4088 h 20193"/>
                <a:gd name="connsiteX1" fmla="*/ 14379 w 21600"/>
                <a:gd name="connsiteY1" fmla="*/ 0 h 20193"/>
                <a:gd name="connsiteX2" fmla="*/ 14525 w 21600"/>
                <a:gd name="connsiteY2" fmla="*/ 3937 h 20193"/>
                <a:gd name="connsiteX3" fmla="*/ 18007 w 21600"/>
                <a:gd name="connsiteY3" fmla="*/ 1765 h 20193"/>
                <a:gd name="connsiteX4" fmla="*/ 17407 w 21600"/>
                <a:gd name="connsiteY4" fmla="*/ 4259 h 20193"/>
                <a:gd name="connsiteX5" fmla="*/ 21600 w 21600"/>
                <a:gd name="connsiteY5" fmla="*/ 5238 h 20193"/>
                <a:gd name="connsiteX6" fmla="*/ 19382 w 21600"/>
                <a:gd name="connsiteY6" fmla="*/ 8103 h 20193"/>
                <a:gd name="connsiteX7" fmla="*/ 18270 w 21600"/>
                <a:gd name="connsiteY7" fmla="*/ 9883 h 20193"/>
                <a:gd name="connsiteX8" fmla="*/ 17407 w 21600"/>
                <a:gd name="connsiteY8" fmla="*/ 11011 h 20193"/>
                <a:gd name="connsiteX9" fmla="*/ 18877 w 21600"/>
                <a:gd name="connsiteY9" fmla="*/ 14225 h 20193"/>
                <a:gd name="connsiteX10" fmla="*/ 15873 w 21600"/>
                <a:gd name="connsiteY10" fmla="*/ 13376 h 20193"/>
                <a:gd name="connsiteX11" fmla="*/ 14942 w 21600"/>
                <a:gd name="connsiteY11" fmla="*/ 15963 h 20193"/>
                <a:gd name="connsiteX12" fmla="*/ 12659 w 21600"/>
                <a:gd name="connsiteY12" fmla="*/ 15502 h 20193"/>
                <a:gd name="connsiteX13" fmla="*/ 11612 w 21600"/>
                <a:gd name="connsiteY13" fmla="*/ 17435 h 20193"/>
                <a:gd name="connsiteX14" fmla="*/ 9872 w 21600"/>
                <a:gd name="connsiteY14" fmla="*/ 15963 h 20193"/>
                <a:gd name="connsiteX15" fmla="*/ 8700 w 21600"/>
                <a:gd name="connsiteY15" fmla="*/ 18305 h 20193"/>
                <a:gd name="connsiteX16" fmla="*/ 6842 w 21600"/>
                <a:gd name="connsiteY16" fmla="*/ 15635 h 20193"/>
                <a:gd name="connsiteX17" fmla="*/ 4917 w 21600"/>
                <a:gd name="connsiteY17" fmla="*/ 20193 h 20193"/>
                <a:gd name="connsiteX18" fmla="*/ 3846 w 21600"/>
                <a:gd name="connsiteY18" fmla="*/ 16400 h 20193"/>
                <a:gd name="connsiteX19" fmla="*/ 1285 w 21600"/>
                <a:gd name="connsiteY19" fmla="*/ 16418 h 20193"/>
                <a:gd name="connsiteX20" fmla="*/ 4699 w 21600"/>
                <a:gd name="connsiteY20" fmla="*/ 12414 h 20193"/>
                <a:gd name="connsiteX21" fmla="*/ 0 w 21600"/>
                <a:gd name="connsiteY21" fmla="*/ 11470 h 20193"/>
                <a:gd name="connsiteX22" fmla="*/ 2634 w 21600"/>
                <a:gd name="connsiteY22" fmla="*/ 10293 h 20193"/>
                <a:gd name="connsiteX23" fmla="*/ 1172 w 21600"/>
                <a:gd name="connsiteY23" fmla="*/ 6863 h 20193"/>
                <a:gd name="connsiteX24" fmla="*/ 3797 w 21600"/>
                <a:gd name="connsiteY24" fmla="*/ 5544 h 20193"/>
                <a:gd name="connsiteX25" fmla="*/ 4502 w 21600"/>
                <a:gd name="connsiteY25" fmla="*/ 2218 h 20193"/>
                <a:gd name="connsiteX26" fmla="*/ 7796 w 21600"/>
                <a:gd name="connsiteY26" fmla="*/ 5260 h 20193"/>
                <a:gd name="connsiteX27" fmla="*/ 9722 w 21600"/>
                <a:gd name="connsiteY27" fmla="*/ 480 h 20193"/>
                <a:gd name="connsiteX28" fmla="*/ 11394 w 21600"/>
                <a:gd name="connsiteY28" fmla="*/ 4088 h 20193"/>
                <a:gd name="connsiteX0" fmla="*/ 11394 w 21600"/>
                <a:gd name="connsiteY0" fmla="*/ 4088 h 20193"/>
                <a:gd name="connsiteX1" fmla="*/ 14379 w 21600"/>
                <a:gd name="connsiteY1" fmla="*/ 0 h 20193"/>
                <a:gd name="connsiteX2" fmla="*/ 14525 w 21600"/>
                <a:gd name="connsiteY2" fmla="*/ 3937 h 20193"/>
                <a:gd name="connsiteX3" fmla="*/ 18007 w 21600"/>
                <a:gd name="connsiteY3" fmla="*/ 1765 h 20193"/>
                <a:gd name="connsiteX4" fmla="*/ 17407 w 21600"/>
                <a:gd name="connsiteY4" fmla="*/ 4259 h 20193"/>
                <a:gd name="connsiteX5" fmla="*/ 21600 w 21600"/>
                <a:gd name="connsiteY5" fmla="*/ 5238 h 20193"/>
                <a:gd name="connsiteX6" fmla="*/ 19382 w 21600"/>
                <a:gd name="connsiteY6" fmla="*/ 8103 h 20193"/>
                <a:gd name="connsiteX7" fmla="*/ 18270 w 21600"/>
                <a:gd name="connsiteY7" fmla="*/ 9883 h 20193"/>
                <a:gd name="connsiteX8" fmla="*/ 17407 w 21600"/>
                <a:gd name="connsiteY8" fmla="*/ 11011 h 20193"/>
                <a:gd name="connsiteX9" fmla="*/ 18877 w 21600"/>
                <a:gd name="connsiteY9" fmla="*/ 14225 h 20193"/>
                <a:gd name="connsiteX10" fmla="*/ 15873 w 21600"/>
                <a:gd name="connsiteY10" fmla="*/ 13376 h 20193"/>
                <a:gd name="connsiteX11" fmla="*/ 14942 w 21600"/>
                <a:gd name="connsiteY11" fmla="*/ 15963 h 20193"/>
                <a:gd name="connsiteX12" fmla="*/ 12659 w 21600"/>
                <a:gd name="connsiteY12" fmla="*/ 15502 h 20193"/>
                <a:gd name="connsiteX13" fmla="*/ 11612 w 21600"/>
                <a:gd name="connsiteY13" fmla="*/ 17435 h 20193"/>
                <a:gd name="connsiteX14" fmla="*/ 9872 w 21600"/>
                <a:gd name="connsiteY14" fmla="*/ 15963 h 20193"/>
                <a:gd name="connsiteX15" fmla="*/ 8700 w 21600"/>
                <a:gd name="connsiteY15" fmla="*/ 18305 h 20193"/>
                <a:gd name="connsiteX16" fmla="*/ 6842 w 21600"/>
                <a:gd name="connsiteY16" fmla="*/ 15635 h 20193"/>
                <a:gd name="connsiteX17" fmla="*/ 4917 w 21600"/>
                <a:gd name="connsiteY17" fmla="*/ 20193 h 20193"/>
                <a:gd name="connsiteX18" fmla="*/ 4736 w 21600"/>
                <a:gd name="connsiteY18" fmla="*/ 15391 h 20193"/>
                <a:gd name="connsiteX19" fmla="*/ 1285 w 21600"/>
                <a:gd name="connsiteY19" fmla="*/ 16418 h 20193"/>
                <a:gd name="connsiteX20" fmla="*/ 4699 w 21600"/>
                <a:gd name="connsiteY20" fmla="*/ 12414 h 20193"/>
                <a:gd name="connsiteX21" fmla="*/ 0 w 21600"/>
                <a:gd name="connsiteY21" fmla="*/ 11470 h 20193"/>
                <a:gd name="connsiteX22" fmla="*/ 2634 w 21600"/>
                <a:gd name="connsiteY22" fmla="*/ 10293 h 20193"/>
                <a:gd name="connsiteX23" fmla="*/ 1172 w 21600"/>
                <a:gd name="connsiteY23" fmla="*/ 6863 h 20193"/>
                <a:gd name="connsiteX24" fmla="*/ 3797 w 21600"/>
                <a:gd name="connsiteY24" fmla="*/ 5544 h 20193"/>
                <a:gd name="connsiteX25" fmla="*/ 4502 w 21600"/>
                <a:gd name="connsiteY25" fmla="*/ 2218 h 20193"/>
                <a:gd name="connsiteX26" fmla="*/ 7796 w 21600"/>
                <a:gd name="connsiteY26" fmla="*/ 5260 h 20193"/>
                <a:gd name="connsiteX27" fmla="*/ 9722 w 21600"/>
                <a:gd name="connsiteY27" fmla="*/ 480 h 20193"/>
                <a:gd name="connsiteX28" fmla="*/ 11394 w 21600"/>
                <a:gd name="connsiteY28" fmla="*/ 4088 h 20193"/>
                <a:gd name="connsiteX0" fmla="*/ 10915 w 21121"/>
                <a:gd name="connsiteY0" fmla="*/ 4088 h 20193"/>
                <a:gd name="connsiteX1" fmla="*/ 13900 w 21121"/>
                <a:gd name="connsiteY1" fmla="*/ 0 h 20193"/>
                <a:gd name="connsiteX2" fmla="*/ 14046 w 21121"/>
                <a:gd name="connsiteY2" fmla="*/ 3937 h 20193"/>
                <a:gd name="connsiteX3" fmla="*/ 17528 w 21121"/>
                <a:gd name="connsiteY3" fmla="*/ 1765 h 20193"/>
                <a:gd name="connsiteX4" fmla="*/ 16928 w 21121"/>
                <a:gd name="connsiteY4" fmla="*/ 4259 h 20193"/>
                <a:gd name="connsiteX5" fmla="*/ 21121 w 21121"/>
                <a:gd name="connsiteY5" fmla="*/ 5238 h 20193"/>
                <a:gd name="connsiteX6" fmla="*/ 18903 w 21121"/>
                <a:gd name="connsiteY6" fmla="*/ 8103 h 20193"/>
                <a:gd name="connsiteX7" fmla="*/ 17791 w 21121"/>
                <a:gd name="connsiteY7" fmla="*/ 9883 h 20193"/>
                <a:gd name="connsiteX8" fmla="*/ 16928 w 21121"/>
                <a:gd name="connsiteY8" fmla="*/ 11011 h 20193"/>
                <a:gd name="connsiteX9" fmla="*/ 18398 w 21121"/>
                <a:gd name="connsiteY9" fmla="*/ 14225 h 20193"/>
                <a:gd name="connsiteX10" fmla="*/ 15394 w 21121"/>
                <a:gd name="connsiteY10" fmla="*/ 13376 h 20193"/>
                <a:gd name="connsiteX11" fmla="*/ 14463 w 21121"/>
                <a:gd name="connsiteY11" fmla="*/ 15963 h 20193"/>
                <a:gd name="connsiteX12" fmla="*/ 12180 w 21121"/>
                <a:gd name="connsiteY12" fmla="*/ 15502 h 20193"/>
                <a:gd name="connsiteX13" fmla="*/ 11133 w 21121"/>
                <a:gd name="connsiteY13" fmla="*/ 17435 h 20193"/>
                <a:gd name="connsiteX14" fmla="*/ 9393 w 21121"/>
                <a:gd name="connsiteY14" fmla="*/ 15963 h 20193"/>
                <a:gd name="connsiteX15" fmla="*/ 8221 w 21121"/>
                <a:gd name="connsiteY15" fmla="*/ 18305 h 20193"/>
                <a:gd name="connsiteX16" fmla="*/ 6363 w 21121"/>
                <a:gd name="connsiteY16" fmla="*/ 15635 h 20193"/>
                <a:gd name="connsiteX17" fmla="*/ 4438 w 21121"/>
                <a:gd name="connsiteY17" fmla="*/ 20193 h 20193"/>
                <a:gd name="connsiteX18" fmla="*/ 4257 w 21121"/>
                <a:gd name="connsiteY18" fmla="*/ 15391 h 20193"/>
                <a:gd name="connsiteX19" fmla="*/ 806 w 21121"/>
                <a:gd name="connsiteY19" fmla="*/ 16418 h 20193"/>
                <a:gd name="connsiteX20" fmla="*/ 4220 w 21121"/>
                <a:gd name="connsiteY20" fmla="*/ 12414 h 20193"/>
                <a:gd name="connsiteX21" fmla="*/ 0 w 21121"/>
                <a:gd name="connsiteY21" fmla="*/ 12911 h 20193"/>
                <a:gd name="connsiteX22" fmla="*/ 2155 w 21121"/>
                <a:gd name="connsiteY22" fmla="*/ 10293 h 20193"/>
                <a:gd name="connsiteX23" fmla="*/ 693 w 21121"/>
                <a:gd name="connsiteY23" fmla="*/ 6863 h 20193"/>
                <a:gd name="connsiteX24" fmla="*/ 3318 w 21121"/>
                <a:gd name="connsiteY24" fmla="*/ 5544 h 20193"/>
                <a:gd name="connsiteX25" fmla="*/ 4023 w 21121"/>
                <a:gd name="connsiteY25" fmla="*/ 2218 h 20193"/>
                <a:gd name="connsiteX26" fmla="*/ 7317 w 21121"/>
                <a:gd name="connsiteY26" fmla="*/ 5260 h 20193"/>
                <a:gd name="connsiteX27" fmla="*/ 9243 w 21121"/>
                <a:gd name="connsiteY27" fmla="*/ 480 h 20193"/>
                <a:gd name="connsiteX28" fmla="*/ 10915 w 21121"/>
                <a:gd name="connsiteY28" fmla="*/ 4088 h 20193"/>
                <a:gd name="connsiteX0" fmla="*/ 10915 w 20847"/>
                <a:gd name="connsiteY0" fmla="*/ 4088 h 20193"/>
                <a:gd name="connsiteX1" fmla="*/ 13900 w 20847"/>
                <a:gd name="connsiteY1" fmla="*/ 0 h 20193"/>
                <a:gd name="connsiteX2" fmla="*/ 14046 w 20847"/>
                <a:gd name="connsiteY2" fmla="*/ 3937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7791 w 20847"/>
                <a:gd name="connsiteY7" fmla="*/ 9883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463 w 20847"/>
                <a:gd name="connsiteY11" fmla="*/ 15963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3318 w 20847"/>
                <a:gd name="connsiteY24" fmla="*/ 5544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915 w 20847"/>
                <a:gd name="connsiteY28" fmla="*/ 4088 h 20193"/>
                <a:gd name="connsiteX0" fmla="*/ 10915 w 20847"/>
                <a:gd name="connsiteY0" fmla="*/ 4088 h 20193"/>
                <a:gd name="connsiteX1" fmla="*/ 13900 w 20847"/>
                <a:gd name="connsiteY1" fmla="*/ 0 h 20193"/>
                <a:gd name="connsiteX2" fmla="*/ 14046 w 20847"/>
                <a:gd name="connsiteY2" fmla="*/ 3937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463 w 20847"/>
                <a:gd name="connsiteY11" fmla="*/ 15963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3318 w 20847"/>
                <a:gd name="connsiteY24" fmla="*/ 5544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915 w 20847"/>
                <a:gd name="connsiteY28" fmla="*/ 4088 h 20193"/>
                <a:gd name="connsiteX0" fmla="*/ 10915 w 20847"/>
                <a:gd name="connsiteY0" fmla="*/ 4088 h 20193"/>
                <a:gd name="connsiteX1" fmla="*/ 13900 w 20847"/>
                <a:gd name="connsiteY1" fmla="*/ 0 h 20193"/>
                <a:gd name="connsiteX2" fmla="*/ 14046 w 20847"/>
                <a:gd name="connsiteY2" fmla="*/ 3937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463 w 20847"/>
                <a:gd name="connsiteY11" fmla="*/ 15963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4482 w 20847"/>
                <a:gd name="connsiteY24" fmla="*/ 5688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915 w 20847"/>
                <a:gd name="connsiteY28" fmla="*/ 4088 h 20193"/>
                <a:gd name="connsiteX0" fmla="*/ 10436 w 20847"/>
                <a:gd name="connsiteY0" fmla="*/ 4808 h 20193"/>
                <a:gd name="connsiteX1" fmla="*/ 13900 w 20847"/>
                <a:gd name="connsiteY1" fmla="*/ 0 h 20193"/>
                <a:gd name="connsiteX2" fmla="*/ 14046 w 20847"/>
                <a:gd name="connsiteY2" fmla="*/ 3937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463 w 20847"/>
                <a:gd name="connsiteY11" fmla="*/ 15963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4482 w 20847"/>
                <a:gd name="connsiteY24" fmla="*/ 5688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436 w 20847"/>
                <a:gd name="connsiteY28" fmla="*/ 4808 h 20193"/>
                <a:gd name="connsiteX0" fmla="*/ 10436 w 20847"/>
                <a:gd name="connsiteY0" fmla="*/ 4808 h 20193"/>
                <a:gd name="connsiteX1" fmla="*/ 13900 w 20847"/>
                <a:gd name="connsiteY1" fmla="*/ 0 h 20193"/>
                <a:gd name="connsiteX2" fmla="*/ 13567 w 20847"/>
                <a:gd name="connsiteY2" fmla="*/ 4946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463 w 20847"/>
                <a:gd name="connsiteY11" fmla="*/ 15963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4482 w 20847"/>
                <a:gd name="connsiteY24" fmla="*/ 5688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436 w 20847"/>
                <a:gd name="connsiteY28" fmla="*/ 4808 h 20193"/>
                <a:gd name="connsiteX0" fmla="*/ 10436 w 20847"/>
                <a:gd name="connsiteY0" fmla="*/ 4808 h 20193"/>
                <a:gd name="connsiteX1" fmla="*/ 13900 w 20847"/>
                <a:gd name="connsiteY1" fmla="*/ 0 h 20193"/>
                <a:gd name="connsiteX2" fmla="*/ 13567 w 20847"/>
                <a:gd name="connsiteY2" fmla="*/ 4946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805 w 20847"/>
                <a:gd name="connsiteY11" fmla="*/ 17116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4482 w 20847"/>
                <a:gd name="connsiteY24" fmla="*/ 5688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436 w 20847"/>
                <a:gd name="connsiteY28" fmla="*/ 4808 h 20193"/>
                <a:gd name="connsiteX0" fmla="*/ 10436 w 20847"/>
                <a:gd name="connsiteY0" fmla="*/ 4808 h 20193"/>
                <a:gd name="connsiteX1" fmla="*/ 13900 w 20847"/>
                <a:gd name="connsiteY1" fmla="*/ 0 h 20193"/>
                <a:gd name="connsiteX2" fmla="*/ 13567 w 20847"/>
                <a:gd name="connsiteY2" fmla="*/ 4946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805 w 20847"/>
                <a:gd name="connsiteY11" fmla="*/ 17116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4482 w 20847"/>
                <a:gd name="connsiteY24" fmla="*/ 5688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436 w 20847"/>
                <a:gd name="connsiteY28" fmla="*/ 4808 h 2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847" h="20193">
                  <a:moveTo>
                    <a:pt x="10436" y="4808"/>
                  </a:moveTo>
                  <a:lnTo>
                    <a:pt x="13900" y="0"/>
                  </a:lnTo>
                  <a:cubicBezTo>
                    <a:pt x="13812" y="1926"/>
                    <a:pt x="13655" y="3020"/>
                    <a:pt x="13567" y="4946"/>
                  </a:cubicBezTo>
                  <a:lnTo>
                    <a:pt x="17528" y="1765"/>
                  </a:lnTo>
                  <a:lnTo>
                    <a:pt x="16928" y="4259"/>
                  </a:lnTo>
                  <a:lnTo>
                    <a:pt x="20847" y="7255"/>
                  </a:lnTo>
                  <a:lnTo>
                    <a:pt x="18903" y="8103"/>
                  </a:lnTo>
                  <a:cubicBezTo>
                    <a:pt x="18783" y="9129"/>
                    <a:pt x="18664" y="10154"/>
                    <a:pt x="18544" y="11180"/>
                  </a:cubicBezTo>
                  <a:lnTo>
                    <a:pt x="16928" y="11011"/>
                  </a:lnTo>
                  <a:lnTo>
                    <a:pt x="18398" y="14225"/>
                  </a:lnTo>
                  <a:lnTo>
                    <a:pt x="15394" y="13376"/>
                  </a:lnTo>
                  <a:cubicBezTo>
                    <a:pt x="15495" y="14383"/>
                    <a:pt x="15320" y="13659"/>
                    <a:pt x="14805" y="17116"/>
                  </a:cubicBezTo>
                  <a:lnTo>
                    <a:pt x="12180" y="15502"/>
                  </a:lnTo>
                  <a:lnTo>
                    <a:pt x="11133" y="17435"/>
                  </a:lnTo>
                  <a:lnTo>
                    <a:pt x="9393" y="15963"/>
                  </a:lnTo>
                  <a:lnTo>
                    <a:pt x="8221" y="18305"/>
                  </a:lnTo>
                  <a:lnTo>
                    <a:pt x="6363" y="15635"/>
                  </a:lnTo>
                  <a:lnTo>
                    <a:pt x="4438" y="20193"/>
                  </a:lnTo>
                  <a:cubicBezTo>
                    <a:pt x="4401" y="19073"/>
                    <a:pt x="4294" y="16511"/>
                    <a:pt x="4257" y="15391"/>
                  </a:cubicBezTo>
                  <a:lnTo>
                    <a:pt x="806" y="16418"/>
                  </a:lnTo>
                  <a:lnTo>
                    <a:pt x="4220" y="12414"/>
                  </a:lnTo>
                  <a:lnTo>
                    <a:pt x="0" y="12911"/>
                  </a:lnTo>
                  <a:lnTo>
                    <a:pt x="2155" y="10293"/>
                  </a:lnTo>
                  <a:lnTo>
                    <a:pt x="693" y="6863"/>
                  </a:lnTo>
                  <a:lnTo>
                    <a:pt x="4482" y="5688"/>
                  </a:lnTo>
                  <a:lnTo>
                    <a:pt x="4023" y="2218"/>
                  </a:lnTo>
                  <a:lnTo>
                    <a:pt x="7317" y="5260"/>
                  </a:lnTo>
                  <a:lnTo>
                    <a:pt x="9243" y="480"/>
                  </a:lnTo>
                  <a:lnTo>
                    <a:pt x="10436" y="4808"/>
                  </a:lnTo>
                  <a:close/>
                </a:path>
              </a:pathLst>
            </a:custGeom>
            <a:ln w="3492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Microscopic</a:t>
              </a:r>
              <a:r>
                <a:rPr lang="fr-FR" sz="1400" dirty="0" smtClean="0">
                  <a:solidFill>
                    <a:schemeClr val="accent1">
                      <a:lumMod val="50000"/>
                    </a:schemeClr>
                  </a:solidFill>
                </a:rPr>
                <a:t> Description of BH </a:t>
              </a:r>
              <a:r>
                <a:rPr lang="fr-FR" sz="1400" dirty="0" err="1" smtClean="0">
                  <a:solidFill>
                    <a:schemeClr val="accent1">
                      <a:lumMod val="50000"/>
                    </a:schemeClr>
                  </a:solidFill>
                </a:rPr>
                <a:t>entropy</a:t>
              </a:r>
              <a:endParaRPr lang="fr-FR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1" name="Forme libre 50"/>
            <p:cNvSpPr/>
            <p:nvPr/>
          </p:nvSpPr>
          <p:spPr>
            <a:xfrm flipH="1">
              <a:off x="5797141" y="3224444"/>
              <a:ext cx="333888" cy="261395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293914 w 293914"/>
                <a:gd name="connsiteY0" fmla="*/ 0 h 244928"/>
                <a:gd name="connsiteX1" fmla="*/ 0 w 293914"/>
                <a:gd name="connsiteY1" fmla="*/ 244928 h 244928"/>
                <a:gd name="connsiteX0" fmla="*/ 293914 w 293914"/>
                <a:gd name="connsiteY0" fmla="*/ 0 h 245970"/>
                <a:gd name="connsiteX1" fmla="*/ 0 w 293914"/>
                <a:gd name="connsiteY1" fmla="*/ 244928 h 245970"/>
                <a:gd name="connsiteX0" fmla="*/ 293914 w 293914"/>
                <a:gd name="connsiteY0" fmla="*/ 0 h 246583"/>
                <a:gd name="connsiteX1" fmla="*/ 0 w 293914"/>
                <a:gd name="connsiteY1" fmla="*/ 244928 h 246583"/>
                <a:gd name="connsiteX0" fmla="*/ 308904 w 308904"/>
                <a:gd name="connsiteY0" fmla="*/ 0 h 266340"/>
                <a:gd name="connsiteX1" fmla="*/ 0 w 308904"/>
                <a:gd name="connsiteY1" fmla="*/ 264915 h 266340"/>
                <a:gd name="connsiteX0" fmla="*/ 333888 w 333888"/>
                <a:gd name="connsiteY0" fmla="*/ 0 h 261395"/>
                <a:gd name="connsiteX1" fmla="*/ 0 w 333888"/>
                <a:gd name="connsiteY1" fmla="*/ 259918 h 26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888" h="261395">
                  <a:moveTo>
                    <a:pt x="333888" y="0"/>
                  </a:moveTo>
                  <a:cubicBezTo>
                    <a:pt x="284903" y="155122"/>
                    <a:pt x="334735" y="276246"/>
                    <a:pt x="0" y="25991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20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llipse 153"/>
          <p:cNvSpPr/>
          <p:nvPr/>
        </p:nvSpPr>
        <p:spPr>
          <a:xfrm>
            <a:off x="2264670" y="2300608"/>
            <a:ext cx="4001925" cy="1126193"/>
          </a:xfrm>
          <a:prstGeom prst="ellipse">
            <a:avLst/>
          </a:prstGeom>
          <a:ln w="349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Black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holes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are at the center of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theoretical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</a:rPr>
              <a:t>conflicts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between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GR and QM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fr-FR" dirty="0"/>
              <a:t> Black Hole Puzzles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520071"/>
            <a:ext cx="2057400" cy="337932"/>
          </a:xfrm>
          <a:prstGeom prst="rect">
            <a:avLst/>
          </a:prstGeom>
        </p:spPr>
        <p:txBody>
          <a:bodyPr/>
          <a:lstStyle/>
          <a:p>
            <a:fld id="{BDA19FDC-5252-EC45-9DFC-32822CD1F48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5" name="Espace réservé du numéro de diapositive 3"/>
          <p:cNvSpPr txBox="1">
            <a:spLocks/>
          </p:cNvSpPr>
          <p:nvPr/>
        </p:nvSpPr>
        <p:spPr>
          <a:xfrm>
            <a:off x="24126" y="6520068"/>
            <a:ext cx="2057400" cy="3379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71" name="Grouper 70"/>
          <p:cNvGrpSpPr/>
          <p:nvPr/>
        </p:nvGrpSpPr>
        <p:grpSpPr>
          <a:xfrm>
            <a:off x="174913" y="1159512"/>
            <a:ext cx="1733208" cy="1348466"/>
            <a:chOff x="345729" y="1023051"/>
            <a:chExt cx="2045262" cy="1591250"/>
          </a:xfrm>
        </p:grpSpPr>
        <p:sp>
          <p:nvSpPr>
            <p:cNvPr id="75" name="Rectangle 74"/>
            <p:cNvSpPr/>
            <p:nvPr/>
          </p:nvSpPr>
          <p:spPr>
            <a:xfrm>
              <a:off x="1491898" y="1023051"/>
              <a:ext cx="899093" cy="296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3" name="Image 7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729" y="1289555"/>
              <a:ext cx="1154539" cy="1324746"/>
            </a:xfrm>
            <a:prstGeom prst="rect">
              <a:avLst/>
            </a:prstGeom>
          </p:spPr>
        </p:pic>
      </p:grpSp>
      <p:grpSp>
        <p:nvGrpSpPr>
          <p:cNvPr id="91" name="Grouper 90"/>
          <p:cNvGrpSpPr/>
          <p:nvPr/>
        </p:nvGrpSpPr>
        <p:grpSpPr>
          <a:xfrm>
            <a:off x="3694579" y="1059110"/>
            <a:ext cx="489983" cy="367748"/>
            <a:chOff x="7850495" y="1095532"/>
            <a:chExt cx="489983" cy="367748"/>
          </a:xfrm>
        </p:grpSpPr>
        <p:sp>
          <p:nvSpPr>
            <p:cNvPr id="93" name="Rectangle 92"/>
            <p:cNvSpPr/>
            <p:nvPr/>
          </p:nvSpPr>
          <p:spPr>
            <a:xfrm>
              <a:off x="7850495" y="1211613"/>
              <a:ext cx="427384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67839" y="1095532"/>
              <a:ext cx="272639" cy="25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7" name="Grouper 96"/>
          <p:cNvGrpSpPr/>
          <p:nvPr/>
        </p:nvGrpSpPr>
        <p:grpSpPr>
          <a:xfrm>
            <a:off x="1438654" y="920525"/>
            <a:ext cx="2360542" cy="895915"/>
            <a:chOff x="6618268" y="884958"/>
            <a:chExt cx="2360542" cy="895915"/>
          </a:xfrm>
        </p:grpSpPr>
        <p:sp>
          <p:nvSpPr>
            <p:cNvPr id="98" name="Triangle 9"/>
            <p:cNvSpPr/>
            <p:nvPr/>
          </p:nvSpPr>
          <p:spPr>
            <a:xfrm>
              <a:off x="7659783" y="1433739"/>
              <a:ext cx="222324" cy="343556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58748 w 113992"/>
                <a:gd name="connsiteY0" fmla="*/ 266823 h 282698"/>
                <a:gd name="connsiteX1" fmla="*/ 0 w 113992"/>
                <a:gd name="connsiteY1" fmla="*/ 0 h 282698"/>
                <a:gd name="connsiteX2" fmla="*/ 113992 w 113992"/>
                <a:gd name="connsiteY2" fmla="*/ 282698 h 282698"/>
                <a:gd name="connsiteX3" fmla="*/ 58748 w 113992"/>
                <a:gd name="connsiteY3" fmla="*/ 266823 h 282698"/>
                <a:gd name="connsiteX0" fmla="*/ 58748 w 148870"/>
                <a:gd name="connsiteY0" fmla="*/ 266823 h 266823"/>
                <a:gd name="connsiteX1" fmla="*/ 0 w 148870"/>
                <a:gd name="connsiteY1" fmla="*/ 0 h 266823"/>
                <a:gd name="connsiteX2" fmla="*/ 148870 w 148870"/>
                <a:gd name="connsiteY2" fmla="*/ 3642 h 266823"/>
                <a:gd name="connsiteX3" fmla="*/ 58748 w 148870"/>
                <a:gd name="connsiteY3" fmla="*/ 266823 h 266823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84326 w 148870"/>
                <a:gd name="connsiteY0" fmla="*/ 105926 h 105926"/>
                <a:gd name="connsiteX1" fmla="*/ 0 w 148870"/>
                <a:gd name="connsiteY1" fmla="*/ 0 h 105926"/>
                <a:gd name="connsiteX2" fmla="*/ 148870 w 148870"/>
                <a:gd name="connsiteY2" fmla="*/ 3642 h 105926"/>
                <a:gd name="connsiteX3" fmla="*/ 84326 w 148870"/>
                <a:gd name="connsiteY3" fmla="*/ 105926 h 105926"/>
                <a:gd name="connsiteX0" fmla="*/ 93627 w 158171"/>
                <a:gd name="connsiteY0" fmla="*/ 131066 h 131066"/>
                <a:gd name="connsiteX1" fmla="*/ 0 w 158171"/>
                <a:gd name="connsiteY1" fmla="*/ 0 h 131066"/>
                <a:gd name="connsiteX2" fmla="*/ 158171 w 158171"/>
                <a:gd name="connsiteY2" fmla="*/ 28782 h 131066"/>
                <a:gd name="connsiteX3" fmla="*/ 93627 w 158171"/>
                <a:gd name="connsiteY3" fmla="*/ 131066 h 131066"/>
                <a:gd name="connsiteX0" fmla="*/ 93627 w 162821"/>
                <a:gd name="connsiteY0" fmla="*/ 131066 h 131066"/>
                <a:gd name="connsiteX1" fmla="*/ 0 w 162821"/>
                <a:gd name="connsiteY1" fmla="*/ 0 h 131066"/>
                <a:gd name="connsiteX2" fmla="*/ 162821 w 162821"/>
                <a:gd name="connsiteY2" fmla="*/ 8670 h 131066"/>
                <a:gd name="connsiteX3" fmla="*/ 93627 w 162821"/>
                <a:gd name="connsiteY3" fmla="*/ 131066 h 131066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1851"/>
                <a:gd name="connsiteX1" fmla="*/ 0 w 162821"/>
                <a:gd name="connsiteY1" fmla="*/ 0 h 271851"/>
                <a:gd name="connsiteX2" fmla="*/ 162821 w 162821"/>
                <a:gd name="connsiteY2" fmla="*/ 8670 h 271851"/>
                <a:gd name="connsiteX3" fmla="*/ 98277 w 162821"/>
                <a:gd name="connsiteY3" fmla="*/ 271851 h 271851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  <a:gd name="connsiteX0" fmla="*/ 98277 w 162821"/>
                <a:gd name="connsiteY0" fmla="*/ 271851 h 272033"/>
                <a:gd name="connsiteX1" fmla="*/ 0 w 162821"/>
                <a:gd name="connsiteY1" fmla="*/ 0 h 272033"/>
                <a:gd name="connsiteX2" fmla="*/ 162821 w 162821"/>
                <a:gd name="connsiteY2" fmla="*/ 8670 h 272033"/>
                <a:gd name="connsiteX3" fmla="*/ 98277 w 162821"/>
                <a:gd name="connsiteY3" fmla="*/ 271851 h 27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21" h="272033">
                  <a:moveTo>
                    <a:pt x="98277" y="271851"/>
                  </a:moveTo>
                  <a:cubicBezTo>
                    <a:pt x="44590" y="279281"/>
                    <a:pt x="53686" y="57935"/>
                    <a:pt x="0" y="0"/>
                  </a:cubicBezTo>
                  <a:lnTo>
                    <a:pt x="162821" y="8670"/>
                  </a:lnTo>
                  <a:cubicBezTo>
                    <a:pt x="141306" y="42765"/>
                    <a:pt x="152345" y="255354"/>
                    <a:pt x="98277" y="27185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40000"/>
                    <a:lumOff val="60000"/>
                    <a:alpha val="81000"/>
                  </a:schemeClr>
                </a:gs>
                <a:gs pos="96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9" name="Rectangle 2"/>
            <p:cNvSpPr/>
            <p:nvPr/>
          </p:nvSpPr>
          <p:spPr>
            <a:xfrm rot="16200000">
              <a:off x="7510941" y="87232"/>
              <a:ext cx="575195" cy="2360542"/>
            </a:xfrm>
            <a:custGeom>
              <a:avLst/>
              <a:gdLst>
                <a:gd name="connsiteX0" fmla="*/ 0 w 1224136"/>
                <a:gd name="connsiteY0" fmla="*/ 0 h 1656184"/>
                <a:gd name="connsiteX1" fmla="*/ 1224136 w 1224136"/>
                <a:gd name="connsiteY1" fmla="*/ 0 h 1656184"/>
                <a:gd name="connsiteX2" fmla="*/ 1224136 w 1224136"/>
                <a:gd name="connsiteY2" fmla="*/ 1656184 h 1656184"/>
                <a:gd name="connsiteX3" fmla="*/ 0 w 1224136"/>
                <a:gd name="connsiteY3" fmla="*/ 1656184 h 1656184"/>
                <a:gd name="connsiteX4" fmla="*/ 0 w 1224136"/>
                <a:gd name="connsiteY4" fmla="*/ 0 h 1656184"/>
                <a:gd name="connsiteX0" fmla="*/ 0 w 1224136"/>
                <a:gd name="connsiteY0" fmla="*/ 254000 h 1910184"/>
                <a:gd name="connsiteX1" fmla="*/ 728836 w 1224136"/>
                <a:gd name="connsiteY1" fmla="*/ 0 h 1910184"/>
                <a:gd name="connsiteX2" fmla="*/ 1224136 w 1224136"/>
                <a:gd name="connsiteY2" fmla="*/ 1910184 h 1910184"/>
                <a:gd name="connsiteX3" fmla="*/ 0 w 1224136"/>
                <a:gd name="connsiteY3" fmla="*/ 1910184 h 1910184"/>
                <a:gd name="connsiteX4" fmla="*/ 0 w 1224136"/>
                <a:gd name="connsiteY4" fmla="*/ 254000 h 1910184"/>
                <a:gd name="connsiteX0" fmla="*/ 0 w 728836"/>
                <a:gd name="connsiteY0" fmla="*/ 254000 h 1910184"/>
                <a:gd name="connsiteX1" fmla="*/ 728836 w 728836"/>
                <a:gd name="connsiteY1" fmla="*/ 0 h 1910184"/>
                <a:gd name="connsiteX2" fmla="*/ 728836 w 728836"/>
                <a:gd name="connsiteY2" fmla="*/ 1503784 h 1910184"/>
                <a:gd name="connsiteX3" fmla="*/ 0 w 728836"/>
                <a:gd name="connsiteY3" fmla="*/ 1910184 h 1910184"/>
                <a:gd name="connsiteX4" fmla="*/ 0 w 728836"/>
                <a:gd name="connsiteY4" fmla="*/ 254000 h 1910184"/>
                <a:gd name="connsiteX0" fmla="*/ 0 w 728836"/>
                <a:gd name="connsiteY0" fmla="*/ 431800 h 2087984"/>
                <a:gd name="connsiteX1" fmla="*/ 373236 w 728836"/>
                <a:gd name="connsiteY1" fmla="*/ 0 h 2087984"/>
                <a:gd name="connsiteX2" fmla="*/ 728836 w 728836"/>
                <a:gd name="connsiteY2" fmla="*/ 1681584 h 2087984"/>
                <a:gd name="connsiteX3" fmla="*/ 0 w 728836"/>
                <a:gd name="connsiteY3" fmla="*/ 2087984 h 2087984"/>
                <a:gd name="connsiteX4" fmla="*/ 0 w 7288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0536 w 373236"/>
                <a:gd name="connsiteY2" fmla="*/ 1639382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8306 w 373236"/>
                <a:gd name="connsiteY2" fmla="*/ 1630784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70247 w 373236"/>
                <a:gd name="connsiteY2" fmla="*/ 1677997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431800 h 2087984"/>
                <a:gd name="connsiteX1" fmla="*/ 373236 w 373236"/>
                <a:gd name="connsiteY1" fmla="*/ 0 h 2087984"/>
                <a:gd name="connsiteX2" fmla="*/ 364425 w 373236"/>
                <a:gd name="connsiteY2" fmla="*/ 1580426 h 2087984"/>
                <a:gd name="connsiteX3" fmla="*/ 0 w 373236"/>
                <a:gd name="connsiteY3" fmla="*/ 2087984 h 2087984"/>
                <a:gd name="connsiteX4" fmla="*/ 0 w 373236"/>
                <a:gd name="connsiteY4" fmla="*/ 431800 h 2087984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4425 w 373236"/>
                <a:gd name="connsiteY2" fmla="*/ 146711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0544 w 373236"/>
                <a:gd name="connsiteY2" fmla="*/ 1441938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66366 w 373236"/>
                <a:gd name="connsiteY2" fmla="*/ 1432497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318491 h 1974675"/>
                <a:gd name="connsiteX1" fmla="*/ 373236 w 373236"/>
                <a:gd name="connsiteY1" fmla="*/ 0 h 1974675"/>
                <a:gd name="connsiteX2" fmla="*/ 370248 w 373236"/>
                <a:gd name="connsiteY2" fmla="*/ 1555250 h 1974675"/>
                <a:gd name="connsiteX3" fmla="*/ 0 w 373236"/>
                <a:gd name="connsiteY3" fmla="*/ 1974675 h 1974675"/>
                <a:gd name="connsiteX4" fmla="*/ 0 w 373236"/>
                <a:gd name="connsiteY4" fmla="*/ 318491 h 1974675"/>
                <a:gd name="connsiteX0" fmla="*/ 0 w 373236"/>
                <a:gd name="connsiteY0" fmla="*/ 403473 h 2059657"/>
                <a:gd name="connsiteX1" fmla="*/ 373236 w 373236"/>
                <a:gd name="connsiteY1" fmla="*/ 0 h 2059657"/>
                <a:gd name="connsiteX2" fmla="*/ 370248 w 373236"/>
                <a:gd name="connsiteY2" fmla="*/ 1640232 h 2059657"/>
                <a:gd name="connsiteX3" fmla="*/ 0 w 373236"/>
                <a:gd name="connsiteY3" fmla="*/ 2059657 h 2059657"/>
                <a:gd name="connsiteX4" fmla="*/ 0 w 373236"/>
                <a:gd name="connsiteY4" fmla="*/ 403473 h 2059657"/>
                <a:gd name="connsiteX0" fmla="*/ 0 w 371586"/>
                <a:gd name="connsiteY0" fmla="*/ 412166 h 2068350"/>
                <a:gd name="connsiteX1" fmla="*/ 371171 w 371586"/>
                <a:gd name="connsiteY1" fmla="*/ 0 h 2068350"/>
                <a:gd name="connsiteX2" fmla="*/ 370248 w 371586"/>
                <a:gd name="connsiteY2" fmla="*/ 1648925 h 2068350"/>
                <a:gd name="connsiteX3" fmla="*/ 0 w 371586"/>
                <a:gd name="connsiteY3" fmla="*/ 2068350 h 2068350"/>
                <a:gd name="connsiteX4" fmla="*/ 0 w 371586"/>
                <a:gd name="connsiteY4" fmla="*/ 412166 h 20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86" h="2068350">
                  <a:moveTo>
                    <a:pt x="0" y="412166"/>
                  </a:moveTo>
                  <a:lnTo>
                    <a:pt x="371171" y="0"/>
                  </a:lnTo>
                  <a:cubicBezTo>
                    <a:pt x="366938" y="543595"/>
                    <a:pt x="374481" y="1105330"/>
                    <a:pt x="370248" y="1648925"/>
                  </a:cubicBezTo>
                  <a:lnTo>
                    <a:pt x="0" y="2068350"/>
                  </a:lnTo>
                  <a:lnTo>
                    <a:pt x="0" y="412166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7500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00" name="Connecteur droit 99"/>
            <p:cNvCxnSpPr/>
            <p:nvPr/>
          </p:nvCxnSpPr>
          <p:spPr>
            <a:xfrm>
              <a:off x="6857198" y="977351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>
              <a:off x="8227646" y="976843"/>
              <a:ext cx="471877" cy="57775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Forme libre 101"/>
            <p:cNvSpPr/>
            <p:nvPr/>
          </p:nvSpPr>
          <p:spPr>
            <a:xfrm>
              <a:off x="6713027" y="1086846"/>
              <a:ext cx="1858188" cy="22882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8188" h="228822">
                  <a:moveTo>
                    <a:pt x="0" y="350"/>
                  </a:moveTo>
                  <a:cubicBezTo>
                    <a:pt x="239494" y="3810"/>
                    <a:pt x="527659" y="-9064"/>
                    <a:pt x="702999" y="29011"/>
                  </a:cubicBezTo>
                  <a:cubicBezTo>
                    <a:pt x="878339" y="67086"/>
                    <a:pt x="941712" y="226763"/>
                    <a:pt x="1052039" y="228802"/>
                  </a:cubicBezTo>
                  <a:cubicBezTo>
                    <a:pt x="1162366" y="230841"/>
                    <a:pt x="1230604" y="79089"/>
                    <a:pt x="1364962" y="41243"/>
                  </a:cubicBezTo>
                  <a:cubicBezTo>
                    <a:pt x="1499320" y="3397"/>
                    <a:pt x="1611524" y="-4004"/>
                    <a:pt x="1858188" y="172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Forme libre 102"/>
            <p:cNvSpPr/>
            <p:nvPr/>
          </p:nvSpPr>
          <p:spPr>
            <a:xfrm rot="3047122">
              <a:off x="7701301" y="1508192"/>
              <a:ext cx="226085" cy="20376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903885"/>
                <a:gd name="connsiteY0" fmla="*/ 22563 h 128630"/>
                <a:gd name="connsiteX1" fmla="*/ 751405 w 1903885"/>
                <a:gd name="connsiteY1" fmla="*/ 5646 h 128630"/>
                <a:gd name="connsiteX2" fmla="*/ 1691799 w 1903885"/>
                <a:gd name="connsiteY2" fmla="*/ 128602 h 128630"/>
                <a:gd name="connsiteX3" fmla="*/ 1630083 w 1903885"/>
                <a:gd name="connsiteY3" fmla="*/ 34173 h 128630"/>
                <a:gd name="connsiteX4" fmla="*/ 1903885 w 1903885"/>
                <a:gd name="connsiteY4" fmla="*/ 10183 h 128630"/>
                <a:gd name="connsiteX0" fmla="*/ 0 w 1903885"/>
                <a:gd name="connsiteY0" fmla="*/ 12380 h 118447"/>
                <a:gd name="connsiteX1" fmla="*/ 1691799 w 1903885"/>
                <a:gd name="connsiteY1" fmla="*/ 118419 h 118447"/>
                <a:gd name="connsiteX2" fmla="*/ 1630083 w 1903885"/>
                <a:gd name="connsiteY2" fmla="*/ 23990 h 118447"/>
                <a:gd name="connsiteX3" fmla="*/ 1903885 w 1903885"/>
                <a:gd name="connsiteY3" fmla="*/ 0 h 118447"/>
                <a:gd name="connsiteX0" fmla="*/ 61823 w 273909"/>
                <a:gd name="connsiteY0" fmla="*/ 118419 h 118447"/>
                <a:gd name="connsiteX1" fmla="*/ 107 w 273909"/>
                <a:gd name="connsiteY1" fmla="*/ 23990 h 118447"/>
                <a:gd name="connsiteX2" fmla="*/ 273909 w 273909"/>
                <a:gd name="connsiteY2" fmla="*/ 0 h 118447"/>
                <a:gd name="connsiteX0" fmla="*/ 529621 w 538032"/>
                <a:gd name="connsiteY0" fmla="*/ 183050 h 183064"/>
                <a:gd name="connsiteX1" fmla="*/ 29 w 538032"/>
                <a:gd name="connsiteY1" fmla="*/ 23990 h 183064"/>
                <a:gd name="connsiteX2" fmla="*/ 273831 w 538032"/>
                <a:gd name="connsiteY2" fmla="*/ 0 h 183064"/>
                <a:gd name="connsiteX0" fmla="*/ 533792 w 542151"/>
                <a:gd name="connsiteY0" fmla="*/ 186454 h 186467"/>
                <a:gd name="connsiteX1" fmla="*/ 26 w 542151"/>
                <a:gd name="connsiteY1" fmla="*/ 11510 h 186467"/>
                <a:gd name="connsiteX2" fmla="*/ 278002 w 542151"/>
                <a:gd name="connsiteY2" fmla="*/ 3404 h 186467"/>
                <a:gd name="connsiteX0" fmla="*/ 609409 w 616936"/>
                <a:gd name="connsiteY0" fmla="*/ 210245 h 210256"/>
                <a:gd name="connsiteX1" fmla="*/ 23 w 616936"/>
                <a:gd name="connsiteY1" fmla="*/ 11510 h 210256"/>
                <a:gd name="connsiteX2" fmla="*/ 277999 w 616936"/>
                <a:gd name="connsiteY2" fmla="*/ 3404 h 210256"/>
                <a:gd name="connsiteX0" fmla="*/ 609422 w 609422"/>
                <a:gd name="connsiteY0" fmla="*/ 210245 h 210245"/>
                <a:gd name="connsiteX1" fmla="*/ 36 w 609422"/>
                <a:gd name="connsiteY1" fmla="*/ 11510 h 210245"/>
                <a:gd name="connsiteX2" fmla="*/ 278012 w 609422"/>
                <a:gd name="connsiteY2" fmla="*/ 3404 h 210245"/>
                <a:gd name="connsiteX0" fmla="*/ 636887 w 636887"/>
                <a:gd name="connsiteY0" fmla="*/ 209172 h 209172"/>
                <a:gd name="connsiteX1" fmla="*/ 36 w 636887"/>
                <a:gd name="connsiteY1" fmla="*/ 11510 h 209172"/>
                <a:gd name="connsiteX2" fmla="*/ 278012 w 636887"/>
                <a:gd name="connsiteY2" fmla="*/ 3404 h 209172"/>
                <a:gd name="connsiteX0" fmla="*/ 597016 w 597016"/>
                <a:gd name="connsiteY0" fmla="*/ 212860 h 212860"/>
                <a:gd name="connsiteX1" fmla="*/ 39 w 597016"/>
                <a:gd name="connsiteY1" fmla="*/ 10470 h 212860"/>
                <a:gd name="connsiteX2" fmla="*/ 238141 w 597016"/>
                <a:gd name="connsiteY2" fmla="*/ 7092 h 212860"/>
                <a:gd name="connsiteX0" fmla="*/ 562814 w 562812"/>
                <a:gd name="connsiteY0" fmla="*/ 207856 h 207856"/>
                <a:gd name="connsiteX1" fmla="*/ 42 w 562812"/>
                <a:gd name="connsiteY1" fmla="*/ 10470 h 207856"/>
                <a:gd name="connsiteX2" fmla="*/ 238144 w 562812"/>
                <a:gd name="connsiteY2" fmla="*/ 7092 h 207856"/>
                <a:gd name="connsiteX0" fmla="*/ 586405 w 586405"/>
                <a:gd name="connsiteY0" fmla="*/ 203765 h 203765"/>
                <a:gd name="connsiteX1" fmla="*/ 39 w 586405"/>
                <a:gd name="connsiteY1" fmla="*/ 10470 h 203765"/>
                <a:gd name="connsiteX2" fmla="*/ 238141 w 586405"/>
                <a:gd name="connsiteY2" fmla="*/ 7092 h 20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405" h="203765">
                  <a:moveTo>
                    <a:pt x="586405" y="203765"/>
                  </a:moveTo>
                  <a:cubicBezTo>
                    <a:pt x="424976" y="156282"/>
                    <a:pt x="-4704" y="37949"/>
                    <a:pt x="39" y="10470"/>
                  </a:cubicBezTo>
                  <a:cubicBezTo>
                    <a:pt x="4782" y="-17008"/>
                    <a:pt x="236648" y="19757"/>
                    <a:pt x="238141" y="709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4" name="Forme libre 103"/>
            <p:cNvSpPr/>
            <p:nvPr/>
          </p:nvSpPr>
          <p:spPr>
            <a:xfrm rot="3047122">
              <a:off x="7005536" y="1240115"/>
              <a:ext cx="738753" cy="28440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320275">
                  <a:moveTo>
                    <a:pt x="0" y="317144"/>
                  </a:moveTo>
                  <a:cubicBezTo>
                    <a:pt x="2085" y="356059"/>
                    <a:pt x="3397" y="1668"/>
                    <a:pt x="5064" y="1"/>
                  </a:cubicBezTo>
                  <a:cubicBezTo>
                    <a:pt x="6731" y="-1666"/>
                    <a:pt x="7808" y="396769"/>
                    <a:pt x="10000" y="307144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5" name="Forme libre 104"/>
            <p:cNvSpPr/>
            <p:nvPr/>
          </p:nvSpPr>
          <p:spPr>
            <a:xfrm rot="3047122">
              <a:off x="7505771" y="1247617"/>
              <a:ext cx="738753" cy="120135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1066468"/>
                <a:gd name="connsiteX1" fmla="*/ 5048 w 10000"/>
                <a:gd name="connsiteY1" fmla="*/ 1066464 h 1066468"/>
                <a:gd name="connsiteX2" fmla="*/ 10000 w 10000"/>
                <a:gd name="connsiteY2" fmla="*/ 0 h 1066468"/>
                <a:gd name="connsiteX0" fmla="*/ 0 w 10000"/>
                <a:gd name="connsiteY0" fmla="*/ 10000 h 882085"/>
                <a:gd name="connsiteX1" fmla="*/ 5728 w 10000"/>
                <a:gd name="connsiteY1" fmla="*/ 882088 h 882085"/>
                <a:gd name="connsiteX2" fmla="*/ 10000 w 10000"/>
                <a:gd name="connsiteY2" fmla="*/ 0 h 882085"/>
                <a:gd name="connsiteX0" fmla="*/ 0 w 10000"/>
                <a:gd name="connsiteY0" fmla="*/ 37545 h 909630"/>
                <a:gd name="connsiteX1" fmla="*/ 5728 w 10000"/>
                <a:gd name="connsiteY1" fmla="*/ 909633 h 909630"/>
                <a:gd name="connsiteX2" fmla="*/ 10000 w 10000"/>
                <a:gd name="connsiteY2" fmla="*/ 27545 h 909630"/>
                <a:gd name="connsiteX0" fmla="*/ 0 w 10000"/>
                <a:gd name="connsiteY0" fmla="*/ 37545 h 915328"/>
                <a:gd name="connsiteX1" fmla="*/ 2400 w 10000"/>
                <a:gd name="connsiteY1" fmla="*/ 389487 h 915328"/>
                <a:gd name="connsiteX2" fmla="*/ 5728 w 10000"/>
                <a:gd name="connsiteY2" fmla="*/ 909633 h 915328"/>
                <a:gd name="connsiteX3" fmla="*/ 10000 w 10000"/>
                <a:gd name="connsiteY3" fmla="*/ 27545 h 915328"/>
                <a:gd name="connsiteX0" fmla="*/ 0 w 10000"/>
                <a:gd name="connsiteY0" fmla="*/ 62500 h 937840"/>
                <a:gd name="connsiteX1" fmla="*/ 3089 w 10000"/>
                <a:gd name="connsiteY1" fmla="*/ 51431 h 937840"/>
                <a:gd name="connsiteX2" fmla="*/ 5728 w 10000"/>
                <a:gd name="connsiteY2" fmla="*/ 934588 h 937840"/>
                <a:gd name="connsiteX3" fmla="*/ 10000 w 10000"/>
                <a:gd name="connsiteY3" fmla="*/ 52500 h 937840"/>
                <a:gd name="connsiteX0" fmla="*/ 0 w 10000"/>
                <a:gd name="connsiteY0" fmla="*/ 37545 h 913324"/>
                <a:gd name="connsiteX1" fmla="*/ 3101 w 10000"/>
                <a:gd name="connsiteY1" fmla="*/ 127080 h 913324"/>
                <a:gd name="connsiteX2" fmla="*/ 5728 w 10000"/>
                <a:gd name="connsiteY2" fmla="*/ 909633 h 913324"/>
                <a:gd name="connsiteX3" fmla="*/ 10000 w 10000"/>
                <a:gd name="connsiteY3" fmla="*/ 27545 h 913324"/>
                <a:gd name="connsiteX0" fmla="*/ 0 w 10000"/>
                <a:gd name="connsiteY0" fmla="*/ 33491 h 1122077"/>
                <a:gd name="connsiteX1" fmla="*/ 3101 w 10000"/>
                <a:gd name="connsiteY1" fmla="*/ 123026 h 1122077"/>
                <a:gd name="connsiteX2" fmla="*/ 5907 w 10000"/>
                <a:gd name="connsiteY2" fmla="*/ 1119213 h 1122077"/>
                <a:gd name="connsiteX3" fmla="*/ 10000 w 10000"/>
                <a:gd name="connsiteY3" fmla="*/ 23491 h 1122077"/>
                <a:gd name="connsiteX0" fmla="*/ 0 w 10000"/>
                <a:gd name="connsiteY0" fmla="*/ 32511 h 1183643"/>
                <a:gd name="connsiteX1" fmla="*/ 3101 w 10000"/>
                <a:gd name="connsiteY1" fmla="*/ 122046 h 1183643"/>
                <a:gd name="connsiteX2" fmla="*/ 6067 w 10000"/>
                <a:gd name="connsiteY2" fmla="*/ 1180955 h 1183643"/>
                <a:gd name="connsiteX3" fmla="*/ 10000 w 10000"/>
                <a:gd name="connsiteY3" fmla="*/ 22511 h 1183643"/>
                <a:gd name="connsiteX0" fmla="*/ 0 w 10000"/>
                <a:gd name="connsiteY0" fmla="*/ 9999 h 1159138"/>
                <a:gd name="connsiteX1" fmla="*/ 3101 w 10000"/>
                <a:gd name="connsiteY1" fmla="*/ 99534 h 1159138"/>
                <a:gd name="connsiteX2" fmla="*/ 6067 w 10000"/>
                <a:gd name="connsiteY2" fmla="*/ 1158443 h 1159138"/>
                <a:gd name="connsiteX3" fmla="*/ 7550 w 10000"/>
                <a:gd name="connsiteY3" fmla="*/ 258224 h 1159138"/>
                <a:gd name="connsiteX4" fmla="*/ 10000 w 10000"/>
                <a:gd name="connsiteY4" fmla="*/ -1 h 1159138"/>
                <a:gd name="connsiteX0" fmla="*/ 0 w 10000"/>
                <a:gd name="connsiteY0" fmla="*/ 9999 h 1159093"/>
                <a:gd name="connsiteX1" fmla="*/ 3101 w 10000"/>
                <a:gd name="connsiteY1" fmla="*/ 99534 h 1159093"/>
                <a:gd name="connsiteX2" fmla="*/ 6067 w 10000"/>
                <a:gd name="connsiteY2" fmla="*/ 1158443 h 1159093"/>
                <a:gd name="connsiteX3" fmla="*/ 7208 w 10000"/>
                <a:gd name="connsiteY3" fmla="*/ 210793 h 1159093"/>
                <a:gd name="connsiteX4" fmla="*/ 10000 w 10000"/>
                <a:gd name="connsiteY4" fmla="*/ -1 h 1159093"/>
                <a:gd name="connsiteX0" fmla="*/ 0 w 10000"/>
                <a:gd name="connsiteY0" fmla="*/ 9999 h 1352891"/>
                <a:gd name="connsiteX1" fmla="*/ 3101 w 10000"/>
                <a:gd name="connsiteY1" fmla="*/ 99534 h 1352891"/>
                <a:gd name="connsiteX2" fmla="*/ 5877 w 10000"/>
                <a:gd name="connsiteY2" fmla="*/ 1352359 h 1352891"/>
                <a:gd name="connsiteX3" fmla="*/ 7208 w 10000"/>
                <a:gd name="connsiteY3" fmla="*/ 210793 h 1352891"/>
                <a:gd name="connsiteX4" fmla="*/ 10000 w 10000"/>
                <a:gd name="connsiteY4" fmla="*/ -1 h 135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352891">
                  <a:moveTo>
                    <a:pt x="0" y="9999"/>
                  </a:moveTo>
                  <a:cubicBezTo>
                    <a:pt x="400" y="68656"/>
                    <a:pt x="2146" y="-45814"/>
                    <a:pt x="3101" y="99534"/>
                  </a:cubicBezTo>
                  <a:cubicBezTo>
                    <a:pt x="4056" y="244882"/>
                    <a:pt x="5136" y="1325911"/>
                    <a:pt x="5877" y="1352359"/>
                  </a:cubicBezTo>
                  <a:cubicBezTo>
                    <a:pt x="6619" y="1378807"/>
                    <a:pt x="6553" y="403867"/>
                    <a:pt x="7208" y="210793"/>
                  </a:cubicBezTo>
                  <a:cubicBezTo>
                    <a:pt x="7864" y="17719"/>
                    <a:pt x="9592" y="43036"/>
                    <a:pt x="10000" y="-1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6" name="Forme libre 105"/>
            <p:cNvSpPr/>
            <p:nvPr/>
          </p:nvSpPr>
          <p:spPr>
            <a:xfrm rot="3047122">
              <a:off x="7803115" y="1249509"/>
              <a:ext cx="738753" cy="36428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83155"/>
                <a:gd name="connsiteY0" fmla="*/ 44813 h 150489"/>
                <a:gd name="connsiteX1" fmla="*/ 751405 w 1983155"/>
                <a:gd name="connsiteY1" fmla="*/ 27896 h 150489"/>
                <a:gd name="connsiteX2" fmla="*/ 1205537 w 1983155"/>
                <a:gd name="connsiteY2" fmla="*/ 59201 h 150489"/>
                <a:gd name="connsiteX3" fmla="*/ 1779289 w 1983155"/>
                <a:gd name="connsiteY3" fmla="*/ 149692 h 150489"/>
                <a:gd name="connsiteX4" fmla="*/ 1983155 w 1983155"/>
                <a:gd name="connsiteY4" fmla="*/ 0 h 150489"/>
                <a:gd name="connsiteX0" fmla="*/ 0 w 1983155"/>
                <a:gd name="connsiteY0" fmla="*/ 44813 h 59642"/>
                <a:gd name="connsiteX1" fmla="*/ 751405 w 1983155"/>
                <a:gd name="connsiteY1" fmla="*/ 27896 h 59642"/>
                <a:gd name="connsiteX2" fmla="*/ 1205537 w 1983155"/>
                <a:gd name="connsiteY2" fmla="*/ 59201 h 59642"/>
                <a:gd name="connsiteX3" fmla="*/ 1983155 w 1983155"/>
                <a:gd name="connsiteY3" fmla="*/ 0 h 59642"/>
                <a:gd name="connsiteX0" fmla="*/ 0 w 1983155"/>
                <a:gd name="connsiteY0" fmla="*/ 44813 h 44813"/>
                <a:gd name="connsiteX1" fmla="*/ 751405 w 1983155"/>
                <a:gd name="connsiteY1" fmla="*/ 27896 h 44813"/>
                <a:gd name="connsiteX2" fmla="*/ 1983155 w 1983155"/>
                <a:gd name="connsiteY2" fmla="*/ 0 h 44813"/>
                <a:gd name="connsiteX0" fmla="*/ 0 w 1983155"/>
                <a:gd name="connsiteY0" fmla="*/ 44813 h 44813"/>
                <a:gd name="connsiteX1" fmla="*/ 1983155 w 1983155"/>
                <a:gd name="connsiteY1" fmla="*/ 0 h 44813"/>
                <a:gd name="connsiteX0" fmla="*/ 0 w 1916133"/>
                <a:gd name="connsiteY0" fmla="*/ 888 h 888"/>
                <a:gd name="connsiteX1" fmla="*/ 1916134 w 1916133"/>
                <a:gd name="connsiteY1" fmla="*/ 0 h 888"/>
                <a:gd name="connsiteX0" fmla="*/ 0 w 10000"/>
                <a:gd name="connsiteY0" fmla="*/ 10000 h 15766"/>
                <a:gd name="connsiteX1" fmla="*/ 4544 w 10000"/>
                <a:gd name="connsiteY1" fmla="*/ 15766 h 15766"/>
                <a:gd name="connsiteX2" fmla="*/ 10000 w 10000"/>
                <a:gd name="connsiteY2" fmla="*/ 0 h 15766"/>
                <a:gd name="connsiteX0" fmla="*/ 0 w 10000"/>
                <a:gd name="connsiteY0" fmla="*/ 262211 h 262211"/>
                <a:gd name="connsiteX1" fmla="*/ 5145 w 10000"/>
                <a:gd name="connsiteY1" fmla="*/ 232 h 262211"/>
                <a:gd name="connsiteX2" fmla="*/ 10000 w 10000"/>
                <a:gd name="connsiteY2" fmla="*/ 252211 h 262211"/>
                <a:gd name="connsiteX0" fmla="*/ 0 w 10000"/>
                <a:gd name="connsiteY0" fmla="*/ 261997 h 261997"/>
                <a:gd name="connsiteX1" fmla="*/ 5145 w 10000"/>
                <a:gd name="connsiteY1" fmla="*/ 18 h 261997"/>
                <a:gd name="connsiteX2" fmla="*/ 10000 w 10000"/>
                <a:gd name="connsiteY2" fmla="*/ 251997 h 261997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980836 h 980836"/>
                <a:gd name="connsiteX1" fmla="*/ 5579 w 10000"/>
                <a:gd name="connsiteY1" fmla="*/ 2 h 980836"/>
                <a:gd name="connsiteX2" fmla="*/ 10000 w 10000"/>
                <a:gd name="connsiteY2" fmla="*/ 970836 h 980836"/>
                <a:gd name="connsiteX0" fmla="*/ 0 w 10000"/>
                <a:gd name="connsiteY0" fmla="*/ 1142212 h 1142212"/>
                <a:gd name="connsiteX1" fmla="*/ 4491 w 10000"/>
                <a:gd name="connsiteY1" fmla="*/ 98096 h 1142212"/>
                <a:gd name="connsiteX2" fmla="*/ 5579 w 10000"/>
                <a:gd name="connsiteY2" fmla="*/ 161378 h 1142212"/>
                <a:gd name="connsiteX3" fmla="*/ 10000 w 10000"/>
                <a:gd name="connsiteY3" fmla="*/ 1132212 h 1142212"/>
                <a:gd name="connsiteX0" fmla="*/ 0 w 10000"/>
                <a:gd name="connsiteY0" fmla="*/ 1044114 h 1044114"/>
                <a:gd name="connsiteX1" fmla="*/ 4491 w 10000"/>
                <a:gd name="connsiteY1" fmla="*/ -2 h 1044114"/>
                <a:gd name="connsiteX2" fmla="*/ 10000 w 10000"/>
                <a:gd name="connsiteY2" fmla="*/ 1034114 h 1044114"/>
                <a:gd name="connsiteX0" fmla="*/ 0 w 10000"/>
                <a:gd name="connsiteY0" fmla="*/ 317167 h 317167"/>
                <a:gd name="connsiteX1" fmla="*/ 5064 w 10000"/>
                <a:gd name="connsiteY1" fmla="*/ 24 h 317167"/>
                <a:gd name="connsiteX2" fmla="*/ 10000 w 10000"/>
                <a:gd name="connsiteY2" fmla="*/ 307167 h 317167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317144 h 320275"/>
                <a:gd name="connsiteX1" fmla="*/ 5064 w 10000"/>
                <a:gd name="connsiteY1" fmla="*/ 1 h 320275"/>
                <a:gd name="connsiteX2" fmla="*/ 10000 w 10000"/>
                <a:gd name="connsiteY2" fmla="*/ 307144 h 320275"/>
                <a:gd name="connsiteX0" fmla="*/ 0 w 10000"/>
                <a:gd name="connsiteY0" fmla="*/ 10000 h 410231"/>
                <a:gd name="connsiteX1" fmla="*/ 4693 w 10000"/>
                <a:gd name="connsiteY1" fmla="*/ 410232 h 410231"/>
                <a:gd name="connsiteX2" fmla="*/ 10000 w 10000"/>
                <a:gd name="connsiteY2" fmla="*/ 0 h 41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410231">
                  <a:moveTo>
                    <a:pt x="0" y="10000"/>
                  </a:moveTo>
                  <a:cubicBezTo>
                    <a:pt x="2085" y="48915"/>
                    <a:pt x="3026" y="411899"/>
                    <a:pt x="4693" y="410232"/>
                  </a:cubicBezTo>
                  <a:cubicBezTo>
                    <a:pt x="6360" y="408565"/>
                    <a:pt x="7808" y="89625"/>
                    <a:pt x="10000" y="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7" name="Forme libre 106"/>
            <p:cNvSpPr/>
            <p:nvPr/>
          </p:nvSpPr>
          <p:spPr>
            <a:xfrm>
              <a:off x="6887329" y="1304310"/>
              <a:ext cx="1858188" cy="239634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1145 h 229635"/>
                <a:gd name="connsiteX1" fmla="*/ 607749 w 1858188"/>
                <a:gd name="connsiteY1" fmla="*/ 25044 h 229635"/>
                <a:gd name="connsiteX2" fmla="*/ 1052039 w 1858188"/>
                <a:gd name="connsiteY2" fmla="*/ 229597 h 229635"/>
                <a:gd name="connsiteX3" fmla="*/ 1364962 w 1858188"/>
                <a:gd name="connsiteY3" fmla="*/ 42038 h 229635"/>
                <a:gd name="connsiteX4" fmla="*/ 1858188 w 1858188"/>
                <a:gd name="connsiteY4" fmla="*/ 2520 h 229635"/>
                <a:gd name="connsiteX0" fmla="*/ 0 w 1858188"/>
                <a:gd name="connsiteY0" fmla="*/ 0 h 161837"/>
                <a:gd name="connsiteX1" fmla="*/ 607749 w 1858188"/>
                <a:gd name="connsiteY1" fmla="*/ 23899 h 161837"/>
                <a:gd name="connsiteX2" fmla="*/ 928214 w 1858188"/>
                <a:gd name="connsiteY2" fmla="*/ 161777 h 161837"/>
                <a:gd name="connsiteX3" fmla="*/ 1364962 w 1858188"/>
                <a:gd name="connsiteY3" fmla="*/ 40893 h 161837"/>
                <a:gd name="connsiteX4" fmla="*/ 1858188 w 1858188"/>
                <a:gd name="connsiteY4" fmla="*/ 1375 h 161837"/>
                <a:gd name="connsiteX0" fmla="*/ 0 w 1858188"/>
                <a:gd name="connsiteY0" fmla="*/ 0 h 195162"/>
                <a:gd name="connsiteX1" fmla="*/ 607749 w 1858188"/>
                <a:gd name="connsiteY1" fmla="*/ 23899 h 195162"/>
                <a:gd name="connsiteX2" fmla="*/ 932977 w 1858188"/>
                <a:gd name="connsiteY2" fmla="*/ 195115 h 195162"/>
                <a:gd name="connsiteX3" fmla="*/ 1364962 w 1858188"/>
                <a:gd name="connsiteY3" fmla="*/ 40893 h 195162"/>
                <a:gd name="connsiteX4" fmla="*/ 1858188 w 1858188"/>
                <a:gd name="connsiteY4" fmla="*/ 1375 h 195162"/>
                <a:gd name="connsiteX0" fmla="*/ 0 w 1858188"/>
                <a:gd name="connsiteY0" fmla="*/ 896 h 196019"/>
                <a:gd name="connsiteX1" fmla="*/ 607749 w 1858188"/>
                <a:gd name="connsiteY1" fmla="*/ 24795 h 196019"/>
                <a:gd name="connsiteX2" fmla="*/ 932977 w 1858188"/>
                <a:gd name="connsiteY2" fmla="*/ 196011 h 196019"/>
                <a:gd name="connsiteX3" fmla="*/ 1322099 w 1858188"/>
                <a:gd name="connsiteY3" fmla="*/ 32264 h 196019"/>
                <a:gd name="connsiteX4" fmla="*/ 1858188 w 1858188"/>
                <a:gd name="connsiteY4" fmla="*/ 2271 h 196019"/>
                <a:gd name="connsiteX0" fmla="*/ 0 w 1858188"/>
                <a:gd name="connsiteY0" fmla="*/ 1676 h 225373"/>
                <a:gd name="connsiteX1" fmla="*/ 607749 w 1858188"/>
                <a:gd name="connsiteY1" fmla="*/ 25575 h 225373"/>
                <a:gd name="connsiteX2" fmla="*/ 907577 w 1858188"/>
                <a:gd name="connsiteY2" fmla="*/ 225366 h 225373"/>
                <a:gd name="connsiteX3" fmla="*/ 1322099 w 1858188"/>
                <a:gd name="connsiteY3" fmla="*/ 33044 h 225373"/>
                <a:gd name="connsiteX4" fmla="*/ 1858188 w 1858188"/>
                <a:gd name="connsiteY4" fmla="*/ 3051 h 225373"/>
                <a:gd name="connsiteX0" fmla="*/ 0 w 1858188"/>
                <a:gd name="connsiteY0" fmla="*/ 1676 h 227308"/>
                <a:gd name="connsiteX1" fmla="*/ 607749 w 1858188"/>
                <a:gd name="connsiteY1" fmla="*/ 25575 h 227308"/>
                <a:gd name="connsiteX2" fmla="*/ 748546 w 1858188"/>
                <a:gd name="connsiteY2" fmla="*/ 126116 h 227308"/>
                <a:gd name="connsiteX3" fmla="*/ 907577 w 1858188"/>
                <a:gd name="connsiteY3" fmla="*/ 225366 h 227308"/>
                <a:gd name="connsiteX4" fmla="*/ 1322099 w 1858188"/>
                <a:gd name="connsiteY4" fmla="*/ 33044 h 227308"/>
                <a:gd name="connsiteX5" fmla="*/ 1858188 w 1858188"/>
                <a:gd name="connsiteY5" fmla="*/ 3051 h 227308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826"/>
                <a:gd name="connsiteX1" fmla="*/ 607749 w 1858188"/>
                <a:gd name="connsiteY1" fmla="*/ 25575 h 226826"/>
                <a:gd name="connsiteX2" fmla="*/ 773946 w 1858188"/>
                <a:gd name="connsiteY2" fmla="*/ 116591 h 226826"/>
                <a:gd name="connsiteX3" fmla="*/ 907577 w 1858188"/>
                <a:gd name="connsiteY3" fmla="*/ 225366 h 226826"/>
                <a:gd name="connsiteX4" fmla="*/ 1322099 w 1858188"/>
                <a:gd name="connsiteY4" fmla="*/ 33044 h 226826"/>
                <a:gd name="connsiteX5" fmla="*/ 1858188 w 1858188"/>
                <a:gd name="connsiteY5" fmla="*/ 3051 h 226826"/>
                <a:gd name="connsiteX0" fmla="*/ 0 w 1858188"/>
                <a:gd name="connsiteY0" fmla="*/ 1676 h 226630"/>
                <a:gd name="connsiteX1" fmla="*/ 607749 w 1858188"/>
                <a:gd name="connsiteY1" fmla="*/ 25575 h 226630"/>
                <a:gd name="connsiteX2" fmla="*/ 773946 w 1858188"/>
                <a:gd name="connsiteY2" fmla="*/ 116591 h 226630"/>
                <a:gd name="connsiteX3" fmla="*/ 907577 w 1858188"/>
                <a:gd name="connsiteY3" fmla="*/ 225366 h 226630"/>
                <a:gd name="connsiteX4" fmla="*/ 1322099 w 1858188"/>
                <a:gd name="connsiteY4" fmla="*/ 33044 h 226630"/>
                <a:gd name="connsiteX5" fmla="*/ 1858188 w 1858188"/>
                <a:gd name="connsiteY5" fmla="*/ 3051 h 226630"/>
                <a:gd name="connsiteX0" fmla="*/ 0 w 1858188"/>
                <a:gd name="connsiteY0" fmla="*/ 2217 h 243071"/>
                <a:gd name="connsiteX1" fmla="*/ 607749 w 1858188"/>
                <a:gd name="connsiteY1" fmla="*/ 26116 h 243071"/>
                <a:gd name="connsiteX2" fmla="*/ 773946 w 1858188"/>
                <a:gd name="connsiteY2" fmla="*/ 117132 h 243071"/>
                <a:gd name="connsiteX3" fmla="*/ 923452 w 1858188"/>
                <a:gd name="connsiteY3" fmla="*/ 241782 h 243071"/>
                <a:gd name="connsiteX4" fmla="*/ 1322099 w 1858188"/>
                <a:gd name="connsiteY4" fmla="*/ 33585 h 243071"/>
                <a:gd name="connsiteX5" fmla="*/ 1858188 w 1858188"/>
                <a:gd name="connsiteY5" fmla="*/ 3592 h 243071"/>
                <a:gd name="connsiteX0" fmla="*/ 0 w 1858188"/>
                <a:gd name="connsiteY0" fmla="*/ 2217 h 242641"/>
                <a:gd name="connsiteX1" fmla="*/ 607749 w 1858188"/>
                <a:gd name="connsiteY1" fmla="*/ 26116 h 242641"/>
                <a:gd name="connsiteX2" fmla="*/ 783471 w 1858188"/>
                <a:gd name="connsiteY2" fmla="*/ 104432 h 242641"/>
                <a:gd name="connsiteX3" fmla="*/ 923452 w 1858188"/>
                <a:gd name="connsiteY3" fmla="*/ 241782 h 242641"/>
                <a:gd name="connsiteX4" fmla="*/ 1322099 w 1858188"/>
                <a:gd name="connsiteY4" fmla="*/ 33585 h 242641"/>
                <a:gd name="connsiteX5" fmla="*/ 1858188 w 1858188"/>
                <a:gd name="connsiteY5" fmla="*/ 3592 h 242641"/>
                <a:gd name="connsiteX0" fmla="*/ 0 w 1858188"/>
                <a:gd name="connsiteY0" fmla="*/ 1992 h 236105"/>
                <a:gd name="connsiteX1" fmla="*/ 607749 w 1858188"/>
                <a:gd name="connsiteY1" fmla="*/ 25891 h 236105"/>
                <a:gd name="connsiteX2" fmla="*/ 783471 w 1858188"/>
                <a:gd name="connsiteY2" fmla="*/ 104207 h 236105"/>
                <a:gd name="connsiteX3" fmla="*/ 913927 w 1858188"/>
                <a:gd name="connsiteY3" fmla="*/ 235207 h 236105"/>
                <a:gd name="connsiteX4" fmla="*/ 1322099 w 1858188"/>
                <a:gd name="connsiteY4" fmla="*/ 33360 h 236105"/>
                <a:gd name="connsiteX5" fmla="*/ 1858188 w 1858188"/>
                <a:gd name="connsiteY5" fmla="*/ 3367 h 236105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56"/>
                <a:gd name="connsiteX1" fmla="*/ 607749 w 1858188"/>
                <a:gd name="connsiteY1" fmla="*/ 25891 h 235556"/>
                <a:gd name="connsiteX2" fmla="*/ 783471 w 1858188"/>
                <a:gd name="connsiteY2" fmla="*/ 104207 h 235556"/>
                <a:gd name="connsiteX3" fmla="*/ 913927 w 1858188"/>
                <a:gd name="connsiteY3" fmla="*/ 235207 h 235556"/>
                <a:gd name="connsiteX4" fmla="*/ 1100971 w 1858188"/>
                <a:gd name="connsiteY4" fmla="*/ 139132 h 235556"/>
                <a:gd name="connsiteX5" fmla="*/ 1322099 w 1858188"/>
                <a:gd name="connsiteY5" fmla="*/ 33360 h 235556"/>
                <a:gd name="connsiteX6" fmla="*/ 1858188 w 1858188"/>
                <a:gd name="connsiteY6" fmla="*/ 3367 h 235556"/>
                <a:gd name="connsiteX0" fmla="*/ 0 w 1858188"/>
                <a:gd name="connsiteY0" fmla="*/ 1992 h 235542"/>
                <a:gd name="connsiteX1" fmla="*/ 607749 w 1858188"/>
                <a:gd name="connsiteY1" fmla="*/ 25891 h 235542"/>
                <a:gd name="connsiteX2" fmla="*/ 783471 w 1858188"/>
                <a:gd name="connsiteY2" fmla="*/ 104207 h 235542"/>
                <a:gd name="connsiteX3" fmla="*/ 913927 w 1858188"/>
                <a:gd name="connsiteY3" fmla="*/ 235207 h 235542"/>
                <a:gd name="connsiteX4" fmla="*/ 1100971 w 1858188"/>
                <a:gd name="connsiteY4" fmla="*/ 139132 h 235542"/>
                <a:gd name="connsiteX5" fmla="*/ 1322099 w 1858188"/>
                <a:gd name="connsiteY5" fmla="*/ 33360 h 235542"/>
                <a:gd name="connsiteX6" fmla="*/ 1858188 w 1858188"/>
                <a:gd name="connsiteY6" fmla="*/ 3367 h 235542"/>
                <a:gd name="connsiteX0" fmla="*/ 0 w 1858188"/>
                <a:gd name="connsiteY0" fmla="*/ 0 h 233336"/>
                <a:gd name="connsiteX1" fmla="*/ 607749 w 1858188"/>
                <a:gd name="connsiteY1" fmla="*/ 23899 h 233336"/>
                <a:gd name="connsiteX2" fmla="*/ 783471 w 1858188"/>
                <a:gd name="connsiteY2" fmla="*/ 102215 h 233336"/>
                <a:gd name="connsiteX3" fmla="*/ 913927 w 1858188"/>
                <a:gd name="connsiteY3" fmla="*/ 233215 h 233336"/>
                <a:gd name="connsiteX4" fmla="*/ 1059696 w 1858188"/>
                <a:gd name="connsiteY4" fmla="*/ 124440 h 233336"/>
                <a:gd name="connsiteX5" fmla="*/ 1322099 w 1858188"/>
                <a:gd name="connsiteY5" fmla="*/ 31368 h 233336"/>
                <a:gd name="connsiteX6" fmla="*/ 1858188 w 1858188"/>
                <a:gd name="connsiteY6" fmla="*/ 1375 h 233336"/>
                <a:gd name="connsiteX0" fmla="*/ 0 w 1858188"/>
                <a:gd name="connsiteY0" fmla="*/ 0 h 239683"/>
                <a:gd name="connsiteX1" fmla="*/ 607749 w 1858188"/>
                <a:gd name="connsiteY1" fmla="*/ 23899 h 239683"/>
                <a:gd name="connsiteX2" fmla="*/ 783471 w 1858188"/>
                <a:gd name="connsiteY2" fmla="*/ 102215 h 239683"/>
                <a:gd name="connsiteX3" fmla="*/ 898052 w 1858188"/>
                <a:gd name="connsiteY3" fmla="*/ 239565 h 239683"/>
                <a:gd name="connsiteX4" fmla="*/ 1059696 w 1858188"/>
                <a:gd name="connsiteY4" fmla="*/ 124440 h 239683"/>
                <a:gd name="connsiteX5" fmla="*/ 1322099 w 1858188"/>
                <a:gd name="connsiteY5" fmla="*/ 31368 h 239683"/>
                <a:gd name="connsiteX6" fmla="*/ 1858188 w 1858188"/>
                <a:gd name="connsiteY6" fmla="*/ 1375 h 239683"/>
                <a:gd name="connsiteX0" fmla="*/ 0 w 1858188"/>
                <a:gd name="connsiteY0" fmla="*/ 0 h 239600"/>
                <a:gd name="connsiteX1" fmla="*/ 607749 w 1858188"/>
                <a:gd name="connsiteY1" fmla="*/ 23899 h 239600"/>
                <a:gd name="connsiteX2" fmla="*/ 783471 w 1858188"/>
                <a:gd name="connsiteY2" fmla="*/ 102215 h 239600"/>
                <a:gd name="connsiteX3" fmla="*/ 898052 w 1858188"/>
                <a:gd name="connsiteY3" fmla="*/ 239565 h 239600"/>
                <a:gd name="connsiteX4" fmla="*/ 1056521 w 1858188"/>
                <a:gd name="connsiteY4" fmla="*/ 114915 h 239600"/>
                <a:gd name="connsiteX5" fmla="*/ 1322099 w 1858188"/>
                <a:gd name="connsiteY5" fmla="*/ 31368 h 239600"/>
                <a:gd name="connsiteX6" fmla="*/ 1858188 w 1858188"/>
                <a:gd name="connsiteY6" fmla="*/ 1375 h 239600"/>
                <a:gd name="connsiteX0" fmla="*/ 0 w 1858188"/>
                <a:gd name="connsiteY0" fmla="*/ 0 h 239634"/>
                <a:gd name="connsiteX1" fmla="*/ 607749 w 1858188"/>
                <a:gd name="connsiteY1" fmla="*/ 23899 h 239634"/>
                <a:gd name="connsiteX2" fmla="*/ 762806 w 1858188"/>
                <a:gd name="connsiteY2" fmla="*/ 97048 h 239634"/>
                <a:gd name="connsiteX3" fmla="*/ 898052 w 1858188"/>
                <a:gd name="connsiteY3" fmla="*/ 239565 h 239634"/>
                <a:gd name="connsiteX4" fmla="*/ 1056521 w 1858188"/>
                <a:gd name="connsiteY4" fmla="*/ 114915 h 239634"/>
                <a:gd name="connsiteX5" fmla="*/ 1322099 w 1858188"/>
                <a:gd name="connsiteY5" fmla="*/ 31368 h 239634"/>
                <a:gd name="connsiteX6" fmla="*/ 1858188 w 1858188"/>
                <a:gd name="connsiteY6" fmla="*/ 1375 h 23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8188" h="239634">
                  <a:moveTo>
                    <a:pt x="0" y="0"/>
                  </a:moveTo>
                  <a:cubicBezTo>
                    <a:pt x="239494" y="3460"/>
                    <a:pt x="480615" y="7724"/>
                    <a:pt x="607749" y="23899"/>
                  </a:cubicBezTo>
                  <a:cubicBezTo>
                    <a:pt x="734883" y="40074"/>
                    <a:pt x="714422" y="61104"/>
                    <a:pt x="762806" y="97048"/>
                  </a:cubicBezTo>
                  <a:cubicBezTo>
                    <a:pt x="811190" y="132992"/>
                    <a:pt x="849100" y="236587"/>
                    <a:pt x="898052" y="239565"/>
                  </a:cubicBezTo>
                  <a:cubicBezTo>
                    <a:pt x="947004" y="242543"/>
                    <a:pt x="985847" y="149614"/>
                    <a:pt x="1056521" y="114915"/>
                  </a:cubicBezTo>
                  <a:cubicBezTo>
                    <a:pt x="1127195" y="80216"/>
                    <a:pt x="1188488" y="50291"/>
                    <a:pt x="1322099" y="31368"/>
                  </a:cubicBezTo>
                  <a:cubicBezTo>
                    <a:pt x="1455710" y="12445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8" name="Forme libre 107"/>
            <p:cNvSpPr/>
            <p:nvPr/>
          </p:nvSpPr>
          <p:spPr>
            <a:xfrm>
              <a:off x="6989101" y="1418297"/>
              <a:ext cx="1858188" cy="51317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58188"/>
                <a:gd name="connsiteY0" fmla="*/ 0 h 75464"/>
                <a:gd name="connsiteX1" fmla="*/ 702999 w 1858188"/>
                <a:gd name="connsiteY1" fmla="*/ 28661 h 75464"/>
                <a:gd name="connsiteX2" fmla="*/ 1043533 w 1858188"/>
                <a:gd name="connsiteY2" fmla="*/ 75343 h 75464"/>
                <a:gd name="connsiteX3" fmla="*/ 1364962 w 1858188"/>
                <a:gd name="connsiteY3" fmla="*/ 40893 h 75464"/>
                <a:gd name="connsiteX4" fmla="*/ 1858188 w 1858188"/>
                <a:gd name="connsiteY4" fmla="*/ 1375 h 75464"/>
                <a:gd name="connsiteX0" fmla="*/ 0 w 1858188"/>
                <a:gd name="connsiteY0" fmla="*/ 2487 h 78727"/>
                <a:gd name="connsiteX1" fmla="*/ 511613 w 1858188"/>
                <a:gd name="connsiteY1" fmla="*/ 5630 h 78727"/>
                <a:gd name="connsiteX2" fmla="*/ 1043533 w 1858188"/>
                <a:gd name="connsiteY2" fmla="*/ 77830 h 78727"/>
                <a:gd name="connsiteX3" fmla="*/ 1364962 w 1858188"/>
                <a:gd name="connsiteY3" fmla="*/ 43380 h 78727"/>
                <a:gd name="connsiteX4" fmla="*/ 1858188 w 1858188"/>
                <a:gd name="connsiteY4" fmla="*/ 3862 h 78727"/>
                <a:gd name="connsiteX0" fmla="*/ 0 w 1858188"/>
                <a:gd name="connsiteY0" fmla="*/ 0 h 45963"/>
                <a:gd name="connsiteX1" fmla="*/ 511613 w 1858188"/>
                <a:gd name="connsiteY1" fmla="*/ 3143 h 45963"/>
                <a:gd name="connsiteX2" fmla="*/ 873412 w 1858188"/>
                <a:gd name="connsiteY2" fmla="*/ 41319 h 45963"/>
                <a:gd name="connsiteX3" fmla="*/ 1364962 w 1858188"/>
                <a:gd name="connsiteY3" fmla="*/ 40893 h 45963"/>
                <a:gd name="connsiteX4" fmla="*/ 1858188 w 1858188"/>
                <a:gd name="connsiteY4" fmla="*/ 1375 h 45963"/>
                <a:gd name="connsiteX0" fmla="*/ 0 w 1858188"/>
                <a:gd name="connsiteY0" fmla="*/ 0 h 41851"/>
                <a:gd name="connsiteX1" fmla="*/ 511613 w 1858188"/>
                <a:gd name="connsiteY1" fmla="*/ 3143 h 41851"/>
                <a:gd name="connsiteX2" fmla="*/ 873412 w 1858188"/>
                <a:gd name="connsiteY2" fmla="*/ 41319 h 41851"/>
                <a:gd name="connsiteX3" fmla="*/ 1271395 w 1858188"/>
                <a:gd name="connsiteY3" fmla="*/ 23881 h 41851"/>
                <a:gd name="connsiteX4" fmla="*/ 1858188 w 1858188"/>
                <a:gd name="connsiteY4" fmla="*/ 1375 h 41851"/>
                <a:gd name="connsiteX0" fmla="*/ 0 w 1858188"/>
                <a:gd name="connsiteY0" fmla="*/ 0 h 44954"/>
                <a:gd name="connsiteX1" fmla="*/ 511613 w 1858188"/>
                <a:gd name="connsiteY1" fmla="*/ 3143 h 44954"/>
                <a:gd name="connsiteX2" fmla="*/ 797212 w 1858188"/>
                <a:gd name="connsiteY2" fmla="*/ 44494 h 44954"/>
                <a:gd name="connsiteX3" fmla="*/ 1271395 w 1858188"/>
                <a:gd name="connsiteY3" fmla="*/ 23881 h 44954"/>
                <a:gd name="connsiteX4" fmla="*/ 1858188 w 1858188"/>
                <a:gd name="connsiteY4" fmla="*/ 1375 h 44954"/>
                <a:gd name="connsiteX0" fmla="*/ 0 w 1858188"/>
                <a:gd name="connsiteY0" fmla="*/ 0 h 46270"/>
                <a:gd name="connsiteX1" fmla="*/ 511613 w 1858188"/>
                <a:gd name="connsiteY1" fmla="*/ 3143 h 46270"/>
                <a:gd name="connsiteX2" fmla="*/ 797212 w 1858188"/>
                <a:gd name="connsiteY2" fmla="*/ 44494 h 46270"/>
                <a:gd name="connsiteX3" fmla="*/ 1002169 w 1858188"/>
                <a:gd name="connsiteY3" fmla="*/ 37262 h 46270"/>
                <a:gd name="connsiteX4" fmla="*/ 1271395 w 1858188"/>
                <a:gd name="connsiteY4" fmla="*/ 23881 h 46270"/>
                <a:gd name="connsiteX5" fmla="*/ 1858188 w 1858188"/>
                <a:gd name="connsiteY5" fmla="*/ 1375 h 46270"/>
                <a:gd name="connsiteX0" fmla="*/ 0 w 1858188"/>
                <a:gd name="connsiteY0" fmla="*/ 0 h 52064"/>
                <a:gd name="connsiteX1" fmla="*/ 511613 w 1858188"/>
                <a:gd name="connsiteY1" fmla="*/ 3143 h 52064"/>
                <a:gd name="connsiteX2" fmla="*/ 806737 w 1858188"/>
                <a:gd name="connsiteY2" fmla="*/ 50844 h 52064"/>
                <a:gd name="connsiteX3" fmla="*/ 1002169 w 1858188"/>
                <a:gd name="connsiteY3" fmla="*/ 37262 h 52064"/>
                <a:gd name="connsiteX4" fmla="*/ 1271395 w 1858188"/>
                <a:gd name="connsiteY4" fmla="*/ 23881 h 52064"/>
                <a:gd name="connsiteX5" fmla="*/ 1858188 w 1858188"/>
                <a:gd name="connsiteY5" fmla="*/ 1375 h 52064"/>
                <a:gd name="connsiteX0" fmla="*/ 0 w 1858188"/>
                <a:gd name="connsiteY0" fmla="*/ 0 h 51317"/>
                <a:gd name="connsiteX1" fmla="*/ 511613 w 1858188"/>
                <a:gd name="connsiteY1" fmla="*/ 3143 h 51317"/>
                <a:gd name="connsiteX2" fmla="*/ 806737 w 1858188"/>
                <a:gd name="connsiteY2" fmla="*/ 50844 h 51317"/>
                <a:gd name="connsiteX3" fmla="*/ 1037094 w 1858188"/>
                <a:gd name="connsiteY3" fmla="*/ 27737 h 51317"/>
                <a:gd name="connsiteX4" fmla="*/ 1271395 w 1858188"/>
                <a:gd name="connsiteY4" fmla="*/ 23881 h 51317"/>
                <a:gd name="connsiteX5" fmla="*/ 1858188 w 1858188"/>
                <a:gd name="connsiteY5" fmla="*/ 1375 h 5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8188" h="51317">
                  <a:moveTo>
                    <a:pt x="0" y="0"/>
                  </a:moveTo>
                  <a:lnTo>
                    <a:pt x="511613" y="3143"/>
                  </a:lnTo>
                  <a:cubicBezTo>
                    <a:pt x="646069" y="11617"/>
                    <a:pt x="719157" y="46745"/>
                    <a:pt x="806737" y="50844"/>
                  </a:cubicBezTo>
                  <a:cubicBezTo>
                    <a:pt x="894317" y="54943"/>
                    <a:pt x="958064" y="31172"/>
                    <a:pt x="1037094" y="27737"/>
                  </a:cubicBezTo>
                  <a:cubicBezTo>
                    <a:pt x="1115194" y="26452"/>
                    <a:pt x="1134546" y="28275"/>
                    <a:pt x="1271395" y="23881"/>
                  </a:cubicBezTo>
                  <a:cubicBezTo>
                    <a:pt x="1408244" y="19487"/>
                    <a:pt x="1611524" y="-4354"/>
                    <a:pt x="1858188" y="1375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Forme libre 108"/>
            <p:cNvSpPr/>
            <p:nvPr/>
          </p:nvSpPr>
          <p:spPr>
            <a:xfrm>
              <a:off x="6806236" y="1192425"/>
              <a:ext cx="933403" cy="553186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1260"/>
                <a:gd name="connsiteX1" fmla="*/ 673228 w 1858188"/>
                <a:gd name="connsiteY1" fmla="*/ 58432 h 391260"/>
                <a:gd name="connsiteX2" fmla="*/ 967269 w 1858188"/>
                <a:gd name="connsiteY2" fmla="*/ 387616 h 391260"/>
                <a:gd name="connsiteX3" fmla="*/ 1099363 w 1858188"/>
                <a:gd name="connsiteY3" fmla="*/ 220451 h 391260"/>
                <a:gd name="connsiteX4" fmla="*/ 1858188 w 1858188"/>
                <a:gd name="connsiteY4" fmla="*/ 1375 h 391260"/>
                <a:gd name="connsiteX0" fmla="*/ 0 w 1858188"/>
                <a:gd name="connsiteY0" fmla="*/ 0 h 387857"/>
                <a:gd name="connsiteX1" fmla="*/ 673228 w 1858188"/>
                <a:gd name="connsiteY1" fmla="*/ 58432 h 387857"/>
                <a:gd name="connsiteX2" fmla="*/ 967269 w 1858188"/>
                <a:gd name="connsiteY2" fmla="*/ 387616 h 387857"/>
                <a:gd name="connsiteX3" fmla="*/ 1858188 w 1858188"/>
                <a:gd name="connsiteY3" fmla="*/ 1375 h 387857"/>
                <a:gd name="connsiteX0" fmla="*/ 0 w 967269"/>
                <a:gd name="connsiteY0" fmla="*/ 0 h 387857"/>
                <a:gd name="connsiteX1" fmla="*/ 673228 w 967269"/>
                <a:gd name="connsiteY1" fmla="*/ 58432 h 387857"/>
                <a:gd name="connsiteX2" fmla="*/ 967269 w 967269"/>
                <a:gd name="connsiteY2" fmla="*/ 387616 h 387857"/>
                <a:gd name="connsiteX0" fmla="*/ 0 w 1001136"/>
                <a:gd name="connsiteY0" fmla="*/ 7946 h 621484"/>
                <a:gd name="connsiteX1" fmla="*/ 673228 w 1001136"/>
                <a:gd name="connsiteY1" fmla="*/ 66378 h 621484"/>
                <a:gd name="connsiteX2" fmla="*/ 1001136 w 1001136"/>
                <a:gd name="connsiteY2" fmla="*/ 621340 h 621484"/>
                <a:gd name="connsiteX0" fmla="*/ 0 w 1001136"/>
                <a:gd name="connsiteY0" fmla="*/ 7946 h 621340"/>
                <a:gd name="connsiteX1" fmla="*/ 673228 w 1001136"/>
                <a:gd name="connsiteY1" fmla="*/ 66378 h 621340"/>
                <a:gd name="connsiteX2" fmla="*/ 1001136 w 1001136"/>
                <a:gd name="connsiteY2" fmla="*/ 621340 h 621340"/>
                <a:gd name="connsiteX0" fmla="*/ 0 w 1001136"/>
                <a:gd name="connsiteY0" fmla="*/ 0 h 613394"/>
                <a:gd name="connsiteX1" fmla="*/ 673228 w 1001136"/>
                <a:gd name="connsiteY1" fmla="*/ 58432 h 613394"/>
                <a:gd name="connsiteX2" fmla="*/ 1001136 w 1001136"/>
                <a:gd name="connsiteY2" fmla="*/ 613394 h 613394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63507"/>
                <a:gd name="connsiteY0" fmla="*/ 6221 h 589511"/>
                <a:gd name="connsiteX1" fmla="*/ 673228 w 963507"/>
                <a:gd name="connsiteY1" fmla="*/ 64653 h 589511"/>
                <a:gd name="connsiteX2" fmla="*/ 963507 w 963507"/>
                <a:gd name="connsiteY2" fmla="*/ 589511 h 589511"/>
                <a:gd name="connsiteX0" fmla="*/ 0 w 933403"/>
                <a:gd name="connsiteY0" fmla="*/ 4581 h 557767"/>
                <a:gd name="connsiteX1" fmla="*/ 673228 w 933403"/>
                <a:gd name="connsiteY1" fmla="*/ 63013 h 557767"/>
                <a:gd name="connsiteX2" fmla="*/ 933403 w 933403"/>
                <a:gd name="connsiteY2" fmla="*/ 557767 h 557767"/>
                <a:gd name="connsiteX0" fmla="*/ 0 w 933403"/>
                <a:gd name="connsiteY0" fmla="*/ 0 h 553186"/>
                <a:gd name="connsiteX1" fmla="*/ 673228 w 933403"/>
                <a:gd name="connsiteY1" fmla="*/ 58432 h 553186"/>
                <a:gd name="connsiteX2" fmla="*/ 933403 w 933403"/>
                <a:gd name="connsiteY2" fmla="*/ 553186 h 5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403" h="553186">
                  <a:moveTo>
                    <a:pt x="0" y="0"/>
                  </a:moveTo>
                  <a:cubicBezTo>
                    <a:pt x="239494" y="3460"/>
                    <a:pt x="525187" y="-7426"/>
                    <a:pt x="673228" y="58432"/>
                  </a:cubicBezTo>
                  <a:cubicBezTo>
                    <a:pt x="821269" y="124290"/>
                    <a:pt x="916533" y="272947"/>
                    <a:pt x="933403" y="553186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0" name="Forme libre 109"/>
            <p:cNvSpPr/>
            <p:nvPr/>
          </p:nvSpPr>
          <p:spPr>
            <a:xfrm>
              <a:off x="7845470" y="1194120"/>
              <a:ext cx="815723" cy="55244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274 h 387895"/>
                <a:gd name="connsiteX1" fmla="*/ 673228 w 1858188"/>
                <a:gd name="connsiteY1" fmla="*/ 58706 h 387895"/>
                <a:gd name="connsiteX2" fmla="*/ 983144 w 1858188"/>
                <a:gd name="connsiteY2" fmla="*/ 387890 h 387895"/>
                <a:gd name="connsiteX3" fmla="*/ 1284155 w 1858188"/>
                <a:gd name="connsiteY3" fmla="*/ 66685 h 387895"/>
                <a:gd name="connsiteX4" fmla="*/ 1858188 w 1858188"/>
                <a:gd name="connsiteY4" fmla="*/ 1649 h 387895"/>
                <a:gd name="connsiteX0" fmla="*/ 0 w 1858188"/>
                <a:gd name="connsiteY0" fmla="*/ 274 h 391484"/>
                <a:gd name="connsiteX1" fmla="*/ 673228 w 1858188"/>
                <a:gd name="connsiteY1" fmla="*/ 58706 h 391484"/>
                <a:gd name="connsiteX2" fmla="*/ 983144 w 1858188"/>
                <a:gd name="connsiteY2" fmla="*/ 387890 h 391484"/>
                <a:gd name="connsiteX3" fmla="*/ 1131113 w 1858188"/>
                <a:gd name="connsiteY3" fmla="*/ 223900 h 391484"/>
                <a:gd name="connsiteX4" fmla="*/ 1284155 w 1858188"/>
                <a:gd name="connsiteY4" fmla="*/ 66685 h 391484"/>
                <a:gd name="connsiteX5" fmla="*/ 1858188 w 1858188"/>
                <a:gd name="connsiteY5" fmla="*/ 1649 h 391484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388"/>
                <a:gd name="connsiteX1" fmla="*/ 673228 w 1858188"/>
                <a:gd name="connsiteY1" fmla="*/ 58432 h 390388"/>
                <a:gd name="connsiteX2" fmla="*/ 983144 w 1858188"/>
                <a:gd name="connsiteY2" fmla="*/ 387616 h 390388"/>
                <a:gd name="connsiteX3" fmla="*/ 1108888 w 1858188"/>
                <a:gd name="connsiteY3" fmla="*/ 220451 h 390388"/>
                <a:gd name="connsiteX4" fmla="*/ 1284155 w 1858188"/>
                <a:gd name="connsiteY4" fmla="*/ 66411 h 390388"/>
                <a:gd name="connsiteX5" fmla="*/ 1858188 w 1858188"/>
                <a:gd name="connsiteY5" fmla="*/ 1375 h 390388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83144 w 1858188"/>
                <a:gd name="connsiteY2" fmla="*/ 387616 h 391025"/>
                <a:gd name="connsiteX3" fmla="*/ 11088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1088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0432"/>
                <a:gd name="connsiteX1" fmla="*/ 673228 w 1858188"/>
                <a:gd name="connsiteY1" fmla="*/ 58432 h 390432"/>
                <a:gd name="connsiteX2" fmla="*/ 983144 w 1858188"/>
                <a:gd name="connsiteY2" fmla="*/ 387616 h 390432"/>
                <a:gd name="connsiteX3" fmla="*/ 1096188 w 1858188"/>
                <a:gd name="connsiteY3" fmla="*/ 220451 h 390432"/>
                <a:gd name="connsiteX4" fmla="*/ 1284155 w 1858188"/>
                <a:gd name="connsiteY4" fmla="*/ 66411 h 390432"/>
                <a:gd name="connsiteX5" fmla="*/ 1858188 w 1858188"/>
                <a:gd name="connsiteY5" fmla="*/ 1375 h 390432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096188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1025"/>
                <a:gd name="connsiteX1" fmla="*/ 673228 w 1858188"/>
                <a:gd name="connsiteY1" fmla="*/ 58432 h 391025"/>
                <a:gd name="connsiteX2" fmla="*/ 967269 w 1858188"/>
                <a:gd name="connsiteY2" fmla="*/ 387616 h 391025"/>
                <a:gd name="connsiteX3" fmla="*/ 1105713 w 1858188"/>
                <a:gd name="connsiteY3" fmla="*/ 220451 h 391025"/>
                <a:gd name="connsiteX4" fmla="*/ 1284155 w 1858188"/>
                <a:gd name="connsiteY4" fmla="*/ 66411 h 391025"/>
                <a:gd name="connsiteX5" fmla="*/ 1858188 w 1858188"/>
                <a:gd name="connsiteY5" fmla="*/ 1375 h 3910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10571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858188"/>
                <a:gd name="connsiteY0" fmla="*/ 0 h 390525"/>
                <a:gd name="connsiteX1" fmla="*/ 673228 w 1858188"/>
                <a:gd name="connsiteY1" fmla="*/ 58432 h 390525"/>
                <a:gd name="connsiteX2" fmla="*/ 967269 w 1858188"/>
                <a:gd name="connsiteY2" fmla="*/ 387616 h 390525"/>
                <a:gd name="connsiteX3" fmla="*/ 1099363 w 1858188"/>
                <a:gd name="connsiteY3" fmla="*/ 220451 h 390525"/>
                <a:gd name="connsiteX4" fmla="*/ 1284155 w 1858188"/>
                <a:gd name="connsiteY4" fmla="*/ 66411 h 390525"/>
                <a:gd name="connsiteX5" fmla="*/ 1858188 w 1858188"/>
                <a:gd name="connsiteY5" fmla="*/ 1375 h 390525"/>
                <a:gd name="connsiteX0" fmla="*/ 0 w 1184960"/>
                <a:gd name="connsiteY0" fmla="*/ 57688 h 389781"/>
                <a:gd name="connsiteX1" fmla="*/ 294041 w 1184960"/>
                <a:gd name="connsiteY1" fmla="*/ 386872 h 389781"/>
                <a:gd name="connsiteX2" fmla="*/ 426135 w 1184960"/>
                <a:gd name="connsiteY2" fmla="*/ 219707 h 389781"/>
                <a:gd name="connsiteX3" fmla="*/ 610927 w 1184960"/>
                <a:gd name="connsiteY3" fmla="*/ 65667 h 389781"/>
                <a:gd name="connsiteX4" fmla="*/ 1184960 w 1184960"/>
                <a:gd name="connsiteY4" fmla="*/ 631 h 389781"/>
                <a:gd name="connsiteX0" fmla="*/ 0 w 890919"/>
                <a:gd name="connsiteY0" fmla="*/ 386872 h 389781"/>
                <a:gd name="connsiteX1" fmla="*/ 132094 w 890919"/>
                <a:gd name="connsiteY1" fmla="*/ 219707 h 389781"/>
                <a:gd name="connsiteX2" fmla="*/ 316886 w 890919"/>
                <a:gd name="connsiteY2" fmla="*/ 65667 h 389781"/>
                <a:gd name="connsiteX3" fmla="*/ 890919 w 890919"/>
                <a:gd name="connsiteY3" fmla="*/ 631 h 389781"/>
                <a:gd name="connsiteX0" fmla="*/ 0 w 830711"/>
                <a:gd name="connsiteY0" fmla="*/ 552443 h 554278"/>
                <a:gd name="connsiteX1" fmla="*/ 71886 w 830711"/>
                <a:gd name="connsiteY1" fmla="*/ 219707 h 554278"/>
                <a:gd name="connsiteX2" fmla="*/ 256678 w 830711"/>
                <a:gd name="connsiteY2" fmla="*/ 65667 h 554278"/>
                <a:gd name="connsiteX3" fmla="*/ 830711 w 830711"/>
                <a:gd name="connsiteY3" fmla="*/ 631 h 554278"/>
                <a:gd name="connsiteX0" fmla="*/ 0 w 830711"/>
                <a:gd name="connsiteY0" fmla="*/ 552443 h 552443"/>
                <a:gd name="connsiteX1" fmla="*/ 71886 w 830711"/>
                <a:gd name="connsiteY1" fmla="*/ 219707 h 552443"/>
                <a:gd name="connsiteX2" fmla="*/ 256678 w 830711"/>
                <a:gd name="connsiteY2" fmla="*/ 65667 h 552443"/>
                <a:gd name="connsiteX3" fmla="*/ 830711 w 830711"/>
                <a:gd name="connsiteY3" fmla="*/ 631 h 552443"/>
                <a:gd name="connsiteX0" fmla="*/ 0 w 796844"/>
                <a:gd name="connsiteY0" fmla="*/ 559969 h 559969"/>
                <a:gd name="connsiteX1" fmla="*/ 38019 w 796844"/>
                <a:gd name="connsiteY1" fmla="*/ 219707 h 559969"/>
                <a:gd name="connsiteX2" fmla="*/ 222811 w 796844"/>
                <a:gd name="connsiteY2" fmla="*/ 65667 h 559969"/>
                <a:gd name="connsiteX3" fmla="*/ 796844 w 796844"/>
                <a:gd name="connsiteY3" fmla="*/ 631 h 559969"/>
                <a:gd name="connsiteX0" fmla="*/ 0 w 800607"/>
                <a:gd name="connsiteY0" fmla="*/ 552443 h 552443"/>
                <a:gd name="connsiteX1" fmla="*/ 41782 w 800607"/>
                <a:gd name="connsiteY1" fmla="*/ 219707 h 552443"/>
                <a:gd name="connsiteX2" fmla="*/ 226574 w 800607"/>
                <a:gd name="connsiteY2" fmla="*/ 65667 h 552443"/>
                <a:gd name="connsiteX3" fmla="*/ 800607 w 800607"/>
                <a:gd name="connsiteY3" fmla="*/ 631 h 552443"/>
                <a:gd name="connsiteX0" fmla="*/ 31 w 800638"/>
                <a:gd name="connsiteY0" fmla="*/ 552443 h 552443"/>
                <a:gd name="connsiteX1" fmla="*/ 41813 w 800638"/>
                <a:gd name="connsiteY1" fmla="*/ 219707 h 552443"/>
                <a:gd name="connsiteX2" fmla="*/ 226605 w 800638"/>
                <a:gd name="connsiteY2" fmla="*/ 65667 h 552443"/>
                <a:gd name="connsiteX3" fmla="*/ 800638 w 800638"/>
                <a:gd name="connsiteY3" fmla="*/ 631 h 552443"/>
                <a:gd name="connsiteX0" fmla="*/ 14 w 808147"/>
                <a:gd name="connsiteY0" fmla="*/ 548680 h 548680"/>
                <a:gd name="connsiteX1" fmla="*/ 49322 w 808147"/>
                <a:gd name="connsiteY1" fmla="*/ 219707 h 548680"/>
                <a:gd name="connsiteX2" fmla="*/ 234114 w 808147"/>
                <a:gd name="connsiteY2" fmla="*/ 65667 h 548680"/>
                <a:gd name="connsiteX3" fmla="*/ 808147 w 808147"/>
                <a:gd name="connsiteY3" fmla="*/ 631 h 548680"/>
                <a:gd name="connsiteX0" fmla="*/ 12 w 808145"/>
                <a:gd name="connsiteY0" fmla="*/ 548680 h 548680"/>
                <a:gd name="connsiteX1" fmla="*/ 49320 w 808145"/>
                <a:gd name="connsiteY1" fmla="*/ 219707 h 548680"/>
                <a:gd name="connsiteX2" fmla="*/ 234112 w 808145"/>
                <a:gd name="connsiteY2" fmla="*/ 65667 h 548680"/>
                <a:gd name="connsiteX3" fmla="*/ 808145 w 808145"/>
                <a:gd name="connsiteY3" fmla="*/ 631 h 548680"/>
                <a:gd name="connsiteX0" fmla="*/ 9 w 815668"/>
                <a:gd name="connsiteY0" fmla="*/ 552443 h 552443"/>
                <a:gd name="connsiteX1" fmla="*/ 56843 w 815668"/>
                <a:gd name="connsiteY1" fmla="*/ 219707 h 552443"/>
                <a:gd name="connsiteX2" fmla="*/ 241635 w 815668"/>
                <a:gd name="connsiteY2" fmla="*/ 65667 h 552443"/>
                <a:gd name="connsiteX3" fmla="*/ 815668 w 815668"/>
                <a:gd name="connsiteY3" fmla="*/ 631 h 552443"/>
                <a:gd name="connsiteX0" fmla="*/ 464 w 816123"/>
                <a:gd name="connsiteY0" fmla="*/ 552427 h 552427"/>
                <a:gd name="connsiteX1" fmla="*/ 35073 w 816123"/>
                <a:gd name="connsiteY1" fmla="*/ 213341 h 552427"/>
                <a:gd name="connsiteX2" fmla="*/ 242090 w 816123"/>
                <a:gd name="connsiteY2" fmla="*/ 65651 h 552427"/>
                <a:gd name="connsiteX3" fmla="*/ 816123 w 816123"/>
                <a:gd name="connsiteY3" fmla="*/ 615 h 552427"/>
                <a:gd name="connsiteX0" fmla="*/ 64 w 815723"/>
                <a:gd name="connsiteY0" fmla="*/ 552442 h 552442"/>
                <a:gd name="connsiteX1" fmla="*/ 41023 w 815723"/>
                <a:gd name="connsiteY1" fmla="*/ 219706 h 552442"/>
                <a:gd name="connsiteX2" fmla="*/ 241690 w 815723"/>
                <a:gd name="connsiteY2" fmla="*/ 65666 h 552442"/>
                <a:gd name="connsiteX3" fmla="*/ 815723 w 815723"/>
                <a:gd name="connsiteY3" fmla="*/ 630 h 55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723" h="552442">
                  <a:moveTo>
                    <a:pt x="64" y="552442"/>
                  </a:moveTo>
                  <a:cubicBezTo>
                    <a:pt x="-409" y="466556"/>
                    <a:pt x="752" y="300835"/>
                    <a:pt x="41023" y="219706"/>
                  </a:cubicBezTo>
                  <a:cubicBezTo>
                    <a:pt x="81294" y="138577"/>
                    <a:pt x="112573" y="102179"/>
                    <a:pt x="241690" y="65666"/>
                  </a:cubicBezTo>
                  <a:cubicBezTo>
                    <a:pt x="370807" y="29153"/>
                    <a:pt x="569059" y="-5099"/>
                    <a:pt x="815723" y="630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1" name="Forme libre 110"/>
            <p:cNvSpPr/>
            <p:nvPr/>
          </p:nvSpPr>
          <p:spPr>
            <a:xfrm rot="3047122">
              <a:off x="7190088" y="1237070"/>
              <a:ext cx="815774" cy="211112"/>
            </a:xfrm>
            <a:custGeom>
              <a:avLst/>
              <a:gdLst>
                <a:gd name="connsiteX0" fmla="*/ 0 w 1850702"/>
                <a:gd name="connsiteY0" fmla="*/ 31660 h 477721"/>
                <a:gd name="connsiteX1" fmla="*/ 602300 w 1850702"/>
                <a:gd name="connsiteY1" fmla="*/ 37136 h 477721"/>
                <a:gd name="connsiteX2" fmla="*/ 854170 w 1850702"/>
                <a:gd name="connsiteY2" fmla="*/ 403991 h 477721"/>
                <a:gd name="connsiteX3" fmla="*/ 1215550 w 1850702"/>
                <a:gd name="connsiteY3" fmla="*/ 447795 h 477721"/>
                <a:gd name="connsiteX4" fmla="*/ 1396240 w 1850702"/>
                <a:gd name="connsiteY4" fmla="*/ 53562 h 477721"/>
                <a:gd name="connsiteX5" fmla="*/ 1850702 w 1850702"/>
                <a:gd name="connsiteY5" fmla="*/ 37136 h 477721"/>
                <a:gd name="connsiteX0" fmla="*/ 0 w 1850702"/>
                <a:gd name="connsiteY0" fmla="*/ 22050 h 468111"/>
                <a:gd name="connsiteX1" fmla="*/ 602300 w 1850702"/>
                <a:gd name="connsiteY1" fmla="*/ 27526 h 468111"/>
                <a:gd name="connsiteX2" fmla="*/ 854170 w 1850702"/>
                <a:gd name="connsiteY2" fmla="*/ 394381 h 468111"/>
                <a:gd name="connsiteX3" fmla="*/ 1215550 w 1850702"/>
                <a:gd name="connsiteY3" fmla="*/ 438185 h 468111"/>
                <a:gd name="connsiteX4" fmla="*/ 1396240 w 1850702"/>
                <a:gd name="connsiteY4" fmla="*/ 43952 h 468111"/>
                <a:gd name="connsiteX5" fmla="*/ 1850702 w 1850702"/>
                <a:gd name="connsiteY5" fmla="*/ 27526 h 468111"/>
                <a:gd name="connsiteX0" fmla="*/ 0 w 1850702"/>
                <a:gd name="connsiteY0" fmla="*/ 13449 h 457756"/>
                <a:gd name="connsiteX1" fmla="*/ 668975 w 1850702"/>
                <a:gd name="connsiteY1" fmla="*/ 63375 h 457756"/>
                <a:gd name="connsiteX2" fmla="*/ 854170 w 1850702"/>
                <a:gd name="connsiteY2" fmla="*/ 385780 h 457756"/>
                <a:gd name="connsiteX3" fmla="*/ 1215550 w 1850702"/>
                <a:gd name="connsiteY3" fmla="*/ 429584 h 457756"/>
                <a:gd name="connsiteX4" fmla="*/ 1396240 w 1850702"/>
                <a:gd name="connsiteY4" fmla="*/ 35351 h 457756"/>
                <a:gd name="connsiteX5" fmla="*/ 1850702 w 1850702"/>
                <a:gd name="connsiteY5" fmla="*/ 18925 h 457756"/>
                <a:gd name="connsiteX0" fmla="*/ 0 w 1850702"/>
                <a:gd name="connsiteY0" fmla="*/ 13449 h 495228"/>
                <a:gd name="connsiteX1" fmla="*/ 668975 w 1850702"/>
                <a:gd name="connsiteY1" fmla="*/ 63375 h 495228"/>
                <a:gd name="connsiteX2" fmla="*/ 1060545 w 1850702"/>
                <a:gd name="connsiteY2" fmla="*/ 458805 h 495228"/>
                <a:gd name="connsiteX3" fmla="*/ 1215550 w 1850702"/>
                <a:gd name="connsiteY3" fmla="*/ 429584 h 495228"/>
                <a:gd name="connsiteX4" fmla="*/ 1396240 w 1850702"/>
                <a:gd name="connsiteY4" fmla="*/ 35351 h 495228"/>
                <a:gd name="connsiteX5" fmla="*/ 1850702 w 1850702"/>
                <a:gd name="connsiteY5" fmla="*/ 18925 h 495228"/>
                <a:gd name="connsiteX0" fmla="*/ 0 w 1850702"/>
                <a:gd name="connsiteY0" fmla="*/ 13449 h 458854"/>
                <a:gd name="connsiteX1" fmla="*/ 668975 w 1850702"/>
                <a:gd name="connsiteY1" fmla="*/ 63375 h 458854"/>
                <a:gd name="connsiteX2" fmla="*/ 1060545 w 1850702"/>
                <a:gd name="connsiteY2" fmla="*/ 458805 h 458854"/>
                <a:gd name="connsiteX3" fmla="*/ 1396240 w 1850702"/>
                <a:gd name="connsiteY3" fmla="*/ 35351 h 458854"/>
                <a:gd name="connsiteX4" fmla="*/ 1850702 w 1850702"/>
                <a:gd name="connsiteY4" fmla="*/ 18925 h 458854"/>
                <a:gd name="connsiteX0" fmla="*/ 0 w 1850702"/>
                <a:gd name="connsiteY0" fmla="*/ 950 h 446312"/>
                <a:gd name="connsiteX1" fmla="*/ 668975 w 1850702"/>
                <a:gd name="connsiteY1" fmla="*/ 50876 h 446312"/>
                <a:gd name="connsiteX2" fmla="*/ 1060545 w 1850702"/>
                <a:gd name="connsiteY2" fmla="*/ 446306 h 446312"/>
                <a:gd name="connsiteX3" fmla="*/ 1345440 w 1850702"/>
                <a:gd name="connsiteY3" fmla="*/ 60952 h 446312"/>
                <a:gd name="connsiteX4" fmla="*/ 1850702 w 1850702"/>
                <a:gd name="connsiteY4" fmla="*/ 6426 h 446312"/>
                <a:gd name="connsiteX0" fmla="*/ 0 w 1850702"/>
                <a:gd name="connsiteY0" fmla="*/ 950 h 446309"/>
                <a:gd name="connsiteX1" fmla="*/ 668975 w 1850702"/>
                <a:gd name="connsiteY1" fmla="*/ 50876 h 446309"/>
                <a:gd name="connsiteX2" fmla="*/ 1060545 w 1850702"/>
                <a:gd name="connsiteY2" fmla="*/ 446306 h 446309"/>
                <a:gd name="connsiteX3" fmla="*/ 1348615 w 1850702"/>
                <a:gd name="connsiteY3" fmla="*/ 57777 h 446309"/>
                <a:gd name="connsiteX4" fmla="*/ 1850702 w 1850702"/>
                <a:gd name="connsiteY4" fmla="*/ 6426 h 446309"/>
                <a:gd name="connsiteX0" fmla="*/ 0 w 1857052"/>
                <a:gd name="connsiteY0" fmla="*/ 950 h 446309"/>
                <a:gd name="connsiteX1" fmla="*/ 668975 w 1857052"/>
                <a:gd name="connsiteY1" fmla="*/ 50876 h 446309"/>
                <a:gd name="connsiteX2" fmla="*/ 1060545 w 1857052"/>
                <a:gd name="connsiteY2" fmla="*/ 446306 h 446309"/>
                <a:gd name="connsiteX3" fmla="*/ 1348615 w 1857052"/>
                <a:gd name="connsiteY3" fmla="*/ 57777 h 446309"/>
                <a:gd name="connsiteX4" fmla="*/ 1857052 w 1857052"/>
                <a:gd name="connsiteY4" fmla="*/ 3251 h 446309"/>
                <a:gd name="connsiteX0" fmla="*/ 0 w 1857052"/>
                <a:gd name="connsiteY0" fmla="*/ 950 h 446306"/>
                <a:gd name="connsiteX1" fmla="*/ 668975 w 1857052"/>
                <a:gd name="connsiteY1" fmla="*/ 50876 h 446306"/>
                <a:gd name="connsiteX2" fmla="*/ 1060545 w 1857052"/>
                <a:gd name="connsiteY2" fmla="*/ 446306 h 446306"/>
                <a:gd name="connsiteX3" fmla="*/ 1262890 w 1857052"/>
                <a:gd name="connsiteY3" fmla="*/ 54602 h 446306"/>
                <a:gd name="connsiteX4" fmla="*/ 1857052 w 1857052"/>
                <a:gd name="connsiteY4" fmla="*/ 3251 h 446306"/>
                <a:gd name="connsiteX0" fmla="*/ 0 w 1809427"/>
                <a:gd name="connsiteY0" fmla="*/ 26274 h 471630"/>
                <a:gd name="connsiteX1" fmla="*/ 668975 w 1809427"/>
                <a:gd name="connsiteY1" fmla="*/ 76200 h 471630"/>
                <a:gd name="connsiteX2" fmla="*/ 1060545 w 1809427"/>
                <a:gd name="connsiteY2" fmla="*/ 471630 h 471630"/>
                <a:gd name="connsiteX3" fmla="*/ 1262890 w 1809427"/>
                <a:gd name="connsiteY3" fmla="*/ 79926 h 471630"/>
                <a:gd name="connsiteX4" fmla="*/ 1809427 w 1809427"/>
                <a:gd name="connsiteY4" fmla="*/ 0 h 471630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831139"/>
                <a:gd name="connsiteY0" fmla="*/ 32076 h 477432"/>
                <a:gd name="connsiteX1" fmla="*/ 668975 w 1831139"/>
                <a:gd name="connsiteY1" fmla="*/ 82002 h 477432"/>
                <a:gd name="connsiteX2" fmla="*/ 1060545 w 1831139"/>
                <a:gd name="connsiteY2" fmla="*/ 477432 h 477432"/>
                <a:gd name="connsiteX3" fmla="*/ 1262890 w 1831139"/>
                <a:gd name="connsiteY3" fmla="*/ 85728 h 477432"/>
                <a:gd name="connsiteX4" fmla="*/ 1784085 w 1831139"/>
                <a:gd name="connsiteY4" fmla="*/ 5954 h 477432"/>
                <a:gd name="connsiteX5" fmla="*/ 1809427 w 1831139"/>
                <a:gd name="connsiteY5" fmla="*/ 5802 h 477432"/>
                <a:gd name="connsiteX0" fmla="*/ 0 w 1952302"/>
                <a:gd name="connsiteY0" fmla="*/ 27521 h 472877"/>
                <a:gd name="connsiteX1" fmla="*/ 668975 w 1952302"/>
                <a:gd name="connsiteY1" fmla="*/ 77447 h 472877"/>
                <a:gd name="connsiteX2" fmla="*/ 1060545 w 1952302"/>
                <a:gd name="connsiteY2" fmla="*/ 472877 h 472877"/>
                <a:gd name="connsiteX3" fmla="*/ 1262890 w 1952302"/>
                <a:gd name="connsiteY3" fmla="*/ 81173 h 472877"/>
                <a:gd name="connsiteX4" fmla="*/ 1784085 w 1952302"/>
                <a:gd name="connsiteY4" fmla="*/ 1399 h 472877"/>
                <a:gd name="connsiteX5" fmla="*/ 1952302 w 1952302"/>
                <a:gd name="connsiteY5" fmla="*/ 74272 h 472877"/>
                <a:gd name="connsiteX0" fmla="*/ 0 w 1851818"/>
                <a:gd name="connsiteY0" fmla="*/ 27568 h 472924"/>
                <a:gd name="connsiteX1" fmla="*/ 668975 w 1851818"/>
                <a:gd name="connsiteY1" fmla="*/ 77494 h 472924"/>
                <a:gd name="connsiteX2" fmla="*/ 1060545 w 1851818"/>
                <a:gd name="connsiteY2" fmla="*/ 472924 h 472924"/>
                <a:gd name="connsiteX3" fmla="*/ 1262890 w 1851818"/>
                <a:gd name="connsiteY3" fmla="*/ 81220 h 472924"/>
                <a:gd name="connsiteX4" fmla="*/ 1784085 w 1851818"/>
                <a:gd name="connsiteY4" fmla="*/ 1446 h 472924"/>
                <a:gd name="connsiteX5" fmla="*/ 1850702 w 1851818"/>
                <a:gd name="connsiteY5" fmla="*/ 71144 h 472924"/>
                <a:gd name="connsiteX0" fmla="*/ 0 w 1784085"/>
                <a:gd name="connsiteY0" fmla="*/ 26122 h 471478"/>
                <a:gd name="connsiteX1" fmla="*/ 668975 w 1784085"/>
                <a:gd name="connsiteY1" fmla="*/ 76048 h 471478"/>
                <a:gd name="connsiteX2" fmla="*/ 1060545 w 1784085"/>
                <a:gd name="connsiteY2" fmla="*/ 471478 h 471478"/>
                <a:gd name="connsiteX3" fmla="*/ 1262890 w 1784085"/>
                <a:gd name="connsiteY3" fmla="*/ 79774 h 471478"/>
                <a:gd name="connsiteX4" fmla="*/ 1784085 w 1784085"/>
                <a:gd name="connsiteY4" fmla="*/ 0 h 471478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63460"/>
                <a:gd name="connsiteY0" fmla="*/ 950 h 446306"/>
                <a:gd name="connsiteX1" fmla="*/ 668975 w 1863460"/>
                <a:gd name="connsiteY1" fmla="*/ 50876 h 446306"/>
                <a:gd name="connsiteX2" fmla="*/ 1060545 w 1863460"/>
                <a:gd name="connsiteY2" fmla="*/ 446306 h 446306"/>
                <a:gd name="connsiteX3" fmla="*/ 1262890 w 1863460"/>
                <a:gd name="connsiteY3" fmla="*/ 54602 h 446306"/>
                <a:gd name="connsiteX4" fmla="*/ 1863460 w 1863460"/>
                <a:gd name="connsiteY4" fmla="*/ 9753 h 446306"/>
                <a:gd name="connsiteX0" fmla="*/ 0 w 1853935"/>
                <a:gd name="connsiteY0" fmla="*/ 950 h 446306"/>
                <a:gd name="connsiteX1" fmla="*/ 668975 w 1853935"/>
                <a:gd name="connsiteY1" fmla="*/ 50876 h 446306"/>
                <a:gd name="connsiteX2" fmla="*/ 1060545 w 1853935"/>
                <a:gd name="connsiteY2" fmla="*/ 446306 h 446306"/>
                <a:gd name="connsiteX3" fmla="*/ 1262890 w 1853935"/>
                <a:gd name="connsiteY3" fmla="*/ 54602 h 446306"/>
                <a:gd name="connsiteX4" fmla="*/ 1853935 w 1853935"/>
                <a:gd name="connsiteY4" fmla="*/ 6578 h 446306"/>
                <a:gd name="connsiteX0" fmla="*/ 0 w 1853935"/>
                <a:gd name="connsiteY0" fmla="*/ 1051 h 446407"/>
                <a:gd name="connsiteX1" fmla="*/ 668975 w 1853935"/>
                <a:gd name="connsiteY1" fmla="*/ 50977 h 446407"/>
                <a:gd name="connsiteX2" fmla="*/ 1060545 w 1853935"/>
                <a:gd name="connsiteY2" fmla="*/ 446407 h 446407"/>
                <a:gd name="connsiteX3" fmla="*/ 1262890 w 1853935"/>
                <a:gd name="connsiteY3" fmla="*/ 54703 h 446407"/>
                <a:gd name="connsiteX4" fmla="*/ 1853935 w 1853935"/>
                <a:gd name="connsiteY4" fmla="*/ 6679 h 446407"/>
                <a:gd name="connsiteX0" fmla="*/ 0 w 1853935"/>
                <a:gd name="connsiteY0" fmla="*/ 2309 h 447665"/>
                <a:gd name="connsiteX1" fmla="*/ 668975 w 1853935"/>
                <a:gd name="connsiteY1" fmla="*/ 52235 h 447665"/>
                <a:gd name="connsiteX2" fmla="*/ 1060545 w 1853935"/>
                <a:gd name="connsiteY2" fmla="*/ 447665 h 447665"/>
                <a:gd name="connsiteX3" fmla="*/ 1262890 w 1853935"/>
                <a:gd name="connsiteY3" fmla="*/ 55961 h 447665"/>
                <a:gd name="connsiteX4" fmla="*/ 1853935 w 1853935"/>
                <a:gd name="connsiteY4" fmla="*/ 7937 h 447665"/>
                <a:gd name="connsiteX0" fmla="*/ 0 w 1853935"/>
                <a:gd name="connsiteY0" fmla="*/ 2309 h 447743"/>
                <a:gd name="connsiteX1" fmla="*/ 668975 w 1853935"/>
                <a:gd name="connsiteY1" fmla="*/ 52235 h 447743"/>
                <a:gd name="connsiteX2" fmla="*/ 1060545 w 1853935"/>
                <a:gd name="connsiteY2" fmla="*/ 447665 h 447743"/>
                <a:gd name="connsiteX3" fmla="*/ 1284155 w 1853935"/>
                <a:gd name="connsiteY3" fmla="*/ 85732 h 447743"/>
                <a:gd name="connsiteX4" fmla="*/ 1853935 w 1853935"/>
                <a:gd name="connsiteY4" fmla="*/ 7937 h 447743"/>
                <a:gd name="connsiteX0" fmla="*/ 0 w 1853935"/>
                <a:gd name="connsiteY0" fmla="*/ 2518 h 452204"/>
                <a:gd name="connsiteX1" fmla="*/ 668975 w 1853935"/>
                <a:gd name="connsiteY1" fmla="*/ 52444 h 452204"/>
                <a:gd name="connsiteX2" fmla="*/ 1039280 w 1853935"/>
                <a:gd name="connsiteY2" fmla="*/ 452127 h 452204"/>
                <a:gd name="connsiteX3" fmla="*/ 1284155 w 1853935"/>
                <a:gd name="connsiteY3" fmla="*/ 85941 h 452204"/>
                <a:gd name="connsiteX4" fmla="*/ 1853935 w 1853935"/>
                <a:gd name="connsiteY4" fmla="*/ 8146 h 452204"/>
                <a:gd name="connsiteX0" fmla="*/ 0 w 1853935"/>
                <a:gd name="connsiteY0" fmla="*/ 2518 h 452169"/>
                <a:gd name="connsiteX1" fmla="*/ 668975 w 1853935"/>
                <a:gd name="connsiteY1" fmla="*/ 52444 h 452169"/>
                <a:gd name="connsiteX2" fmla="*/ 1039280 w 1853935"/>
                <a:gd name="connsiteY2" fmla="*/ 452127 h 452169"/>
                <a:gd name="connsiteX3" fmla="*/ 1284155 w 1853935"/>
                <a:gd name="connsiteY3" fmla="*/ 77435 h 452169"/>
                <a:gd name="connsiteX4" fmla="*/ 1853935 w 1853935"/>
                <a:gd name="connsiteY4" fmla="*/ 8146 h 452169"/>
                <a:gd name="connsiteX0" fmla="*/ 0 w 1853935"/>
                <a:gd name="connsiteY0" fmla="*/ 0 h 449619"/>
                <a:gd name="connsiteX1" fmla="*/ 668975 w 1853935"/>
                <a:gd name="connsiteY1" fmla="*/ 62685 h 449619"/>
                <a:gd name="connsiteX2" fmla="*/ 1039280 w 1853935"/>
                <a:gd name="connsiteY2" fmla="*/ 449609 h 449619"/>
                <a:gd name="connsiteX3" fmla="*/ 1284155 w 1853935"/>
                <a:gd name="connsiteY3" fmla="*/ 74917 h 449619"/>
                <a:gd name="connsiteX4" fmla="*/ 1853935 w 1853935"/>
                <a:gd name="connsiteY4" fmla="*/ 5628 h 449619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4353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728 h 446094"/>
                <a:gd name="connsiteX1" fmla="*/ 673228 w 1858188"/>
                <a:gd name="connsiteY1" fmla="*/ 59160 h 446094"/>
                <a:gd name="connsiteX2" fmla="*/ 1001003 w 1858188"/>
                <a:gd name="connsiteY2" fmla="*/ 446084 h 446094"/>
                <a:gd name="connsiteX3" fmla="*/ 1288408 w 1858188"/>
                <a:gd name="connsiteY3" fmla="*/ 71392 h 446094"/>
                <a:gd name="connsiteX4" fmla="*/ 1858188 w 1858188"/>
                <a:gd name="connsiteY4" fmla="*/ 2103 h 446094"/>
                <a:gd name="connsiteX0" fmla="*/ 0 w 1858188"/>
                <a:gd name="connsiteY0" fmla="*/ 803 h 450422"/>
                <a:gd name="connsiteX1" fmla="*/ 673228 w 1858188"/>
                <a:gd name="connsiteY1" fmla="*/ 59235 h 450422"/>
                <a:gd name="connsiteX2" fmla="*/ 1018015 w 1858188"/>
                <a:gd name="connsiteY2" fmla="*/ 450412 h 450422"/>
                <a:gd name="connsiteX3" fmla="*/ 1288408 w 1858188"/>
                <a:gd name="connsiteY3" fmla="*/ 71467 h 450422"/>
                <a:gd name="connsiteX4" fmla="*/ 1858188 w 1858188"/>
                <a:gd name="connsiteY4" fmla="*/ 2178 h 450422"/>
                <a:gd name="connsiteX0" fmla="*/ 0 w 1858188"/>
                <a:gd name="connsiteY0" fmla="*/ 1385 h 450998"/>
                <a:gd name="connsiteX1" fmla="*/ 673228 w 1858188"/>
                <a:gd name="connsiteY1" fmla="*/ 59817 h 450998"/>
                <a:gd name="connsiteX2" fmla="*/ 1018015 w 1858188"/>
                <a:gd name="connsiteY2" fmla="*/ 450994 h 450998"/>
                <a:gd name="connsiteX3" fmla="*/ 1284155 w 1858188"/>
                <a:gd name="connsiteY3" fmla="*/ 67796 h 450998"/>
                <a:gd name="connsiteX4" fmla="*/ 1858188 w 1858188"/>
                <a:gd name="connsiteY4" fmla="*/ 2760 h 450998"/>
                <a:gd name="connsiteX0" fmla="*/ 0 w 1858188"/>
                <a:gd name="connsiteY0" fmla="*/ 11 h 364565"/>
                <a:gd name="connsiteX1" fmla="*/ 673228 w 1858188"/>
                <a:gd name="connsiteY1" fmla="*/ 58443 h 364565"/>
                <a:gd name="connsiteX2" fmla="*/ 1098823 w 1858188"/>
                <a:gd name="connsiteY2" fmla="*/ 364560 h 364565"/>
                <a:gd name="connsiteX3" fmla="*/ 1284155 w 1858188"/>
                <a:gd name="connsiteY3" fmla="*/ 66422 h 364565"/>
                <a:gd name="connsiteX4" fmla="*/ 1858188 w 1858188"/>
                <a:gd name="connsiteY4" fmla="*/ 1386 h 364565"/>
                <a:gd name="connsiteX0" fmla="*/ 0 w 1858188"/>
                <a:gd name="connsiteY0" fmla="*/ 4624 h 369198"/>
                <a:gd name="connsiteX1" fmla="*/ 673228 w 1858188"/>
                <a:gd name="connsiteY1" fmla="*/ 63056 h 369198"/>
                <a:gd name="connsiteX2" fmla="*/ 1098823 w 1858188"/>
                <a:gd name="connsiteY2" fmla="*/ 369173 h 369198"/>
                <a:gd name="connsiteX3" fmla="*/ 1364962 w 1858188"/>
                <a:gd name="connsiteY3" fmla="*/ 45517 h 369198"/>
                <a:gd name="connsiteX4" fmla="*/ 1858188 w 1858188"/>
                <a:gd name="connsiteY4" fmla="*/ 5999 h 369198"/>
                <a:gd name="connsiteX0" fmla="*/ 0 w 1858188"/>
                <a:gd name="connsiteY0" fmla="*/ 5034 h 369587"/>
                <a:gd name="connsiteX1" fmla="*/ 758289 w 1858188"/>
                <a:gd name="connsiteY1" fmla="*/ 37948 h 369587"/>
                <a:gd name="connsiteX2" fmla="*/ 1098823 w 1858188"/>
                <a:gd name="connsiteY2" fmla="*/ 369583 h 369587"/>
                <a:gd name="connsiteX3" fmla="*/ 1364962 w 1858188"/>
                <a:gd name="connsiteY3" fmla="*/ 45927 h 369587"/>
                <a:gd name="connsiteX4" fmla="*/ 1858188 w 1858188"/>
                <a:gd name="connsiteY4" fmla="*/ 6409 h 369587"/>
                <a:gd name="connsiteX0" fmla="*/ 0 w 1858188"/>
                <a:gd name="connsiteY0" fmla="*/ 0 h 177428"/>
                <a:gd name="connsiteX1" fmla="*/ 758289 w 1858188"/>
                <a:gd name="connsiteY1" fmla="*/ 32914 h 177428"/>
                <a:gd name="connsiteX2" fmla="*/ 1064798 w 1858188"/>
                <a:gd name="connsiteY2" fmla="*/ 177416 h 177428"/>
                <a:gd name="connsiteX3" fmla="*/ 1364962 w 1858188"/>
                <a:gd name="connsiteY3" fmla="*/ 40893 h 177428"/>
                <a:gd name="connsiteX4" fmla="*/ 1858188 w 1858188"/>
                <a:gd name="connsiteY4" fmla="*/ 1375 h 177428"/>
                <a:gd name="connsiteX0" fmla="*/ 0 w 1858188"/>
                <a:gd name="connsiteY0" fmla="*/ 0 h 185933"/>
                <a:gd name="connsiteX1" fmla="*/ 758289 w 1858188"/>
                <a:gd name="connsiteY1" fmla="*/ 32914 h 185933"/>
                <a:gd name="connsiteX2" fmla="*/ 1022268 w 1858188"/>
                <a:gd name="connsiteY2" fmla="*/ 185922 h 185933"/>
                <a:gd name="connsiteX3" fmla="*/ 1364962 w 1858188"/>
                <a:gd name="connsiteY3" fmla="*/ 40893 h 185933"/>
                <a:gd name="connsiteX4" fmla="*/ 1858188 w 1858188"/>
                <a:gd name="connsiteY4" fmla="*/ 1375 h 185933"/>
                <a:gd name="connsiteX0" fmla="*/ 0 w 1858188"/>
                <a:gd name="connsiteY0" fmla="*/ 0 h 185948"/>
                <a:gd name="connsiteX1" fmla="*/ 702999 w 1858188"/>
                <a:gd name="connsiteY1" fmla="*/ 28661 h 185948"/>
                <a:gd name="connsiteX2" fmla="*/ 1022268 w 1858188"/>
                <a:gd name="connsiteY2" fmla="*/ 185922 h 185948"/>
                <a:gd name="connsiteX3" fmla="*/ 1364962 w 1858188"/>
                <a:gd name="connsiteY3" fmla="*/ 40893 h 185948"/>
                <a:gd name="connsiteX4" fmla="*/ 1858188 w 1858188"/>
                <a:gd name="connsiteY4" fmla="*/ 1375 h 185948"/>
                <a:gd name="connsiteX0" fmla="*/ 0 w 1858188"/>
                <a:gd name="connsiteY0" fmla="*/ 350 h 228822"/>
                <a:gd name="connsiteX1" fmla="*/ 702999 w 1858188"/>
                <a:gd name="connsiteY1" fmla="*/ 29011 h 228822"/>
                <a:gd name="connsiteX2" fmla="*/ 1052039 w 1858188"/>
                <a:gd name="connsiteY2" fmla="*/ 228802 h 228822"/>
                <a:gd name="connsiteX3" fmla="*/ 1364962 w 1858188"/>
                <a:gd name="connsiteY3" fmla="*/ 41243 h 228822"/>
                <a:gd name="connsiteX4" fmla="*/ 1858188 w 1858188"/>
                <a:gd name="connsiteY4" fmla="*/ 1725 h 228822"/>
                <a:gd name="connsiteX0" fmla="*/ 0 w 1873709"/>
                <a:gd name="connsiteY0" fmla="*/ 907 h 229379"/>
                <a:gd name="connsiteX1" fmla="*/ 702999 w 1873709"/>
                <a:gd name="connsiteY1" fmla="*/ 29568 h 229379"/>
                <a:gd name="connsiteX2" fmla="*/ 1052039 w 1873709"/>
                <a:gd name="connsiteY2" fmla="*/ 229359 h 229379"/>
                <a:gd name="connsiteX3" fmla="*/ 1364962 w 1873709"/>
                <a:gd name="connsiteY3" fmla="*/ 41800 h 229379"/>
                <a:gd name="connsiteX4" fmla="*/ 1873708 w 1873709"/>
                <a:gd name="connsiteY4" fmla="*/ 1676 h 229379"/>
                <a:gd name="connsiteX0" fmla="*/ 0 w 1873709"/>
                <a:gd name="connsiteY0" fmla="*/ 16795 h 245336"/>
                <a:gd name="connsiteX1" fmla="*/ 702999 w 1873709"/>
                <a:gd name="connsiteY1" fmla="*/ 45456 h 245336"/>
                <a:gd name="connsiteX2" fmla="*/ 1052039 w 1873709"/>
                <a:gd name="connsiteY2" fmla="*/ 245247 h 245336"/>
                <a:gd name="connsiteX3" fmla="*/ 1362503 w 1873709"/>
                <a:gd name="connsiteY3" fmla="*/ 18488 h 245336"/>
                <a:gd name="connsiteX4" fmla="*/ 1873708 w 1873709"/>
                <a:gd name="connsiteY4" fmla="*/ 17564 h 245336"/>
                <a:gd name="connsiteX0" fmla="*/ 0 w 1873709"/>
                <a:gd name="connsiteY0" fmla="*/ 0 h 228547"/>
                <a:gd name="connsiteX1" fmla="*/ 702999 w 1873709"/>
                <a:gd name="connsiteY1" fmla="*/ 28661 h 228547"/>
                <a:gd name="connsiteX2" fmla="*/ 1052039 w 1873709"/>
                <a:gd name="connsiteY2" fmla="*/ 228452 h 228547"/>
                <a:gd name="connsiteX3" fmla="*/ 1873708 w 1873709"/>
                <a:gd name="connsiteY3" fmla="*/ 769 h 228547"/>
                <a:gd name="connsiteX0" fmla="*/ 0 w 1873709"/>
                <a:gd name="connsiteY0" fmla="*/ 0 h 228452"/>
                <a:gd name="connsiteX1" fmla="*/ 1052039 w 1873709"/>
                <a:gd name="connsiteY1" fmla="*/ 228452 h 228452"/>
                <a:gd name="connsiteX2" fmla="*/ 1873708 w 1873709"/>
                <a:gd name="connsiteY2" fmla="*/ 769 h 228452"/>
                <a:gd name="connsiteX0" fmla="*/ 0 w 1873709"/>
                <a:gd name="connsiteY0" fmla="*/ 9840 h 28740"/>
                <a:gd name="connsiteX1" fmla="*/ 1342289 w 1873709"/>
                <a:gd name="connsiteY1" fmla="*/ 249 h 28740"/>
                <a:gd name="connsiteX2" fmla="*/ 1873708 w 1873709"/>
                <a:gd name="connsiteY2" fmla="*/ 10609 h 28740"/>
                <a:gd name="connsiteX0" fmla="*/ 0 w 1873709"/>
                <a:gd name="connsiteY0" fmla="*/ 10488 h 29388"/>
                <a:gd name="connsiteX1" fmla="*/ 1342289 w 1873709"/>
                <a:gd name="connsiteY1" fmla="*/ 897 h 29388"/>
                <a:gd name="connsiteX2" fmla="*/ 1873708 w 1873709"/>
                <a:gd name="connsiteY2" fmla="*/ 11257 h 29388"/>
                <a:gd name="connsiteX0" fmla="*/ 0 w 1873709"/>
                <a:gd name="connsiteY0" fmla="*/ 10488 h 12238"/>
                <a:gd name="connsiteX1" fmla="*/ 1342289 w 1873709"/>
                <a:gd name="connsiteY1" fmla="*/ 897 h 12238"/>
                <a:gd name="connsiteX2" fmla="*/ 1873708 w 1873709"/>
                <a:gd name="connsiteY2" fmla="*/ 11257 h 12238"/>
                <a:gd name="connsiteX0" fmla="*/ 0 w 1873709"/>
                <a:gd name="connsiteY0" fmla="*/ 10488 h 11257"/>
                <a:gd name="connsiteX1" fmla="*/ 974634 w 1873709"/>
                <a:gd name="connsiteY1" fmla="*/ 9743 h 11257"/>
                <a:gd name="connsiteX2" fmla="*/ 1342289 w 1873709"/>
                <a:gd name="connsiteY2" fmla="*/ 897 h 11257"/>
                <a:gd name="connsiteX3" fmla="*/ 1873708 w 1873709"/>
                <a:gd name="connsiteY3" fmla="*/ 11257 h 11257"/>
                <a:gd name="connsiteX0" fmla="*/ 0 w 1873709"/>
                <a:gd name="connsiteY0" fmla="*/ 10488 h 38967"/>
                <a:gd name="connsiteX1" fmla="*/ 833063 w 1873709"/>
                <a:gd name="connsiteY1" fmla="*/ 38967 h 38967"/>
                <a:gd name="connsiteX2" fmla="*/ 974634 w 1873709"/>
                <a:gd name="connsiteY2" fmla="*/ 9743 h 38967"/>
                <a:gd name="connsiteX3" fmla="*/ 1342289 w 1873709"/>
                <a:gd name="connsiteY3" fmla="*/ 897 h 38967"/>
                <a:gd name="connsiteX4" fmla="*/ 1873708 w 1873709"/>
                <a:gd name="connsiteY4" fmla="*/ 11257 h 38967"/>
                <a:gd name="connsiteX0" fmla="*/ 0 w 1873709"/>
                <a:gd name="connsiteY0" fmla="*/ 772 h 68669"/>
                <a:gd name="connsiteX1" fmla="*/ 833063 w 1873709"/>
                <a:gd name="connsiteY1" fmla="*/ 29251 h 68669"/>
                <a:gd name="connsiteX2" fmla="*/ 974634 w 1873709"/>
                <a:gd name="connsiteY2" fmla="*/ 27 h 68669"/>
                <a:gd name="connsiteX3" fmla="*/ 1178286 w 1873709"/>
                <a:gd name="connsiteY3" fmla="*/ 68669 h 68669"/>
                <a:gd name="connsiteX4" fmla="*/ 1873708 w 1873709"/>
                <a:gd name="connsiteY4" fmla="*/ 1541 h 68669"/>
                <a:gd name="connsiteX0" fmla="*/ 0 w 1873709"/>
                <a:gd name="connsiteY0" fmla="*/ 0 h 67897"/>
                <a:gd name="connsiteX1" fmla="*/ 833063 w 1873709"/>
                <a:gd name="connsiteY1" fmla="*/ 28479 h 67897"/>
                <a:gd name="connsiteX2" fmla="*/ 1178286 w 1873709"/>
                <a:gd name="connsiteY2" fmla="*/ 67897 h 67897"/>
                <a:gd name="connsiteX3" fmla="*/ 1873708 w 1873709"/>
                <a:gd name="connsiteY3" fmla="*/ 769 h 67897"/>
                <a:gd name="connsiteX0" fmla="*/ 0 w 1873709"/>
                <a:gd name="connsiteY0" fmla="*/ 0 h 68056"/>
                <a:gd name="connsiteX1" fmla="*/ 584456 w 1873709"/>
                <a:gd name="connsiteY1" fmla="*/ 17882 h 68056"/>
                <a:gd name="connsiteX2" fmla="*/ 1178286 w 1873709"/>
                <a:gd name="connsiteY2" fmla="*/ 67897 h 68056"/>
                <a:gd name="connsiteX3" fmla="*/ 1873708 w 1873709"/>
                <a:gd name="connsiteY3" fmla="*/ 769 h 68056"/>
                <a:gd name="connsiteX0" fmla="*/ 0 w 1873709"/>
                <a:gd name="connsiteY0" fmla="*/ 0 h 94587"/>
                <a:gd name="connsiteX1" fmla="*/ 584456 w 1873709"/>
                <a:gd name="connsiteY1" fmla="*/ 17882 h 94587"/>
                <a:gd name="connsiteX2" fmla="*/ 930676 w 1873709"/>
                <a:gd name="connsiteY2" fmla="*/ 94493 h 94587"/>
                <a:gd name="connsiteX3" fmla="*/ 1873708 w 1873709"/>
                <a:gd name="connsiteY3" fmla="*/ 769 h 94587"/>
                <a:gd name="connsiteX0" fmla="*/ 0 w 1873709"/>
                <a:gd name="connsiteY0" fmla="*/ 22563 h 43631"/>
                <a:gd name="connsiteX1" fmla="*/ 584456 w 1873709"/>
                <a:gd name="connsiteY1" fmla="*/ 40445 h 43631"/>
                <a:gd name="connsiteX2" fmla="*/ 1242814 w 1873709"/>
                <a:gd name="connsiteY2" fmla="*/ 219 h 43631"/>
                <a:gd name="connsiteX3" fmla="*/ 1873708 w 1873709"/>
                <a:gd name="connsiteY3" fmla="*/ 23332 h 43631"/>
                <a:gd name="connsiteX0" fmla="*/ 0 w 1873709"/>
                <a:gd name="connsiteY0" fmla="*/ 22769 h 23538"/>
                <a:gd name="connsiteX1" fmla="*/ 667053 w 1873709"/>
                <a:gd name="connsiteY1" fmla="*/ 1625 h 23538"/>
                <a:gd name="connsiteX2" fmla="*/ 1242814 w 1873709"/>
                <a:gd name="connsiteY2" fmla="*/ 425 h 23538"/>
                <a:gd name="connsiteX3" fmla="*/ 1873708 w 1873709"/>
                <a:gd name="connsiteY3" fmla="*/ 23538 h 23538"/>
                <a:gd name="connsiteX0" fmla="*/ 0 w 1873709"/>
                <a:gd name="connsiteY0" fmla="*/ 22344 h 23113"/>
                <a:gd name="connsiteX1" fmla="*/ 1242814 w 1873709"/>
                <a:gd name="connsiteY1" fmla="*/ 0 h 23113"/>
                <a:gd name="connsiteX2" fmla="*/ 1873708 w 1873709"/>
                <a:gd name="connsiteY2" fmla="*/ 23113 h 23113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873708 w 1873709"/>
                <a:gd name="connsiteY2" fmla="*/ 17686 h 17686"/>
                <a:gd name="connsiteX0" fmla="*/ 0 w 1873709"/>
                <a:gd name="connsiteY0" fmla="*/ 16917 h 17686"/>
                <a:gd name="connsiteX1" fmla="*/ 751405 w 1873709"/>
                <a:gd name="connsiteY1" fmla="*/ 0 h 17686"/>
                <a:gd name="connsiteX2" fmla="*/ 1312919 w 1873709"/>
                <a:gd name="connsiteY2" fmla="*/ 5079 h 17686"/>
                <a:gd name="connsiteX3" fmla="*/ 1873708 w 1873709"/>
                <a:gd name="connsiteY3" fmla="*/ 17686 h 17686"/>
                <a:gd name="connsiteX0" fmla="*/ 0 w 1873709"/>
                <a:gd name="connsiteY0" fmla="*/ 18790 h 66055"/>
                <a:gd name="connsiteX1" fmla="*/ 751405 w 1873709"/>
                <a:gd name="connsiteY1" fmla="*/ 1873 h 66055"/>
                <a:gd name="connsiteX2" fmla="*/ 1421304 w 1873709"/>
                <a:gd name="connsiteY2" fmla="*/ 66055 h 66055"/>
                <a:gd name="connsiteX3" fmla="*/ 1873708 w 1873709"/>
                <a:gd name="connsiteY3" fmla="*/ 19559 h 66055"/>
                <a:gd name="connsiteX0" fmla="*/ 0 w 1873709"/>
                <a:gd name="connsiteY0" fmla="*/ 18790 h 98053"/>
                <a:gd name="connsiteX1" fmla="*/ 751405 w 1873709"/>
                <a:gd name="connsiteY1" fmla="*/ 1873 h 98053"/>
                <a:gd name="connsiteX2" fmla="*/ 1421304 w 1873709"/>
                <a:gd name="connsiteY2" fmla="*/ 66055 h 98053"/>
                <a:gd name="connsiteX3" fmla="*/ 1873708 w 1873709"/>
                <a:gd name="connsiteY3" fmla="*/ 19559 h 98053"/>
                <a:gd name="connsiteX0" fmla="*/ 0 w 1682727"/>
                <a:gd name="connsiteY0" fmla="*/ 19308 h 95419"/>
                <a:gd name="connsiteX1" fmla="*/ 751405 w 1682727"/>
                <a:gd name="connsiteY1" fmla="*/ 2391 h 95419"/>
                <a:gd name="connsiteX2" fmla="*/ 1421304 w 1682727"/>
                <a:gd name="connsiteY2" fmla="*/ 66573 h 95419"/>
                <a:gd name="connsiteX3" fmla="*/ 1682727 w 1682727"/>
                <a:gd name="connsiteY3" fmla="*/ 0 h 95419"/>
                <a:gd name="connsiteX0" fmla="*/ 0 w 1983155"/>
                <a:gd name="connsiteY0" fmla="*/ 44813 h 117703"/>
                <a:gd name="connsiteX1" fmla="*/ 751405 w 1983155"/>
                <a:gd name="connsiteY1" fmla="*/ 27896 h 117703"/>
                <a:gd name="connsiteX2" fmla="*/ 1421304 w 1983155"/>
                <a:gd name="connsiteY2" fmla="*/ 92078 h 117703"/>
                <a:gd name="connsiteX3" fmla="*/ 1983155 w 1983155"/>
                <a:gd name="connsiteY3" fmla="*/ 0 h 117703"/>
                <a:gd name="connsiteX0" fmla="*/ 0 w 1983155"/>
                <a:gd name="connsiteY0" fmla="*/ 44813 h 126466"/>
                <a:gd name="connsiteX1" fmla="*/ 751405 w 1983155"/>
                <a:gd name="connsiteY1" fmla="*/ 27896 h 126466"/>
                <a:gd name="connsiteX2" fmla="*/ 1421304 w 1983155"/>
                <a:gd name="connsiteY2" fmla="*/ 92078 h 126466"/>
                <a:gd name="connsiteX3" fmla="*/ 1707778 w 1983155"/>
                <a:gd name="connsiteY3" fmla="*/ 122195 h 126466"/>
                <a:gd name="connsiteX4" fmla="*/ 1983155 w 1983155"/>
                <a:gd name="connsiteY4" fmla="*/ 0 h 126466"/>
                <a:gd name="connsiteX0" fmla="*/ 0 w 1993556"/>
                <a:gd name="connsiteY0" fmla="*/ 44813 h 166992"/>
                <a:gd name="connsiteX1" fmla="*/ 751405 w 1993556"/>
                <a:gd name="connsiteY1" fmla="*/ 27896 h 166992"/>
                <a:gd name="connsiteX2" fmla="*/ 1421304 w 1993556"/>
                <a:gd name="connsiteY2" fmla="*/ 92078 h 166992"/>
                <a:gd name="connsiteX3" fmla="*/ 1954697 w 1993556"/>
                <a:gd name="connsiteY3" fmla="*/ 164871 h 166992"/>
                <a:gd name="connsiteX4" fmla="*/ 1983155 w 1993556"/>
                <a:gd name="connsiteY4" fmla="*/ 0 h 166992"/>
                <a:gd name="connsiteX0" fmla="*/ 0 w 1993556"/>
                <a:gd name="connsiteY0" fmla="*/ 44813 h 166491"/>
                <a:gd name="connsiteX1" fmla="*/ 751405 w 1993556"/>
                <a:gd name="connsiteY1" fmla="*/ 27896 h 166491"/>
                <a:gd name="connsiteX2" fmla="*/ 1450211 w 1993556"/>
                <a:gd name="connsiteY2" fmla="*/ 66165 h 166491"/>
                <a:gd name="connsiteX3" fmla="*/ 1954697 w 1993556"/>
                <a:gd name="connsiteY3" fmla="*/ 164871 h 166491"/>
                <a:gd name="connsiteX4" fmla="*/ 1983155 w 1993556"/>
                <a:gd name="connsiteY4" fmla="*/ 0 h 166491"/>
                <a:gd name="connsiteX0" fmla="*/ 0 w 1997999"/>
                <a:gd name="connsiteY0" fmla="*/ 44813 h 164902"/>
                <a:gd name="connsiteX1" fmla="*/ 751405 w 1997999"/>
                <a:gd name="connsiteY1" fmla="*/ 27896 h 164902"/>
                <a:gd name="connsiteX2" fmla="*/ 1450211 w 1997999"/>
                <a:gd name="connsiteY2" fmla="*/ 66165 h 164902"/>
                <a:gd name="connsiteX3" fmla="*/ 1954697 w 1997999"/>
                <a:gd name="connsiteY3" fmla="*/ 164871 h 164902"/>
                <a:gd name="connsiteX4" fmla="*/ 1974194 w 1997999"/>
                <a:gd name="connsiteY4" fmla="*/ 75988 h 164902"/>
                <a:gd name="connsiteX5" fmla="*/ 1983155 w 1997999"/>
                <a:gd name="connsiteY5" fmla="*/ 0 h 164902"/>
                <a:gd name="connsiteX0" fmla="*/ 0 w 1983155"/>
                <a:gd name="connsiteY0" fmla="*/ 44813 h 164889"/>
                <a:gd name="connsiteX1" fmla="*/ 751405 w 1983155"/>
                <a:gd name="connsiteY1" fmla="*/ 27896 h 164889"/>
                <a:gd name="connsiteX2" fmla="*/ 1450211 w 1983155"/>
                <a:gd name="connsiteY2" fmla="*/ 66165 h 164889"/>
                <a:gd name="connsiteX3" fmla="*/ 1954697 w 1983155"/>
                <a:gd name="connsiteY3" fmla="*/ 164871 h 164889"/>
                <a:gd name="connsiteX4" fmla="*/ 1776048 w 1983155"/>
                <a:gd name="connsiteY4" fmla="*/ 28653 h 164889"/>
                <a:gd name="connsiteX5" fmla="*/ 1983155 w 1983155"/>
                <a:gd name="connsiteY5" fmla="*/ 0 h 164889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450211 w 1983155"/>
                <a:gd name="connsiteY2" fmla="*/ 66165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6"/>
                <a:gd name="connsiteX1" fmla="*/ 751405 w 1983155"/>
                <a:gd name="connsiteY1" fmla="*/ 27896 h 145366"/>
                <a:gd name="connsiteX2" fmla="*/ 1205537 w 1983155"/>
                <a:gd name="connsiteY2" fmla="*/ 59201 h 145366"/>
                <a:gd name="connsiteX3" fmla="*/ 1749576 w 1983155"/>
                <a:gd name="connsiteY3" fmla="*/ 145345 h 145366"/>
                <a:gd name="connsiteX4" fmla="*/ 1776048 w 1983155"/>
                <a:gd name="connsiteY4" fmla="*/ 28653 h 145366"/>
                <a:gd name="connsiteX5" fmla="*/ 1983155 w 1983155"/>
                <a:gd name="connsiteY5" fmla="*/ 0 h 145366"/>
                <a:gd name="connsiteX0" fmla="*/ 0 w 1983155"/>
                <a:gd name="connsiteY0" fmla="*/ 44813 h 145367"/>
                <a:gd name="connsiteX1" fmla="*/ 751405 w 1983155"/>
                <a:gd name="connsiteY1" fmla="*/ 27896 h 145367"/>
                <a:gd name="connsiteX2" fmla="*/ 1205537 w 1983155"/>
                <a:gd name="connsiteY2" fmla="*/ 59201 h 145367"/>
                <a:gd name="connsiteX3" fmla="*/ 1749576 w 1983155"/>
                <a:gd name="connsiteY3" fmla="*/ 145345 h 145367"/>
                <a:gd name="connsiteX4" fmla="*/ 1641005 w 1983155"/>
                <a:gd name="connsiteY4" fmla="*/ 31175 h 145367"/>
                <a:gd name="connsiteX5" fmla="*/ 1983155 w 1983155"/>
                <a:gd name="connsiteY5" fmla="*/ 0 h 145367"/>
                <a:gd name="connsiteX0" fmla="*/ 0 w 1983155"/>
                <a:gd name="connsiteY0" fmla="*/ 44813 h 149713"/>
                <a:gd name="connsiteX1" fmla="*/ 751405 w 1983155"/>
                <a:gd name="connsiteY1" fmla="*/ 27896 h 149713"/>
                <a:gd name="connsiteX2" fmla="*/ 1205537 w 1983155"/>
                <a:gd name="connsiteY2" fmla="*/ 59201 h 149713"/>
                <a:gd name="connsiteX3" fmla="*/ 1779289 w 1983155"/>
                <a:gd name="connsiteY3" fmla="*/ 149692 h 149713"/>
                <a:gd name="connsiteX4" fmla="*/ 1641005 w 1983155"/>
                <a:gd name="connsiteY4" fmla="*/ 31175 h 149713"/>
                <a:gd name="connsiteX5" fmla="*/ 1983155 w 1983155"/>
                <a:gd name="connsiteY5" fmla="*/ 0 h 149713"/>
                <a:gd name="connsiteX0" fmla="*/ 0 w 1903885"/>
                <a:gd name="connsiteY0" fmla="*/ 23264 h 128164"/>
                <a:gd name="connsiteX1" fmla="*/ 751405 w 1903885"/>
                <a:gd name="connsiteY1" fmla="*/ 6347 h 128164"/>
                <a:gd name="connsiteX2" fmla="*/ 1205537 w 1903885"/>
                <a:gd name="connsiteY2" fmla="*/ 37652 h 128164"/>
                <a:gd name="connsiteX3" fmla="*/ 1779289 w 1903885"/>
                <a:gd name="connsiteY3" fmla="*/ 128143 h 128164"/>
                <a:gd name="connsiteX4" fmla="*/ 1641005 w 1903885"/>
                <a:gd name="connsiteY4" fmla="*/ 9626 h 128164"/>
                <a:gd name="connsiteX5" fmla="*/ 1903885 w 1903885"/>
                <a:gd name="connsiteY5" fmla="*/ 10884 h 128164"/>
                <a:gd name="connsiteX0" fmla="*/ 0 w 1903885"/>
                <a:gd name="connsiteY0" fmla="*/ 22888 h 127788"/>
                <a:gd name="connsiteX1" fmla="*/ 751405 w 1903885"/>
                <a:gd name="connsiteY1" fmla="*/ 5971 h 127788"/>
                <a:gd name="connsiteX2" fmla="*/ 1205537 w 1903885"/>
                <a:gd name="connsiteY2" fmla="*/ 37276 h 127788"/>
                <a:gd name="connsiteX3" fmla="*/ 1779289 w 1903885"/>
                <a:gd name="connsiteY3" fmla="*/ 127767 h 127788"/>
                <a:gd name="connsiteX4" fmla="*/ 1629418 w 1903885"/>
                <a:gd name="connsiteY4" fmla="*/ 9702 h 127788"/>
                <a:gd name="connsiteX5" fmla="*/ 1903885 w 1903885"/>
                <a:gd name="connsiteY5" fmla="*/ 10508 h 127788"/>
                <a:gd name="connsiteX0" fmla="*/ 0 w 1903885"/>
                <a:gd name="connsiteY0" fmla="*/ 17197 h 122101"/>
                <a:gd name="connsiteX1" fmla="*/ 751405 w 1903885"/>
                <a:gd name="connsiteY1" fmla="*/ 280 h 122101"/>
                <a:gd name="connsiteX2" fmla="*/ 1205537 w 1903885"/>
                <a:gd name="connsiteY2" fmla="*/ 31585 h 122101"/>
                <a:gd name="connsiteX3" fmla="*/ 1779289 w 1903885"/>
                <a:gd name="connsiteY3" fmla="*/ 122076 h 122101"/>
                <a:gd name="connsiteX4" fmla="*/ 1598179 w 1903885"/>
                <a:gd name="connsiteY4" fmla="*/ 18771 h 122101"/>
                <a:gd name="connsiteX5" fmla="*/ 1903885 w 1903885"/>
                <a:gd name="connsiteY5" fmla="*/ 4817 h 122101"/>
                <a:gd name="connsiteX0" fmla="*/ 0 w 1903885"/>
                <a:gd name="connsiteY0" fmla="*/ 17197 h 117890"/>
                <a:gd name="connsiteX1" fmla="*/ 751405 w 1903885"/>
                <a:gd name="connsiteY1" fmla="*/ 280 h 117890"/>
                <a:gd name="connsiteX2" fmla="*/ 1205537 w 1903885"/>
                <a:gd name="connsiteY2" fmla="*/ 31585 h 117890"/>
                <a:gd name="connsiteX3" fmla="*/ 1713800 w 1903885"/>
                <a:gd name="connsiteY3" fmla="*/ 117864 h 117890"/>
                <a:gd name="connsiteX4" fmla="*/ 1598179 w 1903885"/>
                <a:gd name="connsiteY4" fmla="*/ 18771 h 117890"/>
                <a:gd name="connsiteX5" fmla="*/ 1903885 w 1903885"/>
                <a:gd name="connsiteY5" fmla="*/ 4817 h 117890"/>
                <a:gd name="connsiteX0" fmla="*/ 0 w 1903885"/>
                <a:gd name="connsiteY0" fmla="*/ 17197 h 123261"/>
                <a:gd name="connsiteX1" fmla="*/ 751405 w 1903885"/>
                <a:gd name="connsiteY1" fmla="*/ 280 h 123261"/>
                <a:gd name="connsiteX2" fmla="*/ 1205537 w 1903885"/>
                <a:gd name="connsiteY2" fmla="*/ 31585 h 123261"/>
                <a:gd name="connsiteX3" fmla="*/ 1691799 w 1903885"/>
                <a:gd name="connsiteY3" fmla="*/ 123236 h 123261"/>
                <a:gd name="connsiteX4" fmla="*/ 1598179 w 1903885"/>
                <a:gd name="connsiteY4" fmla="*/ 18771 h 123261"/>
                <a:gd name="connsiteX5" fmla="*/ 1903885 w 1903885"/>
                <a:gd name="connsiteY5" fmla="*/ 4817 h 123261"/>
                <a:gd name="connsiteX0" fmla="*/ 0 w 1903885"/>
                <a:gd name="connsiteY0" fmla="*/ 17197 h 123264"/>
                <a:gd name="connsiteX1" fmla="*/ 751405 w 1903885"/>
                <a:gd name="connsiteY1" fmla="*/ 280 h 123264"/>
                <a:gd name="connsiteX2" fmla="*/ 1205537 w 1903885"/>
                <a:gd name="connsiteY2" fmla="*/ 31585 h 123264"/>
                <a:gd name="connsiteX3" fmla="*/ 1691799 w 1903885"/>
                <a:gd name="connsiteY3" fmla="*/ 123236 h 123264"/>
                <a:gd name="connsiteX4" fmla="*/ 1630083 w 1903885"/>
                <a:gd name="connsiteY4" fmla="*/ 28807 h 123264"/>
                <a:gd name="connsiteX5" fmla="*/ 1903885 w 1903885"/>
                <a:gd name="connsiteY5" fmla="*/ 4817 h 123264"/>
                <a:gd name="connsiteX0" fmla="*/ 0 w 1718684"/>
                <a:gd name="connsiteY0" fmla="*/ 17197 h 123264"/>
                <a:gd name="connsiteX1" fmla="*/ 751405 w 1718684"/>
                <a:gd name="connsiteY1" fmla="*/ 280 h 123264"/>
                <a:gd name="connsiteX2" fmla="*/ 1205537 w 1718684"/>
                <a:gd name="connsiteY2" fmla="*/ 31585 h 123264"/>
                <a:gd name="connsiteX3" fmla="*/ 1691799 w 1718684"/>
                <a:gd name="connsiteY3" fmla="*/ 123236 h 123264"/>
                <a:gd name="connsiteX4" fmla="*/ 1630083 w 1718684"/>
                <a:gd name="connsiteY4" fmla="*/ 28807 h 123264"/>
                <a:gd name="connsiteX0" fmla="*/ 0 w 1691800"/>
                <a:gd name="connsiteY0" fmla="*/ 17197 h 123236"/>
                <a:gd name="connsiteX1" fmla="*/ 751405 w 1691800"/>
                <a:gd name="connsiteY1" fmla="*/ 280 h 123236"/>
                <a:gd name="connsiteX2" fmla="*/ 1205537 w 1691800"/>
                <a:gd name="connsiteY2" fmla="*/ 31585 h 123236"/>
                <a:gd name="connsiteX3" fmla="*/ 1691799 w 1691800"/>
                <a:gd name="connsiteY3" fmla="*/ 123236 h 123236"/>
                <a:gd name="connsiteX0" fmla="*/ 0 w 2196095"/>
                <a:gd name="connsiteY0" fmla="*/ 17197 h 194468"/>
                <a:gd name="connsiteX1" fmla="*/ 751405 w 2196095"/>
                <a:gd name="connsiteY1" fmla="*/ 280 h 194468"/>
                <a:gd name="connsiteX2" fmla="*/ 1205537 w 2196095"/>
                <a:gd name="connsiteY2" fmla="*/ 31585 h 194468"/>
                <a:gd name="connsiteX3" fmla="*/ 2196095 w 2196095"/>
                <a:gd name="connsiteY3" fmla="*/ 194468 h 194468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96095"/>
                <a:gd name="connsiteY0" fmla="*/ 23022 h 200293"/>
                <a:gd name="connsiteX1" fmla="*/ 751405 w 2196095"/>
                <a:gd name="connsiteY1" fmla="*/ 6105 h 200293"/>
                <a:gd name="connsiteX2" fmla="*/ 1267242 w 2196095"/>
                <a:gd name="connsiteY2" fmla="*/ 8255 h 200293"/>
                <a:gd name="connsiteX3" fmla="*/ 2196095 w 2196095"/>
                <a:gd name="connsiteY3" fmla="*/ 200293 h 200293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23022 h 204281"/>
                <a:gd name="connsiteX1" fmla="*/ 751405 w 2162462"/>
                <a:gd name="connsiteY1" fmla="*/ 6105 h 204281"/>
                <a:gd name="connsiteX2" fmla="*/ 1267242 w 2162462"/>
                <a:gd name="connsiteY2" fmla="*/ 8255 h 204281"/>
                <a:gd name="connsiteX3" fmla="*/ 2162461 w 2162462"/>
                <a:gd name="connsiteY3" fmla="*/ 204281 h 204281"/>
                <a:gd name="connsiteX0" fmla="*/ 0 w 2162462"/>
                <a:gd name="connsiteY0" fmla="*/ 17097 h 198356"/>
                <a:gd name="connsiteX1" fmla="*/ 751405 w 2162462"/>
                <a:gd name="connsiteY1" fmla="*/ 180 h 198356"/>
                <a:gd name="connsiteX2" fmla="*/ 1287929 w 2162462"/>
                <a:gd name="connsiteY2" fmla="*/ 28267 h 198356"/>
                <a:gd name="connsiteX3" fmla="*/ 2162461 w 2162462"/>
                <a:gd name="connsiteY3" fmla="*/ 198356 h 198356"/>
                <a:gd name="connsiteX0" fmla="*/ 0 w 2162462"/>
                <a:gd name="connsiteY0" fmla="*/ 34924 h 216183"/>
                <a:gd name="connsiteX1" fmla="*/ 751405 w 2162462"/>
                <a:gd name="connsiteY1" fmla="*/ 18007 h 216183"/>
                <a:gd name="connsiteX2" fmla="*/ 1235600 w 2162462"/>
                <a:gd name="connsiteY2" fmla="*/ 5347 h 216183"/>
                <a:gd name="connsiteX3" fmla="*/ 2162461 w 2162462"/>
                <a:gd name="connsiteY3" fmla="*/ 216183 h 216183"/>
                <a:gd name="connsiteX0" fmla="*/ 0 w 2162462"/>
                <a:gd name="connsiteY0" fmla="*/ 36253 h 217512"/>
                <a:gd name="connsiteX1" fmla="*/ 728723 w 2162462"/>
                <a:gd name="connsiteY1" fmla="*/ 12198 h 217512"/>
                <a:gd name="connsiteX2" fmla="*/ 1235600 w 2162462"/>
                <a:gd name="connsiteY2" fmla="*/ 6676 h 217512"/>
                <a:gd name="connsiteX3" fmla="*/ 2162461 w 2162462"/>
                <a:gd name="connsiteY3" fmla="*/ 217512 h 217512"/>
                <a:gd name="connsiteX0" fmla="*/ 0 w 2162462"/>
                <a:gd name="connsiteY0" fmla="*/ 25266 h 206525"/>
                <a:gd name="connsiteX1" fmla="*/ 728723 w 2162462"/>
                <a:gd name="connsiteY1" fmla="*/ 1211 h 206525"/>
                <a:gd name="connsiteX2" fmla="*/ 1261069 w 2162462"/>
                <a:gd name="connsiteY2" fmla="*/ 13415 h 206525"/>
                <a:gd name="connsiteX3" fmla="*/ 2162461 w 2162462"/>
                <a:gd name="connsiteY3" fmla="*/ 206525 h 206525"/>
                <a:gd name="connsiteX0" fmla="*/ 0 w 2162462"/>
                <a:gd name="connsiteY0" fmla="*/ 24056 h 205315"/>
                <a:gd name="connsiteX1" fmla="*/ 728723 w 2162462"/>
                <a:gd name="connsiteY1" fmla="*/ 1 h 205315"/>
                <a:gd name="connsiteX2" fmla="*/ 1451326 w 2162462"/>
                <a:gd name="connsiteY2" fmla="*/ 23493 h 205315"/>
                <a:gd name="connsiteX3" fmla="*/ 2162461 w 2162462"/>
                <a:gd name="connsiteY3" fmla="*/ 205315 h 205315"/>
                <a:gd name="connsiteX0" fmla="*/ 0 w 2162462"/>
                <a:gd name="connsiteY0" fmla="*/ 24154 h 205413"/>
                <a:gd name="connsiteX1" fmla="*/ 728723 w 2162462"/>
                <a:gd name="connsiteY1" fmla="*/ 99 h 205413"/>
                <a:gd name="connsiteX2" fmla="*/ 1467843 w 2162462"/>
                <a:gd name="connsiteY2" fmla="*/ 33644 h 205413"/>
                <a:gd name="connsiteX3" fmla="*/ 2162461 w 2162462"/>
                <a:gd name="connsiteY3" fmla="*/ 205413 h 205413"/>
                <a:gd name="connsiteX0" fmla="*/ 0 w 2192710"/>
                <a:gd name="connsiteY0" fmla="*/ 24154 h 214930"/>
                <a:gd name="connsiteX1" fmla="*/ 728723 w 2192710"/>
                <a:gd name="connsiteY1" fmla="*/ 99 h 214930"/>
                <a:gd name="connsiteX2" fmla="*/ 1467843 w 2192710"/>
                <a:gd name="connsiteY2" fmla="*/ 33644 h 214930"/>
                <a:gd name="connsiteX3" fmla="*/ 2192710 w 2192710"/>
                <a:gd name="connsiteY3" fmla="*/ 214930 h 214930"/>
                <a:gd name="connsiteX0" fmla="*/ 0 w 2159074"/>
                <a:gd name="connsiteY0" fmla="*/ 24154 h 218919"/>
                <a:gd name="connsiteX1" fmla="*/ 728723 w 2159074"/>
                <a:gd name="connsiteY1" fmla="*/ 99 h 218919"/>
                <a:gd name="connsiteX2" fmla="*/ 1467843 w 2159074"/>
                <a:gd name="connsiteY2" fmla="*/ 33644 h 218919"/>
                <a:gd name="connsiteX3" fmla="*/ 2159075 w 2159074"/>
                <a:gd name="connsiteY3" fmla="*/ 218919 h 218919"/>
                <a:gd name="connsiteX0" fmla="*/ 0 w 2159074"/>
                <a:gd name="connsiteY0" fmla="*/ 24467 h 219232"/>
                <a:gd name="connsiteX1" fmla="*/ 728723 w 2159074"/>
                <a:gd name="connsiteY1" fmla="*/ 412 h 219232"/>
                <a:gd name="connsiteX2" fmla="*/ 1380668 w 2159074"/>
                <a:gd name="connsiteY2" fmla="*/ 45386 h 219232"/>
                <a:gd name="connsiteX3" fmla="*/ 2159075 w 2159074"/>
                <a:gd name="connsiteY3" fmla="*/ 219232 h 219232"/>
                <a:gd name="connsiteX0" fmla="*/ 0 w 2159074"/>
                <a:gd name="connsiteY0" fmla="*/ 24172 h 218937"/>
                <a:gd name="connsiteX1" fmla="*/ 728723 w 2159074"/>
                <a:gd name="connsiteY1" fmla="*/ 117 h 218937"/>
                <a:gd name="connsiteX2" fmla="*/ 1377885 w 2159074"/>
                <a:gd name="connsiteY2" fmla="*/ 34502 h 218937"/>
                <a:gd name="connsiteX3" fmla="*/ 2159075 w 2159074"/>
                <a:gd name="connsiteY3" fmla="*/ 218937 h 218937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46095"/>
                <a:gd name="connsiteY0" fmla="*/ 24172 h 232125"/>
                <a:gd name="connsiteX1" fmla="*/ 728723 w 2146095"/>
                <a:gd name="connsiteY1" fmla="*/ 117 h 232125"/>
                <a:gd name="connsiteX2" fmla="*/ 1377885 w 2146095"/>
                <a:gd name="connsiteY2" fmla="*/ 34502 h 232125"/>
                <a:gd name="connsiteX3" fmla="*/ 2146095 w 2146095"/>
                <a:gd name="connsiteY3" fmla="*/ 232125 h 232125"/>
                <a:gd name="connsiteX0" fmla="*/ 0 w 2162371"/>
                <a:gd name="connsiteY0" fmla="*/ 24172 h 231489"/>
                <a:gd name="connsiteX1" fmla="*/ 728723 w 2162371"/>
                <a:gd name="connsiteY1" fmla="*/ 117 h 231489"/>
                <a:gd name="connsiteX2" fmla="*/ 1377885 w 2162371"/>
                <a:gd name="connsiteY2" fmla="*/ 34502 h 231489"/>
                <a:gd name="connsiteX3" fmla="*/ 2162371 w 2162371"/>
                <a:gd name="connsiteY3" fmla="*/ 231489 h 231489"/>
                <a:gd name="connsiteX0" fmla="*/ 0 w 2115904"/>
                <a:gd name="connsiteY0" fmla="*/ 24172 h 211112"/>
                <a:gd name="connsiteX1" fmla="*/ 728723 w 2115904"/>
                <a:gd name="connsiteY1" fmla="*/ 117 h 211112"/>
                <a:gd name="connsiteX2" fmla="*/ 1377885 w 2115904"/>
                <a:gd name="connsiteY2" fmla="*/ 34502 h 211112"/>
                <a:gd name="connsiteX3" fmla="*/ 2115903 w 2115904"/>
                <a:gd name="connsiteY3" fmla="*/ 211112 h 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904" h="211112">
                  <a:moveTo>
                    <a:pt x="0" y="24172"/>
                  </a:moveTo>
                  <a:cubicBezTo>
                    <a:pt x="242908" y="16154"/>
                    <a:pt x="499076" y="-1605"/>
                    <a:pt x="728723" y="117"/>
                  </a:cubicBezTo>
                  <a:cubicBezTo>
                    <a:pt x="958370" y="1839"/>
                    <a:pt x="1218490" y="18786"/>
                    <a:pt x="1377885" y="34502"/>
                  </a:cubicBezTo>
                  <a:cubicBezTo>
                    <a:pt x="1537280" y="50218"/>
                    <a:pt x="1872958" y="133535"/>
                    <a:pt x="2115903" y="211112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7728827" y="1723462"/>
              <a:ext cx="127407" cy="5741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70000"/>
                  </a:schemeClr>
                </a:gs>
                <a:gs pos="73000">
                  <a:schemeClr val="tx1">
                    <a:lumMod val="85000"/>
                    <a:lumOff val="15000"/>
                    <a:alpha val="70000"/>
                  </a:schemeClr>
                </a:gs>
                <a:gs pos="83000">
                  <a:schemeClr val="tx1">
                    <a:lumMod val="85000"/>
                    <a:lumOff val="15000"/>
                    <a:alpha val="65000"/>
                  </a:schemeClr>
                </a:gs>
                <a:gs pos="100000">
                  <a:schemeClr val="tx1">
                    <a:lumMod val="65000"/>
                    <a:lumOff val="35000"/>
                    <a:alpha val="64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127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3" name="Triangle 9"/>
            <p:cNvSpPr/>
            <p:nvPr/>
          </p:nvSpPr>
          <p:spPr>
            <a:xfrm>
              <a:off x="7629245" y="1381112"/>
              <a:ext cx="73100" cy="71274"/>
            </a:xfrm>
            <a:custGeom>
              <a:avLst/>
              <a:gdLst>
                <a:gd name="connsiteX0" fmla="*/ 0 w 45719"/>
                <a:gd name="connsiteY0" fmla="*/ 45719 h 45719"/>
                <a:gd name="connsiteX1" fmla="*/ 22860 w 45719"/>
                <a:gd name="connsiteY1" fmla="*/ 0 h 45719"/>
                <a:gd name="connsiteX2" fmla="*/ 45719 w 45719"/>
                <a:gd name="connsiteY2" fmla="*/ 45719 h 45719"/>
                <a:gd name="connsiteX3" fmla="*/ 0 w 45719"/>
                <a:gd name="connsiteY3" fmla="*/ 45719 h 45719"/>
                <a:gd name="connsiteX0" fmla="*/ 0 w 45719"/>
                <a:gd name="connsiteY0" fmla="*/ 48894 h 48894"/>
                <a:gd name="connsiteX1" fmla="*/ 3810 w 45719"/>
                <a:gd name="connsiteY1" fmla="*/ 0 h 48894"/>
                <a:gd name="connsiteX2" fmla="*/ 45719 w 45719"/>
                <a:gd name="connsiteY2" fmla="*/ 48894 h 48894"/>
                <a:gd name="connsiteX3" fmla="*/ 0 w 45719"/>
                <a:gd name="connsiteY3" fmla="*/ 48894 h 48894"/>
                <a:gd name="connsiteX0" fmla="*/ 0 w 55244"/>
                <a:gd name="connsiteY0" fmla="*/ 33019 h 48894"/>
                <a:gd name="connsiteX1" fmla="*/ 13335 w 55244"/>
                <a:gd name="connsiteY1" fmla="*/ 0 h 48894"/>
                <a:gd name="connsiteX2" fmla="*/ 55244 w 55244"/>
                <a:gd name="connsiteY2" fmla="*/ 48894 h 48894"/>
                <a:gd name="connsiteX3" fmla="*/ 0 w 55244"/>
                <a:gd name="connsiteY3" fmla="*/ 33019 h 48894"/>
                <a:gd name="connsiteX0" fmla="*/ 0 w 66870"/>
                <a:gd name="connsiteY0" fmla="*/ 33019 h 56436"/>
                <a:gd name="connsiteX1" fmla="*/ 13335 w 66870"/>
                <a:gd name="connsiteY1" fmla="*/ 0 h 56436"/>
                <a:gd name="connsiteX2" fmla="*/ 66870 w 66870"/>
                <a:gd name="connsiteY2" fmla="*/ 56436 h 56436"/>
                <a:gd name="connsiteX3" fmla="*/ 0 w 66870"/>
                <a:gd name="connsiteY3" fmla="*/ 33019 h 56436"/>
                <a:gd name="connsiteX0" fmla="*/ 5267 w 53535"/>
                <a:gd name="connsiteY0" fmla="*/ 45589 h 56436"/>
                <a:gd name="connsiteX1" fmla="*/ 0 w 53535"/>
                <a:gd name="connsiteY1" fmla="*/ 0 h 56436"/>
                <a:gd name="connsiteX2" fmla="*/ 53535 w 53535"/>
                <a:gd name="connsiteY2" fmla="*/ 56436 h 56436"/>
                <a:gd name="connsiteX3" fmla="*/ 5267 w 53535"/>
                <a:gd name="connsiteY3" fmla="*/ 45589 h 5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35" h="56436">
                  <a:moveTo>
                    <a:pt x="5267" y="45589"/>
                  </a:moveTo>
                  <a:lnTo>
                    <a:pt x="0" y="0"/>
                  </a:lnTo>
                  <a:lnTo>
                    <a:pt x="53535" y="56436"/>
                  </a:lnTo>
                  <a:lnTo>
                    <a:pt x="5267" y="45589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0"/>
                    <a:lumOff val="100000"/>
                    <a:alpha val="0"/>
                  </a:schemeClr>
                </a:gs>
                <a:gs pos="81000">
                  <a:schemeClr val="accent1">
                    <a:lumMod val="0"/>
                    <a:lumOff val="100000"/>
                    <a:alpha val="0"/>
                  </a:schemeClr>
                </a:gs>
                <a:gs pos="58000">
                  <a:schemeClr val="accent1">
                    <a:lumMod val="40000"/>
                    <a:lumOff val="60000"/>
                    <a:alpha val="47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cap="flat"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" name="Nuage 1"/>
          <p:cNvSpPr/>
          <p:nvPr/>
        </p:nvSpPr>
        <p:spPr>
          <a:xfrm rot="221609">
            <a:off x="1174531" y="722646"/>
            <a:ext cx="3027905" cy="1408423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Nuage 4"/>
          <p:cNvSpPr/>
          <p:nvPr/>
        </p:nvSpPr>
        <p:spPr>
          <a:xfrm>
            <a:off x="865183" y="1428930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9" name="Nuage 118"/>
          <p:cNvSpPr/>
          <p:nvPr/>
        </p:nvSpPr>
        <p:spPr>
          <a:xfrm>
            <a:off x="941746" y="1379716"/>
            <a:ext cx="77190" cy="62926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0" name="Nuage 119"/>
          <p:cNvSpPr/>
          <p:nvPr/>
        </p:nvSpPr>
        <p:spPr>
          <a:xfrm>
            <a:off x="1036540" y="1382627"/>
            <a:ext cx="123659" cy="86679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Nuage 33"/>
          <p:cNvSpPr/>
          <p:nvPr/>
        </p:nvSpPr>
        <p:spPr>
          <a:xfrm>
            <a:off x="2601842" y="1973110"/>
            <a:ext cx="34612" cy="41880"/>
          </a:xfrm>
          <a:prstGeom prst="cloud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44000"/>
                </a:schemeClr>
              </a:gs>
              <a:gs pos="74000">
                <a:schemeClr val="accent2">
                  <a:lumMod val="40000"/>
                  <a:lumOff val="60000"/>
                  <a:alpha val="45000"/>
                </a:schemeClr>
              </a:gs>
              <a:gs pos="83000">
                <a:schemeClr val="accent2">
                  <a:lumMod val="40000"/>
                  <a:lumOff val="60000"/>
                  <a:alpha val="53000"/>
                </a:schemeClr>
              </a:gs>
              <a:gs pos="100000">
                <a:schemeClr val="accent2">
                  <a:lumMod val="20000"/>
                  <a:lumOff val="80000"/>
                  <a:alpha val="50000"/>
                </a:schemeClr>
              </a:gs>
            </a:gsLst>
            <a:lin ang="16200000" scaled="1"/>
          </a:gradFill>
          <a:ln w="12700">
            <a:solidFill>
              <a:schemeClr val="accent2">
                <a:lumMod val="75000"/>
              </a:schemeClr>
            </a:solidFill>
          </a:ln>
          <a:effectLst>
            <a:glow rad="127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2" name="Grouper 51"/>
          <p:cNvGrpSpPr/>
          <p:nvPr/>
        </p:nvGrpSpPr>
        <p:grpSpPr>
          <a:xfrm>
            <a:off x="5797141" y="3036119"/>
            <a:ext cx="3105717" cy="1321017"/>
            <a:chOff x="5797141" y="3036119"/>
            <a:chExt cx="3105717" cy="1321017"/>
          </a:xfrm>
        </p:grpSpPr>
        <p:sp>
          <p:nvSpPr>
            <p:cNvPr id="53" name="Explosion 2 121"/>
            <p:cNvSpPr/>
            <p:nvPr/>
          </p:nvSpPr>
          <p:spPr>
            <a:xfrm>
              <a:off x="6032825" y="3036119"/>
              <a:ext cx="2870033" cy="1321017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5873 w 21600"/>
                <a:gd name="connsiteY10" fmla="*/ 14783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7407 w 21600"/>
                <a:gd name="connsiteY8" fmla="*/ 12418 h 21600"/>
                <a:gd name="connsiteX9" fmla="*/ 18877 w 21600"/>
                <a:gd name="connsiteY9" fmla="*/ 15632 h 21600"/>
                <a:gd name="connsiteX10" fmla="*/ 15873 w 21600"/>
                <a:gd name="connsiteY10" fmla="*/ 14783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9382 w 21600"/>
                <a:gd name="connsiteY6" fmla="*/ 9510 h 21600"/>
                <a:gd name="connsiteX7" fmla="*/ 18270 w 21600"/>
                <a:gd name="connsiteY7" fmla="*/ 11290 h 21600"/>
                <a:gd name="connsiteX8" fmla="*/ 17407 w 21600"/>
                <a:gd name="connsiteY8" fmla="*/ 12418 h 21600"/>
                <a:gd name="connsiteX9" fmla="*/ 18877 w 21600"/>
                <a:gd name="connsiteY9" fmla="*/ 15632 h 21600"/>
                <a:gd name="connsiteX10" fmla="*/ 15873 w 21600"/>
                <a:gd name="connsiteY10" fmla="*/ 14783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7407 w 21600"/>
                <a:gd name="connsiteY4" fmla="*/ 5666 h 21600"/>
                <a:gd name="connsiteX5" fmla="*/ 21600 w 21600"/>
                <a:gd name="connsiteY5" fmla="*/ 6645 h 21600"/>
                <a:gd name="connsiteX6" fmla="*/ 19382 w 21600"/>
                <a:gd name="connsiteY6" fmla="*/ 9510 h 21600"/>
                <a:gd name="connsiteX7" fmla="*/ 18270 w 21600"/>
                <a:gd name="connsiteY7" fmla="*/ 11290 h 21600"/>
                <a:gd name="connsiteX8" fmla="*/ 17407 w 21600"/>
                <a:gd name="connsiteY8" fmla="*/ 12418 h 21600"/>
                <a:gd name="connsiteX9" fmla="*/ 18877 w 21600"/>
                <a:gd name="connsiteY9" fmla="*/ 15632 h 21600"/>
                <a:gd name="connsiteX10" fmla="*/ 15873 w 21600"/>
                <a:gd name="connsiteY10" fmla="*/ 14783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344 h 21600"/>
                <a:gd name="connsiteX3" fmla="*/ 18007 w 21600"/>
                <a:gd name="connsiteY3" fmla="*/ 3172 h 21600"/>
                <a:gd name="connsiteX4" fmla="*/ 17407 w 21600"/>
                <a:gd name="connsiteY4" fmla="*/ 5666 h 21600"/>
                <a:gd name="connsiteX5" fmla="*/ 21600 w 21600"/>
                <a:gd name="connsiteY5" fmla="*/ 6645 h 21600"/>
                <a:gd name="connsiteX6" fmla="*/ 19382 w 21600"/>
                <a:gd name="connsiteY6" fmla="*/ 9510 h 21600"/>
                <a:gd name="connsiteX7" fmla="*/ 18270 w 21600"/>
                <a:gd name="connsiteY7" fmla="*/ 11290 h 21600"/>
                <a:gd name="connsiteX8" fmla="*/ 17407 w 21600"/>
                <a:gd name="connsiteY8" fmla="*/ 12418 h 21600"/>
                <a:gd name="connsiteX9" fmla="*/ 18877 w 21600"/>
                <a:gd name="connsiteY9" fmla="*/ 15632 h 21600"/>
                <a:gd name="connsiteX10" fmla="*/ 15873 w 21600"/>
                <a:gd name="connsiteY10" fmla="*/ 14783 h 21600"/>
                <a:gd name="connsiteX11" fmla="*/ 14942 w 21600"/>
                <a:gd name="connsiteY11" fmla="*/ 17370 h 21600"/>
                <a:gd name="connsiteX12" fmla="*/ 12659 w 21600"/>
                <a:gd name="connsiteY12" fmla="*/ 16909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6842 w 21600"/>
                <a:gd name="connsiteY16" fmla="*/ 17042 h 21600"/>
                <a:gd name="connsiteX17" fmla="*/ 4917 w 21600"/>
                <a:gd name="connsiteY17" fmla="*/ 21600 h 21600"/>
                <a:gd name="connsiteX18" fmla="*/ 3846 w 21600"/>
                <a:gd name="connsiteY18" fmla="*/ 17807 h 21600"/>
                <a:gd name="connsiteX19" fmla="*/ 1285 w 21600"/>
                <a:gd name="connsiteY19" fmla="*/ 17825 h 21600"/>
                <a:gd name="connsiteX20" fmla="*/ 2029 w 21600"/>
                <a:gd name="connsiteY20" fmla="*/ 15262 h 21600"/>
                <a:gd name="connsiteX21" fmla="*/ 0 w 21600"/>
                <a:gd name="connsiteY21" fmla="*/ 12877 h 21600"/>
                <a:gd name="connsiteX22" fmla="*/ 2634 w 21600"/>
                <a:gd name="connsiteY22" fmla="*/ 11700 h 21600"/>
                <a:gd name="connsiteX23" fmla="*/ 1172 w 21600"/>
                <a:gd name="connsiteY23" fmla="*/ 8270 h 21600"/>
                <a:gd name="connsiteX24" fmla="*/ 3797 w 21600"/>
                <a:gd name="connsiteY24" fmla="*/ 6951 h 21600"/>
                <a:gd name="connsiteX25" fmla="*/ 4502 w 21600"/>
                <a:gd name="connsiteY25" fmla="*/ 3625 h 21600"/>
                <a:gd name="connsiteX26" fmla="*/ 7728 w 21600"/>
                <a:gd name="connsiteY26" fmla="*/ 421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2935 h 20193"/>
                <a:gd name="connsiteX1" fmla="*/ 14379 w 21600"/>
                <a:gd name="connsiteY1" fmla="*/ 0 h 20193"/>
                <a:gd name="connsiteX2" fmla="*/ 14525 w 21600"/>
                <a:gd name="connsiteY2" fmla="*/ 3937 h 20193"/>
                <a:gd name="connsiteX3" fmla="*/ 18007 w 21600"/>
                <a:gd name="connsiteY3" fmla="*/ 1765 h 20193"/>
                <a:gd name="connsiteX4" fmla="*/ 17407 w 21600"/>
                <a:gd name="connsiteY4" fmla="*/ 4259 h 20193"/>
                <a:gd name="connsiteX5" fmla="*/ 21600 w 21600"/>
                <a:gd name="connsiteY5" fmla="*/ 5238 h 20193"/>
                <a:gd name="connsiteX6" fmla="*/ 19382 w 21600"/>
                <a:gd name="connsiteY6" fmla="*/ 8103 h 20193"/>
                <a:gd name="connsiteX7" fmla="*/ 18270 w 21600"/>
                <a:gd name="connsiteY7" fmla="*/ 9883 h 20193"/>
                <a:gd name="connsiteX8" fmla="*/ 17407 w 21600"/>
                <a:gd name="connsiteY8" fmla="*/ 11011 h 20193"/>
                <a:gd name="connsiteX9" fmla="*/ 18877 w 21600"/>
                <a:gd name="connsiteY9" fmla="*/ 14225 h 20193"/>
                <a:gd name="connsiteX10" fmla="*/ 15873 w 21600"/>
                <a:gd name="connsiteY10" fmla="*/ 13376 h 20193"/>
                <a:gd name="connsiteX11" fmla="*/ 14942 w 21600"/>
                <a:gd name="connsiteY11" fmla="*/ 15963 h 20193"/>
                <a:gd name="connsiteX12" fmla="*/ 12659 w 21600"/>
                <a:gd name="connsiteY12" fmla="*/ 15502 h 20193"/>
                <a:gd name="connsiteX13" fmla="*/ 11612 w 21600"/>
                <a:gd name="connsiteY13" fmla="*/ 17435 h 20193"/>
                <a:gd name="connsiteX14" fmla="*/ 9872 w 21600"/>
                <a:gd name="connsiteY14" fmla="*/ 15963 h 20193"/>
                <a:gd name="connsiteX15" fmla="*/ 8700 w 21600"/>
                <a:gd name="connsiteY15" fmla="*/ 18305 h 20193"/>
                <a:gd name="connsiteX16" fmla="*/ 6842 w 21600"/>
                <a:gd name="connsiteY16" fmla="*/ 15635 h 20193"/>
                <a:gd name="connsiteX17" fmla="*/ 4917 w 21600"/>
                <a:gd name="connsiteY17" fmla="*/ 20193 h 20193"/>
                <a:gd name="connsiteX18" fmla="*/ 3846 w 21600"/>
                <a:gd name="connsiteY18" fmla="*/ 16400 h 20193"/>
                <a:gd name="connsiteX19" fmla="*/ 1285 w 21600"/>
                <a:gd name="connsiteY19" fmla="*/ 16418 h 20193"/>
                <a:gd name="connsiteX20" fmla="*/ 2029 w 21600"/>
                <a:gd name="connsiteY20" fmla="*/ 13855 h 20193"/>
                <a:gd name="connsiteX21" fmla="*/ 0 w 21600"/>
                <a:gd name="connsiteY21" fmla="*/ 11470 h 20193"/>
                <a:gd name="connsiteX22" fmla="*/ 2634 w 21600"/>
                <a:gd name="connsiteY22" fmla="*/ 10293 h 20193"/>
                <a:gd name="connsiteX23" fmla="*/ 1172 w 21600"/>
                <a:gd name="connsiteY23" fmla="*/ 6863 h 20193"/>
                <a:gd name="connsiteX24" fmla="*/ 3797 w 21600"/>
                <a:gd name="connsiteY24" fmla="*/ 5544 h 20193"/>
                <a:gd name="connsiteX25" fmla="*/ 4502 w 21600"/>
                <a:gd name="connsiteY25" fmla="*/ 2218 h 20193"/>
                <a:gd name="connsiteX26" fmla="*/ 7728 w 21600"/>
                <a:gd name="connsiteY26" fmla="*/ 2810 h 20193"/>
                <a:gd name="connsiteX27" fmla="*/ 9722 w 21600"/>
                <a:gd name="connsiteY27" fmla="*/ 480 h 20193"/>
                <a:gd name="connsiteX28" fmla="*/ 11462 w 21600"/>
                <a:gd name="connsiteY28" fmla="*/ 2935 h 20193"/>
                <a:gd name="connsiteX0" fmla="*/ 11462 w 21600"/>
                <a:gd name="connsiteY0" fmla="*/ 2935 h 20193"/>
                <a:gd name="connsiteX1" fmla="*/ 14379 w 21600"/>
                <a:gd name="connsiteY1" fmla="*/ 0 h 20193"/>
                <a:gd name="connsiteX2" fmla="*/ 14525 w 21600"/>
                <a:gd name="connsiteY2" fmla="*/ 3937 h 20193"/>
                <a:gd name="connsiteX3" fmla="*/ 18007 w 21600"/>
                <a:gd name="connsiteY3" fmla="*/ 1765 h 20193"/>
                <a:gd name="connsiteX4" fmla="*/ 17407 w 21600"/>
                <a:gd name="connsiteY4" fmla="*/ 4259 h 20193"/>
                <a:gd name="connsiteX5" fmla="*/ 21600 w 21600"/>
                <a:gd name="connsiteY5" fmla="*/ 5238 h 20193"/>
                <a:gd name="connsiteX6" fmla="*/ 19382 w 21600"/>
                <a:gd name="connsiteY6" fmla="*/ 8103 h 20193"/>
                <a:gd name="connsiteX7" fmla="*/ 18270 w 21600"/>
                <a:gd name="connsiteY7" fmla="*/ 9883 h 20193"/>
                <a:gd name="connsiteX8" fmla="*/ 17407 w 21600"/>
                <a:gd name="connsiteY8" fmla="*/ 11011 h 20193"/>
                <a:gd name="connsiteX9" fmla="*/ 18877 w 21600"/>
                <a:gd name="connsiteY9" fmla="*/ 14225 h 20193"/>
                <a:gd name="connsiteX10" fmla="*/ 15873 w 21600"/>
                <a:gd name="connsiteY10" fmla="*/ 13376 h 20193"/>
                <a:gd name="connsiteX11" fmla="*/ 14942 w 21600"/>
                <a:gd name="connsiteY11" fmla="*/ 15963 h 20193"/>
                <a:gd name="connsiteX12" fmla="*/ 12659 w 21600"/>
                <a:gd name="connsiteY12" fmla="*/ 15502 h 20193"/>
                <a:gd name="connsiteX13" fmla="*/ 11612 w 21600"/>
                <a:gd name="connsiteY13" fmla="*/ 17435 h 20193"/>
                <a:gd name="connsiteX14" fmla="*/ 9872 w 21600"/>
                <a:gd name="connsiteY14" fmla="*/ 15963 h 20193"/>
                <a:gd name="connsiteX15" fmla="*/ 8700 w 21600"/>
                <a:gd name="connsiteY15" fmla="*/ 18305 h 20193"/>
                <a:gd name="connsiteX16" fmla="*/ 6842 w 21600"/>
                <a:gd name="connsiteY16" fmla="*/ 15635 h 20193"/>
                <a:gd name="connsiteX17" fmla="*/ 4917 w 21600"/>
                <a:gd name="connsiteY17" fmla="*/ 20193 h 20193"/>
                <a:gd name="connsiteX18" fmla="*/ 3846 w 21600"/>
                <a:gd name="connsiteY18" fmla="*/ 16400 h 20193"/>
                <a:gd name="connsiteX19" fmla="*/ 1285 w 21600"/>
                <a:gd name="connsiteY19" fmla="*/ 16418 h 20193"/>
                <a:gd name="connsiteX20" fmla="*/ 2029 w 21600"/>
                <a:gd name="connsiteY20" fmla="*/ 13855 h 20193"/>
                <a:gd name="connsiteX21" fmla="*/ 0 w 21600"/>
                <a:gd name="connsiteY21" fmla="*/ 11470 h 20193"/>
                <a:gd name="connsiteX22" fmla="*/ 2634 w 21600"/>
                <a:gd name="connsiteY22" fmla="*/ 10293 h 20193"/>
                <a:gd name="connsiteX23" fmla="*/ 1172 w 21600"/>
                <a:gd name="connsiteY23" fmla="*/ 6863 h 20193"/>
                <a:gd name="connsiteX24" fmla="*/ 3797 w 21600"/>
                <a:gd name="connsiteY24" fmla="*/ 5544 h 20193"/>
                <a:gd name="connsiteX25" fmla="*/ 4502 w 21600"/>
                <a:gd name="connsiteY25" fmla="*/ 2218 h 20193"/>
                <a:gd name="connsiteX26" fmla="*/ 7796 w 21600"/>
                <a:gd name="connsiteY26" fmla="*/ 5260 h 20193"/>
                <a:gd name="connsiteX27" fmla="*/ 9722 w 21600"/>
                <a:gd name="connsiteY27" fmla="*/ 480 h 20193"/>
                <a:gd name="connsiteX28" fmla="*/ 11462 w 21600"/>
                <a:gd name="connsiteY28" fmla="*/ 2935 h 20193"/>
                <a:gd name="connsiteX0" fmla="*/ 11394 w 21600"/>
                <a:gd name="connsiteY0" fmla="*/ 4088 h 20193"/>
                <a:gd name="connsiteX1" fmla="*/ 14379 w 21600"/>
                <a:gd name="connsiteY1" fmla="*/ 0 h 20193"/>
                <a:gd name="connsiteX2" fmla="*/ 14525 w 21600"/>
                <a:gd name="connsiteY2" fmla="*/ 3937 h 20193"/>
                <a:gd name="connsiteX3" fmla="*/ 18007 w 21600"/>
                <a:gd name="connsiteY3" fmla="*/ 1765 h 20193"/>
                <a:gd name="connsiteX4" fmla="*/ 17407 w 21600"/>
                <a:gd name="connsiteY4" fmla="*/ 4259 h 20193"/>
                <a:gd name="connsiteX5" fmla="*/ 21600 w 21600"/>
                <a:gd name="connsiteY5" fmla="*/ 5238 h 20193"/>
                <a:gd name="connsiteX6" fmla="*/ 19382 w 21600"/>
                <a:gd name="connsiteY6" fmla="*/ 8103 h 20193"/>
                <a:gd name="connsiteX7" fmla="*/ 18270 w 21600"/>
                <a:gd name="connsiteY7" fmla="*/ 9883 h 20193"/>
                <a:gd name="connsiteX8" fmla="*/ 17407 w 21600"/>
                <a:gd name="connsiteY8" fmla="*/ 11011 h 20193"/>
                <a:gd name="connsiteX9" fmla="*/ 18877 w 21600"/>
                <a:gd name="connsiteY9" fmla="*/ 14225 h 20193"/>
                <a:gd name="connsiteX10" fmla="*/ 15873 w 21600"/>
                <a:gd name="connsiteY10" fmla="*/ 13376 h 20193"/>
                <a:gd name="connsiteX11" fmla="*/ 14942 w 21600"/>
                <a:gd name="connsiteY11" fmla="*/ 15963 h 20193"/>
                <a:gd name="connsiteX12" fmla="*/ 12659 w 21600"/>
                <a:gd name="connsiteY12" fmla="*/ 15502 h 20193"/>
                <a:gd name="connsiteX13" fmla="*/ 11612 w 21600"/>
                <a:gd name="connsiteY13" fmla="*/ 17435 h 20193"/>
                <a:gd name="connsiteX14" fmla="*/ 9872 w 21600"/>
                <a:gd name="connsiteY14" fmla="*/ 15963 h 20193"/>
                <a:gd name="connsiteX15" fmla="*/ 8700 w 21600"/>
                <a:gd name="connsiteY15" fmla="*/ 18305 h 20193"/>
                <a:gd name="connsiteX16" fmla="*/ 6842 w 21600"/>
                <a:gd name="connsiteY16" fmla="*/ 15635 h 20193"/>
                <a:gd name="connsiteX17" fmla="*/ 4917 w 21600"/>
                <a:gd name="connsiteY17" fmla="*/ 20193 h 20193"/>
                <a:gd name="connsiteX18" fmla="*/ 3846 w 21600"/>
                <a:gd name="connsiteY18" fmla="*/ 16400 h 20193"/>
                <a:gd name="connsiteX19" fmla="*/ 1285 w 21600"/>
                <a:gd name="connsiteY19" fmla="*/ 16418 h 20193"/>
                <a:gd name="connsiteX20" fmla="*/ 2029 w 21600"/>
                <a:gd name="connsiteY20" fmla="*/ 13855 h 20193"/>
                <a:gd name="connsiteX21" fmla="*/ 0 w 21600"/>
                <a:gd name="connsiteY21" fmla="*/ 11470 h 20193"/>
                <a:gd name="connsiteX22" fmla="*/ 2634 w 21600"/>
                <a:gd name="connsiteY22" fmla="*/ 10293 h 20193"/>
                <a:gd name="connsiteX23" fmla="*/ 1172 w 21600"/>
                <a:gd name="connsiteY23" fmla="*/ 6863 h 20193"/>
                <a:gd name="connsiteX24" fmla="*/ 3797 w 21600"/>
                <a:gd name="connsiteY24" fmla="*/ 5544 h 20193"/>
                <a:gd name="connsiteX25" fmla="*/ 4502 w 21600"/>
                <a:gd name="connsiteY25" fmla="*/ 2218 h 20193"/>
                <a:gd name="connsiteX26" fmla="*/ 7796 w 21600"/>
                <a:gd name="connsiteY26" fmla="*/ 5260 h 20193"/>
                <a:gd name="connsiteX27" fmla="*/ 9722 w 21600"/>
                <a:gd name="connsiteY27" fmla="*/ 480 h 20193"/>
                <a:gd name="connsiteX28" fmla="*/ 11394 w 21600"/>
                <a:gd name="connsiteY28" fmla="*/ 4088 h 20193"/>
                <a:gd name="connsiteX0" fmla="*/ 11394 w 21600"/>
                <a:gd name="connsiteY0" fmla="*/ 4088 h 20193"/>
                <a:gd name="connsiteX1" fmla="*/ 14379 w 21600"/>
                <a:gd name="connsiteY1" fmla="*/ 0 h 20193"/>
                <a:gd name="connsiteX2" fmla="*/ 14525 w 21600"/>
                <a:gd name="connsiteY2" fmla="*/ 3937 h 20193"/>
                <a:gd name="connsiteX3" fmla="*/ 18007 w 21600"/>
                <a:gd name="connsiteY3" fmla="*/ 1765 h 20193"/>
                <a:gd name="connsiteX4" fmla="*/ 17407 w 21600"/>
                <a:gd name="connsiteY4" fmla="*/ 4259 h 20193"/>
                <a:gd name="connsiteX5" fmla="*/ 21600 w 21600"/>
                <a:gd name="connsiteY5" fmla="*/ 5238 h 20193"/>
                <a:gd name="connsiteX6" fmla="*/ 19382 w 21600"/>
                <a:gd name="connsiteY6" fmla="*/ 8103 h 20193"/>
                <a:gd name="connsiteX7" fmla="*/ 18270 w 21600"/>
                <a:gd name="connsiteY7" fmla="*/ 9883 h 20193"/>
                <a:gd name="connsiteX8" fmla="*/ 17407 w 21600"/>
                <a:gd name="connsiteY8" fmla="*/ 11011 h 20193"/>
                <a:gd name="connsiteX9" fmla="*/ 18877 w 21600"/>
                <a:gd name="connsiteY9" fmla="*/ 14225 h 20193"/>
                <a:gd name="connsiteX10" fmla="*/ 15873 w 21600"/>
                <a:gd name="connsiteY10" fmla="*/ 13376 h 20193"/>
                <a:gd name="connsiteX11" fmla="*/ 14942 w 21600"/>
                <a:gd name="connsiteY11" fmla="*/ 15963 h 20193"/>
                <a:gd name="connsiteX12" fmla="*/ 12659 w 21600"/>
                <a:gd name="connsiteY12" fmla="*/ 15502 h 20193"/>
                <a:gd name="connsiteX13" fmla="*/ 11612 w 21600"/>
                <a:gd name="connsiteY13" fmla="*/ 17435 h 20193"/>
                <a:gd name="connsiteX14" fmla="*/ 9872 w 21600"/>
                <a:gd name="connsiteY14" fmla="*/ 15963 h 20193"/>
                <a:gd name="connsiteX15" fmla="*/ 8700 w 21600"/>
                <a:gd name="connsiteY15" fmla="*/ 18305 h 20193"/>
                <a:gd name="connsiteX16" fmla="*/ 6842 w 21600"/>
                <a:gd name="connsiteY16" fmla="*/ 15635 h 20193"/>
                <a:gd name="connsiteX17" fmla="*/ 4917 w 21600"/>
                <a:gd name="connsiteY17" fmla="*/ 20193 h 20193"/>
                <a:gd name="connsiteX18" fmla="*/ 3846 w 21600"/>
                <a:gd name="connsiteY18" fmla="*/ 16400 h 20193"/>
                <a:gd name="connsiteX19" fmla="*/ 1285 w 21600"/>
                <a:gd name="connsiteY19" fmla="*/ 16418 h 20193"/>
                <a:gd name="connsiteX20" fmla="*/ 4699 w 21600"/>
                <a:gd name="connsiteY20" fmla="*/ 12414 h 20193"/>
                <a:gd name="connsiteX21" fmla="*/ 0 w 21600"/>
                <a:gd name="connsiteY21" fmla="*/ 11470 h 20193"/>
                <a:gd name="connsiteX22" fmla="*/ 2634 w 21600"/>
                <a:gd name="connsiteY22" fmla="*/ 10293 h 20193"/>
                <a:gd name="connsiteX23" fmla="*/ 1172 w 21600"/>
                <a:gd name="connsiteY23" fmla="*/ 6863 h 20193"/>
                <a:gd name="connsiteX24" fmla="*/ 3797 w 21600"/>
                <a:gd name="connsiteY24" fmla="*/ 5544 h 20193"/>
                <a:gd name="connsiteX25" fmla="*/ 4502 w 21600"/>
                <a:gd name="connsiteY25" fmla="*/ 2218 h 20193"/>
                <a:gd name="connsiteX26" fmla="*/ 7796 w 21600"/>
                <a:gd name="connsiteY26" fmla="*/ 5260 h 20193"/>
                <a:gd name="connsiteX27" fmla="*/ 9722 w 21600"/>
                <a:gd name="connsiteY27" fmla="*/ 480 h 20193"/>
                <a:gd name="connsiteX28" fmla="*/ 11394 w 21600"/>
                <a:gd name="connsiteY28" fmla="*/ 4088 h 20193"/>
                <a:gd name="connsiteX0" fmla="*/ 11394 w 21600"/>
                <a:gd name="connsiteY0" fmla="*/ 4088 h 20193"/>
                <a:gd name="connsiteX1" fmla="*/ 14379 w 21600"/>
                <a:gd name="connsiteY1" fmla="*/ 0 h 20193"/>
                <a:gd name="connsiteX2" fmla="*/ 14525 w 21600"/>
                <a:gd name="connsiteY2" fmla="*/ 3937 h 20193"/>
                <a:gd name="connsiteX3" fmla="*/ 18007 w 21600"/>
                <a:gd name="connsiteY3" fmla="*/ 1765 h 20193"/>
                <a:gd name="connsiteX4" fmla="*/ 17407 w 21600"/>
                <a:gd name="connsiteY4" fmla="*/ 4259 h 20193"/>
                <a:gd name="connsiteX5" fmla="*/ 21600 w 21600"/>
                <a:gd name="connsiteY5" fmla="*/ 5238 h 20193"/>
                <a:gd name="connsiteX6" fmla="*/ 19382 w 21600"/>
                <a:gd name="connsiteY6" fmla="*/ 8103 h 20193"/>
                <a:gd name="connsiteX7" fmla="*/ 18270 w 21600"/>
                <a:gd name="connsiteY7" fmla="*/ 9883 h 20193"/>
                <a:gd name="connsiteX8" fmla="*/ 17407 w 21600"/>
                <a:gd name="connsiteY8" fmla="*/ 11011 h 20193"/>
                <a:gd name="connsiteX9" fmla="*/ 18877 w 21600"/>
                <a:gd name="connsiteY9" fmla="*/ 14225 h 20193"/>
                <a:gd name="connsiteX10" fmla="*/ 15873 w 21600"/>
                <a:gd name="connsiteY10" fmla="*/ 13376 h 20193"/>
                <a:gd name="connsiteX11" fmla="*/ 14942 w 21600"/>
                <a:gd name="connsiteY11" fmla="*/ 15963 h 20193"/>
                <a:gd name="connsiteX12" fmla="*/ 12659 w 21600"/>
                <a:gd name="connsiteY12" fmla="*/ 15502 h 20193"/>
                <a:gd name="connsiteX13" fmla="*/ 11612 w 21600"/>
                <a:gd name="connsiteY13" fmla="*/ 17435 h 20193"/>
                <a:gd name="connsiteX14" fmla="*/ 9872 w 21600"/>
                <a:gd name="connsiteY14" fmla="*/ 15963 h 20193"/>
                <a:gd name="connsiteX15" fmla="*/ 8700 w 21600"/>
                <a:gd name="connsiteY15" fmla="*/ 18305 h 20193"/>
                <a:gd name="connsiteX16" fmla="*/ 6842 w 21600"/>
                <a:gd name="connsiteY16" fmla="*/ 15635 h 20193"/>
                <a:gd name="connsiteX17" fmla="*/ 4917 w 21600"/>
                <a:gd name="connsiteY17" fmla="*/ 20193 h 20193"/>
                <a:gd name="connsiteX18" fmla="*/ 4736 w 21600"/>
                <a:gd name="connsiteY18" fmla="*/ 15391 h 20193"/>
                <a:gd name="connsiteX19" fmla="*/ 1285 w 21600"/>
                <a:gd name="connsiteY19" fmla="*/ 16418 h 20193"/>
                <a:gd name="connsiteX20" fmla="*/ 4699 w 21600"/>
                <a:gd name="connsiteY20" fmla="*/ 12414 h 20193"/>
                <a:gd name="connsiteX21" fmla="*/ 0 w 21600"/>
                <a:gd name="connsiteY21" fmla="*/ 11470 h 20193"/>
                <a:gd name="connsiteX22" fmla="*/ 2634 w 21600"/>
                <a:gd name="connsiteY22" fmla="*/ 10293 h 20193"/>
                <a:gd name="connsiteX23" fmla="*/ 1172 w 21600"/>
                <a:gd name="connsiteY23" fmla="*/ 6863 h 20193"/>
                <a:gd name="connsiteX24" fmla="*/ 3797 w 21600"/>
                <a:gd name="connsiteY24" fmla="*/ 5544 h 20193"/>
                <a:gd name="connsiteX25" fmla="*/ 4502 w 21600"/>
                <a:gd name="connsiteY25" fmla="*/ 2218 h 20193"/>
                <a:gd name="connsiteX26" fmla="*/ 7796 w 21600"/>
                <a:gd name="connsiteY26" fmla="*/ 5260 h 20193"/>
                <a:gd name="connsiteX27" fmla="*/ 9722 w 21600"/>
                <a:gd name="connsiteY27" fmla="*/ 480 h 20193"/>
                <a:gd name="connsiteX28" fmla="*/ 11394 w 21600"/>
                <a:gd name="connsiteY28" fmla="*/ 4088 h 20193"/>
                <a:gd name="connsiteX0" fmla="*/ 10915 w 21121"/>
                <a:gd name="connsiteY0" fmla="*/ 4088 h 20193"/>
                <a:gd name="connsiteX1" fmla="*/ 13900 w 21121"/>
                <a:gd name="connsiteY1" fmla="*/ 0 h 20193"/>
                <a:gd name="connsiteX2" fmla="*/ 14046 w 21121"/>
                <a:gd name="connsiteY2" fmla="*/ 3937 h 20193"/>
                <a:gd name="connsiteX3" fmla="*/ 17528 w 21121"/>
                <a:gd name="connsiteY3" fmla="*/ 1765 h 20193"/>
                <a:gd name="connsiteX4" fmla="*/ 16928 w 21121"/>
                <a:gd name="connsiteY4" fmla="*/ 4259 h 20193"/>
                <a:gd name="connsiteX5" fmla="*/ 21121 w 21121"/>
                <a:gd name="connsiteY5" fmla="*/ 5238 h 20193"/>
                <a:gd name="connsiteX6" fmla="*/ 18903 w 21121"/>
                <a:gd name="connsiteY6" fmla="*/ 8103 h 20193"/>
                <a:gd name="connsiteX7" fmla="*/ 17791 w 21121"/>
                <a:gd name="connsiteY7" fmla="*/ 9883 h 20193"/>
                <a:gd name="connsiteX8" fmla="*/ 16928 w 21121"/>
                <a:gd name="connsiteY8" fmla="*/ 11011 h 20193"/>
                <a:gd name="connsiteX9" fmla="*/ 18398 w 21121"/>
                <a:gd name="connsiteY9" fmla="*/ 14225 h 20193"/>
                <a:gd name="connsiteX10" fmla="*/ 15394 w 21121"/>
                <a:gd name="connsiteY10" fmla="*/ 13376 h 20193"/>
                <a:gd name="connsiteX11" fmla="*/ 14463 w 21121"/>
                <a:gd name="connsiteY11" fmla="*/ 15963 h 20193"/>
                <a:gd name="connsiteX12" fmla="*/ 12180 w 21121"/>
                <a:gd name="connsiteY12" fmla="*/ 15502 h 20193"/>
                <a:gd name="connsiteX13" fmla="*/ 11133 w 21121"/>
                <a:gd name="connsiteY13" fmla="*/ 17435 h 20193"/>
                <a:gd name="connsiteX14" fmla="*/ 9393 w 21121"/>
                <a:gd name="connsiteY14" fmla="*/ 15963 h 20193"/>
                <a:gd name="connsiteX15" fmla="*/ 8221 w 21121"/>
                <a:gd name="connsiteY15" fmla="*/ 18305 h 20193"/>
                <a:gd name="connsiteX16" fmla="*/ 6363 w 21121"/>
                <a:gd name="connsiteY16" fmla="*/ 15635 h 20193"/>
                <a:gd name="connsiteX17" fmla="*/ 4438 w 21121"/>
                <a:gd name="connsiteY17" fmla="*/ 20193 h 20193"/>
                <a:gd name="connsiteX18" fmla="*/ 4257 w 21121"/>
                <a:gd name="connsiteY18" fmla="*/ 15391 h 20193"/>
                <a:gd name="connsiteX19" fmla="*/ 806 w 21121"/>
                <a:gd name="connsiteY19" fmla="*/ 16418 h 20193"/>
                <a:gd name="connsiteX20" fmla="*/ 4220 w 21121"/>
                <a:gd name="connsiteY20" fmla="*/ 12414 h 20193"/>
                <a:gd name="connsiteX21" fmla="*/ 0 w 21121"/>
                <a:gd name="connsiteY21" fmla="*/ 12911 h 20193"/>
                <a:gd name="connsiteX22" fmla="*/ 2155 w 21121"/>
                <a:gd name="connsiteY22" fmla="*/ 10293 h 20193"/>
                <a:gd name="connsiteX23" fmla="*/ 693 w 21121"/>
                <a:gd name="connsiteY23" fmla="*/ 6863 h 20193"/>
                <a:gd name="connsiteX24" fmla="*/ 3318 w 21121"/>
                <a:gd name="connsiteY24" fmla="*/ 5544 h 20193"/>
                <a:gd name="connsiteX25" fmla="*/ 4023 w 21121"/>
                <a:gd name="connsiteY25" fmla="*/ 2218 h 20193"/>
                <a:gd name="connsiteX26" fmla="*/ 7317 w 21121"/>
                <a:gd name="connsiteY26" fmla="*/ 5260 h 20193"/>
                <a:gd name="connsiteX27" fmla="*/ 9243 w 21121"/>
                <a:gd name="connsiteY27" fmla="*/ 480 h 20193"/>
                <a:gd name="connsiteX28" fmla="*/ 10915 w 21121"/>
                <a:gd name="connsiteY28" fmla="*/ 4088 h 20193"/>
                <a:gd name="connsiteX0" fmla="*/ 10915 w 20847"/>
                <a:gd name="connsiteY0" fmla="*/ 4088 h 20193"/>
                <a:gd name="connsiteX1" fmla="*/ 13900 w 20847"/>
                <a:gd name="connsiteY1" fmla="*/ 0 h 20193"/>
                <a:gd name="connsiteX2" fmla="*/ 14046 w 20847"/>
                <a:gd name="connsiteY2" fmla="*/ 3937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7791 w 20847"/>
                <a:gd name="connsiteY7" fmla="*/ 9883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463 w 20847"/>
                <a:gd name="connsiteY11" fmla="*/ 15963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3318 w 20847"/>
                <a:gd name="connsiteY24" fmla="*/ 5544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915 w 20847"/>
                <a:gd name="connsiteY28" fmla="*/ 4088 h 20193"/>
                <a:gd name="connsiteX0" fmla="*/ 10915 w 20847"/>
                <a:gd name="connsiteY0" fmla="*/ 4088 h 20193"/>
                <a:gd name="connsiteX1" fmla="*/ 13900 w 20847"/>
                <a:gd name="connsiteY1" fmla="*/ 0 h 20193"/>
                <a:gd name="connsiteX2" fmla="*/ 14046 w 20847"/>
                <a:gd name="connsiteY2" fmla="*/ 3937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463 w 20847"/>
                <a:gd name="connsiteY11" fmla="*/ 15963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3318 w 20847"/>
                <a:gd name="connsiteY24" fmla="*/ 5544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915 w 20847"/>
                <a:gd name="connsiteY28" fmla="*/ 4088 h 20193"/>
                <a:gd name="connsiteX0" fmla="*/ 10915 w 20847"/>
                <a:gd name="connsiteY0" fmla="*/ 4088 h 20193"/>
                <a:gd name="connsiteX1" fmla="*/ 13900 w 20847"/>
                <a:gd name="connsiteY1" fmla="*/ 0 h 20193"/>
                <a:gd name="connsiteX2" fmla="*/ 14046 w 20847"/>
                <a:gd name="connsiteY2" fmla="*/ 3937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463 w 20847"/>
                <a:gd name="connsiteY11" fmla="*/ 15963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4482 w 20847"/>
                <a:gd name="connsiteY24" fmla="*/ 5688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915 w 20847"/>
                <a:gd name="connsiteY28" fmla="*/ 4088 h 20193"/>
                <a:gd name="connsiteX0" fmla="*/ 10436 w 20847"/>
                <a:gd name="connsiteY0" fmla="*/ 4808 h 20193"/>
                <a:gd name="connsiteX1" fmla="*/ 13900 w 20847"/>
                <a:gd name="connsiteY1" fmla="*/ 0 h 20193"/>
                <a:gd name="connsiteX2" fmla="*/ 14046 w 20847"/>
                <a:gd name="connsiteY2" fmla="*/ 3937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463 w 20847"/>
                <a:gd name="connsiteY11" fmla="*/ 15963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4482 w 20847"/>
                <a:gd name="connsiteY24" fmla="*/ 5688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436 w 20847"/>
                <a:gd name="connsiteY28" fmla="*/ 4808 h 20193"/>
                <a:gd name="connsiteX0" fmla="*/ 10436 w 20847"/>
                <a:gd name="connsiteY0" fmla="*/ 4808 h 20193"/>
                <a:gd name="connsiteX1" fmla="*/ 13900 w 20847"/>
                <a:gd name="connsiteY1" fmla="*/ 0 h 20193"/>
                <a:gd name="connsiteX2" fmla="*/ 13567 w 20847"/>
                <a:gd name="connsiteY2" fmla="*/ 4946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463 w 20847"/>
                <a:gd name="connsiteY11" fmla="*/ 15963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4482 w 20847"/>
                <a:gd name="connsiteY24" fmla="*/ 5688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436 w 20847"/>
                <a:gd name="connsiteY28" fmla="*/ 4808 h 20193"/>
                <a:gd name="connsiteX0" fmla="*/ 10436 w 20847"/>
                <a:gd name="connsiteY0" fmla="*/ 4808 h 20193"/>
                <a:gd name="connsiteX1" fmla="*/ 13900 w 20847"/>
                <a:gd name="connsiteY1" fmla="*/ 0 h 20193"/>
                <a:gd name="connsiteX2" fmla="*/ 13567 w 20847"/>
                <a:gd name="connsiteY2" fmla="*/ 4946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805 w 20847"/>
                <a:gd name="connsiteY11" fmla="*/ 17116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4482 w 20847"/>
                <a:gd name="connsiteY24" fmla="*/ 5688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436 w 20847"/>
                <a:gd name="connsiteY28" fmla="*/ 4808 h 20193"/>
                <a:gd name="connsiteX0" fmla="*/ 10436 w 20847"/>
                <a:gd name="connsiteY0" fmla="*/ 4808 h 20193"/>
                <a:gd name="connsiteX1" fmla="*/ 13900 w 20847"/>
                <a:gd name="connsiteY1" fmla="*/ 0 h 20193"/>
                <a:gd name="connsiteX2" fmla="*/ 13567 w 20847"/>
                <a:gd name="connsiteY2" fmla="*/ 4946 h 20193"/>
                <a:gd name="connsiteX3" fmla="*/ 17528 w 20847"/>
                <a:gd name="connsiteY3" fmla="*/ 1765 h 20193"/>
                <a:gd name="connsiteX4" fmla="*/ 16928 w 20847"/>
                <a:gd name="connsiteY4" fmla="*/ 4259 h 20193"/>
                <a:gd name="connsiteX5" fmla="*/ 20847 w 20847"/>
                <a:gd name="connsiteY5" fmla="*/ 7255 h 20193"/>
                <a:gd name="connsiteX6" fmla="*/ 18903 w 20847"/>
                <a:gd name="connsiteY6" fmla="*/ 8103 h 20193"/>
                <a:gd name="connsiteX7" fmla="*/ 18544 w 20847"/>
                <a:gd name="connsiteY7" fmla="*/ 11180 h 20193"/>
                <a:gd name="connsiteX8" fmla="*/ 16928 w 20847"/>
                <a:gd name="connsiteY8" fmla="*/ 11011 h 20193"/>
                <a:gd name="connsiteX9" fmla="*/ 18398 w 20847"/>
                <a:gd name="connsiteY9" fmla="*/ 14225 h 20193"/>
                <a:gd name="connsiteX10" fmla="*/ 15394 w 20847"/>
                <a:gd name="connsiteY10" fmla="*/ 13376 h 20193"/>
                <a:gd name="connsiteX11" fmla="*/ 14805 w 20847"/>
                <a:gd name="connsiteY11" fmla="*/ 17116 h 20193"/>
                <a:gd name="connsiteX12" fmla="*/ 12180 w 20847"/>
                <a:gd name="connsiteY12" fmla="*/ 15502 h 20193"/>
                <a:gd name="connsiteX13" fmla="*/ 11133 w 20847"/>
                <a:gd name="connsiteY13" fmla="*/ 17435 h 20193"/>
                <a:gd name="connsiteX14" fmla="*/ 9393 w 20847"/>
                <a:gd name="connsiteY14" fmla="*/ 15963 h 20193"/>
                <a:gd name="connsiteX15" fmla="*/ 8221 w 20847"/>
                <a:gd name="connsiteY15" fmla="*/ 18305 h 20193"/>
                <a:gd name="connsiteX16" fmla="*/ 6363 w 20847"/>
                <a:gd name="connsiteY16" fmla="*/ 15635 h 20193"/>
                <a:gd name="connsiteX17" fmla="*/ 4438 w 20847"/>
                <a:gd name="connsiteY17" fmla="*/ 20193 h 20193"/>
                <a:gd name="connsiteX18" fmla="*/ 4257 w 20847"/>
                <a:gd name="connsiteY18" fmla="*/ 15391 h 20193"/>
                <a:gd name="connsiteX19" fmla="*/ 806 w 20847"/>
                <a:gd name="connsiteY19" fmla="*/ 16418 h 20193"/>
                <a:gd name="connsiteX20" fmla="*/ 4220 w 20847"/>
                <a:gd name="connsiteY20" fmla="*/ 12414 h 20193"/>
                <a:gd name="connsiteX21" fmla="*/ 0 w 20847"/>
                <a:gd name="connsiteY21" fmla="*/ 12911 h 20193"/>
                <a:gd name="connsiteX22" fmla="*/ 2155 w 20847"/>
                <a:gd name="connsiteY22" fmla="*/ 10293 h 20193"/>
                <a:gd name="connsiteX23" fmla="*/ 693 w 20847"/>
                <a:gd name="connsiteY23" fmla="*/ 6863 h 20193"/>
                <a:gd name="connsiteX24" fmla="*/ 4482 w 20847"/>
                <a:gd name="connsiteY24" fmla="*/ 5688 h 20193"/>
                <a:gd name="connsiteX25" fmla="*/ 4023 w 20847"/>
                <a:gd name="connsiteY25" fmla="*/ 2218 h 20193"/>
                <a:gd name="connsiteX26" fmla="*/ 7317 w 20847"/>
                <a:gd name="connsiteY26" fmla="*/ 5260 h 20193"/>
                <a:gd name="connsiteX27" fmla="*/ 9243 w 20847"/>
                <a:gd name="connsiteY27" fmla="*/ 480 h 20193"/>
                <a:gd name="connsiteX28" fmla="*/ 10436 w 20847"/>
                <a:gd name="connsiteY28" fmla="*/ 4808 h 2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847" h="20193">
                  <a:moveTo>
                    <a:pt x="10436" y="4808"/>
                  </a:moveTo>
                  <a:lnTo>
                    <a:pt x="13900" y="0"/>
                  </a:lnTo>
                  <a:cubicBezTo>
                    <a:pt x="13812" y="1926"/>
                    <a:pt x="13655" y="3020"/>
                    <a:pt x="13567" y="4946"/>
                  </a:cubicBezTo>
                  <a:lnTo>
                    <a:pt x="17528" y="1765"/>
                  </a:lnTo>
                  <a:lnTo>
                    <a:pt x="16928" y="4259"/>
                  </a:lnTo>
                  <a:lnTo>
                    <a:pt x="20847" y="7255"/>
                  </a:lnTo>
                  <a:lnTo>
                    <a:pt x="18903" y="8103"/>
                  </a:lnTo>
                  <a:cubicBezTo>
                    <a:pt x="18783" y="9129"/>
                    <a:pt x="18664" y="10154"/>
                    <a:pt x="18544" y="11180"/>
                  </a:cubicBezTo>
                  <a:lnTo>
                    <a:pt x="16928" y="11011"/>
                  </a:lnTo>
                  <a:lnTo>
                    <a:pt x="18398" y="14225"/>
                  </a:lnTo>
                  <a:lnTo>
                    <a:pt x="15394" y="13376"/>
                  </a:lnTo>
                  <a:cubicBezTo>
                    <a:pt x="15495" y="14383"/>
                    <a:pt x="15320" y="13659"/>
                    <a:pt x="14805" y="17116"/>
                  </a:cubicBezTo>
                  <a:lnTo>
                    <a:pt x="12180" y="15502"/>
                  </a:lnTo>
                  <a:lnTo>
                    <a:pt x="11133" y="17435"/>
                  </a:lnTo>
                  <a:lnTo>
                    <a:pt x="9393" y="15963"/>
                  </a:lnTo>
                  <a:lnTo>
                    <a:pt x="8221" y="18305"/>
                  </a:lnTo>
                  <a:lnTo>
                    <a:pt x="6363" y="15635"/>
                  </a:lnTo>
                  <a:lnTo>
                    <a:pt x="4438" y="20193"/>
                  </a:lnTo>
                  <a:cubicBezTo>
                    <a:pt x="4401" y="19073"/>
                    <a:pt x="4294" y="16511"/>
                    <a:pt x="4257" y="15391"/>
                  </a:cubicBezTo>
                  <a:lnTo>
                    <a:pt x="806" y="16418"/>
                  </a:lnTo>
                  <a:lnTo>
                    <a:pt x="4220" y="12414"/>
                  </a:lnTo>
                  <a:lnTo>
                    <a:pt x="0" y="12911"/>
                  </a:lnTo>
                  <a:lnTo>
                    <a:pt x="2155" y="10293"/>
                  </a:lnTo>
                  <a:lnTo>
                    <a:pt x="693" y="6863"/>
                  </a:lnTo>
                  <a:lnTo>
                    <a:pt x="4482" y="5688"/>
                  </a:lnTo>
                  <a:lnTo>
                    <a:pt x="4023" y="2218"/>
                  </a:lnTo>
                  <a:lnTo>
                    <a:pt x="7317" y="5260"/>
                  </a:lnTo>
                  <a:lnTo>
                    <a:pt x="9243" y="480"/>
                  </a:lnTo>
                  <a:lnTo>
                    <a:pt x="10436" y="4808"/>
                  </a:lnTo>
                  <a:close/>
                </a:path>
              </a:pathLst>
            </a:custGeom>
            <a:ln w="3492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Microscopic</a:t>
              </a:r>
              <a:r>
                <a:rPr lang="fr-FR" sz="1400" dirty="0" smtClean="0">
                  <a:solidFill>
                    <a:schemeClr val="accent1">
                      <a:lumMod val="50000"/>
                    </a:schemeClr>
                  </a:solidFill>
                </a:rPr>
                <a:t> Description of BH </a:t>
              </a:r>
              <a:r>
                <a:rPr lang="fr-FR" sz="1400" dirty="0" err="1" smtClean="0">
                  <a:solidFill>
                    <a:schemeClr val="accent1">
                      <a:lumMod val="50000"/>
                    </a:schemeClr>
                  </a:solidFill>
                </a:rPr>
                <a:t>entropy</a:t>
              </a:r>
              <a:endParaRPr lang="fr-FR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4" name="Forme libre 53"/>
            <p:cNvSpPr/>
            <p:nvPr/>
          </p:nvSpPr>
          <p:spPr>
            <a:xfrm flipH="1">
              <a:off x="5797141" y="3224444"/>
              <a:ext cx="333888" cy="261395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293914 w 293914"/>
                <a:gd name="connsiteY0" fmla="*/ 0 h 244928"/>
                <a:gd name="connsiteX1" fmla="*/ 0 w 293914"/>
                <a:gd name="connsiteY1" fmla="*/ 244928 h 244928"/>
                <a:gd name="connsiteX0" fmla="*/ 293914 w 293914"/>
                <a:gd name="connsiteY0" fmla="*/ 0 h 245970"/>
                <a:gd name="connsiteX1" fmla="*/ 0 w 293914"/>
                <a:gd name="connsiteY1" fmla="*/ 244928 h 245970"/>
                <a:gd name="connsiteX0" fmla="*/ 293914 w 293914"/>
                <a:gd name="connsiteY0" fmla="*/ 0 h 246583"/>
                <a:gd name="connsiteX1" fmla="*/ 0 w 293914"/>
                <a:gd name="connsiteY1" fmla="*/ 244928 h 246583"/>
                <a:gd name="connsiteX0" fmla="*/ 308904 w 308904"/>
                <a:gd name="connsiteY0" fmla="*/ 0 h 266340"/>
                <a:gd name="connsiteX1" fmla="*/ 0 w 308904"/>
                <a:gd name="connsiteY1" fmla="*/ 264915 h 266340"/>
                <a:gd name="connsiteX0" fmla="*/ 333888 w 333888"/>
                <a:gd name="connsiteY0" fmla="*/ 0 h 261395"/>
                <a:gd name="connsiteX1" fmla="*/ 0 w 333888"/>
                <a:gd name="connsiteY1" fmla="*/ 259918 h 26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888" h="261395">
                  <a:moveTo>
                    <a:pt x="333888" y="0"/>
                  </a:moveTo>
                  <a:cubicBezTo>
                    <a:pt x="284903" y="155122"/>
                    <a:pt x="334735" y="276246"/>
                    <a:pt x="0" y="25991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4121963" y="4357136"/>
            <a:ext cx="5063601" cy="1866318"/>
            <a:chOff x="4121963" y="4357136"/>
            <a:chExt cx="5063601" cy="1866318"/>
          </a:xfrm>
        </p:grpSpPr>
        <p:grpSp>
          <p:nvGrpSpPr>
            <p:cNvPr id="48" name="Grouper 47"/>
            <p:cNvGrpSpPr/>
            <p:nvPr/>
          </p:nvGrpSpPr>
          <p:grpSpPr>
            <a:xfrm>
              <a:off x="4121963" y="5300124"/>
              <a:ext cx="5063601" cy="923330"/>
              <a:chOff x="4121963" y="5481935"/>
              <a:chExt cx="5063601" cy="923330"/>
            </a:xfrm>
          </p:grpSpPr>
          <p:grpSp>
            <p:nvGrpSpPr>
              <p:cNvPr id="49" name="Grouper 48"/>
              <p:cNvGrpSpPr/>
              <p:nvPr/>
            </p:nvGrpSpPr>
            <p:grpSpPr>
              <a:xfrm>
                <a:off x="4121963" y="5587975"/>
                <a:ext cx="4816447" cy="565825"/>
                <a:chOff x="4338439" y="5216121"/>
                <a:chExt cx="4816447" cy="565825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7" name="ZoneTexte 56"/>
                    <p:cNvSpPr txBox="1"/>
                    <p:nvPr/>
                  </p:nvSpPr>
                  <p:spPr>
                    <a:xfrm>
                      <a:off x="4338439" y="5290821"/>
                      <a:ext cx="481644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fr-FR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# </m:t>
                          </m:r>
                          <m:r>
                            <a:rPr lang="fr-FR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𝑠𝑡𝑎𝑡𝑒𝑠</m:t>
                          </m:r>
                          <m:r>
                            <a:rPr lang="fr-FR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               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a:rPr lang="fr-FR" b="1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 ≫</m:t>
                          </m:r>
                          <m:r>
                            <a:rPr lang="fr-FR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   </m:t>
                          </m:r>
                          <m:r>
                            <a:rPr lang="fr-FR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# </m:t>
                          </m:r>
                          <m:r>
                            <a:rPr lang="fr-FR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𝑠𝑡𝑎𝑡𝑒𝑠</m:t>
                          </m:r>
                          <m:r>
                            <a:rPr lang="fr-FR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(                    </m:t>
                          </m:r>
                        </m:oMath>
                      </a14:m>
                      <a:r>
                        <a:rPr lang="fr-FR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fr-FR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p:txBody>
                </p:sp>
              </mc:Choice>
              <mc:Fallback>
                <p:sp>
                  <p:nvSpPr>
                    <p:cNvPr id="57" name="ZoneTexte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38439" y="5290821"/>
                      <a:ext cx="4816447" cy="369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t="-95082" r="-253" b="-1213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58" name="Picture 2" descr="ormation d'un trou noir stellaire | Dossier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19746" y="5216121"/>
                  <a:ext cx="905719" cy="565825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4" descr="-year WMAP image of background cosmic radiation (2012)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24729" y="5253460"/>
                  <a:ext cx="982288" cy="491145"/>
                </a:xfrm>
                <a:prstGeom prst="rect">
                  <a:avLst/>
                </a:prstGeom>
                <a:noFill/>
                <a:effectLst>
                  <a:softEdge rad="254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0" name="Rectangle à coins arrondis 49"/>
              <p:cNvSpPr/>
              <p:nvPr/>
            </p:nvSpPr>
            <p:spPr>
              <a:xfrm>
                <a:off x="4122384" y="5498123"/>
                <a:ext cx="4755760" cy="890954"/>
              </a:xfrm>
              <a:prstGeom prst="roundRect">
                <a:avLst/>
              </a:prstGeom>
              <a:noFill/>
              <a:ln w="34925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fr-FR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ZoneTexte 50"/>
                  <p:cNvSpPr txBox="1"/>
                  <p:nvPr/>
                </p:nvSpPr>
                <p:spPr>
                  <a:xfrm>
                    <a:off x="5272895" y="6131290"/>
                    <a:ext cx="496996" cy="21012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FR" sz="1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fr-FR" sz="12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fr-FR" sz="1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b="0" i="1" smtClean="0">
                                      <a:latin typeface="Cambria Math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1200" b="0" i="1" smtClean="0">
                                      <a:latin typeface="Cambria Math" charset="0"/>
                                    </a:rPr>
                                    <m:t>90</m:t>
                                  </m:r>
                                </m:sup>
                              </m:sSup>
                            </m:sup>
                          </m:sSup>
                          <m:r>
                            <a:rPr lang="fr-FR" sz="1200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fr-FR" sz="1200" dirty="0"/>
                  </a:p>
                </p:txBody>
              </p:sp>
            </mc:Choice>
            <mc:Fallback xmlns="">
              <p:sp>
                <p:nvSpPr>
                  <p:cNvPr id="51" name="ZoneTexte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2895" y="6131290"/>
                    <a:ext cx="496996" cy="21012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0976" r="-9756" b="-3235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" name="ZoneTexte 54"/>
                  <p:cNvSpPr txBox="1"/>
                  <p:nvPr/>
                </p:nvSpPr>
                <p:spPr>
                  <a:xfrm>
                    <a:off x="7950897" y="6131290"/>
                    <a:ext cx="496996" cy="20999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FR" sz="1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fr-FR" sz="12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fr-FR" sz="1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b="0" i="1" smtClean="0">
                                      <a:latin typeface="Cambria Math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sz="1200" b="0" i="1" smtClean="0">
                                      <a:latin typeface="Cambria Math" charset="0"/>
                                    </a:rPr>
                                    <m:t>88</m:t>
                                  </m:r>
                                </m:sup>
                              </m:sSup>
                            </m:sup>
                          </m:sSup>
                          <m:r>
                            <a:rPr lang="fr-FR" sz="1200" b="0" i="1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fr-FR" sz="1200" dirty="0"/>
                  </a:p>
                </p:txBody>
              </p:sp>
            </mc:Choice>
            <mc:Fallback>
              <p:sp>
                <p:nvSpPr>
                  <p:cNvPr id="55" name="ZoneTexte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0897" y="6131290"/>
                    <a:ext cx="496996" cy="20999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0976" r="-9756" b="-3235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Rectangle 55"/>
              <p:cNvSpPr/>
              <p:nvPr/>
            </p:nvSpPr>
            <p:spPr>
              <a:xfrm>
                <a:off x="8774875" y="5481935"/>
                <a:ext cx="41068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r-FR" sz="5400" b="1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!</a:t>
                </a:r>
                <a:endParaRPr lang="fr-FR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46" name="Connecteur droit 45"/>
            <p:cNvCxnSpPr/>
            <p:nvPr/>
          </p:nvCxnSpPr>
          <p:spPr>
            <a:xfrm>
              <a:off x="6643810" y="4357136"/>
              <a:ext cx="14898" cy="952582"/>
            </a:xfrm>
            <a:prstGeom prst="line">
              <a:avLst/>
            </a:prstGeom>
            <a:ln w="31750"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r 59"/>
          <p:cNvGrpSpPr/>
          <p:nvPr/>
        </p:nvGrpSpPr>
        <p:grpSpPr>
          <a:xfrm>
            <a:off x="365901" y="3277694"/>
            <a:ext cx="2542465" cy="859736"/>
            <a:chOff x="365901" y="3277694"/>
            <a:chExt cx="2542465" cy="859736"/>
          </a:xfrm>
        </p:grpSpPr>
        <p:sp>
          <p:nvSpPr>
            <p:cNvPr id="64" name="Explosion 2 63"/>
            <p:cNvSpPr/>
            <p:nvPr/>
          </p:nvSpPr>
          <p:spPr>
            <a:xfrm>
              <a:off x="365901" y="3277694"/>
              <a:ext cx="2285716" cy="859736"/>
            </a:xfrm>
            <a:prstGeom prst="irregularSeal2">
              <a:avLst/>
            </a:prstGeom>
            <a:ln w="34925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fr-FR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Singularity</a:t>
              </a:r>
              <a:endParaRPr lang="fr-FR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5" name="Forme libre 64"/>
            <p:cNvSpPr/>
            <p:nvPr/>
          </p:nvSpPr>
          <p:spPr>
            <a:xfrm>
              <a:off x="2614452" y="3287975"/>
              <a:ext cx="293914" cy="246583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293914 w 293914"/>
                <a:gd name="connsiteY0" fmla="*/ 0 h 244928"/>
                <a:gd name="connsiteX1" fmla="*/ 0 w 293914"/>
                <a:gd name="connsiteY1" fmla="*/ 244928 h 244928"/>
                <a:gd name="connsiteX0" fmla="*/ 293914 w 293914"/>
                <a:gd name="connsiteY0" fmla="*/ 0 h 245970"/>
                <a:gd name="connsiteX1" fmla="*/ 0 w 293914"/>
                <a:gd name="connsiteY1" fmla="*/ 244928 h 245970"/>
                <a:gd name="connsiteX0" fmla="*/ 293914 w 293914"/>
                <a:gd name="connsiteY0" fmla="*/ 0 h 246583"/>
                <a:gd name="connsiteX1" fmla="*/ 0 w 293914"/>
                <a:gd name="connsiteY1" fmla="*/ 244928 h 24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914" h="246583">
                  <a:moveTo>
                    <a:pt x="293914" y="0"/>
                  </a:moveTo>
                  <a:cubicBezTo>
                    <a:pt x="244929" y="155122"/>
                    <a:pt x="334735" y="261256"/>
                    <a:pt x="0" y="24492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r 65"/>
          <p:cNvGrpSpPr/>
          <p:nvPr/>
        </p:nvGrpSpPr>
        <p:grpSpPr>
          <a:xfrm>
            <a:off x="2781147" y="3442732"/>
            <a:ext cx="3347958" cy="1591980"/>
            <a:chOff x="2781147" y="3442732"/>
            <a:chExt cx="3347958" cy="15919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Explosion 1 66"/>
                <p:cNvSpPr/>
                <p:nvPr/>
              </p:nvSpPr>
              <p:spPr>
                <a:xfrm>
                  <a:off x="2781147" y="3732146"/>
                  <a:ext cx="3347958" cy="1302566"/>
                </a:xfrm>
                <a:prstGeom prst="irregularSeal1">
                  <a:avLst/>
                </a:prstGeom>
                <a:ln w="34925"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fr-FR" sz="14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Horizon</a:t>
                  </a:r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charset="0"/>
                        </a:rPr>
                        <m:t>⇒</m:t>
                      </m:r>
                    </m:oMath>
                  </a14:m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Information </a:t>
                  </a:r>
                  <a:r>
                    <a:rPr lang="fr-FR" sz="1400" dirty="0" err="1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Paradox</a:t>
                  </a:r>
                  <a:endParaRPr lang="fr-FR" sz="14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67" name="Explosion 1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147" y="3732146"/>
                  <a:ext cx="3347958" cy="1302566"/>
                </a:xfrm>
                <a:prstGeom prst="irregularSeal1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34925"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Forme libre 67"/>
            <p:cNvSpPr/>
            <p:nvPr/>
          </p:nvSpPr>
          <p:spPr>
            <a:xfrm>
              <a:off x="4142160" y="3442732"/>
              <a:ext cx="165168" cy="416378"/>
            </a:xfrm>
            <a:custGeom>
              <a:avLst/>
              <a:gdLst>
                <a:gd name="connsiteX0" fmla="*/ 195943 w 249406"/>
                <a:gd name="connsiteY0" fmla="*/ 0 h 318407"/>
                <a:gd name="connsiteX1" fmla="*/ 236765 w 249406"/>
                <a:gd name="connsiteY1" fmla="*/ 204107 h 318407"/>
                <a:gd name="connsiteX2" fmla="*/ 0 w 249406"/>
                <a:gd name="connsiteY2" fmla="*/ 318407 h 318407"/>
                <a:gd name="connsiteX0" fmla="*/ 293914 w 354493"/>
                <a:gd name="connsiteY0" fmla="*/ 0 h 244928"/>
                <a:gd name="connsiteX1" fmla="*/ 334736 w 354493"/>
                <a:gd name="connsiteY1" fmla="*/ 204107 h 244928"/>
                <a:gd name="connsiteX2" fmla="*/ 0 w 354493"/>
                <a:gd name="connsiteY2" fmla="*/ 244928 h 244928"/>
                <a:gd name="connsiteX0" fmla="*/ 293914 w 307379"/>
                <a:gd name="connsiteY0" fmla="*/ 0 h 244928"/>
                <a:gd name="connsiteX1" fmla="*/ 236764 w 307379"/>
                <a:gd name="connsiteY1" fmla="*/ 195943 h 244928"/>
                <a:gd name="connsiteX2" fmla="*/ 0 w 307379"/>
                <a:gd name="connsiteY2" fmla="*/ 244928 h 244928"/>
                <a:gd name="connsiteX0" fmla="*/ 146956 w 157472"/>
                <a:gd name="connsiteY0" fmla="*/ 0 h 416378"/>
                <a:gd name="connsiteX1" fmla="*/ 89806 w 157472"/>
                <a:gd name="connsiteY1" fmla="*/ 195943 h 416378"/>
                <a:gd name="connsiteX2" fmla="*/ 0 w 157472"/>
                <a:gd name="connsiteY2" fmla="*/ 416378 h 416378"/>
                <a:gd name="connsiteX0" fmla="*/ 146956 w 146956"/>
                <a:gd name="connsiteY0" fmla="*/ 0 h 416378"/>
                <a:gd name="connsiteX1" fmla="*/ 0 w 146956"/>
                <a:gd name="connsiteY1" fmla="*/ 416378 h 416378"/>
                <a:gd name="connsiteX0" fmla="*/ 146956 w 146956"/>
                <a:gd name="connsiteY0" fmla="*/ 0 h 416378"/>
                <a:gd name="connsiteX1" fmla="*/ 0 w 146956"/>
                <a:gd name="connsiteY1" fmla="*/ 416378 h 416378"/>
                <a:gd name="connsiteX0" fmla="*/ 146956 w 165168"/>
                <a:gd name="connsiteY0" fmla="*/ 0 h 416378"/>
                <a:gd name="connsiteX1" fmla="*/ 0 w 165168"/>
                <a:gd name="connsiteY1" fmla="*/ 416378 h 4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68" h="416378">
                  <a:moveTo>
                    <a:pt x="146956" y="0"/>
                  </a:moveTo>
                  <a:cubicBezTo>
                    <a:pt x="179614" y="130629"/>
                    <a:pt x="187778" y="293914"/>
                    <a:pt x="0" y="416378"/>
                  </a:cubicBezTo>
                </a:path>
              </a:pathLst>
            </a:custGeom>
            <a:noFill/>
            <a:ln w="34925">
              <a:headEnd type="oval"/>
              <a:tailEnd type="oval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907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̀me1">
  <a:themeElements>
    <a:clrScheme name="Personnalisé 2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3">
                <a:lumMod val="60000"/>
                <a:lumOff val="40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</a:gradFill>
        <a:ln w="34925">
          <a:solidFill>
            <a:schemeClr val="accent3">
              <a:lumMod val="75000"/>
            </a:schemeClr>
          </a:solidFill>
        </a:ln>
      </a:spPr>
      <a:bodyPr rtlCol="0" anchor="ctr"/>
      <a:lstStyle>
        <a:defPPr algn="ctr">
          <a:lnSpc>
            <a:spcPct val="150000"/>
          </a:lnSpc>
          <a:defRPr sz="1600" b="1" dirty="0" err="1" smtClean="0">
            <a:solidFill>
              <a:schemeClr val="accent3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>
          <a:solidFill>
            <a:schemeClr val="accent5">
              <a:lumMod val="75000"/>
            </a:schemeClr>
          </a:solidFill>
          <a:headEnd type="none"/>
          <a:tailEnd type="triangle"/>
        </a:ln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̀me1" id="{E13792C4-DF9C-2B45-8080-7C7DB8AB0A6C}" vid="{0959DCF1-77D8-1944-BD1D-406F0AD4006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Thème1</Template>
  <TotalTime>117474</TotalTime>
  <Words>2590</Words>
  <Application>Microsoft Macintosh PowerPoint</Application>
  <PresentationFormat>Présentation à l'écran (4:3)</PresentationFormat>
  <Paragraphs>763</Paragraphs>
  <Slides>52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2" baseType="lpstr">
      <vt:lpstr>Abadi MT Condensed Extra Bold</vt:lpstr>
      <vt:lpstr>Calibri</vt:lpstr>
      <vt:lpstr>Cambria Math</vt:lpstr>
      <vt:lpstr>Gill Sans Ultra Bold</vt:lpstr>
      <vt:lpstr>Mangal</vt:lpstr>
      <vt:lpstr>Times New Roman</vt:lpstr>
      <vt:lpstr>Wingdings</vt:lpstr>
      <vt:lpstr>Wingdings 2</vt:lpstr>
      <vt:lpstr>Arial</vt:lpstr>
      <vt:lpstr>Thème1</vt:lpstr>
      <vt:lpstr>Présentation PowerPoint</vt:lpstr>
      <vt:lpstr> Black Hole Puzzles</vt:lpstr>
      <vt:lpstr> Black Hole Puzzles</vt:lpstr>
      <vt:lpstr> Black Hole Puzzles</vt:lpstr>
      <vt:lpstr> Black Hole Puzzles</vt:lpstr>
      <vt:lpstr> Black Hole Puzzles</vt:lpstr>
      <vt:lpstr> Black Hole Puzzles</vt:lpstr>
      <vt:lpstr> Black Hole Puzzles</vt:lpstr>
      <vt:lpstr> Black Hole Puzzles</vt:lpstr>
      <vt:lpstr> Black Hole Puzzles</vt:lpstr>
      <vt:lpstr> Supersymmetric Paradigm</vt:lpstr>
      <vt:lpstr>Présentation PowerPoint</vt:lpstr>
      <vt:lpstr> On Solitons in Gravity</vt:lpstr>
      <vt:lpstr> On Solitons in Gravity</vt:lpstr>
      <vt:lpstr>  On Solitons in Gravity</vt:lpstr>
      <vt:lpstr>  On Solitons in General Relativity</vt:lpstr>
      <vt:lpstr> Solitons with extra compact dimensions</vt:lpstr>
      <vt:lpstr> Solitons with extra compact dimensions</vt:lpstr>
      <vt:lpstr> Solitons with extra compact dimensions</vt:lpstr>
      <vt:lpstr> Solitons with extra compact dimensions</vt:lpstr>
      <vt:lpstr> Solitons with extra compact dimensions</vt:lpstr>
      <vt:lpstr> Solution Generating Technique</vt:lpstr>
      <vt:lpstr> Solution Generating Technique</vt:lpstr>
      <vt:lpstr> Solution Generating Technique</vt:lpstr>
      <vt:lpstr> Solution Generating Technique</vt:lpstr>
      <vt:lpstr> Solution Generating Technique</vt:lpstr>
      <vt:lpstr> Vacuum Topological Solitons</vt:lpstr>
      <vt:lpstr> Vacuum Topological Solitons</vt:lpstr>
      <vt:lpstr> Instability of Vacuum Solitons</vt:lpstr>
      <vt:lpstr> Instability of Vacuum Solitons</vt:lpstr>
      <vt:lpstr>Présentation PowerPoint</vt:lpstr>
      <vt:lpstr> Electrostatic Ernst Formalism in 4d</vt:lpstr>
      <vt:lpstr> Generalized Ernst Formalism</vt:lpstr>
      <vt:lpstr>  A Topological Star</vt:lpstr>
      <vt:lpstr> Bubble Bag Ends</vt:lpstr>
      <vt:lpstr> Bubble Bag Ends</vt:lpstr>
      <vt:lpstr>Présentation PowerPoint</vt:lpstr>
      <vt:lpstr> Resolving Schwarzschild?</vt:lpstr>
      <vt:lpstr> Resolving Schwarzschild?</vt:lpstr>
      <vt:lpstr> Schwarzschild Scalarwalls</vt:lpstr>
      <vt:lpstr> Geometric Resolution</vt:lpstr>
      <vt:lpstr> Geometric Resolution</vt:lpstr>
      <vt:lpstr> Geometric Resolution</vt:lpstr>
      <vt:lpstr>Présentation PowerPoint</vt:lpstr>
      <vt:lpstr> Lensing and Gravitational Wave Signatures</vt:lpstr>
      <vt:lpstr> Gravitational Lensing and Imaging</vt:lpstr>
      <vt:lpstr> Imaging Topological Solitons</vt:lpstr>
      <vt:lpstr> Imaging Topological Solitons</vt:lpstr>
      <vt:lpstr> Imaging Topological Solitons</vt:lpstr>
      <vt:lpstr> Gravitational Wave Signal</vt:lpstr>
      <vt:lpstr> Gravitational Wave Signal</vt:lpstr>
      <vt:lpstr> Conclusion and Outlook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826</cp:revision>
  <cp:lastPrinted>2023-03-19T21:28:13Z</cp:lastPrinted>
  <dcterms:created xsi:type="dcterms:W3CDTF">2022-03-14T15:20:51Z</dcterms:created>
  <dcterms:modified xsi:type="dcterms:W3CDTF">2023-04-03T15:38:24Z</dcterms:modified>
</cp:coreProperties>
</file>