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 varScale="1">
        <p:scale>
          <a:sx n="68" d="100"/>
          <a:sy n="68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4006F6-8E87-451C-AD15-FF18494633CB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6CE65-07B6-437F-8216-B5C8A9141430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2010/12/17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1814959"/>
            <a:ext cx="8064896" cy="1686049"/>
          </a:xfrm>
          <a:noFill/>
          <a:ln w="38100">
            <a:solidFill>
              <a:srgbClr val="00B0F0"/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flat"/>
        </p:spPr>
        <p:txBody>
          <a:bodyPr/>
          <a:lstStyle/>
          <a:p>
            <a:r>
              <a:rPr kumimoji="1" lang="en-US" altLang="ja-JP" dirty="0" smtClean="0"/>
              <a:t>Hidden </a:t>
            </a:r>
            <a:r>
              <a:rPr kumimoji="1" lang="en-US" altLang="ja-JP" dirty="0" err="1" smtClean="0"/>
              <a:t>Yangian</a:t>
            </a:r>
            <a:r>
              <a:rPr kumimoji="1" lang="en-US" altLang="ja-JP" dirty="0" smtClean="0"/>
              <a:t> symmetry in sigma model on squashed sphere</a:t>
            </a:r>
            <a:endParaRPr kumimoji="1" lang="ja-JP" altLang="en-US" dirty="0"/>
          </a:p>
        </p:txBody>
      </p:sp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6380584" y="6021288"/>
            <a:ext cx="200784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@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理研 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’10/12/17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5436096" y="3933056"/>
            <a:ext cx="244827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川口　維男（京大理）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2051720" y="4941168"/>
            <a:ext cx="684076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noProof="0" dirty="0" smtClean="0"/>
              <a:t>I.K. </a:t>
            </a:r>
            <a:r>
              <a:rPr lang="en-US" altLang="ja-JP" sz="2000" noProof="0" dirty="0" err="1" smtClean="0"/>
              <a:t>Kentaroh</a:t>
            </a:r>
            <a:r>
              <a:rPr lang="en-US" altLang="ja-JP" sz="2000" noProof="0" dirty="0" smtClean="0"/>
              <a:t> Yoshida, arXiv:1008.0776</a:t>
            </a:r>
            <a:endParaRPr lang="en-US" altLang="ja-JP" sz="20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noProof="0" dirty="0" smtClean="0"/>
              <a:t>I.K. </a:t>
            </a:r>
            <a:r>
              <a:rPr lang="en-US" altLang="ja-JP" sz="2000" noProof="0" dirty="0" err="1" smtClean="0"/>
              <a:t>Domenico</a:t>
            </a:r>
            <a:r>
              <a:rPr lang="en-US" altLang="ja-JP" sz="2000" noProof="0" dirty="0" smtClean="0"/>
              <a:t> Orlando, </a:t>
            </a:r>
            <a:r>
              <a:rPr lang="en-US" altLang="ja-JP" sz="2000" noProof="0" dirty="0" err="1" smtClean="0"/>
              <a:t>Kentaroh</a:t>
            </a:r>
            <a:r>
              <a:rPr lang="en-US" altLang="ja-JP" sz="2000" noProof="0" dirty="0" smtClean="0"/>
              <a:t> Yoshida, in preparation </a:t>
            </a:r>
            <a:r>
              <a:rPr lang="ja-JP" altLang="en-US" sz="1600" noProof="0" dirty="0" smtClean="0"/>
              <a:t>に基づく</a:t>
            </a:r>
            <a:endParaRPr lang="en-US" altLang="ja-JP" sz="1600" noProof="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>
            <a:spLocks noGrp="1"/>
          </p:cNvSpPr>
          <p:nvPr>
            <p:ph idx="1"/>
          </p:nvPr>
        </p:nvSpPr>
        <p:spPr>
          <a:xfrm>
            <a:off x="601216" y="620688"/>
            <a:ext cx="2458616" cy="3886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kumimoji="1" lang="en-US" altLang="ja-JP" sz="2000" dirty="0" err="1" smtClean="0"/>
              <a:t>AdS</a:t>
            </a:r>
            <a:r>
              <a:rPr kumimoji="1" lang="en-US" altLang="ja-JP" sz="2000" dirty="0" smtClean="0"/>
              <a:t>/CFT</a:t>
            </a:r>
            <a:r>
              <a:rPr kumimoji="1" lang="ja-JP" altLang="en-US" sz="2000" dirty="0" smtClean="0"/>
              <a:t>対応の検証</a:t>
            </a:r>
            <a:endParaRPr kumimoji="1" lang="ja-JP" altLang="en-US" sz="2000" dirty="0"/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1331640" y="3573016"/>
            <a:ext cx="2016224" cy="820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symmetric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coset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上のシグマ模型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コンテンツ プレースホルダ 2"/>
          <p:cNvSpPr txBox="1">
            <a:spLocks/>
          </p:cNvSpPr>
          <p:nvPr/>
        </p:nvSpPr>
        <p:spPr>
          <a:xfrm>
            <a:off x="4932040" y="4581128"/>
            <a:ext cx="20162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dirty="0" smtClean="0"/>
              <a:t>無限次元対称性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コンテンツ プレースホルダ 2"/>
          <p:cNvSpPr txBox="1">
            <a:spLocks/>
          </p:cNvSpPr>
          <p:nvPr/>
        </p:nvSpPr>
        <p:spPr>
          <a:xfrm>
            <a:off x="1331640" y="2348880"/>
            <a:ext cx="2376264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AdS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×S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上の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type </a:t>
            </a:r>
            <a:r>
              <a:rPr lang="en-US" altLang="ja-JP" sz="2000" dirty="0" err="1" smtClean="0"/>
              <a:t>ⅡB</a:t>
            </a:r>
            <a:r>
              <a:rPr lang="en-US" altLang="ja-JP" sz="2000" dirty="0" smtClean="0"/>
              <a:t> super string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5940152" y="2348880"/>
            <a:ext cx="1944216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次元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N=4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super Yang-Mills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3635896" y="2708920"/>
            <a:ext cx="2304256" cy="1588"/>
          </a:xfrm>
          <a:prstGeom prst="straightConnector1">
            <a:avLst/>
          </a:prstGeom>
          <a:ln w="38100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4427984" y="2708920"/>
            <a:ext cx="792088" cy="388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noProof="0" dirty="0" smtClean="0"/>
              <a:t>等価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直線矢印コネクタ 22"/>
          <p:cNvCxnSpPr/>
          <p:nvPr/>
        </p:nvCxnSpPr>
        <p:spPr>
          <a:xfrm rot="5400000">
            <a:off x="2088518" y="3392996"/>
            <a:ext cx="503262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コンテンツ プレースホルダ 2"/>
          <p:cNvSpPr txBox="1">
            <a:spLocks/>
          </p:cNvSpPr>
          <p:nvPr/>
        </p:nvSpPr>
        <p:spPr>
          <a:xfrm>
            <a:off x="907976" y="1196752"/>
            <a:ext cx="200784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可積分性が重要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コンテンツ プレースホルダ 2"/>
          <p:cNvSpPr txBox="1">
            <a:spLocks/>
          </p:cNvSpPr>
          <p:nvPr/>
        </p:nvSpPr>
        <p:spPr>
          <a:xfrm>
            <a:off x="3347864" y="1628800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可解スピン鎖模型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 rot="10800000" flipV="1">
            <a:off x="2771804" y="1844824"/>
            <a:ext cx="648069" cy="57606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コンテンツ プレースホルダ 2"/>
          <p:cNvSpPr txBox="1">
            <a:spLocks/>
          </p:cNvSpPr>
          <p:nvPr/>
        </p:nvSpPr>
        <p:spPr>
          <a:xfrm>
            <a:off x="1259632" y="5661248"/>
            <a:ext cx="3888432" cy="4320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string background</a:t>
            </a:r>
            <a:r>
              <a:rPr lang="ja-JP" altLang="en-US" sz="2000" dirty="0" smtClean="0"/>
              <a:t>になるものの分類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36" name="直線矢印コネクタ 35"/>
          <p:cNvCxnSpPr/>
          <p:nvPr/>
        </p:nvCxnSpPr>
        <p:spPr>
          <a:xfrm rot="5400000">
            <a:off x="1296430" y="5049180"/>
            <a:ext cx="1367358" cy="794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コンテンツ プレースホルダ 2"/>
          <p:cNvSpPr txBox="1">
            <a:spLocks/>
          </p:cNvSpPr>
          <p:nvPr/>
        </p:nvSpPr>
        <p:spPr>
          <a:xfrm>
            <a:off x="2843808" y="4581128"/>
            <a:ext cx="180020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noProof="0" dirty="0" smtClean="0"/>
              <a:t>古典可積分系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411760" y="4437112"/>
            <a:ext cx="4752528" cy="7200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4" name="直線矢印コネクタ 23"/>
          <p:cNvCxnSpPr/>
          <p:nvPr/>
        </p:nvCxnSpPr>
        <p:spPr>
          <a:xfrm rot="10800000" flipV="1">
            <a:off x="5580115" y="1844824"/>
            <a:ext cx="648069" cy="576064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コンテンツ プレースホルダ 2"/>
          <p:cNvSpPr txBox="1">
            <a:spLocks/>
          </p:cNvSpPr>
          <p:nvPr/>
        </p:nvSpPr>
        <p:spPr>
          <a:xfrm>
            <a:off x="1484040" y="6093296"/>
            <a:ext cx="2007840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Zarembo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‘10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 2"/>
          <p:cNvSpPr txBox="1">
            <a:spLocks/>
          </p:cNvSpPr>
          <p:nvPr/>
        </p:nvSpPr>
        <p:spPr>
          <a:xfrm>
            <a:off x="899592" y="3429000"/>
            <a:ext cx="194421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noProof="0" dirty="0" err="1" smtClean="0"/>
              <a:t>AdS</a:t>
            </a:r>
            <a:r>
              <a:rPr lang="en-US" altLang="ja-JP" sz="2000" noProof="0" dirty="0" smtClean="0"/>
              <a:t>/CFT</a:t>
            </a:r>
            <a:r>
              <a:rPr lang="ja-JP" altLang="en-US" sz="2000" noProof="0" dirty="0" smtClean="0"/>
              <a:t>の拡張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2267744" y="3933056"/>
            <a:ext cx="41044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noProof="0" dirty="0" smtClean="0"/>
              <a:t>non symmetric </a:t>
            </a:r>
            <a:r>
              <a:rPr lang="en-US" altLang="ja-JP" sz="2000" noProof="0" dirty="0" err="1" smtClean="0"/>
              <a:t>coset</a:t>
            </a:r>
            <a:r>
              <a:rPr lang="ja-JP" altLang="en-US" sz="2000" noProof="0" dirty="0" smtClean="0"/>
              <a:t>上のシグマ模型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1333228" y="4147492"/>
            <a:ext cx="862508" cy="158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コンテンツ プレースホルダ 2"/>
          <p:cNvSpPr txBox="1">
            <a:spLocks/>
          </p:cNvSpPr>
          <p:nvPr/>
        </p:nvSpPr>
        <p:spPr>
          <a:xfrm>
            <a:off x="6452592" y="3933056"/>
            <a:ext cx="243988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err="1" smtClean="0"/>
              <a:t>AdS</a:t>
            </a:r>
            <a:r>
              <a:rPr lang="en-US" altLang="ja-JP" sz="2000" dirty="0" smtClean="0"/>
              <a:t>/NRCFT</a:t>
            </a:r>
            <a:r>
              <a:rPr lang="ja-JP" altLang="en-US" sz="2000" dirty="0" smtClean="0"/>
              <a:t>など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2348136" y="4840560"/>
            <a:ext cx="3015952" cy="3886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無限次元対称性の存在？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3420666" y="4581128"/>
            <a:ext cx="575270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コンテンツ プレースホルダ 2"/>
          <p:cNvSpPr txBox="1">
            <a:spLocks/>
          </p:cNvSpPr>
          <p:nvPr/>
        </p:nvSpPr>
        <p:spPr>
          <a:xfrm>
            <a:off x="971600" y="5661248"/>
            <a:ext cx="727280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quashed S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上のシグマ模型が無限次元対称性を持つことを示した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611560" y="5445224"/>
            <a:ext cx="7848872" cy="79208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971600" y="1196752"/>
            <a:ext cx="446449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string background</a:t>
            </a:r>
            <a:r>
              <a:rPr lang="ja-JP" altLang="en-US" sz="2000" dirty="0" smtClean="0"/>
              <a:t>になる</a:t>
            </a:r>
            <a:r>
              <a:rPr lang="en-US" altLang="ja-JP" sz="2000" dirty="0" smtClean="0"/>
              <a:t>symmetric </a:t>
            </a:r>
            <a:r>
              <a:rPr lang="en-US" altLang="ja-JP" sz="2000" dirty="0" err="1" smtClean="0"/>
              <a:t>coset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 rot="5400000">
            <a:off x="2088518" y="1880034"/>
            <a:ext cx="503262" cy="79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コンテンツ プレースホルダ 2"/>
          <p:cNvSpPr txBox="1">
            <a:spLocks/>
          </p:cNvSpPr>
          <p:nvPr/>
        </p:nvSpPr>
        <p:spPr>
          <a:xfrm>
            <a:off x="971600" y="2132856"/>
            <a:ext cx="3816424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全て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×(internal manifold)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の形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コンテンツ プレースホルダ 2"/>
          <p:cNvSpPr txBox="1">
            <a:spLocks/>
          </p:cNvSpPr>
          <p:nvPr/>
        </p:nvSpPr>
        <p:spPr>
          <a:xfrm>
            <a:off x="467544" y="476672"/>
            <a:ext cx="338437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non-symmetric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coset</a:t>
            </a:r>
            <a:r>
              <a:rPr kumimoji="1" lang="ja-JP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への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拡張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コンテンツ プレースホルダ 2"/>
          <p:cNvSpPr txBox="1">
            <a:spLocks/>
          </p:cNvSpPr>
          <p:nvPr/>
        </p:nvSpPr>
        <p:spPr>
          <a:xfrm>
            <a:off x="539552" y="2852936"/>
            <a:ext cx="99972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一方で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 2"/>
          <p:cNvSpPr txBox="1">
            <a:spLocks/>
          </p:cNvSpPr>
          <p:nvPr/>
        </p:nvSpPr>
        <p:spPr>
          <a:xfrm>
            <a:off x="467544" y="332656"/>
            <a:ext cx="151216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本講演では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コンテンツ プレースホルダ 2"/>
          <p:cNvSpPr txBox="1">
            <a:spLocks/>
          </p:cNvSpPr>
          <p:nvPr/>
        </p:nvSpPr>
        <p:spPr>
          <a:xfrm>
            <a:off x="2051720" y="1772816"/>
            <a:ext cx="547260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symmetric </a:t>
            </a:r>
            <a:r>
              <a:rPr lang="en-US" altLang="ja-JP" sz="2000" dirty="0" err="1" smtClean="0"/>
              <a:t>coset</a:t>
            </a:r>
            <a:r>
              <a:rPr lang="ja-JP" altLang="en-US" sz="2000" dirty="0" smtClean="0"/>
              <a:t>の際の無限次元対称性の構成法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コンテンツ プレースホルダ 2"/>
          <p:cNvSpPr txBox="1">
            <a:spLocks/>
          </p:cNvSpPr>
          <p:nvPr/>
        </p:nvSpPr>
        <p:spPr>
          <a:xfrm>
            <a:off x="2051720" y="3212976"/>
            <a:ext cx="4896544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quashed S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(warped AdS</a:t>
            </a:r>
            <a:r>
              <a:rPr kumimoji="1" lang="en-US" altLang="ja-JP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lang="ja-JP" altLang="en-US" sz="2000" dirty="0" smtClean="0"/>
              <a:t>上のシグマ模型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dirty="0" smtClean="0"/>
              <a:t>における無限次元対称性の構成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コンテンツ プレースホルダ 2"/>
          <p:cNvSpPr txBox="1">
            <a:spLocks/>
          </p:cNvSpPr>
          <p:nvPr/>
        </p:nvSpPr>
        <p:spPr>
          <a:xfrm>
            <a:off x="2123728" y="5013176"/>
            <a:ext cx="4392488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s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tring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background</a:t>
            </a:r>
            <a:r>
              <a:rPr kumimoji="1" lang="ja-JP" alt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への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格上げへ向けて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コンテンツ プレースホルダ 2"/>
          <p:cNvSpPr txBox="1">
            <a:spLocks/>
          </p:cNvSpPr>
          <p:nvPr/>
        </p:nvSpPr>
        <p:spPr>
          <a:xfrm>
            <a:off x="1547664" y="1772816"/>
            <a:ext cx="5040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①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コンテンツ プレースホルダ 2"/>
          <p:cNvSpPr txBox="1">
            <a:spLocks/>
          </p:cNvSpPr>
          <p:nvPr/>
        </p:nvSpPr>
        <p:spPr>
          <a:xfrm>
            <a:off x="1547664" y="3284984"/>
            <a:ext cx="5040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②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コンテンツ プレースホルダ 2"/>
          <p:cNvSpPr txBox="1">
            <a:spLocks/>
          </p:cNvSpPr>
          <p:nvPr/>
        </p:nvSpPr>
        <p:spPr>
          <a:xfrm>
            <a:off x="1619672" y="5013176"/>
            <a:ext cx="50405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③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331640" y="1268760"/>
            <a:ext cx="6336704" cy="1368152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1331640" y="2924944"/>
            <a:ext cx="6336704" cy="1368152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1331640" y="4581128"/>
            <a:ext cx="6336704" cy="1368152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1.3"/>
  <p:tag name="DEFAULTFONTSIZE" val="10"/>
  <p:tag name="DEFAULTWIDTH" val="657"/>
  <p:tag name="DEFAULTHEIGHT" val="295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170</Words>
  <Application>Microsoft Office PowerPoint</Application>
  <PresentationFormat>画面に合わせる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テーマ</vt:lpstr>
      <vt:lpstr>Hidden Yangian symmetry in sigma model on squashed sphere</vt:lpstr>
      <vt:lpstr>スライド 2</vt:lpstr>
      <vt:lpstr>スライド 3</vt:lpstr>
      <vt:lpstr>スライド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Yangian symmetry in sigma model on squashed sphere</dc:title>
  <dc:creator>IO</dc:creator>
  <cp:lastModifiedBy>執行部</cp:lastModifiedBy>
  <cp:revision>186</cp:revision>
  <dcterms:created xsi:type="dcterms:W3CDTF">2010-12-02T00:35:08Z</dcterms:created>
  <dcterms:modified xsi:type="dcterms:W3CDTF">2010-12-17T04:35:36Z</dcterms:modified>
</cp:coreProperties>
</file>