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67" r:id="rId5"/>
    <p:sldId id="283" r:id="rId6"/>
    <p:sldId id="286" r:id="rId7"/>
  </p:sldIdLst>
  <p:sldSz cx="9144000" cy="6858000" type="screen4x3"/>
  <p:notesSz cx="6858000" cy="9144000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2" autoAdjust="0"/>
    <p:restoredTop sz="91606" autoAdjust="0"/>
  </p:normalViewPr>
  <p:slideViewPr>
    <p:cSldViewPr>
      <p:cViewPr varScale="1">
        <p:scale>
          <a:sx n="84" d="100"/>
          <a:sy n="84" d="100"/>
        </p:scale>
        <p:origin x="-6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26D0C-04AF-4411-968A-8DB1A75E3DC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FE98-0B3C-4E1B-AA38-B3C4D38CB9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1FE98-0B3C-4E1B-AA38-B3C4D38CB9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5A95F5-1C92-4673-A633-ED9B625B76E2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A64434-C09D-4279-BC91-7AC9D4CDDB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9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7.png"/><Relationship Id="rId5" Type="http://schemas.openxmlformats.org/officeDocument/2006/relationships/tags" Target="../tags/tag9.xml"/><Relationship Id="rId10" Type="http://schemas.openxmlformats.org/officeDocument/2006/relationships/image" Target="../media/image6.png"/><Relationship Id="rId4" Type="http://schemas.openxmlformats.org/officeDocument/2006/relationships/tags" Target="../tags/tag8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5.xml"/><Relationship Id="rId7" Type="http://schemas.openxmlformats.org/officeDocument/2006/relationships/image" Target="../media/image13.png"/><Relationship Id="rId12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5.xml"/><Relationship Id="rId11" Type="http://schemas.openxmlformats.org/officeDocument/2006/relationships/image" Target="../media/image17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6.png"/><Relationship Id="rId4" Type="http://schemas.openxmlformats.org/officeDocument/2006/relationships/tags" Target="../tags/tag16.xml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55576" y="177281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/>
              <a:t>Shear viscosity of a highly excited string and black hole membrane paradigm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285293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err="1" smtClean="0"/>
              <a:t>Yuya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Sasai</a:t>
            </a:r>
            <a:endParaRPr kumimoji="1" lang="en-US" altLang="ja-JP" sz="2000" dirty="0" smtClean="0"/>
          </a:p>
          <a:p>
            <a:pPr algn="ctr"/>
            <a:r>
              <a:rPr lang="en-US" altLang="ja-JP" sz="2000" dirty="0" smtClean="0"/>
              <a:t>Helsinki Institute of Physics and Department of Physics University of Helsinki</a:t>
            </a:r>
          </a:p>
          <a:p>
            <a:pPr algn="ctr"/>
            <a:endParaRPr lang="en-US" altLang="ja-JP" sz="2000" dirty="0" smtClean="0"/>
          </a:p>
          <a:p>
            <a:pPr algn="ctr"/>
            <a:r>
              <a:rPr kumimoji="1" lang="en-US" altLang="ja-JP" sz="2000" dirty="0" smtClean="0"/>
              <a:t>in collaboration with A. </a:t>
            </a:r>
            <a:r>
              <a:rPr kumimoji="1" lang="en-US" altLang="ja-JP" sz="2000" dirty="0" err="1" smtClean="0"/>
              <a:t>Zahabi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43808" y="458112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Based on arXiv:1010.5380</a:t>
            </a:r>
          </a:p>
          <a:p>
            <a:pPr algn="ctr"/>
            <a:r>
              <a:rPr lang="en-US" altLang="ja-JP" dirty="0" smtClean="0">
                <a:solidFill>
                  <a:srgbClr val="0070C0"/>
                </a:solidFill>
              </a:rPr>
              <a:t>Accepted by PRD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9792" y="60932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Short talk</a:t>
            </a:r>
            <a:r>
              <a:rPr kumimoji="1" lang="en-US" altLang="ja-JP" dirty="0" smtClean="0">
                <a:solidFill>
                  <a:srgbClr val="FF0000"/>
                </a:solidFill>
              </a:rPr>
              <a:t> at </a:t>
            </a:r>
            <a:r>
              <a:rPr lang="en-US" altLang="ja-JP" dirty="0" smtClean="0">
                <a:solidFill>
                  <a:srgbClr val="FF0000"/>
                </a:solidFill>
              </a:rPr>
              <a:t>RIKEN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17 December 2010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3326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Mysteries of black holes 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9087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</a:t>
            </a:r>
            <a:r>
              <a:rPr kumimoji="1" lang="en-US" altLang="ja-JP" dirty="0" smtClean="0"/>
              <a:t>Microscopic origin of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Bekenstein</a:t>
            </a:r>
            <a:r>
              <a:rPr kumimoji="1" lang="en-US" altLang="ja-JP" dirty="0" smtClean="0">
                <a:solidFill>
                  <a:srgbClr val="FF0000"/>
                </a:solidFill>
              </a:rPr>
              <a:t>-Hawking entropy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7" name="図 6" descr="TP_tmp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267744" y="1484785"/>
            <a:ext cx="1584176" cy="494262"/>
          </a:xfrm>
          <a:prstGeom prst="rect">
            <a:avLst/>
          </a:prstGeom>
          <a:noFill/>
          <a:ln/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4644008" y="1556792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(A: area of the event horizon)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348880"/>
            <a:ext cx="511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Microscopic </a:t>
            </a:r>
            <a:r>
              <a:rPr lang="en-US" altLang="ja-JP" dirty="0" smtClean="0"/>
              <a:t>origin</a:t>
            </a:r>
            <a:r>
              <a:rPr kumimoji="1" lang="en-US" altLang="ja-JP" dirty="0" smtClean="0"/>
              <a:t> of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membrane paradigm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0" name="図 19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109324" y="3789040"/>
            <a:ext cx="2333062" cy="559934"/>
          </a:xfrm>
          <a:prstGeom prst="rect">
            <a:avLst/>
          </a:prstGeom>
          <a:noFill/>
          <a:ln/>
          <a:effectLst/>
        </p:spPr>
      </p:pic>
      <p:pic>
        <p:nvPicPr>
          <p:cNvPr id="21" name="図 20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2123726" y="4509120"/>
            <a:ext cx="2016227" cy="673995"/>
          </a:xfrm>
          <a:prstGeom prst="rect">
            <a:avLst/>
          </a:prstGeom>
          <a:noFill/>
          <a:ln/>
          <a:effectLst/>
        </p:spPr>
      </p:pic>
      <p:sp>
        <p:nvSpPr>
          <p:cNvPr id="15" name="円/楕円 14"/>
          <p:cNvSpPr/>
          <p:nvPr/>
        </p:nvSpPr>
        <p:spPr>
          <a:xfrm>
            <a:off x="5291064" y="4005064"/>
            <a:ext cx="1008112" cy="100811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147048" y="3861048"/>
            <a:ext cx="1296144" cy="1296144"/>
          </a:xfrm>
          <a:prstGeom prst="ellipse">
            <a:avLst/>
          </a:prstGeom>
          <a:noFill/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7248" y="4437112"/>
            <a:ext cx="219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Stretched horizon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rot="10800000">
            <a:off x="6444208" y="4509120"/>
            <a:ext cx="50304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042592" y="285293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“A certain fictitious viscous membrane seems to be sitting on a </a:t>
            </a:r>
            <a:r>
              <a:rPr kumimoji="1" lang="en-US" altLang="ja-JP" dirty="0" smtClean="0"/>
              <a:t>stretched horizon </a:t>
            </a:r>
            <a:r>
              <a:rPr kumimoji="1" lang="en-US" altLang="ja-JP" u="sng" dirty="0" smtClean="0"/>
              <a:t>for a distant observer</a:t>
            </a:r>
            <a:r>
              <a:rPr kumimoji="1" lang="en-US" altLang="ja-JP" dirty="0" smtClean="0"/>
              <a:t>.”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939136" y="3501008"/>
            <a:ext cx="301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B050"/>
                </a:solidFill>
              </a:rPr>
              <a:t>Thorne, Price, Macdonald (1986)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79096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BH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38936" y="5373216"/>
            <a:ext cx="468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We need a consistent quantum theory which includes </a:t>
            </a:r>
            <a:r>
              <a:rPr lang="en-US" altLang="ja-JP" dirty="0" smtClean="0"/>
              <a:t>gravity.</a:t>
            </a:r>
            <a:endParaRPr kumimoji="1" lang="ja-JP" altLang="en-US" dirty="0"/>
          </a:p>
        </p:txBody>
      </p:sp>
      <p:sp>
        <p:nvSpPr>
          <p:cNvPr id="35" name="右矢印 34"/>
          <p:cNvSpPr/>
          <p:nvPr/>
        </p:nvSpPr>
        <p:spPr>
          <a:xfrm>
            <a:off x="6012160" y="623731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76256" y="616530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String theory!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3326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 smtClean="0"/>
              <a:t>Entropy of a macroscopic black hole from a fundamental string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119675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 large gravitational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redshift</a:t>
            </a:r>
            <a:r>
              <a:rPr kumimoji="1" lang="en-US" altLang="ja-JP" dirty="0" smtClean="0"/>
              <a:t> of a black hole explains the difference between      and         .  </a:t>
            </a:r>
            <a:endParaRPr kumimoji="1" lang="ja-JP" altLang="en-US" dirty="0"/>
          </a:p>
        </p:txBody>
      </p:sp>
      <p:pic>
        <p:nvPicPr>
          <p:cNvPr id="6" name="図 5" descr="TP_tmp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644008" y="1484784"/>
            <a:ext cx="164860" cy="216024"/>
          </a:xfrm>
          <a:prstGeom prst="rect">
            <a:avLst/>
          </a:prstGeom>
        </p:spPr>
      </p:pic>
      <p:pic>
        <p:nvPicPr>
          <p:cNvPr id="8" name="図 7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5508105" y="1484785"/>
            <a:ext cx="432048" cy="22969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092280" y="69269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B050"/>
                </a:solidFill>
              </a:rPr>
              <a:t>Susskind (1993)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7269714" y="4756482"/>
            <a:ext cx="1224136" cy="12241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7020272" y="4581128"/>
            <a:ext cx="1670756" cy="1648759"/>
          </a:xfrm>
          <a:custGeom>
            <a:avLst/>
            <a:gdLst>
              <a:gd name="connsiteX0" fmla="*/ 248356 w 1670756"/>
              <a:gd name="connsiteY0" fmla="*/ 364608 h 1648759"/>
              <a:gd name="connsiteX1" fmla="*/ 316089 w 1670756"/>
              <a:gd name="connsiteY1" fmla="*/ 330742 h 1648759"/>
              <a:gd name="connsiteX2" fmla="*/ 383822 w 1670756"/>
              <a:gd name="connsiteY2" fmla="*/ 285586 h 1648759"/>
              <a:gd name="connsiteX3" fmla="*/ 417689 w 1670756"/>
              <a:gd name="connsiteY3" fmla="*/ 308164 h 1648759"/>
              <a:gd name="connsiteX4" fmla="*/ 428978 w 1670756"/>
              <a:gd name="connsiteY4" fmla="*/ 206564 h 1648759"/>
              <a:gd name="connsiteX5" fmla="*/ 440267 w 1670756"/>
              <a:gd name="connsiteY5" fmla="*/ 172697 h 1648759"/>
              <a:gd name="connsiteX6" fmla="*/ 406400 w 1670756"/>
              <a:gd name="connsiteY6" fmla="*/ 161408 h 1648759"/>
              <a:gd name="connsiteX7" fmla="*/ 383822 w 1670756"/>
              <a:gd name="connsiteY7" fmla="*/ 229142 h 1648759"/>
              <a:gd name="connsiteX8" fmla="*/ 361245 w 1670756"/>
              <a:gd name="connsiteY8" fmla="*/ 263008 h 1648759"/>
              <a:gd name="connsiteX9" fmla="*/ 372534 w 1670756"/>
              <a:gd name="connsiteY9" fmla="*/ 183986 h 1648759"/>
              <a:gd name="connsiteX10" fmla="*/ 406400 w 1670756"/>
              <a:gd name="connsiteY10" fmla="*/ 161408 h 1648759"/>
              <a:gd name="connsiteX11" fmla="*/ 632178 w 1670756"/>
              <a:gd name="connsiteY11" fmla="*/ 127542 h 1648759"/>
              <a:gd name="connsiteX12" fmla="*/ 654756 w 1670756"/>
              <a:gd name="connsiteY12" fmla="*/ 93675 h 1648759"/>
              <a:gd name="connsiteX13" fmla="*/ 553156 w 1670756"/>
              <a:gd name="connsiteY13" fmla="*/ 116253 h 1648759"/>
              <a:gd name="connsiteX14" fmla="*/ 508000 w 1670756"/>
              <a:gd name="connsiteY14" fmla="*/ 172697 h 1648759"/>
              <a:gd name="connsiteX15" fmla="*/ 485422 w 1670756"/>
              <a:gd name="connsiteY15" fmla="*/ 138830 h 1648759"/>
              <a:gd name="connsiteX16" fmla="*/ 575734 w 1670756"/>
              <a:gd name="connsiteY16" fmla="*/ 127542 h 1648759"/>
              <a:gd name="connsiteX17" fmla="*/ 564445 w 1670756"/>
              <a:gd name="connsiteY17" fmla="*/ 161408 h 1648759"/>
              <a:gd name="connsiteX18" fmla="*/ 598311 w 1670756"/>
              <a:gd name="connsiteY18" fmla="*/ 138830 h 1648759"/>
              <a:gd name="connsiteX19" fmla="*/ 711200 w 1670756"/>
              <a:gd name="connsiteY19" fmla="*/ 116253 h 1648759"/>
              <a:gd name="connsiteX20" fmla="*/ 835378 w 1670756"/>
              <a:gd name="connsiteY20" fmla="*/ 116253 h 1648759"/>
              <a:gd name="connsiteX21" fmla="*/ 824089 w 1670756"/>
              <a:gd name="connsiteY21" fmla="*/ 71097 h 1648759"/>
              <a:gd name="connsiteX22" fmla="*/ 699911 w 1670756"/>
              <a:gd name="connsiteY22" fmla="*/ 82386 h 1648759"/>
              <a:gd name="connsiteX23" fmla="*/ 778934 w 1670756"/>
              <a:gd name="connsiteY23" fmla="*/ 116253 h 1648759"/>
              <a:gd name="connsiteX24" fmla="*/ 846667 w 1670756"/>
              <a:gd name="connsiteY24" fmla="*/ 93675 h 1648759"/>
              <a:gd name="connsiteX25" fmla="*/ 880534 w 1670756"/>
              <a:gd name="connsiteY25" fmla="*/ 82386 h 1648759"/>
              <a:gd name="connsiteX26" fmla="*/ 1095022 w 1670756"/>
              <a:gd name="connsiteY26" fmla="*/ 93675 h 1648759"/>
              <a:gd name="connsiteX27" fmla="*/ 1049867 w 1670756"/>
              <a:gd name="connsiteY27" fmla="*/ 104964 h 1648759"/>
              <a:gd name="connsiteX28" fmla="*/ 959556 w 1670756"/>
              <a:gd name="connsiteY28" fmla="*/ 93675 h 1648759"/>
              <a:gd name="connsiteX29" fmla="*/ 903111 w 1670756"/>
              <a:gd name="connsiteY29" fmla="*/ 82386 h 1648759"/>
              <a:gd name="connsiteX30" fmla="*/ 835378 w 1670756"/>
              <a:gd name="connsiteY30" fmla="*/ 71097 h 1648759"/>
              <a:gd name="connsiteX31" fmla="*/ 677334 w 1670756"/>
              <a:gd name="connsiteY31" fmla="*/ 82386 h 1648759"/>
              <a:gd name="connsiteX32" fmla="*/ 711200 w 1670756"/>
              <a:gd name="connsiteY32" fmla="*/ 93675 h 1648759"/>
              <a:gd name="connsiteX33" fmla="*/ 778934 w 1670756"/>
              <a:gd name="connsiteY33" fmla="*/ 71097 h 1648759"/>
              <a:gd name="connsiteX34" fmla="*/ 790222 w 1670756"/>
              <a:gd name="connsiteY34" fmla="*/ 37230 h 1648759"/>
              <a:gd name="connsiteX35" fmla="*/ 880534 w 1670756"/>
              <a:gd name="connsiteY35" fmla="*/ 25942 h 1648759"/>
              <a:gd name="connsiteX36" fmla="*/ 914400 w 1670756"/>
              <a:gd name="connsiteY36" fmla="*/ 14653 h 1648759"/>
              <a:gd name="connsiteX37" fmla="*/ 993422 w 1670756"/>
              <a:gd name="connsiteY37" fmla="*/ 48519 h 1648759"/>
              <a:gd name="connsiteX38" fmla="*/ 1004711 w 1670756"/>
              <a:gd name="connsiteY38" fmla="*/ 104964 h 1648759"/>
              <a:gd name="connsiteX39" fmla="*/ 1027289 w 1670756"/>
              <a:gd name="connsiteY39" fmla="*/ 71097 h 1648759"/>
              <a:gd name="connsiteX40" fmla="*/ 993422 w 1670756"/>
              <a:gd name="connsiteY40" fmla="*/ 37230 h 1648759"/>
              <a:gd name="connsiteX41" fmla="*/ 936978 w 1670756"/>
              <a:gd name="connsiteY41" fmla="*/ 48519 h 1648759"/>
              <a:gd name="connsiteX42" fmla="*/ 925689 w 1670756"/>
              <a:gd name="connsiteY42" fmla="*/ 82386 h 1648759"/>
              <a:gd name="connsiteX43" fmla="*/ 835378 w 1670756"/>
              <a:gd name="connsiteY43" fmla="*/ 59808 h 1648759"/>
              <a:gd name="connsiteX44" fmla="*/ 936978 w 1670756"/>
              <a:gd name="connsiteY44" fmla="*/ 71097 h 1648759"/>
              <a:gd name="connsiteX45" fmla="*/ 1004711 w 1670756"/>
              <a:gd name="connsiteY45" fmla="*/ 93675 h 1648759"/>
              <a:gd name="connsiteX46" fmla="*/ 1083734 w 1670756"/>
              <a:gd name="connsiteY46" fmla="*/ 127542 h 1648759"/>
              <a:gd name="connsiteX47" fmla="*/ 1106311 w 1670756"/>
              <a:gd name="connsiteY47" fmla="*/ 161408 h 1648759"/>
              <a:gd name="connsiteX48" fmla="*/ 1151467 w 1670756"/>
              <a:gd name="connsiteY48" fmla="*/ 172697 h 1648759"/>
              <a:gd name="connsiteX49" fmla="*/ 1185334 w 1670756"/>
              <a:gd name="connsiteY49" fmla="*/ 195275 h 1648759"/>
              <a:gd name="connsiteX50" fmla="*/ 1207911 w 1670756"/>
              <a:gd name="connsiteY50" fmla="*/ 161408 h 1648759"/>
              <a:gd name="connsiteX51" fmla="*/ 1162756 w 1670756"/>
              <a:gd name="connsiteY51" fmla="*/ 59808 h 1648759"/>
              <a:gd name="connsiteX52" fmla="*/ 1140178 w 1670756"/>
              <a:gd name="connsiteY52" fmla="*/ 93675 h 1648759"/>
              <a:gd name="connsiteX53" fmla="*/ 1185334 w 1670756"/>
              <a:gd name="connsiteY53" fmla="*/ 172697 h 1648759"/>
              <a:gd name="connsiteX54" fmla="*/ 1230489 w 1670756"/>
              <a:gd name="connsiteY54" fmla="*/ 195275 h 1648759"/>
              <a:gd name="connsiteX55" fmla="*/ 1264356 w 1670756"/>
              <a:gd name="connsiteY55" fmla="*/ 217853 h 1648759"/>
              <a:gd name="connsiteX56" fmla="*/ 1241778 w 1670756"/>
              <a:gd name="connsiteY56" fmla="*/ 183986 h 1648759"/>
              <a:gd name="connsiteX57" fmla="*/ 1207911 w 1670756"/>
              <a:gd name="connsiteY57" fmla="*/ 150119 h 1648759"/>
              <a:gd name="connsiteX58" fmla="*/ 1298222 w 1670756"/>
              <a:gd name="connsiteY58" fmla="*/ 195275 h 1648759"/>
              <a:gd name="connsiteX59" fmla="*/ 1309511 w 1670756"/>
              <a:gd name="connsiteY59" fmla="*/ 195275 h 1648759"/>
              <a:gd name="connsiteX60" fmla="*/ 1343378 w 1670756"/>
              <a:gd name="connsiteY60" fmla="*/ 206564 h 1648759"/>
              <a:gd name="connsiteX61" fmla="*/ 1388534 w 1670756"/>
              <a:gd name="connsiteY61" fmla="*/ 240430 h 1648759"/>
              <a:gd name="connsiteX62" fmla="*/ 1444978 w 1670756"/>
              <a:gd name="connsiteY62" fmla="*/ 308164 h 1648759"/>
              <a:gd name="connsiteX63" fmla="*/ 1456267 w 1670756"/>
              <a:gd name="connsiteY63" fmla="*/ 342030 h 1648759"/>
              <a:gd name="connsiteX64" fmla="*/ 1388534 w 1670756"/>
              <a:gd name="connsiteY64" fmla="*/ 319453 h 1648759"/>
              <a:gd name="connsiteX65" fmla="*/ 1377245 w 1670756"/>
              <a:gd name="connsiteY65" fmla="*/ 285586 h 1648759"/>
              <a:gd name="connsiteX66" fmla="*/ 1365956 w 1670756"/>
              <a:gd name="connsiteY66" fmla="*/ 195275 h 1648759"/>
              <a:gd name="connsiteX67" fmla="*/ 1354667 w 1670756"/>
              <a:gd name="connsiteY67" fmla="*/ 161408 h 1648759"/>
              <a:gd name="connsiteX68" fmla="*/ 1399822 w 1670756"/>
              <a:gd name="connsiteY68" fmla="*/ 217853 h 1648759"/>
              <a:gd name="connsiteX69" fmla="*/ 1433689 w 1670756"/>
              <a:gd name="connsiteY69" fmla="*/ 240430 h 1648759"/>
              <a:gd name="connsiteX70" fmla="*/ 1456267 w 1670756"/>
              <a:gd name="connsiteY70" fmla="*/ 342030 h 1648759"/>
              <a:gd name="connsiteX71" fmla="*/ 1467556 w 1670756"/>
              <a:gd name="connsiteY71" fmla="*/ 375897 h 1648759"/>
              <a:gd name="connsiteX72" fmla="*/ 1478845 w 1670756"/>
              <a:gd name="connsiteY72" fmla="*/ 432342 h 1648759"/>
              <a:gd name="connsiteX73" fmla="*/ 1512711 w 1670756"/>
              <a:gd name="connsiteY73" fmla="*/ 511364 h 1648759"/>
              <a:gd name="connsiteX74" fmla="*/ 1524000 w 1670756"/>
              <a:gd name="connsiteY74" fmla="*/ 579097 h 1648759"/>
              <a:gd name="connsiteX75" fmla="*/ 1490134 w 1670756"/>
              <a:gd name="connsiteY75" fmla="*/ 567808 h 1648759"/>
              <a:gd name="connsiteX76" fmla="*/ 1478845 w 1670756"/>
              <a:gd name="connsiteY76" fmla="*/ 533942 h 1648759"/>
              <a:gd name="connsiteX77" fmla="*/ 1490134 w 1670756"/>
              <a:gd name="connsiteY77" fmla="*/ 432342 h 1648759"/>
              <a:gd name="connsiteX78" fmla="*/ 1501422 w 1670756"/>
              <a:gd name="connsiteY78" fmla="*/ 364608 h 1648759"/>
              <a:gd name="connsiteX79" fmla="*/ 1501422 w 1670756"/>
              <a:gd name="connsiteY79" fmla="*/ 477497 h 1648759"/>
              <a:gd name="connsiteX80" fmla="*/ 1535289 w 1670756"/>
              <a:gd name="connsiteY80" fmla="*/ 500075 h 1648759"/>
              <a:gd name="connsiteX81" fmla="*/ 1569156 w 1670756"/>
              <a:gd name="connsiteY81" fmla="*/ 714564 h 1648759"/>
              <a:gd name="connsiteX82" fmla="*/ 1569156 w 1670756"/>
              <a:gd name="connsiteY82" fmla="*/ 635542 h 1648759"/>
              <a:gd name="connsiteX83" fmla="*/ 1557867 w 1670756"/>
              <a:gd name="connsiteY83" fmla="*/ 579097 h 1648759"/>
              <a:gd name="connsiteX84" fmla="*/ 1580445 w 1670756"/>
              <a:gd name="connsiteY84" fmla="*/ 612964 h 1648759"/>
              <a:gd name="connsiteX85" fmla="*/ 1614311 w 1670756"/>
              <a:gd name="connsiteY85" fmla="*/ 737142 h 1648759"/>
              <a:gd name="connsiteX86" fmla="*/ 1648178 w 1670756"/>
              <a:gd name="connsiteY86" fmla="*/ 759719 h 1648759"/>
              <a:gd name="connsiteX87" fmla="*/ 1670756 w 1670756"/>
              <a:gd name="connsiteY87" fmla="*/ 793586 h 1648759"/>
              <a:gd name="connsiteX88" fmla="*/ 1535289 w 1670756"/>
              <a:gd name="connsiteY88" fmla="*/ 838742 h 1648759"/>
              <a:gd name="connsiteX89" fmla="*/ 1569156 w 1670756"/>
              <a:gd name="connsiteY89" fmla="*/ 861319 h 1648759"/>
              <a:gd name="connsiteX90" fmla="*/ 1580445 w 1670756"/>
              <a:gd name="connsiteY90" fmla="*/ 793586 h 1648759"/>
              <a:gd name="connsiteX91" fmla="*/ 1603022 w 1670756"/>
              <a:gd name="connsiteY91" fmla="*/ 680697 h 1648759"/>
              <a:gd name="connsiteX92" fmla="*/ 1591734 w 1670756"/>
              <a:gd name="connsiteY92" fmla="*/ 748430 h 1648759"/>
              <a:gd name="connsiteX93" fmla="*/ 1625600 w 1670756"/>
              <a:gd name="connsiteY93" fmla="*/ 883897 h 1648759"/>
              <a:gd name="connsiteX94" fmla="*/ 1614311 w 1670756"/>
              <a:gd name="connsiteY94" fmla="*/ 1053230 h 1648759"/>
              <a:gd name="connsiteX95" fmla="*/ 1591734 w 1670756"/>
              <a:gd name="connsiteY95" fmla="*/ 1019364 h 1648759"/>
              <a:gd name="connsiteX96" fmla="*/ 1603022 w 1670756"/>
              <a:gd name="connsiteY96" fmla="*/ 872608 h 1648759"/>
              <a:gd name="connsiteX97" fmla="*/ 1636889 w 1670756"/>
              <a:gd name="connsiteY97" fmla="*/ 861319 h 1648759"/>
              <a:gd name="connsiteX98" fmla="*/ 1636889 w 1670756"/>
              <a:gd name="connsiteY98" fmla="*/ 962919 h 1648759"/>
              <a:gd name="connsiteX99" fmla="*/ 1603022 w 1670756"/>
              <a:gd name="connsiteY99" fmla="*/ 929053 h 1648759"/>
              <a:gd name="connsiteX100" fmla="*/ 1580445 w 1670756"/>
              <a:gd name="connsiteY100" fmla="*/ 962919 h 1648759"/>
              <a:gd name="connsiteX101" fmla="*/ 1557867 w 1670756"/>
              <a:gd name="connsiteY101" fmla="*/ 1064519 h 1648759"/>
              <a:gd name="connsiteX102" fmla="*/ 1546578 w 1670756"/>
              <a:gd name="connsiteY102" fmla="*/ 1098386 h 1648759"/>
              <a:gd name="connsiteX103" fmla="*/ 1535289 w 1670756"/>
              <a:gd name="connsiteY103" fmla="*/ 1154830 h 1648759"/>
              <a:gd name="connsiteX104" fmla="*/ 1524000 w 1670756"/>
              <a:gd name="connsiteY104" fmla="*/ 985497 h 1648759"/>
              <a:gd name="connsiteX105" fmla="*/ 1557867 w 1670756"/>
              <a:gd name="connsiteY105" fmla="*/ 996786 h 1648759"/>
              <a:gd name="connsiteX106" fmla="*/ 1580445 w 1670756"/>
              <a:gd name="connsiteY106" fmla="*/ 1064519 h 1648759"/>
              <a:gd name="connsiteX107" fmla="*/ 1569156 w 1670756"/>
              <a:gd name="connsiteY107" fmla="*/ 1143542 h 1648759"/>
              <a:gd name="connsiteX108" fmla="*/ 1557867 w 1670756"/>
              <a:gd name="connsiteY108" fmla="*/ 1109675 h 1648759"/>
              <a:gd name="connsiteX109" fmla="*/ 1546578 w 1670756"/>
              <a:gd name="connsiteY109" fmla="*/ 1143542 h 1648759"/>
              <a:gd name="connsiteX110" fmla="*/ 1535289 w 1670756"/>
              <a:gd name="connsiteY110" fmla="*/ 1256430 h 1648759"/>
              <a:gd name="connsiteX111" fmla="*/ 1524000 w 1670756"/>
              <a:gd name="connsiteY111" fmla="*/ 1290297 h 1648759"/>
              <a:gd name="connsiteX112" fmla="*/ 1490134 w 1670756"/>
              <a:gd name="connsiteY112" fmla="*/ 1301586 h 1648759"/>
              <a:gd name="connsiteX113" fmla="*/ 1490134 w 1670756"/>
              <a:gd name="connsiteY113" fmla="*/ 1233853 h 1648759"/>
              <a:gd name="connsiteX114" fmla="*/ 1478845 w 1670756"/>
              <a:gd name="connsiteY114" fmla="*/ 1199986 h 1648759"/>
              <a:gd name="connsiteX115" fmla="*/ 1456267 w 1670756"/>
              <a:gd name="connsiteY115" fmla="*/ 1233853 h 1648759"/>
              <a:gd name="connsiteX116" fmla="*/ 1444978 w 1670756"/>
              <a:gd name="connsiteY116" fmla="*/ 1267719 h 1648759"/>
              <a:gd name="connsiteX117" fmla="*/ 1411111 w 1670756"/>
              <a:gd name="connsiteY117" fmla="*/ 1290297 h 1648759"/>
              <a:gd name="connsiteX118" fmla="*/ 1399822 w 1670756"/>
              <a:gd name="connsiteY118" fmla="*/ 1324164 h 1648759"/>
              <a:gd name="connsiteX119" fmla="*/ 1467556 w 1670756"/>
              <a:gd name="connsiteY119" fmla="*/ 1211275 h 1648759"/>
              <a:gd name="connsiteX120" fmla="*/ 1501422 w 1670756"/>
              <a:gd name="connsiteY120" fmla="*/ 1177408 h 1648759"/>
              <a:gd name="connsiteX121" fmla="*/ 1512711 w 1670756"/>
              <a:gd name="connsiteY121" fmla="*/ 1120964 h 1648759"/>
              <a:gd name="connsiteX122" fmla="*/ 1535289 w 1670756"/>
              <a:gd name="connsiteY122" fmla="*/ 1188697 h 1648759"/>
              <a:gd name="connsiteX123" fmla="*/ 1456267 w 1670756"/>
              <a:gd name="connsiteY123" fmla="*/ 1290297 h 1648759"/>
              <a:gd name="connsiteX124" fmla="*/ 1444978 w 1670756"/>
              <a:gd name="connsiteY124" fmla="*/ 1324164 h 1648759"/>
              <a:gd name="connsiteX125" fmla="*/ 1433689 w 1670756"/>
              <a:gd name="connsiteY125" fmla="*/ 1369319 h 1648759"/>
              <a:gd name="connsiteX126" fmla="*/ 1365956 w 1670756"/>
              <a:gd name="connsiteY126" fmla="*/ 1391897 h 1648759"/>
              <a:gd name="connsiteX127" fmla="*/ 1332089 w 1670756"/>
              <a:gd name="connsiteY127" fmla="*/ 1414475 h 1648759"/>
              <a:gd name="connsiteX128" fmla="*/ 1309511 w 1670756"/>
              <a:gd name="connsiteY128" fmla="*/ 1312875 h 1648759"/>
              <a:gd name="connsiteX129" fmla="*/ 1377245 w 1670756"/>
              <a:gd name="connsiteY129" fmla="*/ 1301586 h 1648759"/>
              <a:gd name="connsiteX130" fmla="*/ 1422400 w 1670756"/>
              <a:gd name="connsiteY130" fmla="*/ 1290297 h 1648759"/>
              <a:gd name="connsiteX131" fmla="*/ 1456267 w 1670756"/>
              <a:gd name="connsiteY131" fmla="*/ 1312875 h 1648759"/>
              <a:gd name="connsiteX132" fmla="*/ 1388534 w 1670756"/>
              <a:gd name="connsiteY132" fmla="*/ 1324164 h 1648759"/>
              <a:gd name="connsiteX133" fmla="*/ 1309511 w 1670756"/>
              <a:gd name="connsiteY133" fmla="*/ 1346742 h 1648759"/>
              <a:gd name="connsiteX134" fmla="*/ 1298222 w 1670756"/>
              <a:gd name="connsiteY134" fmla="*/ 1380608 h 1648759"/>
              <a:gd name="connsiteX135" fmla="*/ 1286934 w 1670756"/>
              <a:gd name="connsiteY135" fmla="*/ 1437053 h 1648759"/>
              <a:gd name="connsiteX136" fmla="*/ 1219200 w 1670756"/>
              <a:gd name="connsiteY136" fmla="*/ 1459630 h 1648759"/>
              <a:gd name="connsiteX137" fmla="*/ 1185334 w 1670756"/>
              <a:gd name="connsiteY137" fmla="*/ 1482208 h 1648759"/>
              <a:gd name="connsiteX138" fmla="*/ 1196622 w 1670756"/>
              <a:gd name="connsiteY138" fmla="*/ 1437053 h 1648759"/>
              <a:gd name="connsiteX139" fmla="*/ 1106311 w 1670756"/>
              <a:gd name="connsiteY139" fmla="*/ 1425764 h 1648759"/>
              <a:gd name="connsiteX140" fmla="*/ 1151467 w 1670756"/>
              <a:gd name="connsiteY140" fmla="*/ 1493497 h 1648759"/>
              <a:gd name="connsiteX141" fmla="*/ 1185334 w 1670756"/>
              <a:gd name="connsiteY141" fmla="*/ 1470919 h 1648759"/>
              <a:gd name="connsiteX142" fmla="*/ 1241778 w 1670756"/>
              <a:gd name="connsiteY142" fmla="*/ 1414475 h 1648759"/>
              <a:gd name="connsiteX143" fmla="*/ 1219200 w 1670756"/>
              <a:gd name="connsiteY143" fmla="*/ 1448342 h 1648759"/>
              <a:gd name="connsiteX144" fmla="*/ 1151467 w 1670756"/>
              <a:gd name="connsiteY144" fmla="*/ 1482208 h 1648759"/>
              <a:gd name="connsiteX145" fmla="*/ 1027289 w 1670756"/>
              <a:gd name="connsiteY145" fmla="*/ 1561230 h 1648759"/>
              <a:gd name="connsiteX146" fmla="*/ 925689 w 1670756"/>
              <a:gd name="connsiteY146" fmla="*/ 1549942 h 1648759"/>
              <a:gd name="connsiteX147" fmla="*/ 914400 w 1670756"/>
              <a:gd name="connsiteY147" fmla="*/ 1516075 h 1648759"/>
              <a:gd name="connsiteX148" fmla="*/ 1095022 w 1670756"/>
              <a:gd name="connsiteY148" fmla="*/ 1504786 h 1648759"/>
              <a:gd name="connsiteX149" fmla="*/ 970845 w 1670756"/>
              <a:gd name="connsiteY149" fmla="*/ 1482208 h 1648759"/>
              <a:gd name="connsiteX150" fmla="*/ 914400 w 1670756"/>
              <a:gd name="connsiteY150" fmla="*/ 1459630 h 1648759"/>
              <a:gd name="connsiteX151" fmla="*/ 959556 w 1670756"/>
              <a:gd name="connsiteY151" fmla="*/ 1470919 h 1648759"/>
              <a:gd name="connsiteX152" fmla="*/ 1038578 w 1670756"/>
              <a:gd name="connsiteY152" fmla="*/ 1482208 h 1648759"/>
              <a:gd name="connsiteX153" fmla="*/ 1027289 w 1670756"/>
              <a:gd name="connsiteY153" fmla="*/ 1516075 h 1648759"/>
              <a:gd name="connsiteX154" fmla="*/ 970845 w 1670756"/>
              <a:gd name="connsiteY154" fmla="*/ 1527364 h 1648759"/>
              <a:gd name="connsiteX155" fmla="*/ 936978 w 1670756"/>
              <a:gd name="connsiteY155" fmla="*/ 1538653 h 1648759"/>
              <a:gd name="connsiteX156" fmla="*/ 891822 w 1670756"/>
              <a:gd name="connsiteY156" fmla="*/ 1549942 h 1648759"/>
              <a:gd name="connsiteX157" fmla="*/ 778934 w 1670756"/>
              <a:gd name="connsiteY157" fmla="*/ 1538653 h 1648759"/>
              <a:gd name="connsiteX158" fmla="*/ 835378 w 1670756"/>
              <a:gd name="connsiteY158" fmla="*/ 1549942 h 1648759"/>
              <a:gd name="connsiteX159" fmla="*/ 857956 w 1670756"/>
              <a:gd name="connsiteY159" fmla="*/ 1516075 h 1648759"/>
              <a:gd name="connsiteX160" fmla="*/ 835378 w 1670756"/>
              <a:gd name="connsiteY160" fmla="*/ 1504786 h 1648759"/>
              <a:gd name="connsiteX161" fmla="*/ 801511 w 1670756"/>
              <a:gd name="connsiteY161" fmla="*/ 1493497 h 1648759"/>
              <a:gd name="connsiteX162" fmla="*/ 778934 w 1670756"/>
              <a:gd name="connsiteY162" fmla="*/ 1527364 h 1648759"/>
              <a:gd name="connsiteX163" fmla="*/ 688622 w 1670756"/>
              <a:gd name="connsiteY163" fmla="*/ 1527364 h 1648759"/>
              <a:gd name="connsiteX164" fmla="*/ 654756 w 1670756"/>
              <a:gd name="connsiteY164" fmla="*/ 1493497 h 1648759"/>
              <a:gd name="connsiteX165" fmla="*/ 609600 w 1670756"/>
              <a:gd name="connsiteY165" fmla="*/ 1425764 h 1648759"/>
              <a:gd name="connsiteX166" fmla="*/ 620889 w 1670756"/>
              <a:gd name="connsiteY166" fmla="*/ 1459630 h 1648759"/>
              <a:gd name="connsiteX167" fmla="*/ 688622 w 1670756"/>
              <a:gd name="connsiteY167" fmla="*/ 1493497 h 1648759"/>
              <a:gd name="connsiteX168" fmla="*/ 677334 w 1670756"/>
              <a:gd name="connsiteY168" fmla="*/ 1527364 h 1648759"/>
              <a:gd name="connsiteX169" fmla="*/ 666045 w 1670756"/>
              <a:gd name="connsiteY169" fmla="*/ 1493497 h 1648759"/>
              <a:gd name="connsiteX170" fmla="*/ 654756 w 1670756"/>
              <a:gd name="connsiteY170" fmla="*/ 1448342 h 1648759"/>
              <a:gd name="connsiteX171" fmla="*/ 598311 w 1670756"/>
              <a:gd name="connsiteY171" fmla="*/ 1459630 h 1648759"/>
              <a:gd name="connsiteX172" fmla="*/ 530578 w 1670756"/>
              <a:gd name="connsiteY172" fmla="*/ 1504786 h 1648759"/>
              <a:gd name="connsiteX173" fmla="*/ 496711 w 1670756"/>
              <a:gd name="connsiteY173" fmla="*/ 1448342 h 1648759"/>
              <a:gd name="connsiteX174" fmla="*/ 530578 w 1670756"/>
              <a:gd name="connsiteY174" fmla="*/ 1459630 h 1648759"/>
              <a:gd name="connsiteX175" fmla="*/ 564445 w 1670756"/>
              <a:gd name="connsiteY175" fmla="*/ 1482208 h 1648759"/>
              <a:gd name="connsiteX176" fmla="*/ 553156 w 1670756"/>
              <a:gd name="connsiteY176" fmla="*/ 1437053 h 1648759"/>
              <a:gd name="connsiteX177" fmla="*/ 496711 w 1670756"/>
              <a:gd name="connsiteY177" fmla="*/ 1380608 h 1648759"/>
              <a:gd name="connsiteX178" fmla="*/ 451556 w 1670756"/>
              <a:gd name="connsiteY178" fmla="*/ 1369319 h 1648759"/>
              <a:gd name="connsiteX179" fmla="*/ 428978 w 1670756"/>
              <a:gd name="connsiteY179" fmla="*/ 1403186 h 1648759"/>
              <a:gd name="connsiteX180" fmla="*/ 383822 w 1670756"/>
              <a:gd name="connsiteY180" fmla="*/ 1425764 h 1648759"/>
              <a:gd name="connsiteX181" fmla="*/ 361245 w 1670756"/>
              <a:gd name="connsiteY181" fmla="*/ 1391897 h 1648759"/>
              <a:gd name="connsiteX182" fmla="*/ 372534 w 1670756"/>
              <a:gd name="connsiteY182" fmla="*/ 1358030 h 1648759"/>
              <a:gd name="connsiteX183" fmla="*/ 361245 w 1670756"/>
              <a:gd name="connsiteY183" fmla="*/ 1256430 h 1648759"/>
              <a:gd name="connsiteX184" fmla="*/ 395111 w 1670756"/>
              <a:gd name="connsiteY184" fmla="*/ 1290297 h 1648759"/>
              <a:gd name="connsiteX185" fmla="*/ 361245 w 1670756"/>
              <a:gd name="connsiteY185" fmla="*/ 1279008 h 1648759"/>
              <a:gd name="connsiteX186" fmla="*/ 316089 w 1670756"/>
              <a:gd name="connsiteY186" fmla="*/ 1222564 h 1648759"/>
              <a:gd name="connsiteX187" fmla="*/ 282222 w 1670756"/>
              <a:gd name="connsiteY187" fmla="*/ 1233853 h 1648759"/>
              <a:gd name="connsiteX188" fmla="*/ 282222 w 1670756"/>
              <a:gd name="connsiteY188" fmla="*/ 1312875 h 1648759"/>
              <a:gd name="connsiteX189" fmla="*/ 316089 w 1670756"/>
              <a:gd name="connsiteY189" fmla="*/ 1290297 h 1648759"/>
              <a:gd name="connsiteX190" fmla="*/ 327378 w 1670756"/>
              <a:gd name="connsiteY190" fmla="*/ 1324164 h 1648759"/>
              <a:gd name="connsiteX191" fmla="*/ 338667 w 1670756"/>
              <a:gd name="connsiteY191" fmla="*/ 1256430 h 1648759"/>
              <a:gd name="connsiteX192" fmla="*/ 304800 w 1670756"/>
              <a:gd name="connsiteY192" fmla="*/ 1245142 h 1648759"/>
              <a:gd name="connsiteX193" fmla="*/ 225778 w 1670756"/>
              <a:gd name="connsiteY193" fmla="*/ 1143542 h 1648759"/>
              <a:gd name="connsiteX194" fmla="*/ 191911 w 1670756"/>
              <a:gd name="connsiteY194" fmla="*/ 1053230 h 1648759"/>
              <a:gd name="connsiteX195" fmla="*/ 135467 w 1670756"/>
              <a:gd name="connsiteY195" fmla="*/ 1030653 h 1648759"/>
              <a:gd name="connsiteX196" fmla="*/ 90311 w 1670756"/>
              <a:gd name="connsiteY196" fmla="*/ 951630 h 1648759"/>
              <a:gd name="connsiteX197" fmla="*/ 101600 w 1670756"/>
              <a:gd name="connsiteY197" fmla="*/ 906475 h 1648759"/>
              <a:gd name="connsiteX198" fmla="*/ 135467 w 1670756"/>
              <a:gd name="connsiteY198" fmla="*/ 872608 h 1648759"/>
              <a:gd name="connsiteX199" fmla="*/ 169334 w 1670756"/>
              <a:gd name="connsiteY199" fmla="*/ 861319 h 1648759"/>
              <a:gd name="connsiteX200" fmla="*/ 180622 w 1670756"/>
              <a:gd name="connsiteY200" fmla="*/ 827453 h 1648759"/>
              <a:gd name="connsiteX201" fmla="*/ 146756 w 1670756"/>
              <a:gd name="connsiteY201" fmla="*/ 804875 h 1648759"/>
              <a:gd name="connsiteX202" fmla="*/ 112889 w 1670756"/>
              <a:gd name="connsiteY202" fmla="*/ 737142 h 1648759"/>
              <a:gd name="connsiteX203" fmla="*/ 146756 w 1670756"/>
              <a:gd name="connsiteY203" fmla="*/ 680697 h 1648759"/>
              <a:gd name="connsiteX204" fmla="*/ 90311 w 1670756"/>
              <a:gd name="connsiteY204" fmla="*/ 771008 h 1648759"/>
              <a:gd name="connsiteX205" fmla="*/ 11289 w 1670756"/>
              <a:gd name="connsiteY205" fmla="*/ 917764 h 1648759"/>
              <a:gd name="connsiteX206" fmla="*/ 0 w 1670756"/>
              <a:gd name="connsiteY206" fmla="*/ 951630 h 1648759"/>
              <a:gd name="connsiteX207" fmla="*/ 45156 w 1670756"/>
              <a:gd name="connsiteY207" fmla="*/ 996786 h 1648759"/>
              <a:gd name="connsiteX208" fmla="*/ 56445 w 1670756"/>
              <a:gd name="connsiteY208" fmla="*/ 962919 h 1648759"/>
              <a:gd name="connsiteX209" fmla="*/ 67734 w 1670756"/>
              <a:gd name="connsiteY209" fmla="*/ 1008075 h 1648759"/>
              <a:gd name="connsiteX210" fmla="*/ 135467 w 1670756"/>
              <a:gd name="connsiteY210" fmla="*/ 1064519 h 1648759"/>
              <a:gd name="connsiteX211" fmla="*/ 146756 w 1670756"/>
              <a:gd name="connsiteY211" fmla="*/ 1267719 h 1648759"/>
              <a:gd name="connsiteX212" fmla="*/ 180622 w 1670756"/>
              <a:gd name="connsiteY212" fmla="*/ 1279008 h 1648759"/>
              <a:gd name="connsiteX213" fmla="*/ 214489 w 1670756"/>
              <a:gd name="connsiteY213" fmla="*/ 1312875 h 1648759"/>
              <a:gd name="connsiteX214" fmla="*/ 248356 w 1670756"/>
              <a:gd name="connsiteY214" fmla="*/ 1166119 h 1648759"/>
              <a:gd name="connsiteX215" fmla="*/ 282222 w 1670756"/>
              <a:gd name="connsiteY215" fmla="*/ 1143542 h 1648759"/>
              <a:gd name="connsiteX216" fmla="*/ 270934 w 1670756"/>
              <a:gd name="connsiteY216" fmla="*/ 1041942 h 1648759"/>
              <a:gd name="connsiteX217" fmla="*/ 259645 w 1670756"/>
              <a:gd name="connsiteY217" fmla="*/ 1008075 h 1648759"/>
              <a:gd name="connsiteX218" fmla="*/ 225778 w 1670756"/>
              <a:gd name="connsiteY218" fmla="*/ 1019364 h 1648759"/>
              <a:gd name="connsiteX219" fmla="*/ 191911 w 1670756"/>
              <a:gd name="connsiteY219" fmla="*/ 940342 h 1648759"/>
              <a:gd name="connsiteX220" fmla="*/ 169334 w 1670756"/>
              <a:gd name="connsiteY220" fmla="*/ 906475 h 1648759"/>
              <a:gd name="connsiteX221" fmla="*/ 135467 w 1670756"/>
              <a:gd name="connsiteY221" fmla="*/ 838742 h 1648759"/>
              <a:gd name="connsiteX222" fmla="*/ 124178 w 1670756"/>
              <a:gd name="connsiteY222" fmla="*/ 793586 h 1648759"/>
              <a:gd name="connsiteX223" fmla="*/ 112889 w 1670756"/>
              <a:gd name="connsiteY223" fmla="*/ 759719 h 1648759"/>
              <a:gd name="connsiteX224" fmla="*/ 158045 w 1670756"/>
              <a:gd name="connsiteY224" fmla="*/ 680697 h 1648759"/>
              <a:gd name="connsiteX225" fmla="*/ 180622 w 1670756"/>
              <a:gd name="connsiteY225" fmla="*/ 646830 h 1648759"/>
              <a:gd name="connsiteX226" fmla="*/ 169334 w 1670756"/>
              <a:gd name="connsiteY226" fmla="*/ 612964 h 1648759"/>
              <a:gd name="connsiteX227" fmla="*/ 203200 w 1670756"/>
              <a:gd name="connsiteY227" fmla="*/ 601675 h 1648759"/>
              <a:gd name="connsiteX228" fmla="*/ 146756 w 1670756"/>
              <a:gd name="connsiteY228" fmla="*/ 522653 h 1648759"/>
              <a:gd name="connsiteX229" fmla="*/ 158045 w 1670756"/>
              <a:gd name="connsiteY229" fmla="*/ 488786 h 1648759"/>
              <a:gd name="connsiteX230" fmla="*/ 225778 w 1670756"/>
              <a:gd name="connsiteY230" fmla="*/ 466208 h 1648759"/>
              <a:gd name="connsiteX231" fmla="*/ 293511 w 1670756"/>
              <a:gd name="connsiteY231" fmla="*/ 409764 h 1648759"/>
              <a:gd name="connsiteX232" fmla="*/ 338667 w 1670756"/>
              <a:gd name="connsiteY232" fmla="*/ 342030 h 1648759"/>
              <a:gd name="connsiteX233" fmla="*/ 270934 w 1670756"/>
              <a:gd name="connsiteY233" fmla="*/ 387186 h 1648759"/>
              <a:gd name="connsiteX234" fmla="*/ 248356 w 1670756"/>
              <a:gd name="connsiteY234" fmla="*/ 421053 h 1648759"/>
              <a:gd name="connsiteX235" fmla="*/ 191911 w 1670756"/>
              <a:gd name="connsiteY235" fmla="*/ 454919 h 1648759"/>
              <a:gd name="connsiteX236" fmla="*/ 158045 w 1670756"/>
              <a:gd name="connsiteY236" fmla="*/ 477497 h 1648759"/>
              <a:gd name="connsiteX237" fmla="*/ 158045 w 1670756"/>
              <a:gd name="connsiteY237" fmla="*/ 375897 h 1648759"/>
              <a:gd name="connsiteX238" fmla="*/ 259645 w 1670756"/>
              <a:gd name="connsiteY238" fmla="*/ 342030 h 1648759"/>
              <a:gd name="connsiteX239" fmla="*/ 293511 w 1670756"/>
              <a:gd name="connsiteY239" fmla="*/ 330742 h 1648759"/>
              <a:gd name="connsiteX240" fmla="*/ 270934 w 1670756"/>
              <a:gd name="connsiteY240" fmla="*/ 319453 h 1648759"/>
              <a:gd name="connsiteX241" fmla="*/ 248356 w 1670756"/>
              <a:gd name="connsiteY241" fmla="*/ 285586 h 1648759"/>
              <a:gd name="connsiteX242" fmla="*/ 259645 w 1670756"/>
              <a:gd name="connsiteY242" fmla="*/ 251719 h 1648759"/>
              <a:gd name="connsiteX243" fmla="*/ 293511 w 1670756"/>
              <a:gd name="connsiteY243" fmla="*/ 240430 h 1648759"/>
              <a:gd name="connsiteX244" fmla="*/ 349956 w 1670756"/>
              <a:gd name="connsiteY244" fmla="*/ 229142 h 1648759"/>
              <a:gd name="connsiteX245" fmla="*/ 270934 w 1670756"/>
              <a:gd name="connsiteY245" fmla="*/ 229142 h 1648759"/>
              <a:gd name="connsiteX246" fmla="*/ 248356 w 1670756"/>
              <a:gd name="connsiteY246" fmla="*/ 263008 h 1648759"/>
              <a:gd name="connsiteX247" fmla="*/ 237067 w 1670756"/>
              <a:gd name="connsiteY247" fmla="*/ 296875 h 1648759"/>
              <a:gd name="connsiteX248" fmla="*/ 203200 w 1670756"/>
              <a:gd name="connsiteY248" fmla="*/ 432342 h 1648759"/>
              <a:gd name="connsiteX249" fmla="*/ 169334 w 1670756"/>
              <a:gd name="connsiteY249" fmla="*/ 454919 h 1648759"/>
              <a:gd name="connsiteX250" fmla="*/ 90311 w 1670756"/>
              <a:gd name="connsiteY250" fmla="*/ 466208 h 1648759"/>
              <a:gd name="connsiteX251" fmla="*/ 90311 w 1670756"/>
              <a:gd name="connsiteY251" fmla="*/ 658119 h 1648759"/>
              <a:gd name="connsiteX252" fmla="*/ 112889 w 1670756"/>
              <a:gd name="connsiteY252" fmla="*/ 691986 h 1648759"/>
              <a:gd name="connsiteX253" fmla="*/ 146756 w 1670756"/>
              <a:gd name="connsiteY253" fmla="*/ 579097 h 1648759"/>
              <a:gd name="connsiteX254" fmla="*/ 169334 w 1670756"/>
              <a:gd name="connsiteY254" fmla="*/ 545230 h 1648759"/>
              <a:gd name="connsiteX255" fmla="*/ 124178 w 1670756"/>
              <a:gd name="connsiteY255" fmla="*/ 500075 h 1648759"/>
              <a:gd name="connsiteX256" fmla="*/ 112889 w 1670756"/>
              <a:gd name="connsiteY256" fmla="*/ 533942 h 1648759"/>
              <a:gd name="connsiteX257" fmla="*/ 101600 w 1670756"/>
              <a:gd name="connsiteY257" fmla="*/ 737142 h 1648759"/>
              <a:gd name="connsiteX258" fmla="*/ 79022 w 1670756"/>
              <a:gd name="connsiteY258" fmla="*/ 771008 h 1648759"/>
              <a:gd name="connsiteX259" fmla="*/ 45156 w 1670756"/>
              <a:gd name="connsiteY259" fmla="*/ 782297 h 1648759"/>
              <a:gd name="connsiteX260" fmla="*/ 22578 w 1670756"/>
              <a:gd name="connsiteY260" fmla="*/ 816164 h 1648759"/>
              <a:gd name="connsiteX261" fmla="*/ 33867 w 1670756"/>
              <a:gd name="connsiteY261" fmla="*/ 850030 h 1648759"/>
              <a:gd name="connsiteX262" fmla="*/ 67734 w 1670756"/>
              <a:gd name="connsiteY262" fmla="*/ 929053 h 1648759"/>
              <a:gd name="connsiteX263" fmla="*/ 101600 w 1670756"/>
              <a:gd name="connsiteY263" fmla="*/ 996786 h 1648759"/>
              <a:gd name="connsiteX264" fmla="*/ 135467 w 1670756"/>
              <a:gd name="connsiteY264" fmla="*/ 1008075 h 1648759"/>
              <a:gd name="connsiteX265" fmla="*/ 158045 w 1670756"/>
              <a:gd name="connsiteY265" fmla="*/ 1075808 h 1648759"/>
              <a:gd name="connsiteX266" fmla="*/ 180622 w 1670756"/>
              <a:gd name="connsiteY266" fmla="*/ 1166119 h 1648759"/>
              <a:gd name="connsiteX267" fmla="*/ 248356 w 1670756"/>
              <a:gd name="connsiteY267" fmla="*/ 1154830 h 1648759"/>
              <a:gd name="connsiteX268" fmla="*/ 259645 w 1670756"/>
              <a:gd name="connsiteY268" fmla="*/ 1120964 h 1648759"/>
              <a:gd name="connsiteX269" fmla="*/ 270934 w 1670756"/>
              <a:gd name="connsiteY269" fmla="*/ 1064519 h 1648759"/>
              <a:gd name="connsiteX270" fmla="*/ 293511 w 1670756"/>
              <a:gd name="connsiteY270" fmla="*/ 1143542 h 1648759"/>
              <a:gd name="connsiteX271" fmla="*/ 304800 w 1670756"/>
              <a:gd name="connsiteY271" fmla="*/ 1211275 h 1648759"/>
              <a:gd name="connsiteX272" fmla="*/ 338667 w 1670756"/>
              <a:gd name="connsiteY272" fmla="*/ 1245142 h 1648759"/>
              <a:gd name="connsiteX273" fmla="*/ 361245 w 1670756"/>
              <a:gd name="connsiteY273" fmla="*/ 1346742 h 1648759"/>
              <a:gd name="connsiteX274" fmla="*/ 395111 w 1670756"/>
              <a:gd name="connsiteY274" fmla="*/ 1369319 h 1648759"/>
              <a:gd name="connsiteX275" fmla="*/ 428978 w 1670756"/>
              <a:gd name="connsiteY275" fmla="*/ 1470919 h 1648759"/>
              <a:gd name="connsiteX276" fmla="*/ 451556 w 1670756"/>
              <a:gd name="connsiteY276" fmla="*/ 1504786 h 1648759"/>
              <a:gd name="connsiteX277" fmla="*/ 462845 w 1670756"/>
              <a:gd name="connsiteY277" fmla="*/ 1549942 h 1648759"/>
              <a:gd name="connsiteX278" fmla="*/ 508000 w 1670756"/>
              <a:gd name="connsiteY278" fmla="*/ 1504786 h 1648759"/>
              <a:gd name="connsiteX279" fmla="*/ 541867 w 1670756"/>
              <a:gd name="connsiteY279" fmla="*/ 1527364 h 1648759"/>
              <a:gd name="connsiteX280" fmla="*/ 609600 w 1670756"/>
              <a:gd name="connsiteY280" fmla="*/ 1549942 h 1648759"/>
              <a:gd name="connsiteX281" fmla="*/ 677334 w 1670756"/>
              <a:gd name="connsiteY281" fmla="*/ 1595097 h 1648759"/>
              <a:gd name="connsiteX282" fmla="*/ 688622 w 1670756"/>
              <a:gd name="connsiteY282" fmla="*/ 1561230 h 1648759"/>
              <a:gd name="connsiteX283" fmla="*/ 767645 w 1670756"/>
              <a:gd name="connsiteY283" fmla="*/ 1628964 h 1648759"/>
              <a:gd name="connsiteX284" fmla="*/ 835378 w 1670756"/>
              <a:gd name="connsiteY284" fmla="*/ 1606386 h 1648759"/>
              <a:gd name="connsiteX285" fmla="*/ 959556 w 1670756"/>
              <a:gd name="connsiteY285" fmla="*/ 1595097 h 1648759"/>
              <a:gd name="connsiteX286" fmla="*/ 993422 w 1670756"/>
              <a:gd name="connsiteY286" fmla="*/ 1572519 h 1648759"/>
              <a:gd name="connsiteX287" fmla="*/ 1038578 w 1670756"/>
              <a:gd name="connsiteY287" fmla="*/ 1549942 h 1648759"/>
              <a:gd name="connsiteX288" fmla="*/ 1072445 w 1670756"/>
              <a:gd name="connsiteY288" fmla="*/ 1516075 h 1648759"/>
              <a:gd name="connsiteX289" fmla="*/ 1140178 w 1670756"/>
              <a:gd name="connsiteY289" fmla="*/ 1549942 h 1648759"/>
              <a:gd name="connsiteX290" fmla="*/ 1219200 w 1670756"/>
              <a:gd name="connsiteY290" fmla="*/ 1527364 h 1648759"/>
              <a:gd name="connsiteX291" fmla="*/ 1275645 w 1670756"/>
              <a:gd name="connsiteY291" fmla="*/ 1459630 h 1648759"/>
              <a:gd name="connsiteX292" fmla="*/ 1298222 w 1670756"/>
              <a:gd name="connsiteY292" fmla="*/ 1425764 h 1648759"/>
              <a:gd name="connsiteX293" fmla="*/ 1332089 w 1670756"/>
              <a:gd name="connsiteY293" fmla="*/ 1414475 h 1648759"/>
              <a:gd name="connsiteX294" fmla="*/ 1365956 w 1670756"/>
              <a:gd name="connsiteY294" fmla="*/ 1425764 h 1648759"/>
              <a:gd name="connsiteX295" fmla="*/ 1365956 w 1670756"/>
              <a:gd name="connsiteY295" fmla="*/ 1493497 h 1648759"/>
              <a:gd name="connsiteX296" fmla="*/ 1286934 w 1670756"/>
              <a:gd name="connsiteY296" fmla="*/ 1504786 h 1648759"/>
              <a:gd name="connsiteX297" fmla="*/ 1230489 w 1670756"/>
              <a:gd name="connsiteY297" fmla="*/ 1516075 h 1648759"/>
              <a:gd name="connsiteX298" fmla="*/ 1196622 w 1670756"/>
              <a:gd name="connsiteY298" fmla="*/ 1561230 h 1648759"/>
              <a:gd name="connsiteX299" fmla="*/ 1128889 w 1670756"/>
              <a:gd name="connsiteY299" fmla="*/ 1538653 h 1648759"/>
              <a:gd name="connsiteX300" fmla="*/ 970845 w 1670756"/>
              <a:gd name="connsiteY300" fmla="*/ 1527364 h 1648759"/>
              <a:gd name="connsiteX301" fmla="*/ 857956 w 1670756"/>
              <a:gd name="connsiteY301" fmla="*/ 1527364 h 1648759"/>
              <a:gd name="connsiteX302" fmla="*/ 846667 w 1670756"/>
              <a:gd name="connsiteY302" fmla="*/ 1572519 h 1648759"/>
              <a:gd name="connsiteX303" fmla="*/ 812800 w 1670756"/>
              <a:gd name="connsiteY303" fmla="*/ 1583808 h 1648759"/>
              <a:gd name="connsiteX304" fmla="*/ 767645 w 1670756"/>
              <a:gd name="connsiteY304" fmla="*/ 1572519 h 1648759"/>
              <a:gd name="connsiteX305" fmla="*/ 733778 w 1670756"/>
              <a:gd name="connsiteY305" fmla="*/ 1561230 h 1648759"/>
              <a:gd name="connsiteX306" fmla="*/ 699911 w 1670756"/>
              <a:gd name="connsiteY306" fmla="*/ 1583808 h 1648759"/>
              <a:gd name="connsiteX307" fmla="*/ 564445 w 1670756"/>
              <a:gd name="connsiteY307" fmla="*/ 1527364 h 1648759"/>
              <a:gd name="connsiteX308" fmla="*/ 564445 w 1670756"/>
              <a:gd name="connsiteY308" fmla="*/ 1516075 h 1648759"/>
              <a:gd name="connsiteX309" fmla="*/ 598311 w 1670756"/>
              <a:gd name="connsiteY309" fmla="*/ 1538653 h 1648759"/>
              <a:gd name="connsiteX310" fmla="*/ 666045 w 1670756"/>
              <a:gd name="connsiteY310" fmla="*/ 1516075 h 1648759"/>
              <a:gd name="connsiteX311" fmla="*/ 745067 w 1670756"/>
              <a:gd name="connsiteY311" fmla="*/ 1527364 h 1648759"/>
              <a:gd name="connsiteX312" fmla="*/ 869245 w 1670756"/>
              <a:gd name="connsiteY312" fmla="*/ 1516075 h 1648759"/>
              <a:gd name="connsiteX313" fmla="*/ 1016000 w 1670756"/>
              <a:gd name="connsiteY313" fmla="*/ 1504786 h 1648759"/>
              <a:gd name="connsiteX314" fmla="*/ 1049867 w 1670756"/>
              <a:gd name="connsiteY314" fmla="*/ 1493497 h 1648759"/>
              <a:gd name="connsiteX315" fmla="*/ 1095022 w 1670756"/>
              <a:gd name="connsiteY315" fmla="*/ 1482208 h 164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1670756" h="1648759">
                <a:moveTo>
                  <a:pt x="248356" y="364608"/>
                </a:moveTo>
                <a:cubicBezTo>
                  <a:pt x="282296" y="353294"/>
                  <a:pt x="286912" y="355055"/>
                  <a:pt x="316089" y="330742"/>
                </a:cubicBezTo>
                <a:cubicBezTo>
                  <a:pt x="372466" y="283762"/>
                  <a:pt x="324304" y="305426"/>
                  <a:pt x="383822" y="285586"/>
                </a:cubicBezTo>
                <a:cubicBezTo>
                  <a:pt x="395111" y="293112"/>
                  <a:pt x="410957" y="319944"/>
                  <a:pt x="417689" y="308164"/>
                </a:cubicBezTo>
                <a:cubicBezTo>
                  <a:pt x="434595" y="278579"/>
                  <a:pt x="423376" y="240175"/>
                  <a:pt x="428978" y="206564"/>
                </a:cubicBezTo>
                <a:cubicBezTo>
                  <a:pt x="430934" y="194826"/>
                  <a:pt x="436504" y="183986"/>
                  <a:pt x="440267" y="172697"/>
                </a:cubicBezTo>
                <a:cubicBezTo>
                  <a:pt x="428978" y="168934"/>
                  <a:pt x="414814" y="152994"/>
                  <a:pt x="406400" y="161408"/>
                </a:cubicBezTo>
                <a:cubicBezTo>
                  <a:pt x="389571" y="178237"/>
                  <a:pt x="397023" y="209340"/>
                  <a:pt x="383822" y="229142"/>
                </a:cubicBezTo>
                <a:lnTo>
                  <a:pt x="361245" y="263008"/>
                </a:lnTo>
                <a:cubicBezTo>
                  <a:pt x="365008" y="236667"/>
                  <a:pt x="361728" y="208301"/>
                  <a:pt x="372534" y="183986"/>
                </a:cubicBezTo>
                <a:cubicBezTo>
                  <a:pt x="378044" y="171588"/>
                  <a:pt x="394002" y="166918"/>
                  <a:pt x="406400" y="161408"/>
                </a:cubicBezTo>
                <a:cubicBezTo>
                  <a:pt x="489138" y="124635"/>
                  <a:pt x="528293" y="134962"/>
                  <a:pt x="632178" y="127542"/>
                </a:cubicBezTo>
                <a:cubicBezTo>
                  <a:pt x="639704" y="116253"/>
                  <a:pt x="666045" y="101201"/>
                  <a:pt x="654756" y="93675"/>
                </a:cubicBezTo>
                <a:cubicBezTo>
                  <a:pt x="650847" y="91069"/>
                  <a:pt x="562144" y="114006"/>
                  <a:pt x="553156" y="116253"/>
                </a:cubicBezTo>
                <a:cubicBezTo>
                  <a:pt x="547973" y="131802"/>
                  <a:pt x="539914" y="179080"/>
                  <a:pt x="508000" y="172697"/>
                </a:cubicBezTo>
                <a:cubicBezTo>
                  <a:pt x="494696" y="170036"/>
                  <a:pt x="492948" y="150119"/>
                  <a:pt x="485422" y="138830"/>
                </a:cubicBezTo>
                <a:cubicBezTo>
                  <a:pt x="511581" y="121391"/>
                  <a:pt x="539465" y="91273"/>
                  <a:pt x="575734" y="127542"/>
                </a:cubicBezTo>
                <a:cubicBezTo>
                  <a:pt x="584148" y="135956"/>
                  <a:pt x="553802" y="156087"/>
                  <a:pt x="564445" y="161408"/>
                </a:cubicBezTo>
                <a:cubicBezTo>
                  <a:pt x="576580" y="167475"/>
                  <a:pt x="585344" y="142820"/>
                  <a:pt x="598311" y="138830"/>
                </a:cubicBezTo>
                <a:cubicBezTo>
                  <a:pt x="634989" y="127545"/>
                  <a:pt x="711200" y="116253"/>
                  <a:pt x="711200" y="116253"/>
                </a:cubicBezTo>
                <a:cubicBezTo>
                  <a:pt x="739641" y="121941"/>
                  <a:pt x="808899" y="142733"/>
                  <a:pt x="835378" y="116253"/>
                </a:cubicBezTo>
                <a:cubicBezTo>
                  <a:pt x="846349" y="105282"/>
                  <a:pt x="827852" y="86149"/>
                  <a:pt x="824089" y="71097"/>
                </a:cubicBezTo>
                <a:cubicBezTo>
                  <a:pt x="782696" y="74860"/>
                  <a:pt x="738114" y="66013"/>
                  <a:pt x="699911" y="82386"/>
                </a:cubicBezTo>
                <a:lnTo>
                  <a:pt x="778934" y="116253"/>
                </a:lnTo>
                <a:lnTo>
                  <a:pt x="846667" y="93675"/>
                </a:lnTo>
                <a:lnTo>
                  <a:pt x="880534" y="82386"/>
                </a:lnTo>
                <a:cubicBezTo>
                  <a:pt x="952030" y="86149"/>
                  <a:pt x="1024055" y="84213"/>
                  <a:pt x="1095022" y="93675"/>
                </a:cubicBezTo>
                <a:cubicBezTo>
                  <a:pt x="1110401" y="95726"/>
                  <a:pt x="1065382" y="104964"/>
                  <a:pt x="1049867" y="104964"/>
                </a:cubicBezTo>
                <a:cubicBezTo>
                  <a:pt x="1019529" y="104964"/>
                  <a:pt x="989541" y="98288"/>
                  <a:pt x="959556" y="93675"/>
                </a:cubicBezTo>
                <a:cubicBezTo>
                  <a:pt x="940592" y="90757"/>
                  <a:pt x="921989" y="85818"/>
                  <a:pt x="903111" y="82386"/>
                </a:cubicBezTo>
                <a:cubicBezTo>
                  <a:pt x="880591" y="78291"/>
                  <a:pt x="857956" y="74860"/>
                  <a:pt x="835378" y="71097"/>
                </a:cubicBezTo>
                <a:cubicBezTo>
                  <a:pt x="782697" y="74860"/>
                  <a:pt x="729298" y="72938"/>
                  <a:pt x="677334" y="82386"/>
                </a:cubicBezTo>
                <a:cubicBezTo>
                  <a:pt x="665627" y="84515"/>
                  <a:pt x="699373" y="94989"/>
                  <a:pt x="711200" y="93675"/>
                </a:cubicBezTo>
                <a:cubicBezTo>
                  <a:pt x="734854" y="91047"/>
                  <a:pt x="756356" y="78623"/>
                  <a:pt x="778934" y="71097"/>
                </a:cubicBezTo>
                <a:cubicBezTo>
                  <a:pt x="782697" y="59808"/>
                  <a:pt x="782788" y="46522"/>
                  <a:pt x="790222" y="37230"/>
                </a:cubicBezTo>
                <a:cubicBezTo>
                  <a:pt x="820006" y="0"/>
                  <a:pt x="839138" y="17663"/>
                  <a:pt x="880534" y="25942"/>
                </a:cubicBezTo>
                <a:cubicBezTo>
                  <a:pt x="891823" y="22179"/>
                  <a:pt x="902501" y="14653"/>
                  <a:pt x="914400" y="14653"/>
                </a:cubicBezTo>
                <a:cubicBezTo>
                  <a:pt x="950849" y="14653"/>
                  <a:pt x="965770" y="30085"/>
                  <a:pt x="993422" y="48519"/>
                </a:cubicBezTo>
                <a:cubicBezTo>
                  <a:pt x="997185" y="67334"/>
                  <a:pt x="988746" y="94321"/>
                  <a:pt x="1004711" y="104964"/>
                </a:cubicBezTo>
                <a:cubicBezTo>
                  <a:pt x="1016000" y="112490"/>
                  <a:pt x="1029520" y="84480"/>
                  <a:pt x="1027289" y="71097"/>
                </a:cubicBezTo>
                <a:cubicBezTo>
                  <a:pt x="1024664" y="55349"/>
                  <a:pt x="1004711" y="48519"/>
                  <a:pt x="993422" y="37230"/>
                </a:cubicBezTo>
                <a:cubicBezTo>
                  <a:pt x="974607" y="40993"/>
                  <a:pt x="952943" y="37876"/>
                  <a:pt x="936978" y="48519"/>
                </a:cubicBezTo>
                <a:cubicBezTo>
                  <a:pt x="927077" y="55120"/>
                  <a:pt x="937516" y="81072"/>
                  <a:pt x="925689" y="82386"/>
                </a:cubicBezTo>
                <a:cubicBezTo>
                  <a:pt x="894849" y="85813"/>
                  <a:pt x="865482" y="67334"/>
                  <a:pt x="835378" y="59808"/>
                </a:cubicBezTo>
                <a:cubicBezTo>
                  <a:pt x="802320" y="51543"/>
                  <a:pt x="903111" y="67334"/>
                  <a:pt x="936978" y="71097"/>
                </a:cubicBezTo>
                <a:cubicBezTo>
                  <a:pt x="959556" y="78623"/>
                  <a:pt x="983425" y="83032"/>
                  <a:pt x="1004711" y="93675"/>
                </a:cubicBezTo>
                <a:cubicBezTo>
                  <a:pt x="1060510" y="121575"/>
                  <a:pt x="1033902" y="110931"/>
                  <a:pt x="1083734" y="127542"/>
                </a:cubicBezTo>
                <a:cubicBezTo>
                  <a:pt x="1091260" y="138831"/>
                  <a:pt x="1095022" y="153882"/>
                  <a:pt x="1106311" y="161408"/>
                </a:cubicBezTo>
                <a:cubicBezTo>
                  <a:pt x="1119220" y="170014"/>
                  <a:pt x="1137206" y="166585"/>
                  <a:pt x="1151467" y="172697"/>
                </a:cubicBezTo>
                <a:cubicBezTo>
                  <a:pt x="1163938" y="178042"/>
                  <a:pt x="1174045" y="187749"/>
                  <a:pt x="1185334" y="195275"/>
                </a:cubicBezTo>
                <a:cubicBezTo>
                  <a:pt x="1192860" y="183986"/>
                  <a:pt x="1207911" y="174976"/>
                  <a:pt x="1207911" y="161408"/>
                </a:cubicBezTo>
                <a:cubicBezTo>
                  <a:pt x="1207911" y="121105"/>
                  <a:pt x="1183218" y="90501"/>
                  <a:pt x="1162756" y="59808"/>
                </a:cubicBezTo>
                <a:cubicBezTo>
                  <a:pt x="1155230" y="71097"/>
                  <a:pt x="1142097" y="80244"/>
                  <a:pt x="1140178" y="93675"/>
                </a:cubicBezTo>
                <a:cubicBezTo>
                  <a:pt x="1135334" y="127580"/>
                  <a:pt x="1161081" y="155374"/>
                  <a:pt x="1185334" y="172697"/>
                </a:cubicBezTo>
                <a:cubicBezTo>
                  <a:pt x="1199028" y="182478"/>
                  <a:pt x="1215878" y="186926"/>
                  <a:pt x="1230489" y="195275"/>
                </a:cubicBezTo>
                <a:cubicBezTo>
                  <a:pt x="1242269" y="202007"/>
                  <a:pt x="1253067" y="210327"/>
                  <a:pt x="1264356" y="217853"/>
                </a:cubicBezTo>
                <a:cubicBezTo>
                  <a:pt x="1256830" y="206564"/>
                  <a:pt x="1250464" y="194409"/>
                  <a:pt x="1241778" y="183986"/>
                </a:cubicBezTo>
                <a:cubicBezTo>
                  <a:pt x="1231557" y="171721"/>
                  <a:pt x="1192256" y="146988"/>
                  <a:pt x="1207911" y="150119"/>
                </a:cubicBezTo>
                <a:cubicBezTo>
                  <a:pt x="1240914" y="156720"/>
                  <a:pt x="1298222" y="195275"/>
                  <a:pt x="1298222" y="195275"/>
                </a:cubicBezTo>
                <a:cubicBezTo>
                  <a:pt x="1355822" y="281675"/>
                  <a:pt x="1300163" y="204623"/>
                  <a:pt x="1309511" y="195275"/>
                </a:cubicBezTo>
                <a:cubicBezTo>
                  <a:pt x="1317925" y="186861"/>
                  <a:pt x="1332089" y="202801"/>
                  <a:pt x="1343378" y="206564"/>
                </a:cubicBezTo>
                <a:cubicBezTo>
                  <a:pt x="1358430" y="217853"/>
                  <a:pt x="1374249" y="228186"/>
                  <a:pt x="1388534" y="240430"/>
                </a:cubicBezTo>
                <a:cubicBezTo>
                  <a:pt x="1410378" y="259154"/>
                  <a:pt x="1431914" y="282036"/>
                  <a:pt x="1444978" y="308164"/>
                </a:cubicBezTo>
                <a:cubicBezTo>
                  <a:pt x="1450300" y="318807"/>
                  <a:pt x="1467935" y="339696"/>
                  <a:pt x="1456267" y="342030"/>
                </a:cubicBezTo>
                <a:cubicBezTo>
                  <a:pt x="1432930" y="346697"/>
                  <a:pt x="1388534" y="319453"/>
                  <a:pt x="1388534" y="319453"/>
                </a:cubicBezTo>
                <a:cubicBezTo>
                  <a:pt x="1384771" y="308164"/>
                  <a:pt x="1379374" y="297294"/>
                  <a:pt x="1377245" y="285586"/>
                </a:cubicBezTo>
                <a:cubicBezTo>
                  <a:pt x="1371818" y="255737"/>
                  <a:pt x="1381242" y="221480"/>
                  <a:pt x="1365956" y="195275"/>
                </a:cubicBezTo>
                <a:cubicBezTo>
                  <a:pt x="1340162" y="151057"/>
                  <a:pt x="1230669" y="136608"/>
                  <a:pt x="1354667" y="161408"/>
                </a:cubicBezTo>
                <a:cubicBezTo>
                  <a:pt x="1451728" y="226116"/>
                  <a:pt x="1337503" y="139954"/>
                  <a:pt x="1399822" y="217853"/>
                </a:cubicBezTo>
                <a:cubicBezTo>
                  <a:pt x="1408298" y="228447"/>
                  <a:pt x="1422400" y="232904"/>
                  <a:pt x="1433689" y="240430"/>
                </a:cubicBezTo>
                <a:cubicBezTo>
                  <a:pt x="1459102" y="316670"/>
                  <a:pt x="1429776" y="222823"/>
                  <a:pt x="1456267" y="342030"/>
                </a:cubicBezTo>
                <a:cubicBezTo>
                  <a:pt x="1458848" y="353646"/>
                  <a:pt x="1464670" y="364353"/>
                  <a:pt x="1467556" y="375897"/>
                </a:cubicBezTo>
                <a:cubicBezTo>
                  <a:pt x="1472210" y="394512"/>
                  <a:pt x="1474191" y="413727"/>
                  <a:pt x="1478845" y="432342"/>
                </a:cubicBezTo>
                <a:cubicBezTo>
                  <a:pt x="1487149" y="465560"/>
                  <a:pt x="1496560" y="479060"/>
                  <a:pt x="1512711" y="511364"/>
                </a:cubicBezTo>
                <a:cubicBezTo>
                  <a:pt x="1516474" y="533942"/>
                  <a:pt x="1532501" y="557845"/>
                  <a:pt x="1524000" y="579097"/>
                </a:cubicBezTo>
                <a:cubicBezTo>
                  <a:pt x="1519581" y="590145"/>
                  <a:pt x="1498548" y="576222"/>
                  <a:pt x="1490134" y="567808"/>
                </a:cubicBezTo>
                <a:cubicBezTo>
                  <a:pt x="1481720" y="559394"/>
                  <a:pt x="1482608" y="545231"/>
                  <a:pt x="1478845" y="533942"/>
                </a:cubicBezTo>
                <a:cubicBezTo>
                  <a:pt x="1482608" y="500075"/>
                  <a:pt x="1481870" y="465400"/>
                  <a:pt x="1490134" y="432342"/>
                </a:cubicBezTo>
                <a:cubicBezTo>
                  <a:pt x="1508891" y="357312"/>
                  <a:pt x="1526141" y="438765"/>
                  <a:pt x="1501422" y="364608"/>
                </a:cubicBezTo>
                <a:cubicBezTo>
                  <a:pt x="1490837" y="406952"/>
                  <a:pt x="1478357" y="431367"/>
                  <a:pt x="1501422" y="477497"/>
                </a:cubicBezTo>
                <a:cubicBezTo>
                  <a:pt x="1507490" y="489632"/>
                  <a:pt x="1524000" y="492549"/>
                  <a:pt x="1535289" y="500075"/>
                </a:cubicBezTo>
                <a:cubicBezTo>
                  <a:pt x="1567948" y="630708"/>
                  <a:pt x="1555058" y="559483"/>
                  <a:pt x="1569156" y="714564"/>
                </a:cubicBezTo>
                <a:cubicBezTo>
                  <a:pt x="1586076" y="663804"/>
                  <a:pt x="1582386" y="695077"/>
                  <a:pt x="1569156" y="635542"/>
                </a:cubicBezTo>
                <a:cubicBezTo>
                  <a:pt x="1564994" y="616811"/>
                  <a:pt x="1549286" y="596259"/>
                  <a:pt x="1557867" y="579097"/>
                </a:cubicBezTo>
                <a:cubicBezTo>
                  <a:pt x="1563935" y="566962"/>
                  <a:pt x="1572919" y="601675"/>
                  <a:pt x="1580445" y="612964"/>
                </a:cubicBezTo>
                <a:cubicBezTo>
                  <a:pt x="1586594" y="656008"/>
                  <a:pt x="1584591" y="701478"/>
                  <a:pt x="1614311" y="737142"/>
                </a:cubicBezTo>
                <a:cubicBezTo>
                  <a:pt x="1622997" y="747565"/>
                  <a:pt x="1636889" y="752193"/>
                  <a:pt x="1648178" y="759719"/>
                </a:cubicBezTo>
                <a:cubicBezTo>
                  <a:pt x="1655704" y="771008"/>
                  <a:pt x="1670756" y="780018"/>
                  <a:pt x="1670756" y="793586"/>
                </a:cubicBezTo>
                <a:cubicBezTo>
                  <a:pt x="1670756" y="854563"/>
                  <a:pt x="1540276" y="838243"/>
                  <a:pt x="1535289" y="838742"/>
                </a:cubicBezTo>
                <a:cubicBezTo>
                  <a:pt x="1546578" y="846268"/>
                  <a:pt x="1559562" y="870913"/>
                  <a:pt x="1569156" y="861319"/>
                </a:cubicBezTo>
                <a:cubicBezTo>
                  <a:pt x="1585341" y="845134"/>
                  <a:pt x="1576227" y="816083"/>
                  <a:pt x="1580445" y="793586"/>
                </a:cubicBezTo>
                <a:cubicBezTo>
                  <a:pt x="1587517" y="755868"/>
                  <a:pt x="1603022" y="680697"/>
                  <a:pt x="1603022" y="680697"/>
                </a:cubicBezTo>
                <a:cubicBezTo>
                  <a:pt x="1635334" y="777633"/>
                  <a:pt x="1601834" y="647430"/>
                  <a:pt x="1591734" y="748430"/>
                </a:cubicBezTo>
                <a:cubicBezTo>
                  <a:pt x="1586638" y="799390"/>
                  <a:pt x="1607800" y="839397"/>
                  <a:pt x="1625600" y="883897"/>
                </a:cubicBezTo>
                <a:cubicBezTo>
                  <a:pt x="1621837" y="940341"/>
                  <a:pt x="1628031" y="998349"/>
                  <a:pt x="1614311" y="1053230"/>
                </a:cubicBezTo>
                <a:cubicBezTo>
                  <a:pt x="1611021" y="1066392"/>
                  <a:pt x="1592580" y="1032905"/>
                  <a:pt x="1591734" y="1019364"/>
                </a:cubicBezTo>
                <a:cubicBezTo>
                  <a:pt x="1588673" y="970396"/>
                  <a:pt x="1589544" y="919783"/>
                  <a:pt x="1603022" y="872608"/>
                </a:cubicBezTo>
                <a:cubicBezTo>
                  <a:pt x="1606291" y="861166"/>
                  <a:pt x="1625600" y="865082"/>
                  <a:pt x="1636889" y="861319"/>
                </a:cubicBezTo>
                <a:cubicBezTo>
                  <a:pt x="1645776" y="887980"/>
                  <a:pt x="1668677" y="939078"/>
                  <a:pt x="1636889" y="962919"/>
                </a:cubicBezTo>
                <a:cubicBezTo>
                  <a:pt x="1624117" y="972498"/>
                  <a:pt x="1614311" y="940342"/>
                  <a:pt x="1603022" y="929053"/>
                </a:cubicBezTo>
                <a:cubicBezTo>
                  <a:pt x="1595496" y="940342"/>
                  <a:pt x="1586512" y="950784"/>
                  <a:pt x="1580445" y="962919"/>
                </a:cubicBezTo>
                <a:cubicBezTo>
                  <a:pt x="1565197" y="993415"/>
                  <a:pt x="1564805" y="1033300"/>
                  <a:pt x="1557867" y="1064519"/>
                </a:cubicBezTo>
                <a:cubicBezTo>
                  <a:pt x="1555286" y="1076135"/>
                  <a:pt x="1549464" y="1086842"/>
                  <a:pt x="1546578" y="1098386"/>
                </a:cubicBezTo>
                <a:cubicBezTo>
                  <a:pt x="1541924" y="1117000"/>
                  <a:pt x="1539052" y="1136015"/>
                  <a:pt x="1535289" y="1154830"/>
                </a:cubicBezTo>
                <a:cubicBezTo>
                  <a:pt x="1501935" y="1054771"/>
                  <a:pt x="1510083" y="1110750"/>
                  <a:pt x="1524000" y="985497"/>
                </a:cubicBezTo>
                <a:cubicBezTo>
                  <a:pt x="1535289" y="989260"/>
                  <a:pt x="1550950" y="987103"/>
                  <a:pt x="1557867" y="996786"/>
                </a:cubicBezTo>
                <a:cubicBezTo>
                  <a:pt x="1571700" y="1016152"/>
                  <a:pt x="1580445" y="1064519"/>
                  <a:pt x="1580445" y="1064519"/>
                </a:cubicBezTo>
                <a:cubicBezTo>
                  <a:pt x="1576682" y="1090860"/>
                  <a:pt x="1581056" y="1119743"/>
                  <a:pt x="1569156" y="1143542"/>
                </a:cubicBezTo>
                <a:cubicBezTo>
                  <a:pt x="1563834" y="1154185"/>
                  <a:pt x="1569767" y="1109675"/>
                  <a:pt x="1557867" y="1109675"/>
                </a:cubicBezTo>
                <a:cubicBezTo>
                  <a:pt x="1545967" y="1109675"/>
                  <a:pt x="1550341" y="1132253"/>
                  <a:pt x="1546578" y="1143542"/>
                </a:cubicBezTo>
                <a:cubicBezTo>
                  <a:pt x="1542815" y="1181171"/>
                  <a:pt x="1541039" y="1219053"/>
                  <a:pt x="1535289" y="1256430"/>
                </a:cubicBezTo>
                <a:cubicBezTo>
                  <a:pt x="1533480" y="1268191"/>
                  <a:pt x="1532414" y="1281883"/>
                  <a:pt x="1524000" y="1290297"/>
                </a:cubicBezTo>
                <a:cubicBezTo>
                  <a:pt x="1515586" y="1298711"/>
                  <a:pt x="1501423" y="1297823"/>
                  <a:pt x="1490134" y="1301586"/>
                </a:cubicBezTo>
                <a:cubicBezTo>
                  <a:pt x="1460030" y="1211273"/>
                  <a:pt x="1490134" y="1324164"/>
                  <a:pt x="1490134" y="1233853"/>
                </a:cubicBezTo>
                <a:cubicBezTo>
                  <a:pt x="1490134" y="1221953"/>
                  <a:pt x="1482608" y="1211275"/>
                  <a:pt x="1478845" y="1199986"/>
                </a:cubicBezTo>
                <a:cubicBezTo>
                  <a:pt x="1471319" y="1211275"/>
                  <a:pt x="1462335" y="1221718"/>
                  <a:pt x="1456267" y="1233853"/>
                </a:cubicBezTo>
                <a:cubicBezTo>
                  <a:pt x="1450945" y="1244496"/>
                  <a:pt x="1452412" y="1258427"/>
                  <a:pt x="1444978" y="1267719"/>
                </a:cubicBezTo>
                <a:cubicBezTo>
                  <a:pt x="1436502" y="1278314"/>
                  <a:pt x="1422400" y="1282771"/>
                  <a:pt x="1411111" y="1290297"/>
                </a:cubicBezTo>
                <a:cubicBezTo>
                  <a:pt x="1407348" y="1301586"/>
                  <a:pt x="1391408" y="1332578"/>
                  <a:pt x="1399822" y="1324164"/>
                </a:cubicBezTo>
                <a:cubicBezTo>
                  <a:pt x="1470154" y="1253832"/>
                  <a:pt x="1423018" y="1273628"/>
                  <a:pt x="1467556" y="1211275"/>
                </a:cubicBezTo>
                <a:cubicBezTo>
                  <a:pt x="1476835" y="1198284"/>
                  <a:pt x="1490133" y="1188697"/>
                  <a:pt x="1501422" y="1177408"/>
                </a:cubicBezTo>
                <a:cubicBezTo>
                  <a:pt x="1505185" y="1158593"/>
                  <a:pt x="1494508" y="1114896"/>
                  <a:pt x="1512711" y="1120964"/>
                </a:cubicBezTo>
                <a:cubicBezTo>
                  <a:pt x="1535289" y="1128490"/>
                  <a:pt x="1535289" y="1188697"/>
                  <a:pt x="1535289" y="1188697"/>
                </a:cubicBezTo>
                <a:cubicBezTo>
                  <a:pt x="1482235" y="1241751"/>
                  <a:pt x="1510278" y="1209280"/>
                  <a:pt x="1456267" y="1290297"/>
                </a:cubicBezTo>
                <a:cubicBezTo>
                  <a:pt x="1449666" y="1300198"/>
                  <a:pt x="1448247" y="1312722"/>
                  <a:pt x="1444978" y="1324164"/>
                </a:cubicBezTo>
                <a:cubicBezTo>
                  <a:pt x="1440716" y="1339082"/>
                  <a:pt x="1445469" y="1359222"/>
                  <a:pt x="1433689" y="1369319"/>
                </a:cubicBezTo>
                <a:cubicBezTo>
                  <a:pt x="1415619" y="1384807"/>
                  <a:pt x="1388534" y="1384371"/>
                  <a:pt x="1365956" y="1391897"/>
                </a:cubicBezTo>
                <a:cubicBezTo>
                  <a:pt x="1353085" y="1396188"/>
                  <a:pt x="1343378" y="1406949"/>
                  <a:pt x="1332089" y="1414475"/>
                </a:cubicBezTo>
                <a:cubicBezTo>
                  <a:pt x="1297882" y="1391670"/>
                  <a:pt x="1253552" y="1376827"/>
                  <a:pt x="1309511" y="1312875"/>
                </a:cubicBezTo>
                <a:cubicBezTo>
                  <a:pt x="1324584" y="1295649"/>
                  <a:pt x="1354800" y="1306075"/>
                  <a:pt x="1377245" y="1301586"/>
                </a:cubicBezTo>
                <a:cubicBezTo>
                  <a:pt x="1392459" y="1298543"/>
                  <a:pt x="1407348" y="1294060"/>
                  <a:pt x="1422400" y="1290297"/>
                </a:cubicBezTo>
                <a:cubicBezTo>
                  <a:pt x="1433689" y="1297823"/>
                  <a:pt x="1465861" y="1303281"/>
                  <a:pt x="1456267" y="1312875"/>
                </a:cubicBezTo>
                <a:cubicBezTo>
                  <a:pt x="1440082" y="1329060"/>
                  <a:pt x="1410979" y="1319675"/>
                  <a:pt x="1388534" y="1324164"/>
                </a:cubicBezTo>
                <a:cubicBezTo>
                  <a:pt x="1353096" y="1331252"/>
                  <a:pt x="1341790" y="1335982"/>
                  <a:pt x="1309511" y="1346742"/>
                </a:cubicBezTo>
                <a:cubicBezTo>
                  <a:pt x="1305748" y="1358031"/>
                  <a:pt x="1301108" y="1369064"/>
                  <a:pt x="1298222" y="1380608"/>
                </a:cubicBezTo>
                <a:cubicBezTo>
                  <a:pt x="1293568" y="1399223"/>
                  <a:pt x="1300502" y="1423485"/>
                  <a:pt x="1286934" y="1437053"/>
                </a:cubicBezTo>
                <a:cubicBezTo>
                  <a:pt x="1270105" y="1453882"/>
                  <a:pt x="1219200" y="1459630"/>
                  <a:pt x="1219200" y="1459630"/>
                </a:cubicBezTo>
                <a:lnTo>
                  <a:pt x="1185334" y="1482208"/>
                </a:lnTo>
                <a:cubicBezTo>
                  <a:pt x="1189097" y="1467156"/>
                  <a:pt x="1201528" y="1451772"/>
                  <a:pt x="1196622" y="1437053"/>
                </a:cubicBezTo>
                <a:cubicBezTo>
                  <a:pt x="1183126" y="1396565"/>
                  <a:pt x="1124674" y="1422091"/>
                  <a:pt x="1106311" y="1425764"/>
                </a:cubicBezTo>
                <a:cubicBezTo>
                  <a:pt x="1111809" y="1453252"/>
                  <a:pt x="1104436" y="1501335"/>
                  <a:pt x="1151467" y="1493497"/>
                </a:cubicBezTo>
                <a:cubicBezTo>
                  <a:pt x="1164850" y="1491266"/>
                  <a:pt x="1174045" y="1478445"/>
                  <a:pt x="1185334" y="1470919"/>
                </a:cubicBezTo>
                <a:cubicBezTo>
                  <a:pt x="1185334" y="1470918"/>
                  <a:pt x="1226726" y="1399423"/>
                  <a:pt x="1241778" y="1414475"/>
                </a:cubicBezTo>
                <a:cubicBezTo>
                  <a:pt x="1251372" y="1424069"/>
                  <a:pt x="1228794" y="1438748"/>
                  <a:pt x="1219200" y="1448342"/>
                </a:cubicBezTo>
                <a:cubicBezTo>
                  <a:pt x="1197317" y="1470225"/>
                  <a:pt x="1179011" y="1473027"/>
                  <a:pt x="1151467" y="1482208"/>
                </a:cubicBezTo>
                <a:cubicBezTo>
                  <a:pt x="1118114" y="1582268"/>
                  <a:pt x="1152543" y="1547314"/>
                  <a:pt x="1027289" y="1561230"/>
                </a:cubicBezTo>
                <a:cubicBezTo>
                  <a:pt x="993422" y="1557467"/>
                  <a:pt x="957327" y="1562597"/>
                  <a:pt x="925689" y="1549942"/>
                </a:cubicBezTo>
                <a:cubicBezTo>
                  <a:pt x="914640" y="1545523"/>
                  <a:pt x="902902" y="1519141"/>
                  <a:pt x="914400" y="1516075"/>
                </a:cubicBezTo>
                <a:cubicBezTo>
                  <a:pt x="972688" y="1500531"/>
                  <a:pt x="1034815" y="1508549"/>
                  <a:pt x="1095022" y="1504786"/>
                </a:cubicBezTo>
                <a:cubicBezTo>
                  <a:pt x="1053888" y="1498910"/>
                  <a:pt x="1010766" y="1495515"/>
                  <a:pt x="970845" y="1482208"/>
                </a:cubicBezTo>
                <a:cubicBezTo>
                  <a:pt x="951621" y="1475800"/>
                  <a:pt x="933215" y="1467156"/>
                  <a:pt x="914400" y="1459630"/>
                </a:cubicBezTo>
                <a:cubicBezTo>
                  <a:pt x="899994" y="1453868"/>
                  <a:pt x="944504" y="1467156"/>
                  <a:pt x="959556" y="1470919"/>
                </a:cubicBezTo>
                <a:cubicBezTo>
                  <a:pt x="985370" y="1477372"/>
                  <a:pt x="1012237" y="1478445"/>
                  <a:pt x="1038578" y="1482208"/>
                </a:cubicBezTo>
                <a:cubicBezTo>
                  <a:pt x="1034815" y="1493497"/>
                  <a:pt x="1037190" y="1509474"/>
                  <a:pt x="1027289" y="1516075"/>
                </a:cubicBezTo>
                <a:cubicBezTo>
                  <a:pt x="1011324" y="1526718"/>
                  <a:pt x="989459" y="1522710"/>
                  <a:pt x="970845" y="1527364"/>
                </a:cubicBezTo>
                <a:cubicBezTo>
                  <a:pt x="959301" y="1530250"/>
                  <a:pt x="948420" y="1535384"/>
                  <a:pt x="936978" y="1538653"/>
                </a:cubicBezTo>
                <a:cubicBezTo>
                  <a:pt x="922060" y="1542915"/>
                  <a:pt x="906874" y="1546179"/>
                  <a:pt x="891822" y="1549942"/>
                </a:cubicBezTo>
                <a:cubicBezTo>
                  <a:pt x="854193" y="1546179"/>
                  <a:pt x="816751" y="1538653"/>
                  <a:pt x="778934" y="1538653"/>
                </a:cubicBezTo>
                <a:cubicBezTo>
                  <a:pt x="759747" y="1538653"/>
                  <a:pt x="816929" y="1555213"/>
                  <a:pt x="835378" y="1549942"/>
                </a:cubicBezTo>
                <a:cubicBezTo>
                  <a:pt x="848424" y="1546215"/>
                  <a:pt x="850430" y="1527364"/>
                  <a:pt x="857956" y="1516075"/>
                </a:cubicBezTo>
                <a:cubicBezTo>
                  <a:pt x="881180" y="1585746"/>
                  <a:pt x="866922" y="1531072"/>
                  <a:pt x="835378" y="1504786"/>
                </a:cubicBezTo>
                <a:cubicBezTo>
                  <a:pt x="826236" y="1497168"/>
                  <a:pt x="812800" y="1497260"/>
                  <a:pt x="801511" y="1493497"/>
                </a:cubicBezTo>
                <a:cubicBezTo>
                  <a:pt x="793985" y="1504786"/>
                  <a:pt x="789528" y="1518888"/>
                  <a:pt x="778934" y="1527364"/>
                </a:cubicBezTo>
                <a:cubicBezTo>
                  <a:pt x="751164" y="1549581"/>
                  <a:pt x="717553" y="1533150"/>
                  <a:pt x="688622" y="1527364"/>
                </a:cubicBezTo>
                <a:cubicBezTo>
                  <a:pt x="677333" y="1516075"/>
                  <a:pt x="664557" y="1506099"/>
                  <a:pt x="654756" y="1493497"/>
                </a:cubicBezTo>
                <a:cubicBezTo>
                  <a:pt x="638097" y="1472078"/>
                  <a:pt x="601019" y="1400021"/>
                  <a:pt x="609600" y="1425764"/>
                </a:cubicBezTo>
                <a:cubicBezTo>
                  <a:pt x="613363" y="1437053"/>
                  <a:pt x="613455" y="1450338"/>
                  <a:pt x="620889" y="1459630"/>
                </a:cubicBezTo>
                <a:cubicBezTo>
                  <a:pt x="636805" y="1479524"/>
                  <a:pt x="666312" y="1486060"/>
                  <a:pt x="688622" y="1493497"/>
                </a:cubicBezTo>
                <a:cubicBezTo>
                  <a:pt x="684859" y="1504786"/>
                  <a:pt x="689234" y="1527364"/>
                  <a:pt x="677334" y="1527364"/>
                </a:cubicBezTo>
                <a:cubicBezTo>
                  <a:pt x="665434" y="1527364"/>
                  <a:pt x="669314" y="1504939"/>
                  <a:pt x="666045" y="1493497"/>
                </a:cubicBezTo>
                <a:cubicBezTo>
                  <a:pt x="661783" y="1478579"/>
                  <a:pt x="658519" y="1463394"/>
                  <a:pt x="654756" y="1448342"/>
                </a:cubicBezTo>
                <a:cubicBezTo>
                  <a:pt x="635941" y="1452105"/>
                  <a:pt x="615779" y="1451690"/>
                  <a:pt x="598311" y="1459630"/>
                </a:cubicBezTo>
                <a:cubicBezTo>
                  <a:pt x="573608" y="1470858"/>
                  <a:pt x="530578" y="1504786"/>
                  <a:pt x="530578" y="1504786"/>
                </a:cubicBezTo>
                <a:cubicBezTo>
                  <a:pt x="452944" y="1453029"/>
                  <a:pt x="437102" y="1468210"/>
                  <a:pt x="496711" y="1448342"/>
                </a:cubicBezTo>
                <a:cubicBezTo>
                  <a:pt x="508000" y="1452105"/>
                  <a:pt x="519935" y="1454308"/>
                  <a:pt x="530578" y="1459630"/>
                </a:cubicBezTo>
                <a:cubicBezTo>
                  <a:pt x="542713" y="1465698"/>
                  <a:pt x="554851" y="1491802"/>
                  <a:pt x="564445" y="1482208"/>
                </a:cubicBezTo>
                <a:cubicBezTo>
                  <a:pt x="575416" y="1471238"/>
                  <a:pt x="559268" y="1451313"/>
                  <a:pt x="553156" y="1437053"/>
                </a:cubicBezTo>
                <a:cubicBezTo>
                  <a:pt x="541867" y="1410712"/>
                  <a:pt x="523052" y="1391897"/>
                  <a:pt x="496711" y="1380608"/>
                </a:cubicBezTo>
                <a:cubicBezTo>
                  <a:pt x="482451" y="1374496"/>
                  <a:pt x="466608" y="1373082"/>
                  <a:pt x="451556" y="1369319"/>
                </a:cubicBezTo>
                <a:cubicBezTo>
                  <a:pt x="444030" y="1380608"/>
                  <a:pt x="431209" y="1389803"/>
                  <a:pt x="428978" y="1403186"/>
                </a:cubicBezTo>
                <a:cubicBezTo>
                  <a:pt x="421140" y="1450217"/>
                  <a:pt x="492562" y="1447512"/>
                  <a:pt x="383822" y="1425764"/>
                </a:cubicBezTo>
                <a:cubicBezTo>
                  <a:pt x="376296" y="1414475"/>
                  <a:pt x="363475" y="1405280"/>
                  <a:pt x="361245" y="1391897"/>
                </a:cubicBezTo>
                <a:cubicBezTo>
                  <a:pt x="359289" y="1380159"/>
                  <a:pt x="372534" y="1369930"/>
                  <a:pt x="372534" y="1358030"/>
                </a:cubicBezTo>
                <a:cubicBezTo>
                  <a:pt x="372534" y="1323955"/>
                  <a:pt x="350470" y="1288757"/>
                  <a:pt x="361245" y="1256430"/>
                </a:cubicBezTo>
                <a:cubicBezTo>
                  <a:pt x="366293" y="1241284"/>
                  <a:pt x="395111" y="1274332"/>
                  <a:pt x="395111" y="1290297"/>
                </a:cubicBezTo>
                <a:cubicBezTo>
                  <a:pt x="395111" y="1302196"/>
                  <a:pt x="372534" y="1282771"/>
                  <a:pt x="361245" y="1279008"/>
                </a:cubicBezTo>
                <a:cubicBezTo>
                  <a:pt x="352440" y="1252593"/>
                  <a:pt x="352133" y="1228571"/>
                  <a:pt x="316089" y="1222564"/>
                </a:cubicBezTo>
                <a:cubicBezTo>
                  <a:pt x="304351" y="1220608"/>
                  <a:pt x="293511" y="1230090"/>
                  <a:pt x="282222" y="1233853"/>
                </a:cubicBezTo>
                <a:cubicBezTo>
                  <a:pt x="281710" y="1235899"/>
                  <a:pt x="255549" y="1306207"/>
                  <a:pt x="282222" y="1312875"/>
                </a:cubicBezTo>
                <a:cubicBezTo>
                  <a:pt x="295385" y="1316166"/>
                  <a:pt x="304800" y="1297823"/>
                  <a:pt x="316089" y="1290297"/>
                </a:cubicBezTo>
                <a:cubicBezTo>
                  <a:pt x="319852" y="1301586"/>
                  <a:pt x="315478" y="1324164"/>
                  <a:pt x="327378" y="1324164"/>
                </a:cubicBezTo>
                <a:cubicBezTo>
                  <a:pt x="364798" y="1324164"/>
                  <a:pt x="347018" y="1264781"/>
                  <a:pt x="338667" y="1256430"/>
                </a:cubicBezTo>
                <a:cubicBezTo>
                  <a:pt x="330253" y="1248016"/>
                  <a:pt x="316089" y="1248905"/>
                  <a:pt x="304800" y="1245142"/>
                </a:cubicBezTo>
                <a:cubicBezTo>
                  <a:pt x="250789" y="1164124"/>
                  <a:pt x="278833" y="1196595"/>
                  <a:pt x="225778" y="1143542"/>
                </a:cubicBezTo>
                <a:cubicBezTo>
                  <a:pt x="220442" y="1116860"/>
                  <a:pt x="219042" y="1072609"/>
                  <a:pt x="191911" y="1053230"/>
                </a:cubicBezTo>
                <a:cubicBezTo>
                  <a:pt x="175422" y="1041452"/>
                  <a:pt x="154282" y="1038179"/>
                  <a:pt x="135467" y="1030653"/>
                </a:cubicBezTo>
                <a:cubicBezTo>
                  <a:pt x="121717" y="1012320"/>
                  <a:pt x="90311" y="980361"/>
                  <a:pt x="90311" y="951630"/>
                </a:cubicBezTo>
                <a:cubicBezTo>
                  <a:pt x="90311" y="936115"/>
                  <a:pt x="93902" y="919946"/>
                  <a:pt x="101600" y="906475"/>
                </a:cubicBezTo>
                <a:cubicBezTo>
                  <a:pt x="109521" y="892613"/>
                  <a:pt x="122183" y="881464"/>
                  <a:pt x="135467" y="872608"/>
                </a:cubicBezTo>
                <a:cubicBezTo>
                  <a:pt x="145368" y="866007"/>
                  <a:pt x="158045" y="865082"/>
                  <a:pt x="169334" y="861319"/>
                </a:cubicBezTo>
                <a:cubicBezTo>
                  <a:pt x="173097" y="850030"/>
                  <a:pt x="185041" y="838501"/>
                  <a:pt x="180622" y="827453"/>
                </a:cubicBezTo>
                <a:cubicBezTo>
                  <a:pt x="175583" y="814856"/>
                  <a:pt x="156350" y="814469"/>
                  <a:pt x="146756" y="804875"/>
                </a:cubicBezTo>
                <a:cubicBezTo>
                  <a:pt x="124872" y="782991"/>
                  <a:pt x="122071" y="764687"/>
                  <a:pt x="112889" y="737142"/>
                </a:cubicBezTo>
                <a:cubicBezTo>
                  <a:pt x="138353" y="635286"/>
                  <a:pt x="125654" y="617392"/>
                  <a:pt x="146756" y="680697"/>
                </a:cubicBezTo>
                <a:cubicBezTo>
                  <a:pt x="65520" y="734855"/>
                  <a:pt x="165535" y="658166"/>
                  <a:pt x="90311" y="771008"/>
                </a:cubicBezTo>
                <a:cubicBezTo>
                  <a:pt x="44398" y="839881"/>
                  <a:pt x="73802" y="792740"/>
                  <a:pt x="11289" y="917764"/>
                </a:cubicBezTo>
                <a:cubicBezTo>
                  <a:pt x="5967" y="928407"/>
                  <a:pt x="3763" y="940341"/>
                  <a:pt x="0" y="951630"/>
                </a:cubicBezTo>
                <a:cubicBezTo>
                  <a:pt x="4301" y="964532"/>
                  <a:pt x="10751" y="1013988"/>
                  <a:pt x="45156" y="996786"/>
                </a:cubicBezTo>
                <a:cubicBezTo>
                  <a:pt x="55799" y="991464"/>
                  <a:pt x="52682" y="974208"/>
                  <a:pt x="56445" y="962919"/>
                </a:cubicBezTo>
                <a:cubicBezTo>
                  <a:pt x="60208" y="977971"/>
                  <a:pt x="55815" y="998142"/>
                  <a:pt x="67734" y="1008075"/>
                </a:cubicBezTo>
                <a:cubicBezTo>
                  <a:pt x="153724" y="1079734"/>
                  <a:pt x="107935" y="954394"/>
                  <a:pt x="135467" y="1064519"/>
                </a:cubicBezTo>
                <a:cubicBezTo>
                  <a:pt x="139230" y="1132252"/>
                  <a:pt x="132781" y="1201336"/>
                  <a:pt x="146756" y="1267719"/>
                </a:cubicBezTo>
                <a:cubicBezTo>
                  <a:pt x="149207" y="1279363"/>
                  <a:pt x="170721" y="1272407"/>
                  <a:pt x="180622" y="1279008"/>
                </a:cubicBezTo>
                <a:cubicBezTo>
                  <a:pt x="193906" y="1287864"/>
                  <a:pt x="203200" y="1301586"/>
                  <a:pt x="214489" y="1312875"/>
                </a:cubicBezTo>
                <a:cubicBezTo>
                  <a:pt x="220383" y="1253931"/>
                  <a:pt x="207220" y="1207255"/>
                  <a:pt x="248356" y="1166119"/>
                </a:cubicBezTo>
                <a:cubicBezTo>
                  <a:pt x="257949" y="1156526"/>
                  <a:pt x="270933" y="1151068"/>
                  <a:pt x="282222" y="1143542"/>
                </a:cubicBezTo>
                <a:cubicBezTo>
                  <a:pt x="301037" y="1087098"/>
                  <a:pt x="297274" y="1120964"/>
                  <a:pt x="270934" y="1041942"/>
                </a:cubicBezTo>
                <a:lnTo>
                  <a:pt x="259645" y="1008075"/>
                </a:lnTo>
                <a:cubicBezTo>
                  <a:pt x="248356" y="1011838"/>
                  <a:pt x="236827" y="1023783"/>
                  <a:pt x="225778" y="1019364"/>
                </a:cubicBezTo>
                <a:cubicBezTo>
                  <a:pt x="201346" y="1009591"/>
                  <a:pt x="198770" y="956345"/>
                  <a:pt x="191911" y="940342"/>
                </a:cubicBezTo>
                <a:cubicBezTo>
                  <a:pt x="186567" y="927871"/>
                  <a:pt x="175401" y="918610"/>
                  <a:pt x="169334" y="906475"/>
                </a:cubicBezTo>
                <a:cubicBezTo>
                  <a:pt x="122604" y="813012"/>
                  <a:pt x="200162" y="935782"/>
                  <a:pt x="135467" y="838742"/>
                </a:cubicBezTo>
                <a:cubicBezTo>
                  <a:pt x="131704" y="823690"/>
                  <a:pt x="128440" y="808504"/>
                  <a:pt x="124178" y="793586"/>
                </a:cubicBezTo>
                <a:cubicBezTo>
                  <a:pt x="120909" y="782144"/>
                  <a:pt x="112889" y="771619"/>
                  <a:pt x="112889" y="759719"/>
                </a:cubicBezTo>
                <a:cubicBezTo>
                  <a:pt x="112889" y="708554"/>
                  <a:pt x="128808" y="715782"/>
                  <a:pt x="158045" y="680697"/>
                </a:cubicBezTo>
                <a:cubicBezTo>
                  <a:pt x="166731" y="670274"/>
                  <a:pt x="173096" y="658119"/>
                  <a:pt x="180622" y="646830"/>
                </a:cubicBezTo>
                <a:cubicBezTo>
                  <a:pt x="176859" y="635541"/>
                  <a:pt x="164012" y="623607"/>
                  <a:pt x="169334" y="612964"/>
                </a:cubicBezTo>
                <a:cubicBezTo>
                  <a:pt x="174656" y="602321"/>
                  <a:pt x="201517" y="613455"/>
                  <a:pt x="203200" y="601675"/>
                </a:cubicBezTo>
                <a:cubicBezTo>
                  <a:pt x="212778" y="534627"/>
                  <a:pt x="185241" y="535482"/>
                  <a:pt x="146756" y="522653"/>
                </a:cubicBezTo>
                <a:cubicBezTo>
                  <a:pt x="150519" y="511364"/>
                  <a:pt x="148362" y="495703"/>
                  <a:pt x="158045" y="488786"/>
                </a:cubicBezTo>
                <a:cubicBezTo>
                  <a:pt x="177411" y="474953"/>
                  <a:pt x="225778" y="466208"/>
                  <a:pt x="225778" y="466208"/>
                </a:cubicBezTo>
                <a:cubicBezTo>
                  <a:pt x="255881" y="446139"/>
                  <a:pt x="270110" y="439851"/>
                  <a:pt x="293511" y="409764"/>
                </a:cubicBezTo>
                <a:cubicBezTo>
                  <a:pt x="310170" y="388345"/>
                  <a:pt x="361245" y="326978"/>
                  <a:pt x="338667" y="342030"/>
                </a:cubicBezTo>
                <a:lnTo>
                  <a:pt x="270934" y="387186"/>
                </a:lnTo>
                <a:cubicBezTo>
                  <a:pt x="263408" y="398475"/>
                  <a:pt x="258657" y="412223"/>
                  <a:pt x="248356" y="421053"/>
                </a:cubicBezTo>
                <a:cubicBezTo>
                  <a:pt x="231697" y="435332"/>
                  <a:pt x="210518" y="443290"/>
                  <a:pt x="191911" y="454919"/>
                </a:cubicBezTo>
                <a:cubicBezTo>
                  <a:pt x="180406" y="462110"/>
                  <a:pt x="169334" y="469971"/>
                  <a:pt x="158045" y="477497"/>
                </a:cubicBezTo>
                <a:cubicBezTo>
                  <a:pt x="151373" y="450810"/>
                  <a:pt x="132248" y="401695"/>
                  <a:pt x="158045" y="375897"/>
                </a:cubicBezTo>
                <a:lnTo>
                  <a:pt x="259645" y="342030"/>
                </a:lnTo>
                <a:lnTo>
                  <a:pt x="293511" y="330742"/>
                </a:lnTo>
                <a:cubicBezTo>
                  <a:pt x="319487" y="252814"/>
                  <a:pt x="302847" y="325836"/>
                  <a:pt x="270934" y="319453"/>
                </a:cubicBezTo>
                <a:cubicBezTo>
                  <a:pt x="257630" y="316792"/>
                  <a:pt x="255882" y="296875"/>
                  <a:pt x="248356" y="285586"/>
                </a:cubicBezTo>
                <a:cubicBezTo>
                  <a:pt x="252119" y="274297"/>
                  <a:pt x="251231" y="260133"/>
                  <a:pt x="259645" y="251719"/>
                </a:cubicBezTo>
                <a:cubicBezTo>
                  <a:pt x="268059" y="243305"/>
                  <a:pt x="281967" y="243316"/>
                  <a:pt x="293511" y="240430"/>
                </a:cubicBezTo>
                <a:cubicBezTo>
                  <a:pt x="312126" y="235776"/>
                  <a:pt x="331141" y="232905"/>
                  <a:pt x="349956" y="229142"/>
                </a:cubicBezTo>
                <a:cubicBezTo>
                  <a:pt x="319490" y="218987"/>
                  <a:pt x="304009" y="207092"/>
                  <a:pt x="270934" y="229142"/>
                </a:cubicBezTo>
                <a:cubicBezTo>
                  <a:pt x="259645" y="236668"/>
                  <a:pt x="255882" y="251719"/>
                  <a:pt x="248356" y="263008"/>
                </a:cubicBezTo>
                <a:cubicBezTo>
                  <a:pt x="244593" y="274297"/>
                  <a:pt x="239023" y="285137"/>
                  <a:pt x="237067" y="296875"/>
                </a:cubicBezTo>
                <a:cubicBezTo>
                  <a:pt x="227025" y="357127"/>
                  <a:pt x="243586" y="391956"/>
                  <a:pt x="203200" y="432342"/>
                </a:cubicBezTo>
                <a:cubicBezTo>
                  <a:pt x="193607" y="441935"/>
                  <a:pt x="182329" y="451021"/>
                  <a:pt x="169334" y="454919"/>
                </a:cubicBezTo>
                <a:cubicBezTo>
                  <a:pt x="143848" y="462565"/>
                  <a:pt x="116652" y="462445"/>
                  <a:pt x="90311" y="466208"/>
                </a:cubicBezTo>
                <a:cubicBezTo>
                  <a:pt x="70364" y="545996"/>
                  <a:pt x="67582" y="536896"/>
                  <a:pt x="90311" y="658119"/>
                </a:cubicBezTo>
                <a:cubicBezTo>
                  <a:pt x="92811" y="671454"/>
                  <a:pt x="105363" y="680697"/>
                  <a:pt x="112889" y="691986"/>
                </a:cubicBezTo>
                <a:cubicBezTo>
                  <a:pt x="129950" y="623742"/>
                  <a:pt x="119272" y="661549"/>
                  <a:pt x="146756" y="579097"/>
                </a:cubicBezTo>
                <a:cubicBezTo>
                  <a:pt x="151047" y="566226"/>
                  <a:pt x="161808" y="556519"/>
                  <a:pt x="169334" y="545230"/>
                </a:cubicBezTo>
                <a:cubicBezTo>
                  <a:pt x="165033" y="532328"/>
                  <a:pt x="158582" y="482873"/>
                  <a:pt x="124178" y="500075"/>
                </a:cubicBezTo>
                <a:cubicBezTo>
                  <a:pt x="113535" y="505397"/>
                  <a:pt x="116652" y="522653"/>
                  <a:pt x="112889" y="533942"/>
                </a:cubicBezTo>
                <a:cubicBezTo>
                  <a:pt x="109126" y="601675"/>
                  <a:pt x="111194" y="669986"/>
                  <a:pt x="101600" y="737142"/>
                </a:cubicBezTo>
                <a:cubicBezTo>
                  <a:pt x="99681" y="750573"/>
                  <a:pt x="89616" y="762533"/>
                  <a:pt x="79022" y="771008"/>
                </a:cubicBezTo>
                <a:cubicBezTo>
                  <a:pt x="69730" y="778441"/>
                  <a:pt x="56445" y="778534"/>
                  <a:pt x="45156" y="782297"/>
                </a:cubicBezTo>
                <a:cubicBezTo>
                  <a:pt x="37630" y="793586"/>
                  <a:pt x="24809" y="802781"/>
                  <a:pt x="22578" y="816164"/>
                </a:cubicBezTo>
                <a:cubicBezTo>
                  <a:pt x="20622" y="827901"/>
                  <a:pt x="30598" y="838589"/>
                  <a:pt x="33867" y="850030"/>
                </a:cubicBezTo>
                <a:cubicBezTo>
                  <a:pt x="52092" y="913817"/>
                  <a:pt x="33362" y="877495"/>
                  <a:pt x="67734" y="929053"/>
                </a:cubicBezTo>
                <a:cubicBezTo>
                  <a:pt x="75171" y="951364"/>
                  <a:pt x="81705" y="980870"/>
                  <a:pt x="101600" y="996786"/>
                </a:cubicBezTo>
                <a:cubicBezTo>
                  <a:pt x="110892" y="1004220"/>
                  <a:pt x="124178" y="1004312"/>
                  <a:pt x="135467" y="1008075"/>
                </a:cubicBezTo>
                <a:lnTo>
                  <a:pt x="158045" y="1075808"/>
                </a:lnTo>
                <a:cubicBezTo>
                  <a:pt x="167858" y="1105246"/>
                  <a:pt x="180622" y="1166119"/>
                  <a:pt x="180622" y="1166119"/>
                </a:cubicBezTo>
                <a:cubicBezTo>
                  <a:pt x="203200" y="1162356"/>
                  <a:pt x="228482" y="1166186"/>
                  <a:pt x="248356" y="1154830"/>
                </a:cubicBezTo>
                <a:cubicBezTo>
                  <a:pt x="258688" y="1148926"/>
                  <a:pt x="256759" y="1132508"/>
                  <a:pt x="259645" y="1120964"/>
                </a:cubicBezTo>
                <a:cubicBezTo>
                  <a:pt x="264299" y="1102349"/>
                  <a:pt x="267171" y="1083334"/>
                  <a:pt x="270934" y="1064519"/>
                </a:cubicBezTo>
                <a:cubicBezTo>
                  <a:pt x="281692" y="1096794"/>
                  <a:pt x="286424" y="1108109"/>
                  <a:pt x="293511" y="1143542"/>
                </a:cubicBezTo>
                <a:cubicBezTo>
                  <a:pt x="298000" y="1165987"/>
                  <a:pt x="295504" y="1190359"/>
                  <a:pt x="304800" y="1211275"/>
                </a:cubicBezTo>
                <a:cubicBezTo>
                  <a:pt x="311284" y="1225864"/>
                  <a:pt x="327378" y="1233853"/>
                  <a:pt x="338667" y="1245142"/>
                </a:cubicBezTo>
                <a:cubicBezTo>
                  <a:pt x="338916" y="1246386"/>
                  <a:pt x="356690" y="1339910"/>
                  <a:pt x="361245" y="1346742"/>
                </a:cubicBezTo>
                <a:cubicBezTo>
                  <a:pt x="368771" y="1358031"/>
                  <a:pt x="383822" y="1361793"/>
                  <a:pt x="395111" y="1369319"/>
                </a:cubicBezTo>
                <a:cubicBezTo>
                  <a:pt x="405890" y="1412436"/>
                  <a:pt x="407722" y="1428408"/>
                  <a:pt x="428978" y="1470919"/>
                </a:cubicBezTo>
                <a:cubicBezTo>
                  <a:pt x="435046" y="1483054"/>
                  <a:pt x="444030" y="1493497"/>
                  <a:pt x="451556" y="1504786"/>
                </a:cubicBezTo>
                <a:cubicBezTo>
                  <a:pt x="455319" y="1519838"/>
                  <a:pt x="450433" y="1540633"/>
                  <a:pt x="462845" y="1549942"/>
                </a:cubicBezTo>
                <a:cubicBezTo>
                  <a:pt x="494955" y="1574025"/>
                  <a:pt x="505993" y="1510806"/>
                  <a:pt x="508000" y="1504786"/>
                </a:cubicBezTo>
                <a:cubicBezTo>
                  <a:pt x="519289" y="1512312"/>
                  <a:pt x="529469" y="1521854"/>
                  <a:pt x="541867" y="1527364"/>
                </a:cubicBezTo>
                <a:cubicBezTo>
                  <a:pt x="563615" y="1537030"/>
                  <a:pt x="609600" y="1549942"/>
                  <a:pt x="609600" y="1549942"/>
                </a:cubicBezTo>
                <a:cubicBezTo>
                  <a:pt x="615349" y="1555691"/>
                  <a:pt x="655551" y="1605989"/>
                  <a:pt x="677334" y="1595097"/>
                </a:cubicBezTo>
                <a:cubicBezTo>
                  <a:pt x="687977" y="1589775"/>
                  <a:pt x="684859" y="1572519"/>
                  <a:pt x="688622" y="1561230"/>
                </a:cubicBezTo>
                <a:cubicBezTo>
                  <a:pt x="689423" y="1562031"/>
                  <a:pt x="750452" y="1628964"/>
                  <a:pt x="767645" y="1628964"/>
                </a:cubicBezTo>
                <a:cubicBezTo>
                  <a:pt x="791444" y="1628964"/>
                  <a:pt x="835378" y="1606386"/>
                  <a:pt x="835378" y="1606386"/>
                </a:cubicBezTo>
                <a:cubicBezTo>
                  <a:pt x="957864" y="1637008"/>
                  <a:pt x="895162" y="1648759"/>
                  <a:pt x="959556" y="1595097"/>
                </a:cubicBezTo>
                <a:cubicBezTo>
                  <a:pt x="969979" y="1586411"/>
                  <a:pt x="982133" y="1580045"/>
                  <a:pt x="993422" y="1572519"/>
                </a:cubicBezTo>
                <a:cubicBezTo>
                  <a:pt x="1019763" y="1493498"/>
                  <a:pt x="982133" y="1568757"/>
                  <a:pt x="1038578" y="1549942"/>
                </a:cubicBezTo>
                <a:cubicBezTo>
                  <a:pt x="1053724" y="1544893"/>
                  <a:pt x="1061156" y="1527364"/>
                  <a:pt x="1072445" y="1516075"/>
                </a:cubicBezTo>
                <a:cubicBezTo>
                  <a:pt x="1089568" y="1527491"/>
                  <a:pt x="1116808" y="1549942"/>
                  <a:pt x="1140178" y="1549942"/>
                </a:cubicBezTo>
                <a:cubicBezTo>
                  <a:pt x="1154354" y="1549942"/>
                  <a:pt x="1203228" y="1532688"/>
                  <a:pt x="1219200" y="1527364"/>
                </a:cubicBezTo>
                <a:cubicBezTo>
                  <a:pt x="1275258" y="1443278"/>
                  <a:pt x="1203209" y="1546553"/>
                  <a:pt x="1275645" y="1459630"/>
                </a:cubicBezTo>
                <a:cubicBezTo>
                  <a:pt x="1284331" y="1449207"/>
                  <a:pt x="1287628" y="1434239"/>
                  <a:pt x="1298222" y="1425764"/>
                </a:cubicBezTo>
                <a:cubicBezTo>
                  <a:pt x="1307514" y="1418330"/>
                  <a:pt x="1320800" y="1418238"/>
                  <a:pt x="1332089" y="1414475"/>
                </a:cubicBezTo>
                <a:cubicBezTo>
                  <a:pt x="1343378" y="1418238"/>
                  <a:pt x="1357542" y="1417350"/>
                  <a:pt x="1365956" y="1425764"/>
                </a:cubicBezTo>
                <a:cubicBezTo>
                  <a:pt x="1375991" y="1435799"/>
                  <a:pt x="1386025" y="1483462"/>
                  <a:pt x="1365956" y="1493497"/>
                </a:cubicBezTo>
                <a:cubicBezTo>
                  <a:pt x="1342157" y="1505397"/>
                  <a:pt x="1313180" y="1500412"/>
                  <a:pt x="1286934" y="1504786"/>
                </a:cubicBezTo>
                <a:cubicBezTo>
                  <a:pt x="1268007" y="1507940"/>
                  <a:pt x="1249304" y="1512312"/>
                  <a:pt x="1230489" y="1516075"/>
                </a:cubicBezTo>
                <a:cubicBezTo>
                  <a:pt x="1219200" y="1531127"/>
                  <a:pt x="1214989" y="1557148"/>
                  <a:pt x="1196622" y="1561230"/>
                </a:cubicBezTo>
                <a:cubicBezTo>
                  <a:pt x="1173390" y="1566393"/>
                  <a:pt x="1152627" y="1540349"/>
                  <a:pt x="1128889" y="1538653"/>
                </a:cubicBezTo>
                <a:lnTo>
                  <a:pt x="970845" y="1527364"/>
                </a:lnTo>
                <a:cubicBezTo>
                  <a:pt x="932165" y="1514471"/>
                  <a:pt x="903075" y="1499165"/>
                  <a:pt x="857956" y="1527364"/>
                </a:cubicBezTo>
                <a:cubicBezTo>
                  <a:pt x="844799" y="1535587"/>
                  <a:pt x="856359" y="1560404"/>
                  <a:pt x="846667" y="1572519"/>
                </a:cubicBezTo>
                <a:cubicBezTo>
                  <a:pt x="839233" y="1581811"/>
                  <a:pt x="824089" y="1580045"/>
                  <a:pt x="812800" y="1583808"/>
                </a:cubicBezTo>
                <a:cubicBezTo>
                  <a:pt x="797748" y="1580045"/>
                  <a:pt x="782563" y="1576781"/>
                  <a:pt x="767645" y="1572519"/>
                </a:cubicBezTo>
                <a:cubicBezTo>
                  <a:pt x="756203" y="1569250"/>
                  <a:pt x="745516" y="1559274"/>
                  <a:pt x="733778" y="1561230"/>
                </a:cubicBezTo>
                <a:cubicBezTo>
                  <a:pt x="720395" y="1563461"/>
                  <a:pt x="711200" y="1576282"/>
                  <a:pt x="699911" y="1583808"/>
                </a:cubicBezTo>
                <a:cubicBezTo>
                  <a:pt x="605413" y="1568058"/>
                  <a:pt x="651223" y="1585215"/>
                  <a:pt x="564445" y="1527364"/>
                </a:cubicBezTo>
                <a:cubicBezTo>
                  <a:pt x="520676" y="1498185"/>
                  <a:pt x="517707" y="1500496"/>
                  <a:pt x="564445" y="1516075"/>
                </a:cubicBezTo>
                <a:cubicBezTo>
                  <a:pt x="575734" y="1523601"/>
                  <a:pt x="584744" y="1538653"/>
                  <a:pt x="598311" y="1538653"/>
                </a:cubicBezTo>
                <a:cubicBezTo>
                  <a:pt x="622110" y="1538653"/>
                  <a:pt x="666045" y="1516075"/>
                  <a:pt x="666045" y="1516075"/>
                </a:cubicBezTo>
                <a:cubicBezTo>
                  <a:pt x="692386" y="1519838"/>
                  <a:pt x="718459" y="1527364"/>
                  <a:pt x="745067" y="1527364"/>
                </a:cubicBezTo>
                <a:cubicBezTo>
                  <a:pt x="786630" y="1527364"/>
                  <a:pt x="827825" y="1519527"/>
                  <a:pt x="869245" y="1516075"/>
                </a:cubicBezTo>
                <a:lnTo>
                  <a:pt x="1016000" y="1504786"/>
                </a:lnTo>
                <a:cubicBezTo>
                  <a:pt x="1027289" y="1501023"/>
                  <a:pt x="1038425" y="1496766"/>
                  <a:pt x="1049867" y="1493497"/>
                </a:cubicBezTo>
                <a:cubicBezTo>
                  <a:pt x="1064785" y="1489235"/>
                  <a:pt x="1095022" y="1482208"/>
                  <a:pt x="1095022" y="14822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629754" y="51885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BH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5616" y="23488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Consider a highly excited string on a stretched horizon </a:t>
            </a:r>
          </a:p>
          <a:p>
            <a:r>
              <a:rPr kumimoji="1" lang="en-US" altLang="ja-JP" dirty="0" smtClean="0"/>
              <a:t>of </a:t>
            </a:r>
            <a:r>
              <a:rPr lang="en-US" altLang="ja-JP" dirty="0" smtClean="0"/>
              <a:t>a </a:t>
            </a:r>
            <a:r>
              <a:rPr lang="en-US" altLang="ja-JP" dirty="0" err="1" smtClean="0"/>
              <a:t>Schwarzshild</a:t>
            </a:r>
            <a:r>
              <a:rPr lang="en-US" altLang="ja-JP" dirty="0" smtClean="0"/>
              <a:t> </a:t>
            </a:r>
            <a:r>
              <a:rPr lang="en-US" altLang="ja-JP" dirty="0" smtClean="0"/>
              <a:t>black hole.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15616" y="3284984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Due to the </a:t>
            </a:r>
            <a:r>
              <a:rPr kumimoji="1" lang="en-US" altLang="ja-JP" dirty="0" err="1" smtClean="0"/>
              <a:t>redshift</a:t>
            </a:r>
            <a:r>
              <a:rPr kumimoji="1" lang="en-US" altLang="ja-JP" dirty="0" smtClean="0"/>
              <a:t>, the energy for an observer at the stretched horizon is not the same as the energy for an asymptotic observer.</a:t>
            </a:r>
            <a:endParaRPr kumimoji="1" lang="ja-JP" altLang="en-US" dirty="0"/>
          </a:p>
        </p:txBody>
      </p:sp>
      <p:pic>
        <p:nvPicPr>
          <p:cNvPr id="44" name="図 43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2483768" y="4365104"/>
            <a:ext cx="2557394" cy="674701"/>
          </a:xfrm>
          <a:prstGeom prst="rect">
            <a:avLst/>
          </a:prstGeom>
          <a:noFill/>
          <a:ln/>
          <a:effectLst/>
        </p:spPr>
      </p:pic>
      <p:pic>
        <p:nvPicPr>
          <p:cNvPr id="42" name="図 41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1547664" y="5301208"/>
            <a:ext cx="5058413" cy="483129"/>
          </a:xfrm>
          <a:prstGeom prst="rect">
            <a:avLst/>
          </a:prstGeom>
          <a:noFill/>
          <a:ln/>
          <a:effectLst/>
        </p:spPr>
      </p:pic>
      <p:sp>
        <p:nvSpPr>
          <p:cNvPr id="16" name="正方形/長方形 15"/>
          <p:cNvSpPr/>
          <p:nvPr/>
        </p:nvSpPr>
        <p:spPr>
          <a:xfrm>
            <a:off x="755576" y="980728"/>
            <a:ext cx="5760640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308304" y="1196752"/>
            <a:ext cx="966217" cy="252984"/>
          </a:xfrm>
          <a:prstGeom prst="rect">
            <a:avLst/>
          </a:prstGeom>
        </p:spPr>
      </p:pic>
      <p:pic>
        <p:nvPicPr>
          <p:cNvPr id="22" name="図 21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6804248" y="1556792"/>
            <a:ext cx="2056612" cy="35647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332656"/>
            <a:ext cx="7414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Membrane paradigm from the viewpoint of a fundamental string</a:t>
            </a:r>
            <a:endParaRPr kumimoji="1" lang="ja-JP" altLang="en-US" u="sng" dirty="0"/>
          </a:p>
        </p:txBody>
      </p:sp>
      <p:sp>
        <p:nvSpPr>
          <p:cNvPr id="3" name="円/楕円 2"/>
          <p:cNvSpPr/>
          <p:nvPr/>
        </p:nvSpPr>
        <p:spPr>
          <a:xfrm>
            <a:off x="1293050" y="1228090"/>
            <a:ext cx="1224136" cy="12241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1043608" y="1052736"/>
            <a:ext cx="1670756" cy="1648759"/>
          </a:xfrm>
          <a:custGeom>
            <a:avLst/>
            <a:gdLst>
              <a:gd name="connsiteX0" fmla="*/ 248356 w 1670756"/>
              <a:gd name="connsiteY0" fmla="*/ 364608 h 1648759"/>
              <a:gd name="connsiteX1" fmla="*/ 316089 w 1670756"/>
              <a:gd name="connsiteY1" fmla="*/ 330742 h 1648759"/>
              <a:gd name="connsiteX2" fmla="*/ 383822 w 1670756"/>
              <a:gd name="connsiteY2" fmla="*/ 285586 h 1648759"/>
              <a:gd name="connsiteX3" fmla="*/ 417689 w 1670756"/>
              <a:gd name="connsiteY3" fmla="*/ 308164 h 1648759"/>
              <a:gd name="connsiteX4" fmla="*/ 428978 w 1670756"/>
              <a:gd name="connsiteY4" fmla="*/ 206564 h 1648759"/>
              <a:gd name="connsiteX5" fmla="*/ 440267 w 1670756"/>
              <a:gd name="connsiteY5" fmla="*/ 172697 h 1648759"/>
              <a:gd name="connsiteX6" fmla="*/ 406400 w 1670756"/>
              <a:gd name="connsiteY6" fmla="*/ 161408 h 1648759"/>
              <a:gd name="connsiteX7" fmla="*/ 383822 w 1670756"/>
              <a:gd name="connsiteY7" fmla="*/ 229142 h 1648759"/>
              <a:gd name="connsiteX8" fmla="*/ 361245 w 1670756"/>
              <a:gd name="connsiteY8" fmla="*/ 263008 h 1648759"/>
              <a:gd name="connsiteX9" fmla="*/ 372534 w 1670756"/>
              <a:gd name="connsiteY9" fmla="*/ 183986 h 1648759"/>
              <a:gd name="connsiteX10" fmla="*/ 406400 w 1670756"/>
              <a:gd name="connsiteY10" fmla="*/ 161408 h 1648759"/>
              <a:gd name="connsiteX11" fmla="*/ 632178 w 1670756"/>
              <a:gd name="connsiteY11" fmla="*/ 127542 h 1648759"/>
              <a:gd name="connsiteX12" fmla="*/ 654756 w 1670756"/>
              <a:gd name="connsiteY12" fmla="*/ 93675 h 1648759"/>
              <a:gd name="connsiteX13" fmla="*/ 553156 w 1670756"/>
              <a:gd name="connsiteY13" fmla="*/ 116253 h 1648759"/>
              <a:gd name="connsiteX14" fmla="*/ 508000 w 1670756"/>
              <a:gd name="connsiteY14" fmla="*/ 172697 h 1648759"/>
              <a:gd name="connsiteX15" fmla="*/ 485422 w 1670756"/>
              <a:gd name="connsiteY15" fmla="*/ 138830 h 1648759"/>
              <a:gd name="connsiteX16" fmla="*/ 575734 w 1670756"/>
              <a:gd name="connsiteY16" fmla="*/ 127542 h 1648759"/>
              <a:gd name="connsiteX17" fmla="*/ 564445 w 1670756"/>
              <a:gd name="connsiteY17" fmla="*/ 161408 h 1648759"/>
              <a:gd name="connsiteX18" fmla="*/ 598311 w 1670756"/>
              <a:gd name="connsiteY18" fmla="*/ 138830 h 1648759"/>
              <a:gd name="connsiteX19" fmla="*/ 711200 w 1670756"/>
              <a:gd name="connsiteY19" fmla="*/ 116253 h 1648759"/>
              <a:gd name="connsiteX20" fmla="*/ 835378 w 1670756"/>
              <a:gd name="connsiteY20" fmla="*/ 116253 h 1648759"/>
              <a:gd name="connsiteX21" fmla="*/ 824089 w 1670756"/>
              <a:gd name="connsiteY21" fmla="*/ 71097 h 1648759"/>
              <a:gd name="connsiteX22" fmla="*/ 699911 w 1670756"/>
              <a:gd name="connsiteY22" fmla="*/ 82386 h 1648759"/>
              <a:gd name="connsiteX23" fmla="*/ 778934 w 1670756"/>
              <a:gd name="connsiteY23" fmla="*/ 116253 h 1648759"/>
              <a:gd name="connsiteX24" fmla="*/ 846667 w 1670756"/>
              <a:gd name="connsiteY24" fmla="*/ 93675 h 1648759"/>
              <a:gd name="connsiteX25" fmla="*/ 880534 w 1670756"/>
              <a:gd name="connsiteY25" fmla="*/ 82386 h 1648759"/>
              <a:gd name="connsiteX26" fmla="*/ 1095022 w 1670756"/>
              <a:gd name="connsiteY26" fmla="*/ 93675 h 1648759"/>
              <a:gd name="connsiteX27" fmla="*/ 1049867 w 1670756"/>
              <a:gd name="connsiteY27" fmla="*/ 104964 h 1648759"/>
              <a:gd name="connsiteX28" fmla="*/ 959556 w 1670756"/>
              <a:gd name="connsiteY28" fmla="*/ 93675 h 1648759"/>
              <a:gd name="connsiteX29" fmla="*/ 903111 w 1670756"/>
              <a:gd name="connsiteY29" fmla="*/ 82386 h 1648759"/>
              <a:gd name="connsiteX30" fmla="*/ 835378 w 1670756"/>
              <a:gd name="connsiteY30" fmla="*/ 71097 h 1648759"/>
              <a:gd name="connsiteX31" fmla="*/ 677334 w 1670756"/>
              <a:gd name="connsiteY31" fmla="*/ 82386 h 1648759"/>
              <a:gd name="connsiteX32" fmla="*/ 711200 w 1670756"/>
              <a:gd name="connsiteY32" fmla="*/ 93675 h 1648759"/>
              <a:gd name="connsiteX33" fmla="*/ 778934 w 1670756"/>
              <a:gd name="connsiteY33" fmla="*/ 71097 h 1648759"/>
              <a:gd name="connsiteX34" fmla="*/ 790222 w 1670756"/>
              <a:gd name="connsiteY34" fmla="*/ 37230 h 1648759"/>
              <a:gd name="connsiteX35" fmla="*/ 880534 w 1670756"/>
              <a:gd name="connsiteY35" fmla="*/ 25942 h 1648759"/>
              <a:gd name="connsiteX36" fmla="*/ 914400 w 1670756"/>
              <a:gd name="connsiteY36" fmla="*/ 14653 h 1648759"/>
              <a:gd name="connsiteX37" fmla="*/ 993422 w 1670756"/>
              <a:gd name="connsiteY37" fmla="*/ 48519 h 1648759"/>
              <a:gd name="connsiteX38" fmla="*/ 1004711 w 1670756"/>
              <a:gd name="connsiteY38" fmla="*/ 104964 h 1648759"/>
              <a:gd name="connsiteX39" fmla="*/ 1027289 w 1670756"/>
              <a:gd name="connsiteY39" fmla="*/ 71097 h 1648759"/>
              <a:gd name="connsiteX40" fmla="*/ 993422 w 1670756"/>
              <a:gd name="connsiteY40" fmla="*/ 37230 h 1648759"/>
              <a:gd name="connsiteX41" fmla="*/ 936978 w 1670756"/>
              <a:gd name="connsiteY41" fmla="*/ 48519 h 1648759"/>
              <a:gd name="connsiteX42" fmla="*/ 925689 w 1670756"/>
              <a:gd name="connsiteY42" fmla="*/ 82386 h 1648759"/>
              <a:gd name="connsiteX43" fmla="*/ 835378 w 1670756"/>
              <a:gd name="connsiteY43" fmla="*/ 59808 h 1648759"/>
              <a:gd name="connsiteX44" fmla="*/ 936978 w 1670756"/>
              <a:gd name="connsiteY44" fmla="*/ 71097 h 1648759"/>
              <a:gd name="connsiteX45" fmla="*/ 1004711 w 1670756"/>
              <a:gd name="connsiteY45" fmla="*/ 93675 h 1648759"/>
              <a:gd name="connsiteX46" fmla="*/ 1083734 w 1670756"/>
              <a:gd name="connsiteY46" fmla="*/ 127542 h 1648759"/>
              <a:gd name="connsiteX47" fmla="*/ 1106311 w 1670756"/>
              <a:gd name="connsiteY47" fmla="*/ 161408 h 1648759"/>
              <a:gd name="connsiteX48" fmla="*/ 1151467 w 1670756"/>
              <a:gd name="connsiteY48" fmla="*/ 172697 h 1648759"/>
              <a:gd name="connsiteX49" fmla="*/ 1185334 w 1670756"/>
              <a:gd name="connsiteY49" fmla="*/ 195275 h 1648759"/>
              <a:gd name="connsiteX50" fmla="*/ 1207911 w 1670756"/>
              <a:gd name="connsiteY50" fmla="*/ 161408 h 1648759"/>
              <a:gd name="connsiteX51" fmla="*/ 1162756 w 1670756"/>
              <a:gd name="connsiteY51" fmla="*/ 59808 h 1648759"/>
              <a:gd name="connsiteX52" fmla="*/ 1140178 w 1670756"/>
              <a:gd name="connsiteY52" fmla="*/ 93675 h 1648759"/>
              <a:gd name="connsiteX53" fmla="*/ 1185334 w 1670756"/>
              <a:gd name="connsiteY53" fmla="*/ 172697 h 1648759"/>
              <a:gd name="connsiteX54" fmla="*/ 1230489 w 1670756"/>
              <a:gd name="connsiteY54" fmla="*/ 195275 h 1648759"/>
              <a:gd name="connsiteX55" fmla="*/ 1264356 w 1670756"/>
              <a:gd name="connsiteY55" fmla="*/ 217853 h 1648759"/>
              <a:gd name="connsiteX56" fmla="*/ 1241778 w 1670756"/>
              <a:gd name="connsiteY56" fmla="*/ 183986 h 1648759"/>
              <a:gd name="connsiteX57" fmla="*/ 1207911 w 1670756"/>
              <a:gd name="connsiteY57" fmla="*/ 150119 h 1648759"/>
              <a:gd name="connsiteX58" fmla="*/ 1298222 w 1670756"/>
              <a:gd name="connsiteY58" fmla="*/ 195275 h 1648759"/>
              <a:gd name="connsiteX59" fmla="*/ 1309511 w 1670756"/>
              <a:gd name="connsiteY59" fmla="*/ 195275 h 1648759"/>
              <a:gd name="connsiteX60" fmla="*/ 1343378 w 1670756"/>
              <a:gd name="connsiteY60" fmla="*/ 206564 h 1648759"/>
              <a:gd name="connsiteX61" fmla="*/ 1388534 w 1670756"/>
              <a:gd name="connsiteY61" fmla="*/ 240430 h 1648759"/>
              <a:gd name="connsiteX62" fmla="*/ 1444978 w 1670756"/>
              <a:gd name="connsiteY62" fmla="*/ 308164 h 1648759"/>
              <a:gd name="connsiteX63" fmla="*/ 1456267 w 1670756"/>
              <a:gd name="connsiteY63" fmla="*/ 342030 h 1648759"/>
              <a:gd name="connsiteX64" fmla="*/ 1388534 w 1670756"/>
              <a:gd name="connsiteY64" fmla="*/ 319453 h 1648759"/>
              <a:gd name="connsiteX65" fmla="*/ 1377245 w 1670756"/>
              <a:gd name="connsiteY65" fmla="*/ 285586 h 1648759"/>
              <a:gd name="connsiteX66" fmla="*/ 1365956 w 1670756"/>
              <a:gd name="connsiteY66" fmla="*/ 195275 h 1648759"/>
              <a:gd name="connsiteX67" fmla="*/ 1354667 w 1670756"/>
              <a:gd name="connsiteY67" fmla="*/ 161408 h 1648759"/>
              <a:gd name="connsiteX68" fmla="*/ 1399822 w 1670756"/>
              <a:gd name="connsiteY68" fmla="*/ 217853 h 1648759"/>
              <a:gd name="connsiteX69" fmla="*/ 1433689 w 1670756"/>
              <a:gd name="connsiteY69" fmla="*/ 240430 h 1648759"/>
              <a:gd name="connsiteX70" fmla="*/ 1456267 w 1670756"/>
              <a:gd name="connsiteY70" fmla="*/ 342030 h 1648759"/>
              <a:gd name="connsiteX71" fmla="*/ 1467556 w 1670756"/>
              <a:gd name="connsiteY71" fmla="*/ 375897 h 1648759"/>
              <a:gd name="connsiteX72" fmla="*/ 1478845 w 1670756"/>
              <a:gd name="connsiteY72" fmla="*/ 432342 h 1648759"/>
              <a:gd name="connsiteX73" fmla="*/ 1512711 w 1670756"/>
              <a:gd name="connsiteY73" fmla="*/ 511364 h 1648759"/>
              <a:gd name="connsiteX74" fmla="*/ 1524000 w 1670756"/>
              <a:gd name="connsiteY74" fmla="*/ 579097 h 1648759"/>
              <a:gd name="connsiteX75" fmla="*/ 1490134 w 1670756"/>
              <a:gd name="connsiteY75" fmla="*/ 567808 h 1648759"/>
              <a:gd name="connsiteX76" fmla="*/ 1478845 w 1670756"/>
              <a:gd name="connsiteY76" fmla="*/ 533942 h 1648759"/>
              <a:gd name="connsiteX77" fmla="*/ 1490134 w 1670756"/>
              <a:gd name="connsiteY77" fmla="*/ 432342 h 1648759"/>
              <a:gd name="connsiteX78" fmla="*/ 1501422 w 1670756"/>
              <a:gd name="connsiteY78" fmla="*/ 364608 h 1648759"/>
              <a:gd name="connsiteX79" fmla="*/ 1501422 w 1670756"/>
              <a:gd name="connsiteY79" fmla="*/ 477497 h 1648759"/>
              <a:gd name="connsiteX80" fmla="*/ 1535289 w 1670756"/>
              <a:gd name="connsiteY80" fmla="*/ 500075 h 1648759"/>
              <a:gd name="connsiteX81" fmla="*/ 1569156 w 1670756"/>
              <a:gd name="connsiteY81" fmla="*/ 714564 h 1648759"/>
              <a:gd name="connsiteX82" fmla="*/ 1569156 w 1670756"/>
              <a:gd name="connsiteY82" fmla="*/ 635542 h 1648759"/>
              <a:gd name="connsiteX83" fmla="*/ 1557867 w 1670756"/>
              <a:gd name="connsiteY83" fmla="*/ 579097 h 1648759"/>
              <a:gd name="connsiteX84" fmla="*/ 1580445 w 1670756"/>
              <a:gd name="connsiteY84" fmla="*/ 612964 h 1648759"/>
              <a:gd name="connsiteX85" fmla="*/ 1614311 w 1670756"/>
              <a:gd name="connsiteY85" fmla="*/ 737142 h 1648759"/>
              <a:gd name="connsiteX86" fmla="*/ 1648178 w 1670756"/>
              <a:gd name="connsiteY86" fmla="*/ 759719 h 1648759"/>
              <a:gd name="connsiteX87" fmla="*/ 1670756 w 1670756"/>
              <a:gd name="connsiteY87" fmla="*/ 793586 h 1648759"/>
              <a:gd name="connsiteX88" fmla="*/ 1535289 w 1670756"/>
              <a:gd name="connsiteY88" fmla="*/ 838742 h 1648759"/>
              <a:gd name="connsiteX89" fmla="*/ 1569156 w 1670756"/>
              <a:gd name="connsiteY89" fmla="*/ 861319 h 1648759"/>
              <a:gd name="connsiteX90" fmla="*/ 1580445 w 1670756"/>
              <a:gd name="connsiteY90" fmla="*/ 793586 h 1648759"/>
              <a:gd name="connsiteX91" fmla="*/ 1603022 w 1670756"/>
              <a:gd name="connsiteY91" fmla="*/ 680697 h 1648759"/>
              <a:gd name="connsiteX92" fmla="*/ 1591734 w 1670756"/>
              <a:gd name="connsiteY92" fmla="*/ 748430 h 1648759"/>
              <a:gd name="connsiteX93" fmla="*/ 1625600 w 1670756"/>
              <a:gd name="connsiteY93" fmla="*/ 883897 h 1648759"/>
              <a:gd name="connsiteX94" fmla="*/ 1614311 w 1670756"/>
              <a:gd name="connsiteY94" fmla="*/ 1053230 h 1648759"/>
              <a:gd name="connsiteX95" fmla="*/ 1591734 w 1670756"/>
              <a:gd name="connsiteY95" fmla="*/ 1019364 h 1648759"/>
              <a:gd name="connsiteX96" fmla="*/ 1603022 w 1670756"/>
              <a:gd name="connsiteY96" fmla="*/ 872608 h 1648759"/>
              <a:gd name="connsiteX97" fmla="*/ 1636889 w 1670756"/>
              <a:gd name="connsiteY97" fmla="*/ 861319 h 1648759"/>
              <a:gd name="connsiteX98" fmla="*/ 1636889 w 1670756"/>
              <a:gd name="connsiteY98" fmla="*/ 962919 h 1648759"/>
              <a:gd name="connsiteX99" fmla="*/ 1603022 w 1670756"/>
              <a:gd name="connsiteY99" fmla="*/ 929053 h 1648759"/>
              <a:gd name="connsiteX100" fmla="*/ 1580445 w 1670756"/>
              <a:gd name="connsiteY100" fmla="*/ 962919 h 1648759"/>
              <a:gd name="connsiteX101" fmla="*/ 1557867 w 1670756"/>
              <a:gd name="connsiteY101" fmla="*/ 1064519 h 1648759"/>
              <a:gd name="connsiteX102" fmla="*/ 1546578 w 1670756"/>
              <a:gd name="connsiteY102" fmla="*/ 1098386 h 1648759"/>
              <a:gd name="connsiteX103" fmla="*/ 1535289 w 1670756"/>
              <a:gd name="connsiteY103" fmla="*/ 1154830 h 1648759"/>
              <a:gd name="connsiteX104" fmla="*/ 1524000 w 1670756"/>
              <a:gd name="connsiteY104" fmla="*/ 985497 h 1648759"/>
              <a:gd name="connsiteX105" fmla="*/ 1557867 w 1670756"/>
              <a:gd name="connsiteY105" fmla="*/ 996786 h 1648759"/>
              <a:gd name="connsiteX106" fmla="*/ 1580445 w 1670756"/>
              <a:gd name="connsiteY106" fmla="*/ 1064519 h 1648759"/>
              <a:gd name="connsiteX107" fmla="*/ 1569156 w 1670756"/>
              <a:gd name="connsiteY107" fmla="*/ 1143542 h 1648759"/>
              <a:gd name="connsiteX108" fmla="*/ 1557867 w 1670756"/>
              <a:gd name="connsiteY108" fmla="*/ 1109675 h 1648759"/>
              <a:gd name="connsiteX109" fmla="*/ 1546578 w 1670756"/>
              <a:gd name="connsiteY109" fmla="*/ 1143542 h 1648759"/>
              <a:gd name="connsiteX110" fmla="*/ 1535289 w 1670756"/>
              <a:gd name="connsiteY110" fmla="*/ 1256430 h 1648759"/>
              <a:gd name="connsiteX111" fmla="*/ 1524000 w 1670756"/>
              <a:gd name="connsiteY111" fmla="*/ 1290297 h 1648759"/>
              <a:gd name="connsiteX112" fmla="*/ 1490134 w 1670756"/>
              <a:gd name="connsiteY112" fmla="*/ 1301586 h 1648759"/>
              <a:gd name="connsiteX113" fmla="*/ 1490134 w 1670756"/>
              <a:gd name="connsiteY113" fmla="*/ 1233853 h 1648759"/>
              <a:gd name="connsiteX114" fmla="*/ 1478845 w 1670756"/>
              <a:gd name="connsiteY114" fmla="*/ 1199986 h 1648759"/>
              <a:gd name="connsiteX115" fmla="*/ 1456267 w 1670756"/>
              <a:gd name="connsiteY115" fmla="*/ 1233853 h 1648759"/>
              <a:gd name="connsiteX116" fmla="*/ 1444978 w 1670756"/>
              <a:gd name="connsiteY116" fmla="*/ 1267719 h 1648759"/>
              <a:gd name="connsiteX117" fmla="*/ 1411111 w 1670756"/>
              <a:gd name="connsiteY117" fmla="*/ 1290297 h 1648759"/>
              <a:gd name="connsiteX118" fmla="*/ 1399822 w 1670756"/>
              <a:gd name="connsiteY118" fmla="*/ 1324164 h 1648759"/>
              <a:gd name="connsiteX119" fmla="*/ 1467556 w 1670756"/>
              <a:gd name="connsiteY119" fmla="*/ 1211275 h 1648759"/>
              <a:gd name="connsiteX120" fmla="*/ 1501422 w 1670756"/>
              <a:gd name="connsiteY120" fmla="*/ 1177408 h 1648759"/>
              <a:gd name="connsiteX121" fmla="*/ 1512711 w 1670756"/>
              <a:gd name="connsiteY121" fmla="*/ 1120964 h 1648759"/>
              <a:gd name="connsiteX122" fmla="*/ 1535289 w 1670756"/>
              <a:gd name="connsiteY122" fmla="*/ 1188697 h 1648759"/>
              <a:gd name="connsiteX123" fmla="*/ 1456267 w 1670756"/>
              <a:gd name="connsiteY123" fmla="*/ 1290297 h 1648759"/>
              <a:gd name="connsiteX124" fmla="*/ 1444978 w 1670756"/>
              <a:gd name="connsiteY124" fmla="*/ 1324164 h 1648759"/>
              <a:gd name="connsiteX125" fmla="*/ 1433689 w 1670756"/>
              <a:gd name="connsiteY125" fmla="*/ 1369319 h 1648759"/>
              <a:gd name="connsiteX126" fmla="*/ 1365956 w 1670756"/>
              <a:gd name="connsiteY126" fmla="*/ 1391897 h 1648759"/>
              <a:gd name="connsiteX127" fmla="*/ 1332089 w 1670756"/>
              <a:gd name="connsiteY127" fmla="*/ 1414475 h 1648759"/>
              <a:gd name="connsiteX128" fmla="*/ 1309511 w 1670756"/>
              <a:gd name="connsiteY128" fmla="*/ 1312875 h 1648759"/>
              <a:gd name="connsiteX129" fmla="*/ 1377245 w 1670756"/>
              <a:gd name="connsiteY129" fmla="*/ 1301586 h 1648759"/>
              <a:gd name="connsiteX130" fmla="*/ 1422400 w 1670756"/>
              <a:gd name="connsiteY130" fmla="*/ 1290297 h 1648759"/>
              <a:gd name="connsiteX131" fmla="*/ 1456267 w 1670756"/>
              <a:gd name="connsiteY131" fmla="*/ 1312875 h 1648759"/>
              <a:gd name="connsiteX132" fmla="*/ 1388534 w 1670756"/>
              <a:gd name="connsiteY132" fmla="*/ 1324164 h 1648759"/>
              <a:gd name="connsiteX133" fmla="*/ 1309511 w 1670756"/>
              <a:gd name="connsiteY133" fmla="*/ 1346742 h 1648759"/>
              <a:gd name="connsiteX134" fmla="*/ 1298222 w 1670756"/>
              <a:gd name="connsiteY134" fmla="*/ 1380608 h 1648759"/>
              <a:gd name="connsiteX135" fmla="*/ 1286934 w 1670756"/>
              <a:gd name="connsiteY135" fmla="*/ 1437053 h 1648759"/>
              <a:gd name="connsiteX136" fmla="*/ 1219200 w 1670756"/>
              <a:gd name="connsiteY136" fmla="*/ 1459630 h 1648759"/>
              <a:gd name="connsiteX137" fmla="*/ 1185334 w 1670756"/>
              <a:gd name="connsiteY137" fmla="*/ 1482208 h 1648759"/>
              <a:gd name="connsiteX138" fmla="*/ 1196622 w 1670756"/>
              <a:gd name="connsiteY138" fmla="*/ 1437053 h 1648759"/>
              <a:gd name="connsiteX139" fmla="*/ 1106311 w 1670756"/>
              <a:gd name="connsiteY139" fmla="*/ 1425764 h 1648759"/>
              <a:gd name="connsiteX140" fmla="*/ 1151467 w 1670756"/>
              <a:gd name="connsiteY140" fmla="*/ 1493497 h 1648759"/>
              <a:gd name="connsiteX141" fmla="*/ 1185334 w 1670756"/>
              <a:gd name="connsiteY141" fmla="*/ 1470919 h 1648759"/>
              <a:gd name="connsiteX142" fmla="*/ 1241778 w 1670756"/>
              <a:gd name="connsiteY142" fmla="*/ 1414475 h 1648759"/>
              <a:gd name="connsiteX143" fmla="*/ 1219200 w 1670756"/>
              <a:gd name="connsiteY143" fmla="*/ 1448342 h 1648759"/>
              <a:gd name="connsiteX144" fmla="*/ 1151467 w 1670756"/>
              <a:gd name="connsiteY144" fmla="*/ 1482208 h 1648759"/>
              <a:gd name="connsiteX145" fmla="*/ 1027289 w 1670756"/>
              <a:gd name="connsiteY145" fmla="*/ 1561230 h 1648759"/>
              <a:gd name="connsiteX146" fmla="*/ 925689 w 1670756"/>
              <a:gd name="connsiteY146" fmla="*/ 1549942 h 1648759"/>
              <a:gd name="connsiteX147" fmla="*/ 914400 w 1670756"/>
              <a:gd name="connsiteY147" fmla="*/ 1516075 h 1648759"/>
              <a:gd name="connsiteX148" fmla="*/ 1095022 w 1670756"/>
              <a:gd name="connsiteY148" fmla="*/ 1504786 h 1648759"/>
              <a:gd name="connsiteX149" fmla="*/ 970845 w 1670756"/>
              <a:gd name="connsiteY149" fmla="*/ 1482208 h 1648759"/>
              <a:gd name="connsiteX150" fmla="*/ 914400 w 1670756"/>
              <a:gd name="connsiteY150" fmla="*/ 1459630 h 1648759"/>
              <a:gd name="connsiteX151" fmla="*/ 959556 w 1670756"/>
              <a:gd name="connsiteY151" fmla="*/ 1470919 h 1648759"/>
              <a:gd name="connsiteX152" fmla="*/ 1038578 w 1670756"/>
              <a:gd name="connsiteY152" fmla="*/ 1482208 h 1648759"/>
              <a:gd name="connsiteX153" fmla="*/ 1027289 w 1670756"/>
              <a:gd name="connsiteY153" fmla="*/ 1516075 h 1648759"/>
              <a:gd name="connsiteX154" fmla="*/ 970845 w 1670756"/>
              <a:gd name="connsiteY154" fmla="*/ 1527364 h 1648759"/>
              <a:gd name="connsiteX155" fmla="*/ 936978 w 1670756"/>
              <a:gd name="connsiteY155" fmla="*/ 1538653 h 1648759"/>
              <a:gd name="connsiteX156" fmla="*/ 891822 w 1670756"/>
              <a:gd name="connsiteY156" fmla="*/ 1549942 h 1648759"/>
              <a:gd name="connsiteX157" fmla="*/ 778934 w 1670756"/>
              <a:gd name="connsiteY157" fmla="*/ 1538653 h 1648759"/>
              <a:gd name="connsiteX158" fmla="*/ 835378 w 1670756"/>
              <a:gd name="connsiteY158" fmla="*/ 1549942 h 1648759"/>
              <a:gd name="connsiteX159" fmla="*/ 857956 w 1670756"/>
              <a:gd name="connsiteY159" fmla="*/ 1516075 h 1648759"/>
              <a:gd name="connsiteX160" fmla="*/ 835378 w 1670756"/>
              <a:gd name="connsiteY160" fmla="*/ 1504786 h 1648759"/>
              <a:gd name="connsiteX161" fmla="*/ 801511 w 1670756"/>
              <a:gd name="connsiteY161" fmla="*/ 1493497 h 1648759"/>
              <a:gd name="connsiteX162" fmla="*/ 778934 w 1670756"/>
              <a:gd name="connsiteY162" fmla="*/ 1527364 h 1648759"/>
              <a:gd name="connsiteX163" fmla="*/ 688622 w 1670756"/>
              <a:gd name="connsiteY163" fmla="*/ 1527364 h 1648759"/>
              <a:gd name="connsiteX164" fmla="*/ 654756 w 1670756"/>
              <a:gd name="connsiteY164" fmla="*/ 1493497 h 1648759"/>
              <a:gd name="connsiteX165" fmla="*/ 609600 w 1670756"/>
              <a:gd name="connsiteY165" fmla="*/ 1425764 h 1648759"/>
              <a:gd name="connsiteX166" fmla="*/ 620889 w 1670756"/>
              <a:gd name="connsiteY166" fmla="*/ 1459630 h 1648759"/>
              <a:gd name="connsiteX167" fmla="*/ 688622 w 1670756"/>
              <a:gd name="connsiteY167" fmla="*/ 1493497 h 1648759"/>
              <a:gd name="connsiteX168" fmla="*/ 677334 w 1670756"/>
              <a:gd name="connsiteY168" fmla="*/ 1527364 h 1648759"/>
              <a:gd name="connsiteX169" fmla="*/ 666045 w 1670756"/>
              <a:gd name="connsiteY169" fmla="*/ 1493497 h 1648759"/>
              <a:gd name="connsiteX170" fmla="*/ 654756 w 1670756"/>
              <a:gd name="connsiteY170" fmla="*/ 1448342 h 1648759"/>
              <a:gd name="connsiteX171" fmla="*/ 598311 w 1670756"/>
              <a:gd name="connsiteY171" fmla="*/ 1459630 h 1648759"/>
              <a:gd name="connsiteX172" fmla="*/ 530578 w 1670756"/>
              <a:gd name="connsiteY172" fmla="*/ 1504786 h 1648759"/>
              <a:gd name="connsiteX173" fmla="*/ 496711 w 1670756"/>
              <a:gd name="connsiteY173" fmla="*/ 1448342 h 1648759"/>
              <a:gd name="connsiteX174" fmla="*/ 530578 w 1670756"/>
              <a:gd name="connsiteY174" fmla="*/ 1459630 h 1648759"/>
              <a:gd name="connsiteX175" fmla="*/ 564445 w 1670756"/>
              <a:gd name="connsiteY175" fmla="*/ 1482208 h 1648759"/>
              <a:gd name="connsiteX176" fmla="*/ 553156 w 1670756"/>
              <a:gd name="connsiteY176" fmla="*/ 1437053 h 1648759"/>
              <a:gd name="connsiteX177" fmla="*/ 496711 w 1670756"/>
              <a:gd name="connsiteY177" fmla="*/ 1380608 h 1648759"/>
              <a:gd name="connsiteX178" fmla="*/ 451556 w 1670756"/>
              <a:gd name="connsiteY178" fmla="*/ 1369319 h 1648759"/>
              <a:gd name="connsiteX179" fmla="*/ 428978 w 1670756"/>
              <a:gd name="connsiteY179" fmla="*/ 1403186 h 1648759"/>
              <a:gd name="connsiteX180" fmla="*/ 383822 w 1670756"/>
              <a:gd name="connsiteY180" fmla="*/ 1425764 h 1648759"/>
              <a:gd name="connsiteX181" fmla="*/ 361245 w 1670756"/>
              <a:gd name="connsiteY181" fmla="*/ 1391897 h 1648759"/>
              <a:gd name="connsiteX182" fmla="*/ 372534 w 1670756"/>
              <a:gd name="connsiteY182" fmla="*/ 1358030 h 1648759"/>
              <a:gd name="connsiteX183" fmla="*/ 361245 w 1670756"/>
              <a:gd name="connsiteY183" fmla="*/ 1256430 h 1648759"/>
              <a:gd name="connsiteX184" fmla="*/ 395111 w 1670756"/>
              <a:gd name="connsiteY184" fmla="*/ 1290297 h 1648759"/>
              <a:gd name="connsiteX185" fmla="*/ 361245 w 1670756"/>
              <a:gd name="connsiteY185" fmla="*/ 1279008 h 1648759"/>
              <a:gd name="connsiteX186" fmla="*/ 316089 w 1670756"/>
              <a:gd name="connsiteY186" fmla="*/ 1222564 h 1648759"/>
              <a:gd name="connsiteX187" fmla="*/ 282222 w 1670756"/>
              <a:gd name="connsiteY187" fmla="*/ 1233853 h 1648759"/>
              <a:gd name="connsiteX188" fmla="*/ 282222 w 1670756"/>
              <a:gd name="connsiteY188" fmla="*/ 1312875 h 1648759"/>
              <a:gd name="connsiteX189" fmla="*/ 316089 w 1670756"/>
              <a:gd name="connsiteY189" fmla="*/ 1290297 h 1648759"/>
              <a:gd name="connsiteX190" fmla="*/ 327378 w 1670756"/>
              <a:gd name="connsiteY190" fmla="*/ 1324164 h 1648759"/>
              <a:gd name="connsiteX191" fmla="*/ 338667 w 1670756"/>
              <a:gd name="connsiteY191" fmla="*/ 1256430 h 1648759"/>
              <a:gd name="connsiteX192" fmla="*/ 304800 w 1670756"/>
              <a:gd name="connsiteY192" fmla="*/ 1245142 h 1648759"/>
              <a:gd name="connsiteX193" fmla="*/ 225778 w 1670756"/>
              <a:gd name="connsiteY193" fmla="*/ 1143542 h 1648759"/>
              <a:gd name="connsiteX194" fmla="*/ 191911 w 1670756"/>
              <a:gd name="connsiteY194" fmla="*/ 1053230 h 1648759"/>
              <a:gd name="connsiteX195" fmla="*/ 135467 w 1670756"/>
              <a:gd name="connsiteY195" fmla="*/ 1030653 h 1648759"/>
              <a:gd name="connsiteX196" fmla="*/ 90311 w 1670756"/>
              <a:gd name="connsiteY196" fmla="*/ 951630 h 1648759"/>
              <a:gd name="connsiteX197" fmla="*/ 101600 w 1670756"/>
              <a:gd name="connsiteY197" fmla="*/ 906475 h 1648759"/>
              <a:gd name="connsiteX198" fmla="*/ 135467 w 1670756"/>
              <a:gd name="connsiteY198" fmla="*/ 872608 h 1648759"/>
              <a:gd name="connsiteX199" fmla="*/ 169334 w 1670756"/>
              <a:gd name="connsiteY199" fmla="*/ 861319 h 1648759"/>
              <a:gd name="connsiteX200" fmla="*/ 180622 w 1670756"/>
              <a:gd name="connsiteY200" fmla="*/ 827453 h 1648759"/>
              <a:gd name="connsiteX201" fmla="*/ 146756 w 1670756"/>
              <a:gd name="connsiteY201" fmla="*/ 804875 h 1648759"/>
              <a:gd name="connsiteX202" fmla="*/ 112889 w 1670756"/>
              <a:gd name="connsiteY202" fmla="*/ 737142 h 1648759"/>
              <a:gd name="connsiteX203" fmla="*/ 146756 w 1670756"/>
              <a:gd name="connsiteY203" fmla="*/ 680697 h 1648759"/>
              <a:gd name="connsiteX204" fmla="*/ 90311 w 1670756"/>
              <a:gd name="connsiteY204" fmla="*/ 771008 h 1648759"/>
              <a:gd name="connsiteX205" fmla="*/ 11289 w 1670756"/>
              <a:gd name="connsiteY205" fmla="*/ 917764 h 1648759"/>
              <a:gd name="connsiteX206" fmla="*/ 0 w 1670756"/>
              <a:gd name="connsiteY206" fmla="*/ 951630 h 1648759"/>
              <a:gd name="connsiteX207" fmla="*/ 45156 w 1670756"/>
              <a:gd name="connsiteY207" fmla="*/ 996786 h 1648759"/>
              <a:gd name="connsiteX208" fmla="*/ 56445 w 1670756"/>
              <a:gd name="connsiteY208" fmla="*/ 962919 h 1648759"/>
              <a:gd name="connsiteX209" fmla="*/ 67734 w 1670756"/>
              <a:gd name="connsiteY209" fmla="*/ 1008075 h 1648759"/>
              <a:gd name="connsiteX210" fmla="*/ 135467 w 1670756"/>
              <a:gd name="connsiteY210" fmla="*/ 1064519 h 1648759"/>
              <a:gd name="connsiteX211" fmla="*/ 146756 w 1670756"/>
              <a:gd name="connsiteY211" fmla="*/ 1267719 h 1648759"/>
              <a:gd name="connsiteX212" fmla="*/ 180622 w 1670756"/>
              <a:gd name="connsiteY212" fmla="*/ 1279008 h 1648759"/>
              <a:gd name="connsiteX213" fmla="*/ 214489 w 1670756"/>
              <a:gd name="connsiteY213" fmla="*/ 1312875 h 1648759"/>
              <a:gd name="connsiteX214" fmla="*/ 248356 w 1670756"/>
              <a:gd name="connsiteY214" fmla="*/ 1166119 h 1648759"/>
              <a:gd name="connsiteX215" fmla="*/ 282222 w 1670756"/>
              <a:gd name="connsiteY215" fmla="*/ 1143542 h 1648759"/>
              <a:gd name="connsiteX216" fmla="*/ 270934 w 1670756"/>
              <a:gd name="connsiteY216" fmla="*/ 1041942 h 1648759"/>
              <a:gd name="connsiteX217" fmla="*/ 259645 w 1670756"/>
              <a:gd name="connsiteY217" fmla="*/ 1008075 h 1648759"/>
              <a:gd name="connsiteX218" fmla="*/ 225778 w 1670756"/>
              <a:gd name="connsiteY218" fmla="*/ 1019364 h 1648759"/>
              <a:gd name="connsiteX219" fmla="*/ 191911 w 1670756"/>
              <a:gd name="connsiteY219" fmla="*/ 940342 h 1648759"/>
              <a:gd name="connsiteX220" fmla="*/ 169334 w 1670756"/>
              <a:gd name="connsiteY220" fmla="*/ 906475 h 1648759"/>
              <a:gd name="connsiteX221" fmla="*/ 135467 w 1670756"/>
              <a:gd name="connsiteY221" fmla="*/ 838742 h 1648759"/>
              <a:gd name="connsiteX222" fmla="*/ 124178 w 1670756"/>
              <a:gd name="connsiteY222" fmla="*/ 793586 h 1648759"/>
              <a:gd name="connsiteX223" fmla="*/ 112889 w 1670756"/>
              <a:gd name="connsiteY223" fmla="*/ 759719 h 1648759"/>
              <a:gd name="connsiteX224" fmla="*/ 158045 w 1670756"/>
              <a:gd name="connsiteY224" fmla="*/ 680697 h 1648759"/>
              <a:gd name="connsiteX225" fmla="*/ 180622 w 1670756"/>
              <a:gd name="connsiteY225" fmla="*/ 646830 h 1648759"/>
              <a:gd name="connsiteX226" fmla="*/ 169334 w 1670756"/>
              <a:gd name="connsiteY226" fmla="*/ 612964 h 1648759"/>
              <a:gd name="connsiteX227" fmla="*/ 203200 w 1670756"/>
              <a:gd name="connsiteY227" fmla="*/ 601675 h 1648759"/>
              <a:gd name="connsiteX228" fmla="*/ 146756 w 1670756"/>
              <a:gd name="connsiteY228" fmla="*/ 522653 h 1648759"/>
              <a:gd name="connsiteX229" fmla="*/ 158045 w 1670756"/>
              <a:gd name="connsiteY229" fmla="*/ 488786 h 1648759"/>
              <a:gd name="connsiteX230" fmla="*/ 225778 w 1670756"/>
              <a:gd name="connsiteY230" fmla="*/ 466208 h 1648759"/>
              <a:gd name="connsiteX231" fmla="*/ 293511 w 1670756"/>
              <a:gd name="connsiteY231" fmla="*/ 409764 h 1648759"/>
              <a:gd name="connsiteX232" fmla="*/ 338667 w 1670756"/>
              <a:gd name="connsiteY232" fmla="*/ 342030 h 1648759"/>
              <a:gd name="connsiteX233" fmla="*/ 270934 w 1670756"/>
              <a:gd name="connsiteY233" fmla="*/ 387186 h 1648759"/>
              <a:gd name="connsiteX234" fmla="*/ 248356 w 1670756"/>
              <a:gd name="connsiteY234" fmla="*/ 421053 h 1648759"/>
              <a:gd name="connsiteX235" fmla="*/ 191911 w 1670756"/>
              <a:gd name="connsiteY235" fmla="*/ 454919 h 1648759"/>
              <a:gd name="connsiteX236" fmla="*/ 158045 w 1670756"/>
              <a:gd name="connsiteY236" fmla="*/ 477497 h 1648759"/>
              <a:gd name="connsiteX237" fmla="*/ 158045 w 1670756"/>
              <a:gd name="connsiteY237" fmla="*/ 375897 h 1648759"/>
              <a:gd name="connsiteX238" fmla="*/ 259645 w 1670756"/>
              <a:gd name="connsiteY238" fmla="*/ 342030 h 1648759"/>
              <a:gd name="connsiteX239" fmla="*/ 293511 w 1670756"/>
              <a:gd name="connsiteY239" fmla="*/ 330742 h 1648759"/>
              <a:gd name="connsiteX240" fmla="*/ 270934 w 1670756"/>
              <a:gd name="connsiteY240" fmla="*/ 319453 h 1648759"/>
              <a:gd name="connsiteX241" fmla="*/ 248356 w 1670756"/>
              <a:gd name="connsiteY241" fmla="*/ 285586 h 1648759"/>
              <a:gd name="connsiteX242" fmla="*/ 259645 w 1670756"/>
              <a:gd name="connsiteY242" fmla="*/ 251719 h 1648759"/>
              <a:gd name="connsiteX243" fmla="*/ 293511 w 1670756"/>
              <a:gd name="connsiteY243" fmla="*/ 240430 h 1648759"/>
              <a:gd name="connsiteX244" fmla="*/ 349956 w 1670756"/>
              <a:gd name="connsiteY244" fmla="*/ 229142 h 1648759"/>
              <a:gd name="connsiteX245" fmla="*/ 270934 w 1670756"/>
              <a:gd name="connsiteY245" fmla="*/ 229142 h 1648759"/>
              <a:gd name="connsiteX246" fmla="*/ 248356 w 1670756"/>
              <a:gd name="connsiteY246" fmla="*/ 263008 h 1648759"/>
              <a:gd name="connsiteX247" fmla="*/ 237067 w 1670756"/>
              <a:gd name="connsiteY247" fmla="*/ 296875 h 1648759"/>
              <a:gd name="connsiteX248" fmla="*/ 203200 w 1670756"/>
              <a:gd name="connsiteY248" fmla="*/ 432342 h 1648759"/>
              <a:gd name="connsiteX249" fmla="*/ 169334 w 1670756"/>
              <a:gd name="connsiteY249" fmla="*/ 454919 h 1648759"/>
              <a:gd name="connsiteX250" fmla="*/ 90311 w 1670756"/>
              <a:gd name="connsiteY250" fmla="*/ 466208 h 1648759"/>
              <a:gd name="connsiteX251" fmla="*/ 90311 w 1670756"/>
              <a:gd name="connsiteY251" fmla="*/ 658119 h 1648759"/>
              <a:gd name="connsiteX252" fmla="*/ 112889 w 1670756"/>
              <a:gd name="connsiteY252" fmla="*/ 691986 h 1648759"/>
              <a:gd name="connsiteX253" fmla="*/ 146756 w 1670756"/>
              <a:gd name="connsiteY253" fmla="*/ 579097 h 1648759"/>
              <a:gd name="connsiteX254" fmla="*/ 169334 w 1670756"/>
              <a:gd name="connsiteY254" fmla="*/ 545230 h 1648759"/>
              <a:gd name="connsiteX255" fmla="*/ 124178 w 1670756"/>
              <a:gd name="connsiteY255" fmla="*/ 500075 h 1648759"/>
              <a:gd name="connsiteX256" fmla="*/ 112889 w 1670756"/>
              <a:gd name="connsiteY256" fmla="*/ 533942 h 1648759"/>
              <a:gd name="connsiteX257" fmla="*/ 101600 w 1670756"/>
              <a:gd name="connsiteY257" fmla="*/ 737142 h 1648759"/>
              <a:gd name="connsiteX258" fmla="*/ 79022 w 1670756"/>
              <a:gd name="connsiteY258" fmla="*/ 771008 h 1648759"/>
              <a:gd name="connsiteX259" fmla="*/ 45156 w 1670756"/>
              <a:gd name="connsiteY259" fmla="*/ 782297 h 1648759"/>
              <a:gd name="connsiteX260" fmla="*/ 22578 w 1670756"/>
              <a:gd name="connsiteY260" fmla="*/ 816164 h 1648759"/>
              <a:gd name="connsiteX261" fmla="*/ 33867 w 1670756"/>
              <a:gd name="connsiteY261" fmla="*/ 850030 h 1648759"/>
              <a:gd name="connsiteX262" fmla="*/ 67734 w 1670756"/>
              <a:gd name="connsiteY262" fmla="*/ 929053 h 1648759"/>
              <a:gd name="connsiteX263" fmla="*/ 101600 w 1670756"/>
              <a:gd name="connsiteY263" fmla="*/ 996786 h 1648759"/>
              <a:gd name="connsiteX264" fmla="*/ 135467 w 1670756"/>
              <a:gd name="connsiteY264" fmla="*/ 1008075 h 1648759"/>
              <a:gd name="connsiteX265" fmla="*/ 158045 w 1670756"/>
              <a:gd name="connsiteY265" fmla="*/ 1075808 h 1648759"/>
              <a:gd name="connsiteX266" fmla="*/ 180622 w 1670756"/>
              <a:gd name="connsiteY266" fmla="*/ 1166119 h 1648759"/>
              <a:gd name="connsiteX267" fmla="*/ 248356 w 1670756"/>
              <a:gd name="connsiteY267" fmla="*/ 1154830 h 1648759"/>
              <a:gd name="connsiteX268" fmla="*/ 259645 w 1670756"/>
              <a:gd name="connsiteY268" fmla="*/ 1120964 h 1648759"/>
              <a:gd name="connsiteX269" fmla="*/ 270934 w 1670756"/>
              <a:gd name="connsiteY269" fmla="*/ 1064519 h 1648759"/>
              <a:gd name="connsiteX270" fmla="*/ 293511 w 1670756"/>
              <a:gd name="connsiteY270" fmla="*/ 1143542 h 1648759"/>
              <a:gd name="connsiteX271" fmla="*/ 304800 w 1670756"/>
              <a:gd name="connsiteY271" fmla="*/ 1211275 h 1648759"/>
              <a:gd name="connsiteX272" fmla="*/ 338667 w 1670756"/>
              <a:gd name="connsiteY272" fmla="*/ 1245142 h 1648759"/>
              <a:gd name="connsiteX273" fmla="*/ 361245 w 1670756"/>
              <a:gd name="connsiteY273" fmla="*/ 1346742 h 1648759"/>
              <a:gd name="connsiteX274" fmla="*/ 395111 w 1670756"/>
              <a:gd name="connsiteY274" fmla="*/ 1369319 h 1648759"/>
              <a:gd name="connsiteX275" fmla="*/ 428978 w 1670756"/>
              <a:gd name="connsiteY275" fmla="*/ 1470919 h 1648759"/>
              <a:gd name="connsiteX276" fmla="*/ 451556 w 1670756"/>
              <a:gd name="connsiteY276" fmla="*/ 1504786 h 1648759"/>
              <a:gd name="connsiteX277" fmla="*/ 462845 w 1670756"/>
              <a:gd name="connsiteY277" fmla="*/ 1549942 h 1648759"/>
              <a:gd name="connsiteX278" fmla="*/ 508000 w 1670756"/>
              <a:gd name="connsiteY278" fmla="*/ 1504786 h 1648759"/>
              <a:gd name="connsiteX279" fmla="*/ 541867 w 1670756"/>
              <a:gd name="connsiteY279" fmla="*/ 1527364 h 1648759"/>
              <a:gd name="connsiteX280" fmla="*/ 609600 w 1670756"/>
              <a:gd name="connsiteY280" fmla="*/ 1549942 h 1648759"/>
              <a:gd name="connsiteX281" fmla="*/ 677334 w 1670756"/>
              <a:gd name="connsiteY281" fmla="*/ 1595097 h 1648759"/>
              <a:gd name="connsiteX282" fmla="*/ 688622 w 1670756"/>
              <a:gd name="connsiteY282" fmla="*/ 1561230 h 1648759"/>
              <a:gd name="connsiteX283" fmla="*/ 767645 w 1670756"/>
              <a:gd name="connsiteY283" fmla="*/ 1628964 h 1648759"/>
              <a:gd name="connsiteX284" fmla="*/ 835378 w 1670756"/>
              <a:gd name="connsiteY284" fmla="*/ 1606386 h 1648759"/>
              <a:gd name="connsiteX285" fmla="*/ 959556 w 1670756"/>
              <a:gd name="connsiteY285" fmla="*/ 1595097 h 1648759"/>
              <a:gd name="connsiteX286" fmla="*/ 993422 w 1670756"/>
              <a:gd name="connsiteY286" fmla="*/ 1572519 h 1648759"/>
              <a:gd name="connsiteX287" fmla="*/ 1038578 w 1670756"/>
              <a:gd name="connsiteY287" fmla="*/ 1549942 h 1648759"/>
              <a:gd name="connsiteX288" fmla="*/ 1072445 w 1670756"/>
              <a:gd name="connsiteY288" fmla="*/ 1516075 h 1648759"/>
              <a:gd name="connsiteX289" fmla="*/ 1140178 w 1670756"/>
              <a:gd name="connsiteY289" fmla="*/ 1549942 h 1648759"/>
              <a:gd name="connsiteX290" fmla="*/ 1219200 w 1670756"/>
              <a:gd name="connsiteY290" fmla="*/ 1527364 h 1648759"/>
              <a:gd name="connsiteX291" fmla="*/ 1275645 w 1670756"/>
              <a:gd name="connsiteY291" fmla="*/ 1459630 h 1648759"/>
              <a:gd name="connsiteX292" fmla="*/ 1298222 w 1670756"/>
              <a:gd name="connsiteY292" fmla="*/ 1425764 h 1648759"/>
              <a:gd name="connsiteX293" fmla="*/ 1332089 w 1670756"/>
              <a:gd name="connsiteY293" fmla="*/ 1414475 h 1648759"/>
              <a:gd name="connsiteX294" fmla="*/ 1365956 w 1670756"/>
              <a:gd name="connsiteY294" fmla="*/ 1425764 h 1648759"/>
              <a:gd name="connsiteX295" fmla="*/ 1365956 w 1670756"/>
              <a:gd name="connsiteY295" fmla="*/ 1493497 h 1648759"/>
              <a:gd name="connsiteX296" fmla="*/ 1286934 w 1670756"/>
              <a:gd name="connsiteY296" fmla="*/ 1504786 h 1648759"/>
              <a:gd name="connsiteX297" fmla="*/ 1230489 w 1670756"/>
              <a:gd name="connsiteY297" fmla="*/ 1516075 h 1648759"/>
              <a:gd name="connsiteX298" fmla="*/ 1196622 w 1670756"/>
              <a:gd name="connsiteY298" fmla="*/ 1561230 h 1648759"/>
              <a:gd name="connsiteX299" fmla="*/ 1128889 w 1670756"/>
              <a:gd name="connsiteY299" fmla="*/ 1538653 h 1648759"/>
              <a:gd name="connsiteX300" fmla="*/ 970845 w 1670756"/>
              <a:gd name="connsiteY300" fmla="*/ 1527364 h 1648759"/>
              <a:gd name="connsiteX301" fmla="*/ 857956 w 1670756"/>
              <a:gd name="connsiteY301" fmla="*/ 1527364 h 1648759"/>
              <a:gd name="connsiteX302" fmla="*/ 846667 w 1670756"/>
              <a:gd name="connsiteY302" fmla="*/ 1572519 h 1648759"/>
              <a:gd name="connsiteX303" fmla="*/ 812800 w 1670756"/>
              <a:gd name="connsiteY303" fmla="*/ 1583808 h 1648759"/>
              <a:gd name="connsiteX304" fmla="*/ 767645 w 1670756"/>
              <a:gd name="connsiteY304" fmla="*/ 1572519 h 1648759"/>
              <a:gd name="connsiteX305" fmla="*/ 733778 w 1670756"/>
              <a:gd name="connsiteY305" fmla="*/ 1561230 h 1648759"/>
              <a:gd name="connsiteX306" fmla="*/ 699911 w 1670756"/>
              <a:gd name="connsiteY306" fmla="*/ 1583808 h 1648759"/>
              <a:gd name="connsiteX307" fmla="*/ 564445 w 1670756"/>
              <a:gd name="connsiteY307" fmla="*/ 1527364 h 1648759"/>
              <a:gd name="connsiteX308" fmla="*/ 564445 w 1670756"/>
              <a:gd name="connsiteY308" fmla="*/ 1516075 h 1648759"/>
              <a:gd name="connsiteX309" fmla="*/ 598311 w 1670756"/>
              <a:gd name="connsiteY309" fmla="*/ 1538653 h 1648759"/>
              <a:gd name="connsiteX310" fmla="*/ 666045 w 1670756"/>
              <a:gd name="connsiteY310" fmla="*/ 1516075 h 1648759"/>
              <a:gd name="connsiteX311" fmla="*/ 745067 w 1670756"/>
              <a:gd name="connsiteY311" fmla="*/ 1527364 h 1648759"/>
              <a:gd name="connsiteX312" fmla="*/ 869245 w 1670756"/>
              <a:gd name="connsiteY312" fmla="*/ 1516075 h 1648759"/>
              <a:gd name="connsiteX313" fmla="*/ 1016000 w 1670756"/>
              <a:gd name="connsiteY313" fmla="*/ 1504786 h 1648759"/>
              <a:gd name="connsiteX314" fmla="*/ 1049867 w 1670756"/>
              <a:gd name="connsiteY314" fmla="*/ 1493497 h 1648759"/>
              <a:gd name="connsiteX315" fmla="*/ 1095022 w 1670756"/>
              <a:gd name="connsiteY315" fmla="*/ 1482208 h 164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1670756" h="1648759">
                <a:moveTo>
                  <a:pt x="248356" y="364608"/>
                </a:moveTo>
                <a:cubicBezTo>
                  <a:pt x="282296" y="353294"/>
                  <a:pt x="286912" y="355055"/>
                  <a:pt x="316089" y="330742"/>
                </a:cubicBezTo>
                <a:cubicBezTo>
                  <a:pt x="372466" y="283762"/>
                  <a:pt x="324304" y="305426"/>
                  <a:pt x="383822" y="285586"/>
                </a:cubicBezTo>
                <a:cubicBezTo>
                  <a:pt x="395111" y="293112"/>
                  <a:pt x="410957" y="319944"/>
                  <a:pt x="417689" y="308164"/>
                </a:cubicBezTo>
                <a:cubicBezTo>
                  <a:pt x="434595" y="278579"/>
                  <a:pt x="423376" y="240175"/>
                  <a:pt x="428978" y="206564"/>
                </a:cubicBezTo>
                <a:cubicBezTo>
                  <a:pt x="430934" y="194826"/>
                  <a:pt x="436504" y="183986"/>
                  <a:pt x="440267" y="172697"/>
                </a:cubicBezTo>
                <a:cubicBezTo>
                  <a:pt x="428978" y="168934"/>
                  <a:pt x="414814" y="152994"/>
                  <a:pt x="406400" y="161408"/>
                </a:cubicBezTo>
                <a:cubicBezTo>
                  <a:pt x="389571" y="178237"/>
                  <a:pt x="397023" y="209340"/>
                  <a:pt x="383822" y="229142"/>
                </a:cubicBezTo>
                <a:lnTo>
                  <a:pt x="361245" y="263008"/>
                </a:lnTo>
                <a:cubicBezTo>
                  <a:pt x="365008" y="236667"/>
                  <a:pt x="361728" y="208301"/>
                  <a:pt x="372534" y="183986"/>
                </a:cubicBezTo>
                <a:cubicBezTo>
                  <a:pt x="378044" y="171588"/>
                  <a:pt x="394002" y="166918"/>
                  <a:pt x="406400" y="161408"/>
                </a:cubicBezTo>
                <a:cubicBezTo>
                  <a:pt x="489138" y="124635"/>
                  <a:pt x="528293" y="134962"/>
                  <a:pt x="632178" y="127542"/>
                </a:cubicBezTo>
                <a:cubicBezTo>
                  <a:pt x="639704" y="116253"/>
                  <a:pt x="666045" y="101201"/>
                  <a:pt x="654756" y="93675"/>
                </a:cubicBezTo>
                <a:cubicBezTo>
                  <a:pt x="650847" y="91069"/>
                  <a:pt x="562144" y="114006"/>
                  <a:pt x="553156" y="116253"/>
                </a:cubicBezTo>
                <a:cubicBezTo>
                  <a:pt x="547973" y="131802"/>
                  <a:pt x="539914" y="179080"/>
                  <a:pt x="508000" y="172697"/>
                </a:cubicBezTo>
                <a:cubicBezTo>
                  <a:pt x="494696" y="170036"/>
                  <a:pt x="492948" y="150119"/>
                  <a:pt x="485422" y="138830"/>
                </a:cubicBezTo>
                <a:cubicBezTo>
                  <a:pt x="511581" y="121391"/>
                  <a:pt x="539465" y="91273"/>
                  <a:pt x="575734" y="127542"/>
                </a:cubicBezTo>
                <a:cubicBezTo>
                  <a:pt x="584148" y="135956"/>
                  <a:pt x="553802" y="156087"/>
                  <a:pt x="564445" y="161408"/>
                </a:cubicBezTo>
                <a:cubicBezTo>
                  <a:pt x="576580" y="167475"/>
                  <a:pt x="585344" y="142820"/>
                  <a:pt x="598311" y="138830"/>
                </a:cubicBezTo>
                <a:cubicBezTo>
                  <a:pt x="634989" y="127545"/>
                  <a:pt x="711200" y="116253"/>
                  <a:pt x="711200" y="116253"/>
                </a:cubicBezTo>
                <a:cubicBezTo>
                  <a:pt x="739641" y="121941"/>
                  <a:pt x="808899" y="142733"/>
                  <a:pt x="835378" y="116253"/>
                </a:cubicBezTo>
                <a:cubicBezTo>
                  <a:pt x="846349" y="105282"/>
                  <a:pt x="827852" y="86149"/>
                  <a:pt x="824089" y="71097"/>
                </a:cubicBezTo>
                <a:cubicBezTo>
                  <a:pt x="782696" y="74860"/>
                  <a:pt x="738114" y="66013"/>
                  <a:pt x="699911" y="82386"/>
                </a:cubicBezTo>
                <a:lnTo>
                  <a:pt x="778934" y="116253"/>
                </a:lnTo>
                <a:lnTo>
                  <a:pt x="846667" y="93675"/>
                </a:lnTo>
                <a:lnTo>
                  <a:pt x="880534" y="82386"/>
                </a:lnTo>
                <a:cubicBezTo>
                  <a:pt x="952030" y="86149"/>
                  <a:pt x="1024055" y="84213"/>
                  <a:pt x="1095022" y="93675"/>
                </a:cubicBezTo>
                <a:cubicBezTo>
                  <a:pt x="1110401" y="95726"/>
                  <a:pt x="1065382" y="104964"/>
                  <a:pt x="1049867" y="104964"/>
                </a:cubicBezTo>
                <a:cubicBezTo>
                  <a:pt x="1019529" y="104964"/>
                  <a:pt x="989541" y="98288"/>
                  <a:pt x="959556" y="93675"/>
                </a:cubicBezTo>
                <a:cubicBezTo>
                  <a:pt x="940592" y="90757"/>
                  <a:pt x="921989" y="85818"/>
                  <a:pt x="903111" y="82386"/>
                </a:cubicBezTo>
                <a:cubicBezTo>
                  <a:pt x="880591" y="78291"/>
                  <a:pt x="857956" y="74860"/>
                  <a:pt x="835378" y="71097"/>
                </a:cubicBezTo>
                <a:cubicBezTo>
                  <a:pt x="782697" y="74860"/>
                  <a:pt x="729298" y="72938"/>
                  <a:pt x="677334" y="82386"/>
                </a:cubicBezTo>
                <a:cubicBezTo>
                  <a:pt x="665627" y="84515"/>
                  <a:pt x="699373" y="94989"/>
                  <a:pt x="711200" y="93675"/>
                </a:cubicBezTo>
                <a:cubicBezTo>
                  <a:pt x="734854" y="91047"/>
                  <a:pt x="756356" y="78623"/>
                  <a:pt x="778934" y="71097"/>
                </a:cubicBezTo>
                <a:cubicBezTo>
                  <a:pt x="782697" y="59808"/>
                  <a:pt x="782788" y="46522"/>
                  <a:pt x="790222" y="37230"/>
                </a:cubicBezTo>
                <a:cubicBezTo>
                  <a:pt x="820006" y="0"/>
                  <a:pt x="839138" y="17663"/>
                  <a:pt x="880534" y="25942"/>
                </a:cubicBezTo>
                <a:cubicBezTo>
                  <a:pt x="891823" y="22179"/>
                  <a:pt x="902501" y="14653"/>
                  <a:pt x="914400" y="14653"/>
                </a:cubicBezTo>
                <a:cubicBezTo>
                  <a:pt x="950849" y="14653"/>
                  <a:pt x="965770" y="30085"/>
                  <a:pt x="993422" y="48519"/>
                </a:cubicBezTo>
                <a:cubicBezTo>
                  <a:pt x="997185" y="67334"/>
                  <a:pt x="988746" y="94321"/>
                  <a:pt x="1004711" y="104964"/>
                </a:cubicBezTo>
                <a:cubicBezTo>
                  <a:pt x="1016000" y="112490"/>
                  <a:pt x="1029520" y="84480"/>
                  <a:pt x="1027289" y="71097"/>
                </a:cubicBezTo>
                <a:cubicBezTo>
                  <a:pt x="1024664" y="55349"/>
                  <a:pt x="1004711" y="48519"/>
                  <a:pt x="993422" y="37230"/>
                </a:cubicBezTo>
                <a:cubicBezTo>
                  <a:pt x="974607" y="40993"/>
                  <a:pt x="952943" y="37876"/>
                  <a:pt x="936978" y="48519"/>
                </a:cubicBezTo>
                <a:cubicBezTo>
                  <a:pt x="927077" y="55120"/>
                  <a:pt x="937516" y="81072"/>
                  <a:pt x="925689" y="82386"/>
                </a:cubicBezTo>
                <a:cubicBezTo>
                  <a:pt x="894849" y="85813"/>
                  <a:pt x="865482" y="67334"/>
                  <a:pt x="835378" y="59808"/>
                </a:cubicBezTo>
                <a:cubicBezTo>
                  <a:pt x="802320" y="51543"/>
                  <a:pt x="903111" y="67334"/>
                  <a:pt x="936978" y="71097"/>
                </a:cubicBezTo>
                <a:cubicBezTo>
                  <a:pt x="959556" y="78623"/>
                  <a:pt x="983425" y="83032"/>
                  <a:pt x="1004711" y="93675"/>
                </a:cubicBezTo>
                <a:cubicBezTo>
                  <a:pt x="1060510" y="121575"/>
                  <a:pt x="1033902" y="110931"/>
                  <a:pt x="1083734" y="127542"/>
                </a:cubicBezTo>
                <a:cubicBezTo>
                  <a:pt x="1091260" y="138831"/>
                  <a:pt x="1095022" y="153882"/>
                  <a:pt x="1106311" y="161408"/>
                </a:cubicBezTo>
                <a:cubicBezTo>
                  <a:pt x="1119220" y="170014"/>
                  <a:pt x="1137206" y="166585"/>
                  <a:pt x="1151467" y="172697"/>
                </a:cubicBezTo>
                <a:cubicBezTo>
                  <a:pt x="1163938" y="178042"/>
                  <a:pt x="1174045" y="187749"/>
                  <a:pt x="1185334" y="195275"/>
                </a:cubicBezTo>
                <a:cubicBezTo>
                  <a:pt x="1192860" y="183986"/>
                  <a:pt x="1207911" y="174976"/>
                  <a:pt x="1207911" y="161408"/>
                </a:cubicBezTo>
                <a:cubicBezTo>
                  <a:pt x="1207911" y="121105"/>
                  <a:pt x="1183218" y="90501"/>
                  <a:pt x="1162756" y="59808"/>
                </a:cubicBezTo>
                <a:cubicBezTo>
                  <a:pt x="1155230" y="71097"/>
                  <a:pt x="1142097" y="80244"/>
                  <a:pt x="1140178" y="93675"/>
                </a:cubicBezTo>
                <a:cubicBezTo>
                  <a:pt x="1135334" y="127580"/>
                  <a:pt x="1161081" y="155374"/>
                  <a:pt x="1185334" y="172697"/>
                </a:cubicBezTo>
                <a:cubicBezTo>
                  <a:pt x="1199028" y="182478"/>
                  <a:pt x="1215878" y="186926"/>
                  <a:pt x="1230489" y="195275"/>
                </a:cubicBezTo>
                <a:cubicBezTo>
                  <a:pt x="1242269" y="202007"/>
                  <a:pt x="1253067" y="210327"/>
                  <a:pt x="1264356" y="217853"/>
                </a:cubicBezTo>
                <a:cubicBezTo>
                  <a:pt x="1256830" y="206564"/>
                  <a:pt x="1250464" y="194409"/>
                  <a:pt x="1241778" y="183986"/>
                </a:cubicBezTo>
                <a:cubicBezTo>
                  <a:pt x="1231557" y="171721"/>
                  <a:pt x="1192256" y="146988"/>
                  <a:pt x="1207911" y="150119"/>
                </a:cubicBezTo>
                <a:cubicBezTo>
                  <a:pt x="1240914" y="156720"/>
                  <a:pt x="1298222" y="195275"/>
                  <a:pt x="1298222" y="195275"/>
                </a:cubicBezTo>
                <a:cubicBezTo>
                  <a:pt x="1355822" y="281675"/>
                  <a:pt x="1300163" y="204623"/>
                  <a:pt x="1309511" y="195275"/>
                </a:cubicBezTo>
                <a:cubicBezTo>
                  <a:pt x="1317925" y="186861"/>
                  <a:pt x="1332089" y="202801"/>
                  <a:pt x="1343378" y="206564"/>
                </a:cubicBezTo>
                <a:cubicBezTo>
                  <a:pt x="1358430" y="217853"/>
                  <a:pt x="1374249" y="228186"/>
                  <a:pt x="1388534" y="240430"/>
                </a:cubicBezTo>
                <a:cubicBezTo>
                  <a:pt x="1410378" y="259154"/>
                  <a:pt x="1431914" y="282036"/>
                  <a:pt x="1444978" y="308164"/>
                </a:cubicBezTo>
                <a:cubicBezTo>
                  <a:pt x="1450300" y="318807"/>
                  <a:pt x="1467935" y="339696"/>
                  <a:pt x="1456267" y="342030"/>
                </a:cubicBezTo>
                <a:cubicBezTo>
                  <a:pt x="1432930" y="346697"/>
                  <a:pt x="1388534" y="319453"/>
                  <a:pt x="1388534" y="319453"/>
                </a:cubicBezTo>
                <a:cubicBezTo>
                  <a:pt x="1384771" y="308164"/>
                  <a:pt x="1379374" y="297294"/>
                  <a:pt x="1377245" y="285586"/>
                </a:cubicBezTo>
                <a:cubicBezTo>
                  <a:pt x="1371818" y="255737"/>
                  <a:pt x="1381242" y="221480"/>
                  <a:pt x="1365956" y="195275"/>
                </a:cubicBezTo>
                <a:cubicBezTo>
                  <a:pt x="1340162" y="151057"/>
                  <a:pt x="1230669" y="136608"/>
                  <a:pt x="1354667" y="161408"/>
                </a:cubicBezTo>
                <a:cubicBezTo>
                  <a:pt x="1451728" y="226116"/>
                  <a:pt x="1337503" y="139954"/>
                  <a:pt x="1399822" y="217853"/>
                </a:cubicBezTo>
                <a:cubicBezTo>
                  <a:pt x="1408298" y="228447"/>
                  <a:pt x="1422400" y="232904"/>
                  <a:pt x="1433689" y="240430"/>
                </a:cubicBezTo>
                <a:cubicBezTo>
                  <a:pt x="1459102" y="316670"/>
                  <a:pt x="1429776" y="222823"/>
                  <a:pt x="1456267" y="342030"/>
                </a:cubicBezTo>
                <a:cubicBezTo>
                  <a:pt x="1458848" y="353646"/>
                  <a:pt x="1464670" y="364353"/>
                  <a:pt x="1467556" y="375897"/>
                </a:cubicBezTo>
                <a:cubicBezTo>
                  <a:pt x="1472210" y="394512"/>
                  <a:pt x="1474191" y="413727"/>
                  <a:pt x="1478845" y="432342"/>
                </a:cubicBezTo>
                <a:cubicBezTo>
                  <a:pt x="1487149" y="465560"/>
                  <a:pt x="1496560" y="479060"/>
                  <a:pt x="1512711" y="511364"/>
                </a:cubicBezTo>
                <a:cubicBezTo>
                  <a:pt x="1516474" y="533942"/>
                  <a:pt x="1532501" y="557845"/>
                  <a:pt x="1524000" y="579097"/>
                </a:cubicBezTo>
                <a:cubicBezTo>
                  <a:pt x="1519581" y="590145"/>
                  <a:pt x="1498548" y="576222"/>
                  <a:pt x="1490134" y="567808"/>
                </a:cubicBezTo>
                <a:cubicBezTo>
                  <a:pt x="1481720" y="559394"/>
                  <a:pt x="1482608" y="545231"/>
                  <a:pt x="1478845" y="533942"/>
                </a:cubicBezTo>
                <a:cubicBezTo>
                  <a:pt x="1482608" y="500075"/>
                  <a:pt x="1481870" y="465400"/>
                  <a:pt x="1490134" y="432342"/>
                </a:cubicBezTo>
                <a:cubicBezTo>
                  <a:pt x="1508891" y="357312"/>
                  <a:pt x="1526141" y="438765"/>
                  <a:pt x="1501422" y="364608"/>
                </a:cubicBezTo>
                <a:cubicBezTo>
                  <a:pt x="1490837" y="406952"/>
                  <a:pt x="1478357" y="431367"/>
                  <a:pt x="1501422" y="477497"/>
                </a:cubicBezTo>
                <a:cubicBezTo>
                  <a:pt x="1507490" y="489632"/>
                  <a:pt x="1524000" y="492549"/>
                  <a:pt x="1535289" y="500075"/>
                </a:cubicBezTo>
                <a:cubicBezTo>
                  <a:pt x="1567948" y="630708"/>
                  <a:pt x="1555058" y="559483"/>
                  <a:pt x="1569156" y="714564"/>
                </a:cubicBezTo>
                <a:cubicBezTo>
                  <a:pt x="1586076" y="663804"/>
                  <a:pt x="1582386" y="695077"/>
                  <a:pt x="1569156" y="635542"/>
                </a:cubicBezTo>
                <a:cubicBezTo>
                  <a:pt x="1564994" y="616811"/>
                  <a:pt x="1549286" y="596259"/>
                  <a:pt x="1557867" y="579097"/>
                </a:cubicBezTo>
                <a:cubicBezTo>
                  <a:pt x="1563935" y="566962"/>
                  <a:pt x="1572919" y="601675"/>
                  <a:pt x="1580445" y="612964"/>
                </a:cubicBezTo>
                <a:cubicBezTo>
                  <a:pt x="1586594" y="656008"/>
                  <a:pt x="1584591" y="701478"/>
                  <a:pt x="1614311" y="737142"/>
                </a:cubicBezTo>
                <a:cubicBezTo>
                  <a:pt x="1622997" y="747565"/>
                  <a:pt x="1636889" y="752193"/>
                  <a:pt x="1648178" y="759719"/>
                </a:cubicBezTo>
                <a:cubicBezTo>
                  <a:pt x="1655704" y="771008"/>
                  <a:pt x="1670756" y="780018"/>
                  <a:pt x="1670756" y="793586"/>
                </a:cubicBezTo>
                <a:cubicBezTo>
                  <a:pt x="1670756" y="854563"/>
                  <a:pt x="1540276" y="838243"/>
                  <a:pt x="1535289" y="838742"/>
                </a:cubicBezTo>
                <a:cubicBezTo>
                  <a:pt x="1546578" y="846268"/>
                  <a:pt x="1559562" y="870913"/>
                  <a:pt x="1569156" y="861319"/>
                </a:cubicBezTo>
                <a:cubicBezTo>
                  <a:pt x="1585341" y="845134"/>
                  <a:pt x="1576227" y="816083"/>
                  <a:pt x="1580445" y="793586"/>
                </a:cubicBezTo>
                <a:cubicBezTo>
                  <a:pt x="1587517" y="755868"/>
                  <a:pt x="1603022" y="680697"/>
                  <a:pt x="1603022" y="680697"/>
                </a:cubicBezTo>
                <a:cubicBezTo>
                  <a:pt x="1635334" y="777633"/>
                  <a:pt x="1601834" y="647430"/>
                  <a:pt x="1591734" y="748430"/>
                </a:cubicBezTo>
                <a:cubicBezTo>
                  <a:pt x="1586638" y="799390"/>
                  <a:pt x="1607800" y="839397"/>
                  <a:pt x="1625600" y="883897"/>
                </a:cubicBezTo>
                <a:cubicBezTo>
                  <a:pt x="1621837" y="940341"/>
                  <a:pt x="1628031" y="998349"/>
                  <a:pt x="1614311" y="1053230"/>
                </a:cubicBezTo>
                <a:cubicBezTo>
                  <a:pt x="1611021" y="1066392"/>
                  <a:pt x="1592580" y="1032905"/>
                  <a:pt x="1591734" y="1019364"/>
                </a:cubicBezTo>
                <a:cubicBezTo>
                  <a:pt x="1588673" y="970396"/>
                  <a:pt x="1589544" y="919783"/>
                  <a:pt x="1603022" y="872608"/>
                </a:cubicBezTo>
                <a:cubicBezTo>
                  <a:pt x="1606291" y="861166"/>
                  <a:pt x="1625600" y="865082"/>
                  <a:pt x="1636889" y="861319"/>
                </a:cubicBezTo>
                <a:cubicBezTo>
                  <a:pt x="1645776" y="887980"/>
                  <a:pt x="1668677" y="939078"/>
                  <a:pt x="1636889" y="962919"/>
                </a:cubicBezTo>
                <a:cubicBezTo>
                  <a:pt x="1624117" y="972498"/>
                  <a:pt x="1614311" y="940342"/>
                  <a:pt x="1603022" y="929053"/>
                </a:cubicBezTo>
                <a:cubicBezTo>
                  <a:pt x="1595496" y="940342"/>
                  <a:pt x="1586512" y="950784"/>
                  <a:pt x="1580445" y="962919"/>
                </a:cubicBezTo>
                <a:cubicBezTo>
                  <a:pt x="1565197" y="993415"/>
                  <a:pt x="1564805" y="1033300"/>
                  <a:pt x="1557867" y="1064519"/>
                </a:cubicBezTo>
                <a:cubicBezTo>
                  <a:pt x="1555286" y="1076135"/>
                  <a:pt x="1549464" y="1086842"/>
                  <a:pt x="1546578" y="1098386"/>
                </a:cubicBezTo>
                <a:cubicBezTo>
                  <a:pt x="1541924" y="1117000"/>
                  <a:pt x="1539052" y="1136015"/>
                  <a:pt x="1535289" y="1154830"/>
                </a:cubicBezTo>
                <a:cubicBezTo>
                  <a:pt x="1501935" y="1054771"/>
                  <a:pt x="1510083" y="1110750"/>
                  <a:pt x="1524000" y="985497"/>
                </a:cubicBezTo>
                <a:cubicBezTo>
                  <a:pt x="1535289" y="989260"/>
                  <a:pt x="1550950" y="987103"/>
                  <a:pt x="1557867" y="996786"/>
                </a:cubicBezTo>
                <a:cubicBezTo>
                  <a:pt x="1571700" y="1016152"/>
                  <a:pt x="1580445" y="1064519"/>
                  <a:pt x="1580445" y="1064519"/>
                </a:cubicBezTo>
                <a:cubicBezTo>
                  <a:pt x="1576682" y="1090860"/>
                  <a:pt x="1581056" y="1119743"/>
                  <a:pt x="1569156" y="1143542"/>
                </a:cubicBezTo>
                <a:cubicBezTo>
                  <a:pt x="1563834" y="1154185"/>
                  <a:pt x="1569767" y="1109675"/>
                  <a:pt x="1557867" y="1109675"/>
                </a:cubicBezTo>
                <a:cubicBezTo>
                  <a:pt x="1545967" y="1109675"/>
                  <a:pt x="1550341" y="1132253"/>
                  <a:pt x="1546578" y="1143542"/>
                </a:cubicBezTo>
                <a:cubicBezTo>
                  <a:pt x="1542815" y="1181171"/>
                  <a:pt x="1541039" y="1219053"/>
                  <a:pt x="1535289" y="1256430"/>
                </a:cubicBezTo>
                <a:cubicBezTo>
                  <a:pt x="1533480" y="1268191"/>
                  <a:pt x="1532414" y="1281883"/>
                  <a:pt x="1524000" y="1290297"/>
                </a:cubicBezTo>
                <a:cubicBezTo>
                  <a:pt x="1515586" y="1298711"/>
                  <a:pt x="1501423" y="1297823"/>
                  <a:pt x="1490134" y="1301586"/>
                </a:cubicBezTo>
                <a:cubicBezTo>
                  <a:pt x="1460030" y="1211273"/>
                  <a:pt x="1490134" y="1324164"/>
                  <a:pt x="1490134" y="1233853"/>
                </a:cubicBezTo>
                <a:cubicBezTo>
                  <a:pt x="1490134" y="1221953"/>
                  <a:pt x="1482608" y="1211275"/>
                  <a:pt x="1478845" y="1199986"/>
                </a:cubicBezTo>
                <a:cubicBezTo>
                  <a:pt x="1471319" y="1211275"/>
                  <a:pt x="1462335" y="1221718"/>
                  <a:pt x="1456267" y="1233853"/>
                </a:cubicBezTo>
                <a:cubicBezTo>
                  <a:pt x="1450945" y="1244496"/>
                  <a:pt x="1452412" y="1258427"/>
                  <a:pt x="1444978" y="1267719"/>
                </a:cubicBezTo>
                <a:cubicBezTo>
                  <a:pt x="1436502" y="1278314"/>
                  <a:pt x="1422400" y="1282771"/>
                  <a:pt x="1411111" y="1290297"/>
                </a:cubicBezTo>
                <a:cubicBezTo>
                  <a:pt x="1407348" y="1301586"/>
                  <a:pt x="1391408" y="1332578"/>
                  <a:pt x="1399822" y="1324164"/>
                </a:cubicBezTo>
                <a:cubicBezTo>
                  <a:pt x="1470154" y="1253832"/>
                  <a:pt x="1423018" y="1273628"/>
                  <a:pt x="1467556" y="1211275"/>
                </a:cubicBezTo>
                <a:cubicBezTo>
                  <a:pt x="1476835" y="1198284"/>
                  <a:pt x="1490133" y="1188697"/>
                  <a:pt x="1501422" y="1177408"/>
                </a:cubicBezTo>
                <a:cubicBezTo>
                  <a:pt x="1505185" y="1158593"/>
                  <a:pt x="1494508" y="1114896"/>
                  <a:pt x="1512711" y="1120964"/>
                </a:cubicBezTo>
                <a:cubicBezTo>
                  <a:pt x="1535289" y="1128490"/>
                  <a:pt x="1535289" y="1188697"/>
                  <a:pt x="1535289" y="1188697"/>
                </a:cubicBezTo>
                <a:cubicBezTo>
                  <a:pt x="1482235" y="1241751"/>
                  <a:pt x="1510278" y="1209280"/>
                  <a:pt x="1456267" y="1290297"/>
                </a:cubicBezTo>
                <a:cubicBezTo>
                  <a:pt x="1449666" y="1300198"/>
                  <a:pt x="1448247" y="1312722"/>
                  <a:pt x="1444978" y="1324164"/>
                </a:cubicBezTo>
                <a:cubicBezTo>
                  <a:pt x="1440716" y="1339082"/>
                  <a:pt x="1445469" y="1359222"/>
                  <a:pt x="1433689" y="1369319"/>
                </a:cubicBezTo>
                <a:cubicBezTo>
                  <a:pt x="1415619" y="1384807"/>
                  <a:pt x="1388534" y="1384371"/>
                  <a:pt x="1365956" y="1391897"/>
                </a:cubicBezTo>
                <a:cubicBezTo>
                  <a:pt x="1353085" y="1396188"/>
                  <a:pt x="1343378" y="1406949"/>
                  <a:pt x="1332089" y="1414475"/>
                </a:cubicBezTo>
                <a:cubicBezTo>
                  <a:pt x="1297882" y="1391670"/>
                  <a:pt x="1253552" y="1376827"/>
                  <a:pt x="1309511" y="1312875"/>
                </a:cubicBezTo>
                <a:cubicBezTo>
                  <a:pt x="1324584" y="1295649"/>
                  <a:pt x="1354800" y="1306075"/>
                  <a:pt x="1377245" y="1301586"/>
                </a:cubicBezTo>
                <a:cubicBezTo>
                  <a:pt x="1392459" y="1298543"/>
                  <a:pt x="1407348" y="1294060"/>
                  <a:pt x="1422400" y="1290297"/>
                </a:cubicBezTo>
                <a:cubicBezTo>
                  <a:pt x="1433689" y="1297823"/>
                  <a:pt x="1465861" y="1303281"/>
                  <a:pt x="1456267" y="1312875"/>
                </a:cubicBezTo>
                <a:cubicBezTo>
                  <a:pt x="1440082" y="1329060"/>
                  <a:pt x="1410979" y="1319675"/>
                  <a:pt x="1388534" y="1324164"/>
                </a:cubicBezTo>
                <a:cubicBezTo>
                  <a:pt x="1353096" y="1331252"/>
                  <a:pt x="1341790" y="1335982"/>
                  <a:pt x="1309511" y="1346742"/>
                </a:cubicBezTo>
                <a:cubicBezTo>
                  <a:pt x="1305748" y="1358031"/>
                  <a:pt x="1301108" y="1369064"/>
                  <a:pt x="1298222" y="1380608"/>
                </a:cubicBezTo>
                <a:cubicBezTo>
                  <a:pt x="1293568" y="1399223"/>
                  <a:pt x="1300502" y="1423485"/>
                  <a:pt x="1286934" y="1437053"/>
                </a:cubicBezTo>
                <a:cubicBezTo>
                  <a:pt x="1270105" y="1453882"/>
                  <a:pt x="1219200" y="1459630"/>
                  <a:pt x="1219200" y="1459630"/>
                </a:cubicBezTo>
                <a:lnTo>
                  <a:pt x="1185334" y="1482208"/>
                </a:lnTo>
                <a:cubicBezTo>
                  <a:pt x="1189097" y="1467156"/>
                  <a:pt x="1201528" y="1451772"/>
                  <a:pt x="1196622" y="1437053"/>
                </a:cubicBezTo>
                <a:cubicBezTo>
                  <a:pt x="1183126" y="1396565"/>
                  <a:pt x="1124674" y="1422091"/>
                  <a:pt x="1106311" y="1425764"/>
                </a:cubicBezTo>
                <a:cubicBezTo>
                  <a:pt x="1111809" y="1453252"/>
                  <a:pt x="1104436" y="1501335"/>
                  <a:pt x="1151467" y="1493497"/>
                </a:cubicBezTo>
                <a:cubicBezTo>
                  <a:pt x="1164850" y="1491266"/>
                  <a:pt x="1174045" y="1478445"/>
                  <a:pt x="1185334" y="1470919"/>
                </a:cubicBezTo>
                <a:cubicBezTo>
                  <a:pt x="1185334" y="1470918"/>
                  <a:pt x="1226726" y="1399423"/>
                  <a:pt x="1241778" y="1414475"/>
                </a:cubicBezTo>
                <a:cubicBezTo>
                  <a:pt x="1251372" y="1424069"/>
                  <a:pt x="1228794" y="1438748"/>
                  <a:pt x="1219200" y="1448342"/>
                </a:cubicBezTo>
                <a:cubicBezTo>
                  <a:pt x="1197317" y="1470225"/>
                  <a:pt x="1179011" y="1473027"/>
                  <a:pt x="1151467" y="1482208"/>
                </a:cubicBezTo>
                <a:cubicBezTo>
                  <a:pt x="1118114" y="1582268"/>
                  <a:pt x="1152543" y="1547314"/>
                  <a:pt x="1027289" y="1561230"/>
                </a:cubicBezTo>
                <a:cubicBezTo>
                  <a:pt x="993422" y="1557467"/>
                  <a:pt x="957327" y="1562597"/>
                  <a:pt x="925689" y="1549942"/>
                </a:cubicBezTo>
                <a:cubicBezTo>
                  <a:pt x="914640" y="1545523"/>
                  <a:pt x="902902" y="1519141"/>
                  <a:pt x="914400" y="1516075"/>
                </a:cubicBezTo>
                <a:cubicBezTo>
                  <a:pt x="972688" y="1500531"/>
                  <a:pt x="1034815" y="1508549"/>
                  <a:pt x="1095022" y="1504786"/>
                </a:cubicBezTo>
                <a:cubicBezTo>
                  <a:pt x="1053888" y="1498910"/>
                  <a:pt x="1010766" y="1495515"/>
                  <a:pt x="970845" y="1482208"/>
                </a:cubicBezTo>
                <a:cubicBezTo>
                  <a:pt x="951621" y="1475800"/>
                  <a:pt x="933215" y="1467156"/>
                  <a:pt x="914400" y="1459630"/>
                </a:cubicBezTo>
                <a:cubicBezTo>
                  <a:pt x="899994" y="1453868"/>
                  <a:pt x="944504" y="1467156"/>
                  <a:pt x="959556" y="1470919"/>
                </a:cubicBezTo>
                <a:cubicBezTo>
                  <a:pt x="985370" y="1477372"/>
                  <a:pt x="1012237" y="1478445"/>
                  <a:pt x="1038578" y="1482208"/>
                </a:cubicBezTo>
                <a:cubicBezTo>
                  <a:pt x="1034815" y="1493497"/>
                  <a:pt x="1037190" y="1509474"/>
                  <a:pt x="1027289" y="1516075"/>
                </a:cubicBezTo>
                <a:cubicBezTo>
                  <a:pt x="1011324" y="1526718"/>
                  <a:pt x="989459" y="1522710"/>
                  <a:pt x="970845" y="1527364"/>
                </a:cubicBezTo>
                <a:cubicBezTo>
                  <a:pt x="959301" y="1530250"/>
                  <a:pt x="948420" y="1535384"/>
                  <a:pt x="936978" y="1538653"/>
                </a:cubicBezTo>
                <a:cubicBezTo>
                  <a:pt x="922060" y="1542915"/>
                  <a:pt x="906874" y="1546179"/>
                  <a:pt x="891822" y="1549942"/>
                </a:cubicBezTo>
                <a:cubicBezTo>
                  <a:pt x="854193" y="1546179"/>
                  <a:pt x="816751" y="1538653"/>
                  <a:pt x="778934" y="1538653"/>
                </a:cubicBezTo>
                <a:cubicBezTo>
                  <a:pt x="759747" y="1538653"/>
                  <a:pt x="816929" y="1555213"/>
                  <a:pt x="835378" y="1549942"/>
                </a:cubicBezTo>
                <a:cubicBezTo>
                  <a:pt x="848424" y="1546215"/>
                  <a:pt x="850430" y="1527364"/>
                  <a:pt x="857956" y="1516075"/>
                </a:cubicBezTo>
                <a:cubicBezTo>
                  <a:pt x="881180" y="1585746"/>
                  <a:pt x="866922" y="1531072"/>
                  <a:pt x="835378" y="1504786"/>
                </a:cubicBezTo>
                <a:cubicBezTo>
                  <a:pt x="826236" y="1497168"/>
                  <a:pt x="812800" y="1497260"/>
                  <a:pt x="801511" y="1493497"/>
                </a:cubicBezTo>
                <a:cubicBezTo>
                  <a:pt x="793985" y="1504786"/>
                  <a:pt x="789528" y="1518888"/>
                  <a:pt x="778934" y="1527364"/>
                </a:cubicBezTo>
                <a:cubicBezTo>
                  <a:pt x="751164" y="1549581"/>
                  <a:pt x="717553" y="1533150"/>
                  <a:pt x="688622" y="1527364"/>
                </a:cubicBezTo>
                <a:cubicBezTo>
                  <a:pt x="677333" y="1516075"/>
                  <a:pt x="664557" y="1506099"/>
                  <a:pt x="654756" y="1493497"/>
                </a:cubicBezTo>
                <a:cubicBezTo>
                  <a:pt x="638097" y="1472078"/>
                  <a:pt x="601019" y="1400021"/>
                  <a:pt x="609600" y="1425764"/>
                </a:cubicBezTo>
                <a:cubicBezTo>
                  <a:pt x="613363" y="1437053"/>
                  <a:pt x="613455" y="1450338"/>
                  <a:pt x="620889" y="1459630"/>
                </a:cubicBezTo>
                <a:cubicBezTo>
                  <a:pt x="636805" y="1479524"/>
                  <a:pt x="666312" y="1486060"/>
                  <a:pt x="688622" y="1493497"/>
                </a:cubicBezTo>
                <a:cubicBezTo>
                  <a:pt x="684859" y="1504786"/>
                  <a:pt x="689234" y="1527364"/>
                  <a:pt x="677334" y="1527364"/>
                </a:cubicBezTo>
                <a:cubicBezTo>
                  <a:pt x="665434" y="1527364"/>
                  <a:pt x="669314" y="1504939"/>
                  <a:pt x="666045" y="1493497"/>
                </a:cubicBezTo>
                <a:cubicBezTo>
                  <a:pt x="661783" y="1478579"/>
                  <a:pt x="658519" y="1463394"/>
                  <a:pt x="654756" y="1448342"/>
                </a:cubicBezTo>
                <a:cubicBezTo>
                  <a:pt x="635941" y="1452105"/>
                  <a:pt x="615779" y="1451690"/>
                  <a:pt x="598311" y="1459630"/>
                </a:cubicBezTo>
                <a:cubicBezTo>
                  <a:pt x="573608" y="1470858"/>
                  <a:pt x="530578" y="1504786"/>
                  <a:pt x="530578" y="1504786"/>
                </a:cubicBezTo>
                <a:cubicBezTo>
                  <a:pt x="452944" y="1453029"/>
                  <a:pt x="437102" y="1468210"/>
                  <a:pt x="496711" y="1448342"/>
                </a:cubicBezTo>
                <a:cubicBezTo>
                  <a:pt x="508000" y="1452105"/>
                  <a:pt x="519935" y="1454308"/>
                  <a:pt x="530578" y="1459630"/>
                </a:cubicBezTo>
                <a:cubicBezTo>
                  <a:pt x="542713" y="1465698"/>
                  <a:pt x="554851" y="1491802"/>
                  <a:pt x="564445" y="1482208"/>
                </a:cubicBezTo>
                <a:cubicBezTo>
                  <a:pt x="575416" y="1471238"/>
                  <a:pt x="559268" y="1451313"/>
                  <a:pt x="553156" y="1437053"/>
                </a:cubicBezTo>
                <a:cubicBezTo>
                  <a:pt x="541867" y="1410712"/>
                  <a:pt x="523052" y="1391897"/>
                  <a:pt x="496711" y="1380608"/>
                </a:cubicBezTo>
                <a:cubicBezTo>
                  <a:pt x="482451" y="1374496"/>
                  <a:pt x="466608" y="1373082"/>
                  <a:pt x="451556" y="1369319"/>
                </a:cubicBezTo>
                <a:cubicBezTo>
                  <a:pt x="444030" y="1380608"/>
                  <a:pt x="431209" y="1389803"/>
                  <a:pt x="428978" y="1403186"/>
                </a:cubicBezTo>
                <a:cubicBezTo>
                  <a:pt x="421140" y="1450217"/>
                  <a:pt x="492562" y="1447512"/>
                  <a:pt x="383822" y="1425764"/>
                </a:cubicBezTo>
                <a:cubicBezTo>
                  <a:pt x="376296" y="1414475"/>
                  <a:pt x="363475" y="1405280"/>
                  <a:pt x="361245" y="1391897"/>
                </a:cubicBezTo>
                <a:cubicBezTo>
                  <a:pt x="359289" y="1380159"/>
                  <a:pt x="372534" y="1369930"/>
                  <a:pt x="372534" y="1358030"/>
                </a:cubicBezTo>
                <a:cubicBezTo>
                  <a:pt x="372534" y="1323955"/>
                  <a:pt x="350470" y="1288757"/>
                  <a:pt x="361245" y="1256430"/>
                </a:cubicBezTo>
                <a:cubicBezTo>
                  <a:pt x="366293" y="1241284"/>
                  <a:pt x="395111" y="1274332"/>
                  <a:pt x="395111" y="1290297"/>
                </a:cubicBezTo>
                <a:cubicBezTo>
                  <a:pt x="395111" y="1302196"/>
                  <a:pt x="372534" y="1282771"/>
                  <a:pt x="361245" y="1279008"/>
                </a:cubicBezTo>
                <a:cubicBezTo>
                  <a:pt x="352440" y="1252593"/>
                  <a:pt x="352133" y="1228571"/>
                  <a:pt x="316089" y="1222564"/>
                </a:cubicBezTo>
                <a:cubicBezTo>
                  <a:pt x="304351" y="1220608"/>
                  <a:pt x="293511" y="1230090"/>
                  <a:pt x="282222" y="1233853"/>
                </a:cubicBezTo>
                <a:cubicBezTo>
                  <a:pt x="281710" y="1235899"/>
                  <a:pt x="255549" y="1306207"/>
                  <a:pt x="282222" y="1312875"/>
                </a:cubicBezTo>
                <a:cubicBezTo>
                  <a:pt x="295385" y="1316166"/>
                  <a:pt x="304800" y="1297823"/>
                  <a:pt x="316089" y="1290297"/>
                </a:cubicBezTo>
                <a:cubicBezTo>
                  <a:pt x="319852" y="1301586"/>
                  <a:pt x="315478" y="1324164"/>
                  <a:pt x="327378" y="1324164"/>
                </a:cubicBezTo>
                <a:cubicBezTo>
                  <a:pt x="364798" y="1324164"/>
                  <a:pt x="347018" y="1264781"/>
                  <a:pt x="338667" y="1256430"/>
                </a:cubicBezTo>
                <a:cubicBezTo>
                  <a:pt x="330253" y="1248016"/>
                  <a:pt x="316089" y="1248905"/>
                  <a:pt x="304800" y="1245142"/>
                </a:cubicBezTo>
                <a:cubicBezTo>
                  <a:pt x="250789" y="1164124"/>
                  <a:pt x="278833" y="1196595"/>
                  <a:pt x="225778" y="1143542"/>
                </a:cubicBezTo>
                <a:cubicBezTo>
                  <a:pt x="220442" y="1116860"/>
                  <a:pt x="219042" y="1072609"/>
                  <a:pt x="191911" y="1053230"/>
                </a:cubicBezTo>
                <a:cubicBezTo>
                  <a:pt x="175422" y="1041452"/>
                  <a:pt x="154282" y="1038179"/>
                  <a:pt x="135467" y="1030653"/>
                </a:cubicBezTo>
                <a:cubicBezTo>
                  <a:pt x="121717" y="1012320"/>
                  <a:pt x="90311" y="980361"/>
                  <a:pt x="90311" y="951630"/>
                </a:cubicBezTo>
                <a:cubicBezTo>
                  <a:pt x="90311" y="936115"/>
                  <a:pt x="93902" y="919946"/>
                  <a:pt x="101600" y="906475"/>
                </a:cubicBezTo>
                <a:cubicBezTo>
                  <a:pt x="109521" y="892613"/>
                  <a:pt x="122183" y="881464"/>
                  <a:pt x="135467" y="872608"/>
                </a:cubicBezTo>
                <a:cubicBezTo>
                  <a:pt x="145368" y="866007"/>
                  <a:pt x="158045" y="865082"/>
                  <a:pt x="169334" y="861319"/>
                </a:cubicBezTo>
                <a:cubicBezTo>
                  <a:pt x="173097" y="850030"/>
                  <a:pt x="185041" y="838501"/>
                  <a:pt x="180622" y="827453"/>
                </a:cubicBezTo>
                <a:cubicBezTo>
                  <a:pt x="175583" y="814856"/>
                  <a:pt x="156350" y="814469"/>
                  <a:pt x="146756" y="804875"/>
                </a:cubicBezTo>
                <a:cubicBezTo>
                  <a:pt x="124872" y="782991"/>
                  <a:pt x="122071" y="764687"/>
                  <a:pt x="112889" y="737142"/>
                </a:cubicBezTo>
                <a:cubicBezTo>
                  <a:pt x="138353" y="635286"/>
                  <a:pt x="125654" y="617392"/>
                  <a:pt x="146756" y="680697"/>
                </a:cubicBezTo>
                <a:cubicBezTo>
                  <a:pt x="65520" y="734855"/>
                  <a:pt x="165535" y="658166"/>
                  <a:pt x="90311" y="771008"/>
                </a:cubicBezTo>
                <a:cubicBezTo>
                  <a:pt x="44398" y="839881"/>
                  <a:pt x="73802" y="792740"/>
                  <a:pt x="11289" y="917764"/>
                </a:cubicBezTo>
                <a:cubicBezTo>
                  <a:pt x="5967" y="928407"/>
                  <a:pt x="3763" y="940341"/>
                  <a:pt x="0" y="951630"/>
                </a:cubicBezTo>
                <a:cubicBezTo>
                  <a:pt x="4301" y="964532"/>
                  <a:pt x="10751" y="1013988"/>
                  <a:pt x="45156" y="996786"/>
                </a:cubicBezTo>
                <a:cubicBezTo>
                  <a:pt x="55799" y="991464"/>
                  <a:pt x="52682" y="974208"/>
                  <a:pt x="56445" y="962919"/>
                </a:cubicBezTo>
                <a:cubicBezTo>
                  <a:pt x="60208" y="977971"/>
                  <a:pt x="55815" y="998142"/>
                  <a:pt x="67734" y="1008075"/>
                </a:cubicBezTo>
                <a:cubicBezTo>
                  <a:pt x="153724" y="1079734"/>
                  <a:pt x="107935" y="954394"/>
                  <a:pt x="135467" y="1064519"/>
                </a:cubicBezTo>
                <a:cubicBezTo>
                  <a:pt x="139230" y="1132252"/>
                  <a:pt x="132781" y="1201336"/>
                  <a:pt x="146756" y="1267719"/>
                </a:cubicBezTo>
                <a:cubicBezTo>
                  <a:pt x="149207" y="1279363"/>
                  <a:pt x="170721" y="1272407"/>
                  <a:pt x="180622" y="1279008"/>
                </a:cubicBezTo>
                <a:cubicBezTo>
                  <a:pt x="193906" y="1287864"/>
                  <a:pt x="203200" y="1301586"/>
                  <a:pt x="214489" y="1312875"/>
                </a:cubicBezTo>
                <a:cubicBezTo>
                  <a:pt x="220383" y="1253931"/>
                  <a:pt x="207220" y="1207255"/>
                  <a:pt x="248356" y="1166119"/>
                </a:cubicBezTo>
                <a:cubicBezTo>
                  <a:pt x="257949" y="1156526"/>
                  <a:pt x="270933" y="1151068"/>
                  <a:pt x="282222" y="1143542"/>
                </a:cubicBezTo>
                <a:cubicBezTo>
                  <a:pt x="301037" y="1087098"/>
                  <a:pt x="297274" y="1120964"/>
                  <a:pt x="270934" y="1041942"/>
                </a:cubicBezTo>
                <a:lnTo>
                  <a:pt x="259645" y="1008075"/>
                </a:lnTo>
                <a:cubicBezTo>
                  <a:pt x="248356" y="1011838"/>
                  <a:pt x="236827" y="1023783"/>
                  <a:pt x="225778" y="1019364"/>
                </a:cubicBezTo>
                <a:cubicBezTo>
                  <a:pt x="201346" y="1009591"/>
                  <a:pt x="198770" y="956345"/>
                  <a:pt x="191911" y="940342"/>
                </a:cubicBezTo>
                <a:cubicBezTo>
                  <a:pt x="186567" y="927871"/>
                  <a:pt x="175401" y="918610"/>
                  <a:pt x="169334" y="906475"/>
                </a:cubicBezTo>
                <a:cubicBezTo>
                  <a:pt x="122604" y="813012"/>
                  <a:pt x="200162" y="935782"/>
                  <a:pt x="135467" y="838742"/>
                </a:cubicBezTo>
                <a:cubicBezTo>
                  <a:pt x="131704" y="823690"/>
                  <a:pt x="128440" y="808504"/>
                  <a:pt x="124178" y="793586"/>
                </a:cubicBezTo>
                <a:cubicBezTo>
                  <a:pt x="120909" y="782144"/>
                  <a:pt x="112889" y="771619"/>
                  <a:pt x="112889" y="759719"/>
                </a:cubicBezTo>
                <a:cubicBezTo>
                  <a:pt x="112889" y="708554"/>
                  <a:pt x="128808" y="715782"/>
                  <a:pt x="158045" y="680697"/>
                </a:cubicBezTo>
                <a:cubicBezTo>
                  <a:pt x="166731" y="670274"/>
                  <a:pt x="173096" y="658119"/>
                  <a:pt x="180622" y="646830"/>
                </a:cubicBezTo>
                <a:cubicBezTo>
                  <a:pt x="176859" y="635541"/>
                  <a:pt x="164012" y="623607"/>
                  <a:pt x="169334" y="612964"/>
                </a:cubicBezTo>
                <a:cubicBezTo>
                  <a:pt x="174656" y="602321"/>
                  <a:pt x="201517" y="613455"/>
                  <a:pt x="203200" y="601675"/>
                </a:cubicBezTo>
                <a:cubicBezTo>
                  <a:pt x="212778" y="534627"/>
                  <a:pt x="185241" y="535482"/>
                  <a:pt x="146756" y="522653"/>
                </a:cubicBezTo>
                <a:cubicBezTo>
                  <a:pt x="150519" y="511364"/>
                  <a:pt x="148362" y="495703"/>
                  <a:pt x="158045" y="488786"/>
                </a:cubicBezTo>
                <a:cubicBezTo>
                  <a:pt x="177411" y="474953"/>
                  <a:pt x="225778" y="466208"/>
                  <a:pt x="225778" y="466208"/>
                </a:cubicBezTo>
                <a:cubicBezTo>
                  <a:pt x="255881" y="446139"/>
                  <a:pt x="270110" y="439851"/>
                  <a:pt x="293511" y="409764"/>
                </a:cubicBezTo>
                <a:cubicBezTo>
                  <a:pt x="310170" y="388345"/>
                  <a:pt x="361245" y="326978"/>
                  <a:pt x="338667" y="342030"/>
                </a:cubicBezTo>
                <a:lnTo>
                  <a:pt x="270934" y="387186"/>
                </a:lnTo>
                <a:cubicBezTo>
                  <a:pt x="263408" y="398475"/>
                  <a:pt x="258657" y="412223"/>
                  <a:pt x="248356" y="421053"/>
                </a:cubicBezTo>
                <a:cubicBezTo>
                  <a:pt x="231697" y="435332"/>
                  <a:pt x="210518" y="443290"/>
                  <a:pt x="191911" y="454919"/>
                </a:cubicBezTo>
                <a:cubicBezTo>
                  <a:pt x="180406" y="462110"/>
                  <a:pt x="169334" y="469971"/>
                  <a:pt x="158045" y="477497"/>
                </a:cubicBezTo>
                <a:cubicBezTo>
                  <a:pt x="151373" y="450810"/>
                  <a:pt x="132248" y="401695"/>
                  <a:pt x="158045" y="375897"/>
                </a:cubicBezTo>
                <a:lnTo>
                  <a:pt x="259645" y="342030"/>
                </a:lnTo>
                <a:lnTo>
                  <a:pt x="293511" y="330742"/>
                </a:lnTo>
                <a:cubicBezTo>
                  <a:pt x="319487" y="252814"/>
                  <a:pt x="302847" y="325836"/>
                  <a:pt x="270934" y="319453"/>
                </a:cubicBezTo>
                <a:cubicBezTo>
                  <a:pt x="257630" y="316792"/>
                  <a:pt x="255882" y="296875"/>
                  <a:pt x="248356" y="285586"/>
                </a:cubicBezTo>
                <a:cubicBezTo>
                  <a:pt x="252119" y="274297"/>
                  <a:pt x="251231" y="260133"/>
                  <a:pt x="259645" y="251719"/>
                </a:cubicBezTo>
                <a:cubicBezTo>
                  <a:pt x="268059" y="243305"/>
                  <a:pt x="281967" y="243316"/>
                  <a:pt x="293511" y="240430"/>
                </a:cubicBezTo>
                <a:cubicBezTo>
                  <a:pt x="312126" y="235776"/>
                  <a:pt x="331141" y="232905"/>
                  <a:pt x="349956" y="229142"/>
                </a:cubicBezTo>
                <a:cubicBezTo>
                  <a:pt x="319490" y="218987"/>
                  <a:pt x="304009" y="207092"/>
                  <a:pt x="270934" y="229142"/>
                </a:cubicBezTo>
                <a:cubicBezTo>
                  <a:pt x="259645" y="236668"/>
                  <a:pt x="255882" y="251719"/>
                  <a:pt x="248356" y="263008"/>
                </a:cubicBezTo>
                <a:cubicBezTo>
                  <a:pt x="244593" y="274297"/>
                  <a:pt x="239023" y="285137"/>
                  <a:pt x="237067" y="296875"/>
                </a:cubicBezTo>
                <a:cubicBezTo>
                  <a:pt x="227025" y="357127"/>
                  <a:pt x="243586" y="391956"/>
                  <a:pt x="203200" y="432342"/>
                </a:cubicBezTo>
                <a:cubicBezTo>
                  <a:pt x="193607" y="441935"/>
                  <a:pt x="182329" y="451021"/>
                  <a:pt x="169334" y="454919"/>
                </a:cubicBezTo>
                <a:cubicBezTo>
                  <a:pt x="143848" y="462565"/>
                  <a:pt x="116652" y="462445"/>
                  <a:pt x="90311" y="466208"/>
                </a:cubicBezTo>
                <a:cubicBezTo>
                  <a:pt x="70364" y="545996"/>
                  <a:pt x="67582" y="536896"/>
                  <a:pt x="90311" y="658119"/>
                </a:cubicBezTo>
                <a:cubicBezTo>
                  <a:pt x="92811" y="671454"/>
                  <a:pt x="105363" y="680697"/>
                  <a:pt x="112889" y="691986"/>
                </a:cubicBezTo>
                <a:cubicBezTo>
                  <a:pt x="129950" y="623742"/>
                  <a:pt x="119272" y="661549"/>
                  <a:pt x="146756" y="579097"/>
                </a:cubicBezTo>
                <a:cubicBezTo>
                  <a:pt x="151047" y="566226"/>
                  <a:pt x="161808" y="556519"/>
                  <a:pt x="169334" y="545230"/>
                </a:cubicBezTo>
                <a:cubicBezTo>
                  <a:pt x="165033" y="532328"/>
                  <a:pt x="158582" y="482873"/>
                  <a:pt x="124178" y="500075"/>
                </a:cubicBezTo>
                <a:cubicBezTo>
                  <a:pt x="113535" y="505397"/>
                  <a:pt x="116652" y="522653"/>
                  <a:pt x="112889" y="533942"/>
                </a:cubicBezTo>
                <a:cubicBezTo>
                  <a:pt x="109126" y="601675"/>
                  <a:pt x="111194" y="669986"/>
                  <a:pt x="101600" y="737142"/>
                </a:cubicBezTo>
                <a:cubicBezTo>
                  <a:pt x="99681" y="750573"/>
                  <a:pt x="89616" y="762533"/>
                  <a:pt x="79022" y="771008"/>
                </a:cubicBezTo>
                <a:cubicBezTo>
                  <a:pt x="69730" y="778441"/>
                  <a:pt x="56445" y="778534"/>
                  <a:pt x="45156" y="782297"/>
                </a:cubicBezTo>
                <a:cubicBezTo>
                  <a:pt x="37630" y="793586"/>
                  <a:pt x="24809" y="802781"/>
                  <a:pt x="22578" y="816164"/>
                </a:cubicBezTo>
                <a:cubicBezTo>
                  <a:pt x="20622" y="827901"/>
                  <a:pt x="30598" y="838589"/>
                  <a:pt x="33867" y="850030"/>
                </a:cubicBezTo>
                <a:cubicBezTo>
                  <a:pt x="52092" y="913817"/>
                  <a:pt x="33362" y="877495"/>
                  <a:pt x="67734" y="929053"/>
                </a:cubicBezTo>
                <a:cubicBezTo>
                  <a:pt x="75171" y="951364"/>
                  <a:pt x="81705" y="980870"/>
                  <a:pt x="101600" y="996786"/>
                </a:cubicBezTo>
                <a:cubicBezTo>
                  <a:pt x="110892" y="1004220"/>
                  <a:pt x="124178" y="1004312"/>
                  <a:pt x="135467" y="1008075"/>
                </a:cubicBezTo>
                <a:lnTo>
                  <a:pt x="158045" y="1075808"/>
                </a:lnTo>
                <a:cubicBezTo>
                  <a:pt x="167858" y="1105246"/>
                  <a:pt x="180622" y="1166119"/>
                  <a:pt x="180622" y="1166119"/>
                </a:cubicBezTo>
                <a:cubicBezTo>
                  <a:pt x="203200" y="1162356"/>
                  <a:pt x="228482" y="1166186"/>
                  <a:pt x="248356" y="1154830"/>
                </a:cubicBezTo>
                <a:cubicBezTo>
                  <a:pt x="258688" y="1148926"/>
                  <a:pt x="256759" y="1132508"/>
                  <a:pt x="259645" y="1120964"/>
                </a:cubicBezTo>
                <a:cubicBezTo>
                  <a:pt x="264299" y="1102349"/>
                  <a:pt x="267171" y="1083334"/>
                  <a:pt x="270934" y="1064519"/>
                </a:cubicBezTo>
                <a:cubicBezTo>
                  <a:pt x="281692" y="1096794"/>
                  <a:pt x="286424" y="1108109"/>
                  <a:pt x="293511" y="1143542"/>
                </a:cubicBezTo>
                <a:cubicBezTo>
                  <a:pt x="298000" y="1165987"/>
                  <a:pt x="295504" y="1190359"/>
                  <a:pt x="304800" y="1211275"/>
                </a:cubicBezTo>
                <a:cubicBezTo>
                  <a:pt x="311284" y="1225864"/>
                  <a:pt x="327378" y="1233853"/>
                  <a:pt x="338667" y="1245142"/>
                </a:cubicBezTo>
                <a:cubicBezTo>
                  <a:pt x="338916" y="1246386"/>
                  <a:pt x="356690" y="1339910"/>
                  <a:pt x="361245" y="1346742"/>
                </a:cubicBezTo>
                <a:cubicBezTo>
                  <a:pt x="368771" y="1358031"/>
                  <a:pt x="383822" y="1361793"/>
                  <a:pt x="395111" y="1369319"/>
                </a:cubicBezTo>
                <a:cubicBezTo>
                  <a:pt x="405890" y="1412436"/>
                  <a:pt x="407722" y="1428408"/>
                  <a:pt x="428978" y="1470919"/>
                </a:cubicBezTo>
                <a:cubicBezTo>
                  <a:pt x="435046" y="1483054"/>
                  <a:pt x="444030" y="1493497"/>
                  <a:pt x="451556" y="1504786"/>
                </a:cubicBezTo>
                <a:cubicBezTo>
                  <a:pt x="455319" y="1519838"/>
                  <a:pt x="450433" y="1540633"/>
                  <a:pt x="462845" y="1549942"/>
                </a:cubicBezTo>
                <a:cubicBezTo>
                  <a:pt x="494955" y="1574025"/>
                  <a:pt x="505993" y="1510806"/>
                  <a:pt x="508000" y="1504786"/>
                </a:cubicBezTo>
                <a:cubicBezTo>
                  <a:pt x="519289" y="1512312"/>
                  <a:pt x="529469" y="1521854"/>
                  <a:pt x="541867" y="1527364"/>
                </a:cubicBezTo>
                <a:cubicBezTo>
                  <a:pt x="563615" y="1537030"/>
                  <a:pt x="609600" y="1549942"/>
                  <a:pt x="609600" y="1549942"/>
                </a:cubicBezTo>
                <a:cubicBezTo>
                  <a:pt x="615349" y="1555691"/>
                  <a:pt x="655551" y="1605989"/>
                  <a:pt x="677334" y="1595097"/>
                </a:cubicBezTo>
                <a:cubicBezTo>
                  <a:pt x="687977" y="1589775"/>
                  <a:pt x="684859" y="1572519"/>
                  <a:pt x="688622" y="1561230"/>
                </a:cubicBezTo>
                <a:cubicBezTo>
                  <a:pt x="689423" y="1562031"/>
                  <a:pt x="750452" y="1628964"/>
                  <a:pt x="767645" y="1628964"/>
                </a:cubicBezTo>
                <a:cubicBezTo>
                  <a:pt x="791444" y="1628964"/>
                  <a:pt x="835378" y="1606386"/>
                  <a:pt x="835378" y="1606386"/>
                </a:cubicBezTo>
                <a:cubicBezTo>
                  <a:pt x="957864" y="1637008"/>
                  <a:pt x="895162" y="1648759"/>
                  <a:pt x="959556" y="1595097"/>
                </a:cubicBezTo>
                <a:cubicBezTo>
                  <a:pt x="969979" y="1586411"/>
                  <a:pt x="982133" y="1580045"/>
                  <a:pt x="993422" y="1572519"/>
                </a:cubicBezTo>
                <a:cubicBezTo>
                  <a:pt x="1019763" y="1493498"/>
                  <a:pt x="982133" y="1568757"/>
                  <a:pt x="1038578" y="1549942"/>
                </a:cubicBezTo>
                <a:cubicBezTo>
                  <a:pt x="1053724" y="1544893"/>
                  <a:pt x="1061156" y="1527364"/>
                  <a:pt x="1072445" y="1516075"/>
                </a:cubicBezTo>
                <a:cubicBezTo>
                  <a:pt x="1089568" y="1527491"/>
                  <a:pt x="1116808" y="1549942"/>
                  <a:pt x="1140178" y="1549942"/>
                </a:cubicBezTo>
                <a:cubicBezTo>
                  <a:pt x="1154354" y="1549942"/>
                  <a:pt x="1203228" y="1532688"/>
                  <a:pt x="1219200" y="1527364"/>
                </a:cubicBezTo>
                <a:cubicBezTo>
                  <a:pt x="1275258" y="1443278"/>
                  <a:pt x="1203209" y="1546553"/>
                  <a:pt x="1275645" y="1459630"/>
                </a:cubicBezTo>
                <a:cubicBezTo>
                  <a:pt x="1284331" y="1449207"/>
                  <a:pt x="1287628" y="1434239"/>
                  <a:pt x="1298222" y="1425764"/>
                </a:cubicBezTo>
                <a:cubicBezTo>
                  <a:pt x="1307514" y="1418330"/>
                  <a:pt x="1320800" y="1418238"/>
                  <a:pt x="1332089" y="1414475"/>
                </a:cubicBezTo>
                <a:cubicBezTo>
                  <a:pt x="1343378" y="1418238"/>
                  <a:pt x="1357542" y="1417350"/>
                  <a:pt x="1365956" y="1425764"/>
                </a:cubicBezTo>
                <a:cubicBezTo>
                  <a:pt x="1375991" y="1435799"/>
                  <a:pt x="1386025" y="1483462"/>
                  <a:pt x="1365956" y="1493497"/>
                </a:cubicBezTo>
                <a:cubicBezTo>
                  <a:pt x="1342157" y="1505397"/>
                  <a:pt x="1313180" y="1500412"/>
                  <a:pt x="1286934" y="1504786"/>
                </a:cubicBezTo>
                <a:cubicBezTo>
                  <a:pt x="1268007" y="1507940"/>
                  <a:pt x="1249304" y="1512312"/>
                  <a:pt x="1230489" y="1516075"/>
                </a:cubicBezTo>
                <a:cubicBezTo>
                  <a:pt x="1219200" y="1531127"/>
                  <a:pt x="1214989" y="1557148"/>
                  <a:pt x="1196622" y="1561230"/>
                </a:cubicBezTo>
                <a:cubicBezTo>
                  <a:pt x="1173390" y="1566393"/>
                  <a:pt x="1152627" y="1540349"/>
                  <a:pt x="1128889" y="1538653"/>
                </a:cubicBezTo>
                <a:lnTo>
                  <a:pt x="970845" y="1527364"/>
                </a:lnTo>
                <a:cubicBezTo>
                  <a:pt x="932165" y="1514471"/>
                  <a:pt x="903075" y="1499165"/>
                  <a:pt x="857956" y="1527364"/>
                </a:cubicBezTo>
                <a:cubicBezTo>
                  <a:pt x="844799" y="1535587"/>
                  <a:pt x="856359" y="1560404"/>
                  <a:pt x="846667" y="1572519"/>
                </a:cubicBezTo>
                <a:cubicBezTo>
                  <a:pt x="839233" y="1581811"/>
                  <a:pt x="824089" y="1580045"/>
                  <a:pt x="812800" y="1583808"/>
                </a:cubicBezTo>
                <a:cubicBezTo>
                  <a:pt x="797748" y="1580045"/>
                  <a:pt x="782563" y="1576781"/>
                  <a:pt x="767645" y="1572519"/>
                </a:cubicBezTo>
                <a:cubicBezTo>
                  <a:pt x="756203" y="1569250"/>
                  <a:pt x="745516" y="1559274"/>
                  <a:pt x="733778" y="1561230"/>
                </a:cubicBezTo>
                <a:cubicBezTo>
                  <a:pt x="720395" y="1563461"/>
                  <a:pt x="711200" y="1576282"/>
                  <a:pt x="699911" y="1583808"/>
                </a:cubicBezTo>
                <a:cubicBezTo>
                  <a:pt x="605413" y="1568058"/>
                  <a:pt x="651223" y="1585215"/>
                  <a:pt x="564445" y="1527364"/>
                </a:cubicBezTo>
                <a:cubicBezTo>
                  <a:pt x="520676" y="1498185"/>
                  <a:pt x="517707" y="1500496"/>
                  <a:pt x="564445" y="1516075"/>
                </a:cubicBezTo>
                <a:cubicBezTo>
                  <a:pt x="575734" y="1523601"/>
                  <a:pt x="584744" y="1538653"/>
                  <a:pt x="598311" y="1538653"/>
                </a:cubicBezTo>
                <a:cubicBezTo>
                  <a:pt x="622110" y="1538653"/>
                  <a:pt x="666045" y="1516075"/>
                  <a:pt x="666045" y="1516075"/>
                </a:cubicBezTo>
                <a:cubicBezTo>
                  <a:pt x="692386" y="1519838"/>
                  <a:pt x="718459" y="1527364"/>
                  <a:pt x="745067" y="1527364"/>
                </a:cubicBezTo>
                <a:cubicBezTo>
                  <a:pt x="786630" y="1527364"/>
                  <a:pt x="827825" y="1519527"/>
                  <a:pt x="869245" y="1516075"/>
                </a:cubicBezTo>
                <a:lnTo>
                  <a:pt x="1016000" y="1504786"/>
                </a:lnTo>
                <a:cubicBezTo>
                  <a:pt x="1027289" y="1501023"/>
                  <a:pt x="1038425" y="1496766"/>
                  <a:pt x="1049867" y="1493497"/>
                </a:cubicBezTo>
                <a:cubicBezTo>
                  <a:pt x="1064785" y="1489235"/>
                  <a:pt x="1095022" y="1482208"/>
                  <a:pt x="1095022" y="14822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3090" y="16601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BH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1124744"/>
            <a:ext cx="4932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Can we reproduce the viscosity of the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fictitious membrane from a highly excited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string?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5148064" y="2060848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07904" y="2636912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What is the viscosity of the string?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996952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polymer physics,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403648" y="4797152"/>
            <a:ext cx="1368152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rot="5400000">
            <a:off x="827584" y="494116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403648" y="5517232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 flipH="1" flipV="1">
            <a:off x="2195736" y="494116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リーフォーム 20"/>
          <p:cNvSpPr/>
          <p:nvPr/>
        </p:nvSpPr>
        <p:spPr>
          <a:xfrm>
            <a:off x="1661160" y="3767667"/>
            <a:ext cx="341130" cy="361244"/>
          </a:xfrm>
          <a:custGeom>
            <a:avLst/>
            <a:gdLst>
              <a:gd name="connsiteX0" fmla="*/ 25041 w 341130"/>
              <a:gd name="connsiteY0" fmla="*/ 361244 h 361244"/>
              <a:gd name="connsiteX1" fmla="*/ 25041 w 341130"/>
              <a:gd name="connsiteY1" fmla="*/ 214489 h 361244"/>
              <a:gd name="connsiteX2" fmla="*/ 104063 w 341130"/>
              <a:gd name="connsiteY2" fmla="*/ 180622 h 361244"/>
              <a:gd name="connsiteX3" fmla="*/ 126641 w 341130"/>
              <a:gd name="connsiteY3" fmla="*/ 146755 h 361244"/>
              <a:gd name="connsiteX4" fmla="*/ 149218 w 341130"/>
              <a:gd name="connsiteY4" fmla="*/ 79022 h 361244"/>
              <a:gd name="connsiteX5" fmla="*/ 216952 w 341130"/>
              <a:gd name="connsiteY5" fmla="*/ 90311 h 361244"/>
              <a:gd name="connsiteX6" fmla="*/ 250818 w 341130"/>
              <a:gd name="connsiteY6" fmla="*/ 112889 h 361244"/>
              <a:gd name="connsiteX7" fmla="*/ 262107 w 341130"/>
              <a:gd name="connsiteY7" fmla="*/ 67733 h 361244"/>
              <a:gd name="connsiteX8" fmla="*/ 295974 w 341130"/>
              <a:gd name="connsiteY8" fmla="*/ 0 h 361244"/>
              <a:gd name="connsiteX9" fmla="*/ 341130 w 341130"/>
              <a:gd name="connsiteY9" fmla="*/ 22577 h 3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130" h="361244">
                <a:moveTo>
                  <a:pt x="25041" y="361244"/>
                </a:moveTo>
                <a:cubicBezTo>
                  <a:pt x="10969" y="304957"/>
                  <a:pt x="0" y="283354"/>
                  <a:pt x="25041" y="214489"/>
                </a:cubicBezTo>
                <a:cubicBezTo>
                  <a:pt x="32837" y="193049"/>
                  <a:pt x="90320" y="184058"/>
                  <a:pt x="104063" y="180622"/>
                </a:cubicBezTo>
                <a:cubicBezTo>
                  <a:pt x="111589" y="169333"/>
                  <a:pt x="121131" y="159153"/>
                  <a:pt x="126641" y="146755"/>
                </a:cubicBezTo>
                <a:cubicBezTo>
                  <a:pt x="136307" y="125007"/>
                  <a:pt x="149218" y="79022"/>
                  <a:pt x="149218" y="79022"/>
                </a:cubicBezTo>
                <a:cubicBezTo>
                  <a:pt x="171796" y="82785"/>
                  <a:pt x="195237" y="83073"/>
                  <a:pt x="216952" y="90311"/>
                </a:cubicBezTo>
                <a:cubicBezTo>
                  <a:pt x="229823" y="94601"/>
                  <a:pt x="238683" y="118957"/>
                  <a:pt x="250818" y="112889"/>
                </a:cubicBezTo>
                <a:cubicBezTo>
                  <a:pt x="264695" y="105950"/>
                  <a:pt x="257845" y="82651"/>
                  <a:pt x="262107" y="67733"/>
                </a:cubicBezTo>
                <a:cubicBezTo>
                  <a:pt x="273792" y="26837"/>
                  <a:pt x="271236" y="37106"/>
                  <a:pt x="295974" y="0"/>
                </a:cubicBezTo>
                <a:cubicBezTo>
                  <a:pt x="334889" y="12972"/>
                  <a:pt x="321426" y="2875"/>
                  <a:pt x="341130" y="2257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2126467" y="3737339"/>
            <a:ext cx="229974" cy="335128"/>
          </a:xfrm>
          <a:custGeom>
            <a:avLst/>
            <a:gdLst>
              <a:gd name="connsiteX0" fmla="*/ 22578 w 229974"/>
              <a:gd name="connsiteY0" fmla="*/ 335128 h 335128"/>
              <a:gd name="connsiteX1" fmla="*/ 45156 w 229974"/>
              <a:gd name="connsiteY1" fmla="*/ 289972 h 335128"/>
              <a:gd name="connsiteX2" fmla="*/ 22578 w 229974"/>
              <a:gd name="connsiteY2" fmla="*/ 120639 h 335128"/>
              <a:gd name="connsiteX3" fmla="*/ 0 w 229974"/>
              <a:gd name="connsiteY3" fmla="*/ 86772 h 335128"/>
              <a:gd name="connsiteX4" fmla="*/ 56445 w 229974"/>
              <a:gd name="connsiteY4" fmla="*/ 30328 h 335128"/>
              <a:gd name="connsiteX5" fmla="*/ 90311 w 229974"/>
              <a:gd name="connsiteY5" fmla="*/ 41617 h 335128"/>
              <a:gd name="connsiteX6" fmla="*/ 158045 w 229974"/>
              <a:gd name="connsiteY6" fmla="*/ 19039 h 335128"/>
              <a:gd name="connsiteX7" fmla="*/ 214489 w 229974"/>
              <a:gd name="connsiteY7" fmla="*/ 109350 h 335128"/>
              <a:gd name="connsiteX8" fmla="*/ 225778 w 229974"/>
              <a:gd name="connsiteY8" fmla="*/ 154505 h 335128"/>
              <a:gd name="connsiteX9" fmla="*/ 214489 w 229974"/>
              <a:gd name="connsiteY9" fmla="*/ 289972 h 335128"/>
              <a:gd name="connsiteX10" fmla="*/ 180623 w 229974"/>
              <a:gd name="connsiteY10" fmla="*/ 278683 h 335128"/>
              <a:gd name="connsiteX11" fmla="*/ 135467 w 229974"/>
              <a:gd name="connsiteY11" fmla="*/ 210950 h 335128"/>
              <a:gd name="connsiteX12" fmla="*/ 124178 w 229974"/>
              <a:gd name="connsiteY12" fmla="*/ 143217 h 33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974" h="335128">
                <a:moveTo>
                  <a:pt x="22578" y="335128"/>
                </a:moveTo>
                <a:cubicBezTo>
                  <a:pt x="30104" y="320076"/>
                  <a:pt x="44106" y="306768"/>
                  <a:pt x="45156" y="289972"/>
                </a:cubicBezTo>
                <a:cubicBezTo>
                  <a:pt x="46557" y="267551"/>
                  <a:pt x="44604" y="164691"/>
                  <a:pt x="22578" y="120639"/>
                </a:cubicBezTo>
                <a:cubicBezTo>
                  <a:pt x="16510" y="108504"/>
                  <a:pt x="7526" y="98061"/>
                  <a:pt x="0" y="86772"/>
                </a:cubicBezTo>
                <a:cubicBezTo>
                  <a:pt x="13171" y="67016"/>
                  <a:pt x="28222" y="35032"/>
                  <a:pt x="56445" y="30328"/>
                </a:cubicBezTo>
                <a:cubicBezTo>
                  <a:pt x="68182" y="28372"/>
                  <a:pt x="79022" y="37854"/>
                  <a:pt x="90311" y="41617"/>
                </a:cubicBezTo>
                <a:cubicBezTo>
                  <a:pt x="112889" y="34091"/>
                  <a:pt x="143765" y="0"/>
                  <a:pt x="158045" y="19039"/>
                </a:cubicBezTo>
                <a:cubicBezTo>
                  <a:pt x="184684" y="54558"/>
                  <a:pt x="198993" y="68027"/>
                  <a:pt x="214489" y="109350"/>
                </a:cubicBezTo>
                <a:cubicBezTo>
                  <a:pt x="219937" y="123877"/>
                  <a:pt x="222015" y="139453"/>
                  <a:pt x="225778" y="154505"/>
                </a:cubicBezTo>
                <a:cubicBezTo>
                  <a:pt x="222015" y="199661"/>
                  <a:pt x="229974" y="247388"/>
                  <a:pt x="214489" y="289972"/>
                </a:cubicBezTo>
                <a:cubicBezTo>
                  <a:pt x="210423" y="301155"/>
                  <a:pt x="189037" y="287097"/>
                  <a:pt x="180623" y="278683"/>
                </a:cubicBezTo>
                <a:cubicBezTo>
                  <a:pt x="161436" y="259496"/>
                  <a:pt x="135467" y="210950"/>
                  <a:pt x="135467" y="210950"/>
                </a:cubicBezTo>
                <a:cubicBezTo>
                  <a:pt x="123440" y="150815"/>
                  <a:pt x="124178" y="173693"/>
                  <a:pt x="124178" y="14321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1835696" y="4005064"/>
            <a:ext cx="171067" cy="296630"/>
          </a:xfrm>
          <a:custGeom>
            <a:avLst/>
            <a:gdLst>
              <a:gd name="connsiteX0" fmla="*/ 159778 w 171067"/>
              <a:gd name="connsiteY0" fmla="*/ 0 h 296630"/>
              <a:gd name="connsiteX1" fmla="*/ 171067 w 171067"/>
              <a:gd name="connsiteY1" fmla="*/ 33867 h 296630"/>
              <a:gd name="connsiteX2" fmla="*/ 148489 w 171067"/>
              <a:gd name="connsiteY2" fmla="*/ 203200 h 296630"/>
              <a:gd name="connsiteX3" fmla="*/ 137200 w 171067"/>
              <a:gd name="connsiteY3" fmla="*/ 270934 h 296630"/>
              <a:gd name="connsiteX4" fmla="*/ 24311 w 171067"/>
              <a:gd name="connsiteY4" fmla="*/ 270934 h 296630"/>
              <a:gd name="connsiteX5" fmla="*/ 1733 w 171067"/>
              <a:gd name="connsiteY5" fmla="*/ 237067 h 296630"/>
              <a:gd name="connsiteX6" fmla="*/ 24311 w 171067"/>
              <a:gd name="connsiteY6" fmla="*/ 124178 h 296630"/>
              <a:gd name="connsiteX7" fmla="*/ 46889 w 171067"/>
              <a:gd name="connsiteY7" fmla="*/ 90311 h 296630"/>
              <a:gd name="connsiteX8" fmla="*/ 46889 w 171067"/>
              <a:gd name="connsiteY8" fmla="*/ 0 h 29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067" h="296630">
                <a:moveTo>
                  <a:pt x="159778" y="0"/>
                </a:moveTo>
                <a:cubicBezTo>
                  <a:pt x="163541" y="11289"/>
                  <a:pt x="171067" y="21967"/>
                  <a:pt x="171067" y="33867"/>
                </a:cubicBezTo>
                <a:cubicBezTo>
                  <a:pt x="171067" y="144362"/>
                  <a:pt x="170883" y="136019"/>
                  <a:pt x="148489" y="203200"/>
                </a:cubicBezTo>
                <a:cubicBezTo>
                  <a:pt x="144726" y="225778"/>
                  <a:pt x="152096" y="253555"/>
                  <a:pt x="137200" y="270934"/>
                </a:cubicBezTo>
                <a:cubicBezTo>
                  <a:pt x="115174" y="296630"/>
                  <a:pt x="46336" y="275339"/>
                  <a:pt x="24311" y="270934"/>
                </a:cubicBezTo>
                <a:cubicBezTo>
                  <a:pt x="16785" y="259645"/>
                  <a:pt x="3083" y="250567"/>
                  <a:pt x="1733" y="237067"/>
                </a:cubicBezTo>
                <a:cubicBezTo>
                  <a:pt x="0" y="219733"/>
                  <a:pt x="11184" y="150431"/>
                  <a:pt x="24311" y="124178"/>
                </a:cubicBezTo>
                <a:cubicBezTo>
                  <a:pt x="30379" y="112043"/>
                  <a:pt x="44462" y="103660"/>
                  <a:pt x="46889" y="90311"/>
                </a:cubicBezTo>
                <a:cubicBezTo>
                  <a:pt x="52274" y="60693"/>
                  <a:pt x="46889" y="30104"/>
                  <a:pt x="4688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2115178" y="3640580"/>
            <a:ext cx="396144" cy="635575"/>
          </a:xfrm>
          <a:custGeom>
            <a:avLst/>
            <a:gdLst>
              <a:gd name="connsiteX0" fmla="*/ 0 w 396144"/>
              <a:gd name="connsiteY0" fmla="*/ 578642 h 635575"/>
              <a:gd name="connsiteX1" fmla="*/ 22578 w 396144"/>
              <a:gd name="connsiteY1" fmla="*/ 612509 h 635575"/>
              <a:gd name="connsiteX2" fmla="*/ 135467 w 396144"/>
              <a:gd name="connsiteY2" fmla="*/ 612509 h 635575"/>
              <a:gd name="connsiteX3" fmla="*/ 169334 w 396144"/>
              <a:gd name="connsiteY3" fmla="*/ 589931 h 635575"/>
              <a:gd name="connsiteX4" fmla="*/ 203200 w 396144"/>
              <a:gd name="connsiteY4" fmla="*/ 578642 h 635575"/>
              <a:gd name="connsiteX5" fmla="*/ 169334 w 396144"/>
              <a:gd name="connsiteY5" fmla="*/ 556064 h 635575"/>
              <a:gd name="connsiteX6" fmla="*/ 135467 w 396144"/>
              <a:gd name="connsiteY6" fmla="*/ 488331 h 635575"/>
              <a:gd name="connsiteX7" fmla="*/ 158045 w 396144"/>
              <a:gd name="connsiteY7" fmla="*/ 454464 h 635575"/>
              <a:gd name="connsiteX8" fmla="*/ 270934 w 396144"/>
              <a:gd name="connsiteY8" fmla="*/ 477042 h 635575"/>
              <a:gd name="connsiteX9" fmla="*/ 338667 w 396144"/>
              <a:gd name="connsiteY9" fmla="*/ 522198 h 635575"/>
              <a:gd name="connsiteX10" fmla="*/ 372534 w 396144"/>
              <a:gd name="connsiteY10" fmla="*/ 307709 h 635575"/>
              <a:gd name="connsiteX11" fmla="*/ 383823 w 396144"/>
              <a:gd name="connsiteY11" fmla="*/ 239976 h 635575"/>
              <a:gd name="connsiteX12" fmla="*/ 372534 w 396144"/>
              <a:gd name="connsiteY12" fmla="*/ 160953 h 635575"/>
              <a:gd name="connsiteX13" fmla="*/ 338667 w 396144"/>
              <a:gd name="connsiteY13" fmla="*/ 138376 h 635575"/>
              <a:gd name="connsiteX14" fmla="*/ 293512 w 396144"/>
              <a:gd name="connsiteY14" fmla="*/ 48064 h 6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6144" h="635575">
                <a:moveTo>
                  <a:pt x="0" y="578642"/>
                </a:moveTo>
                <a:cubicBezTo>
                  <a:pt x="7526" y="589931"/>
                  <a:pt x="10443" y="606441"/>
                  <a:pt x="22578" y="612509"/>
                </a:cubicBezTo>
                <a:cubicBezTo>
                  <a:pt x="68710" y="635575"/>
                  <a:pt x="93121" y="623096"/>
                  <a:pt x="135467" y="612509"/>
                </a:cubicBezTo>
                <a:cubicBezTo>
                  <a:pt x="146756" y="604983"/>
                  <a:pt x="157199" y="595999"/>
                  <a:pt x="169334" y="589931"/>
                </a:cubicBezTo>
                <a:cubicBezTo>
                  <a:pt x="179977" y="584609"/>
                  <a:pt x="203200" y="590541"/>
                  <a:pt x="203200" y="578642"/>
                </a:cubicBezTo>
                <a:cubicBezTo>
                  <a:pt x="203200" y="565075"/>
                  <a:pt x="180623" y="563590"/>
                  <a:pt x="169334" y="556064"/>
                </a:cubicBezTo>
                <a:cubicBezTo>
                  <a:pt x="161471" y="544269"/>
                  <a:pt x="132351" y="507027"/>
                  <a:pt x="135467" y="488331"/>
                </a:cubicBezTo>
                <a:cubicBezTo>
                  <a:pt x="137698" y="474948"/>
                  <a:pt x="150519" y="465753"/>
                  <a:pt x="158045" y="454464"/>
                </a:cubicBezTo>
                <a:cubicBezTo>
                  <a:pt x="177677" y="457269"/>
                  <a:pt x="243653" y="461886"/>
                  <a:pt x="270934" y="477042"/>
                </a:cubicBezTo>
                <a:cubicBezTo>
                  <a:pt x="294654" y="490220"/>
                  <a:pt x="338667" y="522198"/>
                  <a:pt x="338667" y="522198"/>
                </a:cubicBezTo>
                <a:cubicBezTo>
                  <a:pt x="396144" y="435983"/>
                  <a:pt x="354012" y="511453"/>
                  <a:pt x="372534" y="307709"/>
                </a:cubicBezTo>
                <a:cubicBezTo>
                  <a:pt x="374606" y="284914"/>
                  <a:pt x="380060" y="262554"/>
                  <a:pt x="383823" y="239976"/>
                </a:cubicBezTo>
                <a:cubicBezTo>
                  <a:pt x="380060" y="213635"/>
                  <a:pt x="383341" y="185268"/>
                  <a:pt x="372534" y="160953"/>
                </a:cubicBezTo>
                <a:cubicBezTo>
                  <a:pt x="367024" y="148555"/>
                  <a:pt x="345858" y="149881"/>
                  <a:pt x="338667" y="138376"/>
                </a:cubicBezTo>
                <a:cubicBezTo>
                  <a:pt x="252181" y="0"/>
                  <a:pt x="359992" y="114547"/>
                  <a:pt x="293512" y="4806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1979712" y="3429000"/>
            <a:ext cx="412522" cy="270933"/>
          </a:xfrm>
          <a:custGeom>
            <a:avLst/>
            <a:gdLst>
              <a:gd name="connsiteX0" fmla="*/ 0 w 412522"/>
              <a:gd name="connsiteY0" fmla="*/ 270933 h 270933"/>
              <a:gd name="connsiteX1" fmla="*/ 56444 w 412522"/>
              <a:gd name="connsiteY1" fmla="*/ 112889 h 270933"/>
              <a:gd name="connsiteX2" fmla="*/ 90311 w 412522"/>
              <a:gd name="connsiteY2" fmla="*/ 101600 h 270933"/>
              <a:gd name="connsiteX3" fmla="*/ 112889 w 412522"/>
              <a:gd name="connsiteY3" fmla="*/ 203200 h 270933"/>
              <a:gd name="connsiteX4" fmla="*/ 180622 w 412522"/>
              <a:gd name="connsiteY4" fmla="*/ 248356 h 270933"/>
              <a:gd name="connsiteX5" fmla="*/ 214489 w 412522"/>
              <a:gd name="connsiteY5" fmla="*/ 237067 h 270933"/>
              <a:gd name="connsiteX6" fmla="*/ 293511 w 412522"/>
              <a:gd name="connsiteY6" fmla="*/ 158044 h 270933"/>
              <a:gd name="connsiteX7" fmla="*/ 327378 w 412522"/>
              <a:gd name="connsiteY7" fmla="*/ 169333 h 270933"/>
              <a:gd name="connsiteX8" fmla="*/ 395111 w 412522"/>
              <a:gd name="connsiteY8" fmla="*/ 124178 h 270933"/>
              <a:gd name="connsiteX9" fmla="*/ 406400 w 412522"/>
              <a:gd name="connsiteY9" fmla="*/ 90311 h 270933"/>
              <a:gd name="connsiteX10" fmla="*/ 327378 w 412522"/>
              <a:gd name="connsiteY10" fmla="*/ 56444 h 270933"/>
              <a:gd name="connsiteX11" fmla="*/ 316089 w 412522"/>
              <a:gd name="connsiteY11" fmla="*/ 0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522" h="270933">
                <a:moveTo>
                  <a:pt x="0" y="270933"/>
                </a:moveTo>
                <a:cubicBezTo>
                  <a:pt x="4109" y="238063"/>
                  <a:pt x="3893" y="130406"/>
                  <a:pt x="56444" y="112889"/>
                </a:cubicBezTo>
                <a:lnTo>
                  <a:pt x="90311" y="101600"/>
                </a:lnTo>
                <a:cubicBezTo>
                  <a:pt x="166041" y="126843"/>
                  <a:pt x="92301" y="89964"/>
                  <a:pt x="112889" y="203200"/>
                </a:cubicBezTo>
                <a:cubicBezTo>
                  <a:pt x="118345" y="233207"/>
                  <a:pt x="159057" y="241168"/>
                  <a:pt x="180622" y="248356"/>
                </a:cubicBezTo>
                <a:cubicBezTo>
                  <a:pt x="191911" y="244593"/>
                  <a:pt x="206075" y="245481"/>
                  <a:pt x="214489" y="237067"/>
                </a:cubicBezTo>
                <a:cubicBezTo>
                  <a:pt x="305062" y="146493"/>
                  <a:pt x="216879" y="183588"/>
                  <a:pt x="293511" y="158044"/>
                </a:cubicBezTo>
                <a:cubicBezTo>
                  <a:pt x="304800" y="161807"/>
                  <a:pt x="316089" y="173096"/>
                  <a:pt x="327378" y="169333"/>
                </a:cubicBezTo>
                <a:cubicBezTo>
                  <a:pt x="353120" y="160752"/>
                  <a:pt x="395111" y="124178"/>
                  <a:pt x="395111" y="124178"/>
                </a:cubicBezTo>
                <a:cubicBezTo>
                  <a:pt x="398874" y="112889"/>
                  <a:pt x="412522" y="100515"/>
                  <a:pt x="406400" y="90311"/>
                </a:cubicBezTo>
                <a:cubicBezTo>
                  <a:pt x="399425" y="78687"/>
                  <a:pt x="342686" y="61547"/>
                  <a:pt x="327378" y="56444"/>
                </a:cubicBezTo>
                <a:cubicBezTo>
                  <a:pt x="313709" y="15438"/>
                  <a:pt x="316089" y="34477"/>
                  <a:pt x="31608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3510475" y="4349603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076056" y="4077072"/>
            <a:ext cx="1368152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rot="5400000">
            <a:off x="4499992" y="422108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076056" y="4797152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5400000" flipH="1" flipV="1">
            <a:off x="5868144" y="422108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>
            <a:off x="5282544" y="4241221"/>
            <a:ext cx="160257" cy="293511"/>
          </a:xfrm>
          <a:custGeom>
            <a:avLst/>
            <a:gdLst>
              <a:gd name="connsiteX0" fmla="*/ 104665 w 160257"/>
              <a:gd name="connsiteY0" fmla="*/ 293511 h 293511"/>
              <a:gd name="connsiteX1" fmla="*/ 70798 w 160257"/>
              <a:gd name="connsiteY1" fmla="*/ 270934 h 293511"/>
              <a:gd name="connsiteX2" fmla="*/ 48220 w 160257"/>
              <a:gd name="connsiteY2" fmla="*/ 237067 h 293511"/>
              <a:gd name="connsiteX3" fmla="*/ 14354 w 160257"/>
              <a:gd name="connsiteY3" fmla="*/ 158045 h 293511"/>
              <a:gd name="connsiteX4" fmla="*/ 127243 w 160257"/>
              <a:gd name="connsiteY4" fmla="*/ 90311 h 293511"/>
              <a:gd name="connsiteX5" fmla="*/ 149820 w 160257"/>
              <a:gd name="connsiteY5" fmla="*/ 0 h 2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257" h="293511">
                <a:moveTo>
                  <a:pt x="104665" y="293511"/>
                </a:moveTo>
                <a:cubicBezTo>
                  <a:pt x="93376" y="285985"/>
                  <a:pt x="80392" y="280528"/>
                  <a:pt x="70798" y="270934"/>
                </a:cubicBezTo>
                <a:cubicBezTo>
                  <a:pt x="61204" y="261340"/>
                  <a:pt x="54951" y="248847"/>
                  <a:pt x="48220" y="237067"/>
                </a:cubicBezTo>
                <a:cubicBezTo>
                  <a:pt x="25903" y="198011"/>
                  <a:pt x="27018" y="196037"/>
                  <a:pt x="14354" y="158045"/>
                </a:cubicBezTo>
                <a:cubicBezTo>
                  <a:pt x="36027" y="49682"/>
                  <a:pt x="0" y="136581"/>
                  <a:pt x="127243" y="90311"/>
                </a:cubicBezTo>
                <a:cubicBezTo>
                  <a:pt x="160257" y="78306"/>
                  <a:pt x="149820" y="17985"/>
                  <a:pt x="14982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5568438" y="4173825"/>
            <a:ext cx="339426" cy="281885"/>
          </a:xfrm>
          <a:custGeom>
            <a:avLst/>
            <a:gdLst>
              <a:gd name="connsiteX0" fmla="*/ 89704 w 339426"/>
              <a:gd name="connsiteY0" fmla="*/ 281885 h 281885"/>
              <a:gd name="connsiteX1" fmla="*/ 100993 w 339426"/>
              <a:gd name="connsiteY1" fmla="*/ 202863 h 281885"/>
              <a:gd name="connsiteX2" fmla="*/ 168726 w 339426"/>
              <a:gd name="connsiteY2" fmla="*/ 180285 h 281885"/>
              <a:gd name="connsiteX3" fmla="*/ 338060 w 339426"/>
              <a:gd name="connsiteY3" fmla="*/ 146419 h 281885"/>
              <a:gd name="connsiteX4" fmla="*/ 326771 w 339426"/>
              <a:gd name="connsiteY4" fmla="*/ 44819 h 281885"/>
              <a:gd name="connsiteX5" fmla="*/ 292904 w 339426"/>
              <a:gd name="connsiteY5" fmla="*/ 33530 h 281885"/>
              <a:gd name="connsiteX6" fmla="*/ 225171 w 339426"/>
              <a:gd name="connsiteY6" fmla="*/ 44819 h 281885"/>
              <a:gd name="connsiteX7" fmla="*/ 100993 w 339426"/>
              <a:gd name="connsiteY7" fmla="*/ 56107 h 281885"/>
              <a:gd name="connsiteX8" fmla="*/ 55838 w 339426"/>
              <a:gd name="connsiteY8" fmla="*/ 10952 h 2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426" h="281885">
                <a:moveTo>
                  <a:pt x="89704" y="281885"/>
                </a:moveTo>
                <a:cubicBezTo>
                  <a:pt x="93467" y="255544"/>
                  <a:pt x="84657" y="223866"/>
                  <a:pt x="100993" y="202863"/>
                </a:cubicBezTo>
                <a:cubicBezTo>
                  <a:pt x="115604" y="184077"/>
                  <a:pt x="146148" y="187811"/>
                  <a:pt x="168726" y="180285"/>
                </a:cubicBezTo>
                <a:cubicBezTo>
                  <a:pt x="246021" y="154520"/>
                  <a:pt x="190861" y="170951"/>
                  <a:pt x="338060" y="146419"/>
                </a:cubicBezTo>
                <a:cubicBezTo>
                  <a:pt x="334297" y="112552"/>
                  <a:pt x="339426" y="76457"/>
                  <a:pt x="326771" y="44819"/>
                </a:cubicBezTo>
                <a:cubicBezTo>
                  <a:pt x="322352" y="33770"/>
                  <a:pt x="304804" y="33530"/>
                  <a:pt x="292904" y="33530"/>
                </a:cubicBezTo>
                <a:cubicBezTo>
                  <a:pt x="270015" y="33530"/>
                  <a:pt x="247749" y="41056"/>
                  <a:pt x="225171" y="44819"/>
                </a:cubicBezTo>
                <a:cubicBezTo>
                  <a:pt x="182410" y="73325"/>
                  <a:pt x="168210" y="93449"/>
                  <a:pt x="100993" y="56107"/>
                </a:cubicBezTo>
                <a:cubicBezTo>
                  <a:pt x="0" y="0"/>
                  <a:pt x="168495" y="10952"/>
                  <a:pt x="55838" y="1095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5556542" y="4497296"/>
            <a:ext cx="474134" cy="163808"/>
          </a:xfrm>
          <a:custGeom>
            <a:avLst/>
            <a:gdLst>
              <a:gd name="connsiteX0" fmla="*/ 0 w 474134"/>
              <a:gd name="connsiteY0" fmla="*/ 127748 h 163808"/>
              <a:gd name="connsiteX1" fmla="*/ 33867 w 474134"/>
              <a:gd name="connsiteY1" fmla="*/ 139036 h 163808"/>
              <a:gd name="connsiteX2" fmla="*/ 67734 w 474134"/>
              <a:gd name="connsiteY2" fmla="*/ 161614 h 163808"/>
              <a:gd name="connsiteX3" fmla="*/ 112889 w 474134"/>
              <a:gd name="connsiteY3" fmla="*/ 150325 h 163808"/>
              <a:gd name="connsiteX4" fmla="*/ 180622 w 474134"/>
              <a:gd name="connsiteY4" fmla="*/ 127748 h 163808"/>
              <a:gd name="connsiteX5" fmla="*/ 214489 w 474134"/>
              <a:gd name="connsiteY5" fmla="*/ 116459 h 163808"/>
              <a:gd name="connsiteX6" fmla="*/ 372534 w 474134"/>
              <a:gd name="connsiteY6" fmla="*/ 139036 h 163808"/>
              <a:gd name="connsiteX7" fmla="*/ 406400 w 474134"/>
              <a:gd name="connsiteY7" fmla="*/ 116459 h 163808"/>
              <a:gd name="connsiteX8" fmla="*/ 428978 w 474134"/>
              <a:gd name="connsiteY8" fmla="*/ 71303 h 163808"/>
              <a:gd name="connsiteX9" fmla="*/ 451556 w 474134"/>
              <a:gd name="connsiteY9" fmla="*/ 37436 h 163808"/>
              <a:gd name="connsiteX10" fmla="*/ 474134 w 474134"/>
              <a:gd name="connsiteY10" fmla="*/ 3570 h 16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134" h="163808">
                <a:moveTo>
                  <a:pt x="0" y="127748"/>
                </a:moveTo>
                <a:cubicBezTo>
                  <a:pt x="11289" y="131511"/>
                  <a:pt x="23224" y="133714"/>
                  <a:pt x="33867" y="139036"/>
                </a:cubicBezTo>
                <a:cubicBezTo>
                  <a:pt x="46002" y="145104"/>
                  <a:pt x="54303" y="159695"/>
                  <a:pt x="67734" y="161614"/>
                </a:cubicBezTo>
                <a:cubicBezTo>
                  <a:pt x="83093" y="163808"/>
                  <a:pt x="98028" y="154783"/>
                  <a:pt x="112889" y="150325"/>
                </a:cubicBezTo>
                <a:cubicBezTo>
                  <a:pt x="135684" y="143487"/>
                  <a:pt x="158044" y="135274"/>
                  <a:pt x="180622" y="127748"/>
                </a:cubicBezTo>
                <a:lnTo>
                  <a:pt x="214489" y="116459"/>
                </a:lnTo>
                <a:cubicBezTo>
                  <a:pt x="272167" y="135685"/>
                  <a:pt x="291060" y="144856"/>
                  <a:pt x="372534" y="139036"/>
                </a:cubicBezTo>
                <a:cubicBezTo>
                  <a:pt x="386067" y="138069"/>
                  <a:pt x="395111" y="123985"/>
                  <a:pt x="406400" y="116459"/>
                </a:cubicBezTo>
                <a:cubicBezTo>
                  <a:pt x="413926" y="101407"/>
                  <a:pt x="420629" y="85914"/>
                  <a:pt x="428978" y="71303"/>
                </a:cubicBezTo>
                <a:cubicBezTo>
                  <a:pt x="435709" y="59523"/>
                  <a:pt x="445488" y="49571"/>
                  <a:pt x="451556" y="37436"/>
                </a:cubicBezTo>
                <a:cubicBezTo>
                  <a:pt x="470274" y="0"/>
                  <a:pt x="448973" y="3570"/>
                  <a:pt x="474134" y="357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6098409" y="4286377"/>
            <a:ext cx="270933" cy="303934"/>
          </a:xfrm>
          <a:custGeom>
            <a:avLst/>
            <a:gdLst>
              <a:gd name="connsiteX0" fmla="*/ 0 w 270933"/>
              <a:gd name="connsiteY0" fmla="*/ 0 h 303934"/>
              <a:gd name="connsiteX1" fmla="*/ 45155 w 270933"/>
              <a:gd name="connsiteY1" fmla="*/ 11289 h 303934"/>
              <a:gd name="connsiteX2" fmla="*/ 56444 w 270933"/>
              <a:gd name="connsiteY2" fmla="*/ 45155 h 303934"/>
              <a:gd name="connsiteX3" fmla="*/ 67733 w 270933"/>
              <a:gd name="connsiteY3" fmla="*/ 90311 h 303934"/>
              <a:gd name="connsiteX4" fmla="*/ 90311 w 270933"/>
              <a:gd name="connsiteY4" fmla="*/ 158044 h 303934"/>
              <a:gd name="connsiteX5" fmla="*/ 101600 w 270933"/>
              <a:gd name="connsiteY5" fmla="*/ 191911 h 303934"/>
              <a:gd name="connsiteX6" fmla="*/ 112889 w 270933"/>
              <a:gd name="connsiteY6" fmla="*/ 270933 h 303934"/>
              <a:gd name="connsiteX7" fmla="*/ 146755 w 270933"/>
              <a:gd name="connsiteY7" fmla="*/ 293511 h 303934"/>
              <a:gd name="connsiteX8" fmla="*/ 169333 w 270933"/>
              <a:gd name="connsiteY8" fmla="*/ 203200 h 303934"/>
              <a:gd name="connsiteX9" fmla="*/ 214489 w 270933"/>
              <a:gd name="connsiteY9" fmla="*/ 135467 h 303934"/>
              <a:gd name="connsiteX10" fmla="*/ 237067 w 270933"/>
              <a:gd name="connsiteY10" fmla="*/ 67733 h 303934"/>
              <a:gd name="connsiteX11" fmla="*/ 248355 w 270933"/>
              <a:gd name="connsiteY11" fmla="*/ 11289 h 303934"/>
              <a:gd name="connsiteX12" fmla="*/ 270933 w 270933"/>
              <a:gd name="connsiteY12" fmla="*/ 0 h 30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933" h="303934">
                <a:moveTo>
                  <a:pt x="0" y="0"/>
                </a:moveTo>
                <a:cubicBezTo>
                  <a:pt x="15052" y="3763"/>
                  <a:pt x="33040" y="1597"/>
                  <a:pt x="45155" y="11289"/>
                </a:cubicBezTo>
                <a:cubicBezTo>
                  <a:pt x="54447" y="18722"/>
                  <a:pt x="53175" y="33714"/>
                  <a:pt x="56444" y="45155"/>
                </a:cubicBezTo>
                <a:cubicBezTo>
                  <a:pt x="60706" y="60073"/>
                  <a:pt x="63275" y="75450"/>
                  <a:pt x="67733" y="90311"/>
                </a:cubicBezTo>
                <a:cubicBezTo>
                  <a:pt x="74572" y="113106"/>
                  <a:pt x="82785" y="135466"/>
                  <a:pt x="90311" y="158044"/>
                </a:cubicBezTo>
                <a:lnTo>
                  <a:pt x="101600" y="191911"/>
                </a:lnTo>
                <a:cubicBezTo>
                  <a:pt x="105363" y="218252"/>
                  <a:pt x="102083" y="246618"/>
                  <a:pt x="112889" y="270933"/>
                </a:cubicBezTo>
                <a:cubicBezTo>
                  <a:pt x="118399" y="283331"/>
                  <a:pt x="138069" y="303934"/>
                  <a:pt x="146755" y="293511"/>
                </a:cubicBezTo>
                <a:cubicBezTo>
                  <a:pt x="166620" y="269673"/>
                  <a:pt x="152120" y="229019"/>
                  <a:pt x="169333" y="203200"/>
                </a:cubicBezTo>
                <a:lnTo>
                  <a:pt x="214489" y="135467"/>
                </a:lnTo>
                <a:cubicBezTo>
                  <a:pt x="222015" y="112889"/>
                  <a:pt x="232400" y="91070"/>
                  <a:pt x="237067" y="67733"/>
                </a:cubicBezTo>
                <a:cubicBezTo>
                  <a:pt x="240830" y="48918"/>
                  <a:pt x="239774" y="28451"/>
                  <a:pt x="248355" y="11289"/>
                </a:cubicBezTo>
                <a:cubicBezTo>
                  <a:pt x="252118" y="3763"/>
                  <a:pt x="263407" y="3763"/>
                  <a:pt x="270933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5176249" y="4293932"/>
            <a:ext cx="165804" cy="398845"/>
          </a:xfrm>
          <a:custGeom>
            <a:avLst/>
            <a:gdLst>
              <a:gd name="connsiteX0" fmla="*/ 165804 w 165804"/>
              <a:gd name="connsiteY0" fmla="*/ 398845 h 398845"/>
              <a:gd name="connsiteX1" fmla="*/ 109360 w 165804"/>
              <a:gd name="connsiteY1" fmla="*/ 342400 h 398845"/>
              <a:gd name="connsiteX2" fmla="*/ 86782 w 165804"/>
              <a:gd name="connsiteY2" fmla="*/ 229512 h 398845"/>
              <a:gd name="connsiteX3" fmla="*/ 41627 w 165804"/>
              <a:gd name="connsiteY3" fmla="*/ 161778 h 398845"/>
              <a:gd name="connsiteX4" fmla="*/ 19049 w 165804"/>
              <a:gd name="connsiteY4" fmla="*/ 94045 h 398845"/>
              <a:gd name="connsiteX5" fmla="*/ 41627 w 165804"/>
              <a:gd name="connsiteY5" fmla="*/ 3734 h 39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04" h="398845">
                <a:moveTo>
                  <a:pt x="165804" y="398845"/>
                </a:moveTo>
                <a:cubicBezTo>
                  <a:pt x="141345" y="382539"/>
                  <a:pt x="118767" y="373758"/>
                  <a:pt x="109360" y="342400"/>
                </a:cubicBezTo>
                <a:cubicBezTo>
                  <a:pt x="99847" y="310690"/>
                  <a:pt x="104939" y="262194"/>
                  <a:pt x="86782" y="229512"/>
                </a:cubicBezTo>
                <a:cubicBezTo>
                  <a:pt x="73604" y="205792"/>
                  <a:pt x="50208" y="187521"/>
                  <a:pt x="41627" y="161778"/>
                </a:cubicBezTo>
                <a:lnTo>
                  <a:pt x="19049" y="94045"/>
                </a:lnTo>
                <a:cubicBezTo>
                  <a:pt x="30805" y="0"/>
                  <a:pt x="0" y="3734"/>
                  <a:pt x="41627" y="37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5490686" y="4229932"/>
            <a:ext cx="88501" cy="338667"/>
          </a:xfrm>
          <a:custGeom>
            <a:avLst/>
            <a:gdLst>
              <a:gd name="connsiteX0" fmla="*/ 9412 w 88501"/>
              <a:gd name="connsiteY0" fmla="*/ 338667 h 338667"/>
              <a:gd name="connsiteX1" fmla="*/ 20701 w 88501"/>
              <a:gd name="connsiteY1" fmla="*/ 112889 h 338667"/>
              <a:gd name="connsiteX2" fmla="*/ 77145 w 88501"/>
              <a:gd name="connsiteY2" fmla="*/ 101600 h 338667"/>
              <a:gd name="connsiteX3" fmla="*/ 65856 w 88501"/>
              <a:gd name="connsiteY3" fmla="*/ 33867 h 338667"/>
              <a:gd name="connsiteX4" fmla="*/ 43278 w 88501"/>
              <a:gd name="connsiteY4" fmla="*/ 0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01" h="338667">
                <a:moveTo>
                  <a:pt x="9412" y="338667"/>
                </a:moveTo>
                <a:cubicBezTo>
                  <a:pt x="13175" y="263408"/>
                  <a:pt x="0" y="185343"/>
                  <a:pt x="20701" y="112889"/>
                </a:cubicBezTo>
                <a:cubicBezTo>
                  <a:pt x="25972" y="94440"/>
                  <a:pt x="67626" y="118259"/>
                  <a:pt x="77145" y="101600"/>
                </a:cubicBezTo>
                <a:cubicBezTo>
                  <a:pt x="88501" y="81727"/>
                  <a:pt x="73094" y="55581"/>
                  <a:pt x="65856" y="33867"/>
                </a:cubicBezTo>
                <a:cubicBezTo>
                  <a:pt x="61565" y="20996"/>
                  <a:pt x="43278" y="0"/>
                  <a:pt x="4327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 descr="TP_tmp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835696" y="5733256"/>
            <a:ext cx="504056" cy="219814"/>
          </a:xfrm>
          <a:prstGeom prst="rect">
            <a:avLst/>
          </a:prstGeom>
        </p:spPr>
      </p:pic>
      <p:pic>
        <p:nvPicPr>
          <p:cNvPr id="41" name="図 40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076056" y="5013176"/>
            <a:ext cx="1387416" cy="283531"/>
          </a:xfrm>
          <a:prstGeom prst="rect">
            <a:avLst/>
          </a:prstGeom>
          <a:noFill/>
          <a:ln/>
          <a:effectLst/>
        </p:spPr>
      </p:pic>
      <p:sp>
        <p:nvSpPr>
          <p:cNvPr id="43" name="テキスト ボックス 42"/>
          <p:cNvSpPr txBox="1"/>
          <p:nvPr/>
        </p:nvSpPr>
        <p:spPr>
          <a:xfrm>
            <a:off x="3491880" y="5517232"/>
            <a:ext cx="5171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is due to the fact that</a:t>
            </a:r>
            <a:r>
              <a:rPr kumimoji="1" lang="en-US" altLang="ja-JP" dirty="0" smtClean="0">
                <a:solidFill>
                  <a:srgbClr val="FF0000"/>
                </a:solidFill>
              </a:rPr>
              <a:t> the stress tensor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of the polymer itself is added </a:t>
            </a:r>
            <a:r>
              <a:rPr lang="en-US" altLang="ja-JP" dirty="0" smtClean="0"/>
              <a:t>to the stress </a:t>
            </a:r>
          </a:p>
          <a:p>
            <a:r>
              <a:rPr lang="en-US" altLang="ja-JP" dirty="0" smtClean="0"/>
              <a:t>tensor </a:t>
            </a:r>
            <a:r>
              <a:rPr kumimoji="1" lang="en-US" altLang="ja-JP" dirty="0" smtClean="0"/>
              <a:t>of the solvent.</a:t>
            </a:r>
            <a:endParaRPr kumimoji="1" lang="ja-JP" altLang="en-US" dirty="0"/>
          </a:p>
        </p:txBody>
      </p:sp>
      <p:sp>
        <p:nvSpPr>
          <p:cNvPr id="53" name="下矢印 52"/>
          <p:cNvSpPr/>
          <p:nvPr/>
        </p:nvSpPr>
        <p:spPr>
          <a:xfrm>
            <a:off x="1979712" y="4437112"/>
            <a:ext cx="144016" cy="2160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332656"/>
            <a:ext cx="673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Shear viscosity of the longitudinally reduced strin</a:t>
            </a:r>
            <a:r>
              <a:rPr lang="en-US" altLang="ja-JP" u="sng" dirty="0" smtClean="0"/>
              <a:t>g on the </a:t>
            </a:r>
          </a:p>
          <a:p>
            <a:r>
              <a:rPr lang="en-US" altLang="ja-JP" u="sng" dirty="0" smtClean="0"/>
              <a:t>stretched horizon</a:t>
            </a:r>
            <a:endParaRPr kumimoji="1" lang="ja-JP" altLang="en-US" u="sng" dirty="0"/>
          </a:p>
        </p:txBody>
      </p:sp>
      <p:sp>
        <p:nvSpPr>
          <p:cNvPr id="4" name="円/楕円 3"/>
          <p:cNvSpPr/>
          <p:nvPr/>
        </p:nvSpPr>
        <p:spPr>
          <a:xfrm>
            <a:off x="1115616" y="1484784"/>
            <a:ext cx="1224136" cy="12241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866174" y="1309430"/>
            <a:ext cx="1670756" cy="1648759"/>
          </a:xfrm>
          <a:custGeom>
            <a:avLst/>
            <a:gdLst>
              <a:gd name="connsiteX0" fmla="*/ 248356 w 1670756"/>
              <a:gd name="connsiteY0" fmla="*/ 364608 h 1648759"/>
              <a:gd name="connsiteX1" fmla="*/ 316089 w 1670756"/>
              <a:gd name="connsiteY1" fmla="*/ 330742 h 1648759"/>
              <a:gd name="connsiteX2" fmla="*/ 383822 w 1670756"/>
              <a:gd name="connsiteY2" fmla="*/ 285586 h 1648759"/>
              <a:gd name="connsiteX3" fmla="*/ 417689 w 1670756"/>
              <a:gd name="connsiteY3" fmla="*/ 308164 h 1648759"/>
              <a:gd name="connsiteX4" fmla="*/ 428978 w 1670756"/>
              <a:gd name="connsiteY4" fmla="*/ 206564 h 1648759"/>
              <a:gd name="connsiteX5" fmla="*/ 440267 w 1670756"/>
              <a:gd name="connsiteY5" fmla="*/ 172697 h 1648759"/>
              <a:gd name="connsiteX6" fmla="*/ 406400 w 1670756"/>
              <a:gd name="connsiteY6" fmla="*/ 161408 h 1648759"/>
              <a:gd name="connsiteX7" fmla="*/ 383822 w 1670756"/>
              <a:gd name="connsiteY7" fmla="*/ 229142 h 1648759"/>
              <a:gd name="connsiteX8" fmla="*/ 361245 w 1670756"/>
              <a:gd name="connsiteY8" fmla="*/ 263008 h 1648759"/>
              <a:gd name="connsiteX9" fmla="*/ 372534 w 1670756"/>
              <a:gd name="connsiteY9" fmla="*/ 183986 h 1648759"/>
              <a:gd name="connsiteX10" fmla="*/ 406400 w 1670756"/>
              <a:gd name="connsiteY10" fmla="*/ 161408 h 1648759"/>
              <a:gd name="connsiteX11" fmla="*/ 632178 w 1670756"/>
              <a:gd name="connsiteY11" fmla="*/ 127542 h 1648759"/>
              <a:gd name="connsiteX12" fmla="*/ 654756 w 1670756"/>
              <a:gd name="connsiteY12" fmla="*/ 93675 h 1648759"/>
              <a:gd name="connsiteX13" fmla="*/ 553156 w 1670756"/>
              <a:gd name="connsiteY13" fmla="*/ 116253 h 1648759"/>
              <a:gd name="connsiteX14" fmla="*/ 508000 w 1670756"/>
              <a:gd name="connsiteY14" fmla="*/ 172697 h 1648759"/>
              <a:gd name="connsiteX15" fmla="*/ 485422 w 1670756"/>
              <a:gd name="connsiteY15" fmla="*/ 138830 h 1648759"/>
              <a:gd name="connsiteX16" fmla="*/ 575734 w 1670756"/>
              <a:gd name="connsiteY16" fmla="*/ 127542 h 1648759"/>
              <a:gd name="connsiteX17" fmla="*/ 564445 w 1670756"/>
              <a:gd name="connsiteY17" fmla="*/ 161408 h 1648759"/>
              <a:gd name="connsiteX18" fmla="*/ 598311 w 1670756"/>
              <a:gd name="connsiteY18" fmla="*/ 138830 h 1648759"/>
              <a:gd name="connsiteX19" fmla="*/ 711200 w 1670756"/>
              <a:gd name="connsiteY19" fmla="*/ 116253 h 1648759"/>
              <a:gd name="connsiteX20" fmla="*/ 835378 w 1670756"/>
              <a:gd name="connsiteY20" fmla="*/ 116253 h 1648759"/>
              <a:gd name="connsiteX21" fmla="*/ 824089 w 1670756"/>
              <a:gd name="connsiteY21" fmla="*/ 71097 h 1648759"/>
              <a:gd name="connsiteX22" fmla="*/ 699911 w 1670756"/>
              <a:gd name="connsiteY22" fmla="*/ 82386 h 1648759"/>
              <a:gd name="connsiteX23" fmla="*/ 778934 w 1670756"/>
              <a:gd name="connsiteY23" fmla="*/ 116253 h 1648759"/>
              <a:gd name="connsiteX24" fmla="*/ 846667 w 1670756"/>
              <a:gd name="connsiteY24" fmla="*/ 93675 h 1648759"/>
              <a:gd name="connsiteX25" fmla="*/ 880534 w 1670756"/>
              <a:gd name="connsiteY25" fmla="*/ 82386 h 1648759"/>
              <a:gd name="connsiteX26" fmla="*/ 1095022 w 1670756"/>
              <a:gd name="connsiteY26" fmla="*/ 93675 h 1648759"/>
              <a:gd name="connsiteX27" fmla="*/ 1049867 w 1670756"/>
              <a:gd name="connsiteY27" fmla="*/ 104964 h 1648759"/>
              <a:gd name="connsiteX28" fmla="*/ 959556 w 1670756"/>
              <a:gd name="connsiteY28" fmla="*/ 93675 h 1648759"/>
              <a:gd name="connsiteX29" fmla="*/ 903111 w 1670756"/>
              <a:gd name="connsiteY29" fmla="*/ 82386 h 1648759"/>
              <a:gd name="connsiteX30" fmla="*/ 835378 w 1670756"/>
              <a:gd name="connsiteY30" fmla="*/ 71097 h 1648759"/>
              <a:gd name="connsiteX31" fmla="*/ 677334 w 1670756"/>
              <a:gd name="connsiteY31" fmla="*/ 82386 h 1648759"/>
              <a:gd name="connsiteX32" fmla="*/ 711200 w 1670756"/>
              <a:gd name="connsiteY32" fmla="*/ 93675 h 1648759"/>
              <a:gd name="connsiteX33" fmla="*/ 778934 w 1670756"/>
              <a:gd name="connsiteY33" fmla="*/ 71097 h 1648759"/>
              <a:gd name="connsiteX34" fmla="*/ 790222 w 1670756"/>
              <a:gd name="connsiteY34" fmla="*/ 37230 h 1648759"/>
              <a:gd name="connsiteX35" fmla="*/ 880534 w 1670756"/>
              <a:gd name="connsiteY35" fmla="*/ 25942 h 1648759"/>
              <a:gd name="connsiteX36" fmla="*/ 914400 w 1670756"/>
              <a:gd name="connsiteY36" fmla="*/ 14653 h 1648759"/>
              <a:gd name="connsiteX37" fmla="*/ 993422 w 1670756"/>
              <a:gd name="connsiteY37" fmla="*/ 48519 h 1648759"/>
              <a:gd name="connsiteX38" fmla="*/ 1004711 w 1670756"/>
              <a:gd name="connsiteY38" fmla="*/ 104964 h 1648759"/>
              <a:gd name="connsiteX39" fmla="*/ 1027289 w 1670756"/>
              <a:gd name="connsiteY39" fmla="*/ 71097 h 1648759"/>
              <a:gd name="connsiteX40" fmla="*/ 993422 w 1670756"/>
              <a:gd name="connsiteY40" fmla="*/ 37230 h 1648759"/>
              <a:gd name="connsiteX41" fmla="*/ 936978 w 1670756"/>
              <a:gd name="connsiteY41" fmla="*/ 48519 h 1648759"/>
              <a:gd name="connsiteX42" fmla="*/ 925689 w 1670756"/>
              <a:gd name="connsiteY42" fmla="*/ 82386 h 1648759"/>
              <a:gd name="connsiteX43" fmla="*/ 835378 w 1670756"/>
              <a:gd name="connsiteY43" fmla="*/ 59808 h 1648759"/>
              <a:gd name="connsiteX44" fmla="*/ 936978 w 1670756"/>
              <a:gd name="connsiteY44" fmla="*/ 71097 h 1648759"/>
              <a:gd name="connsiteX45" fmla="*/ 1004711 w 1670756"/>
              <a:gd name="connsiteY45" fmla="*/ 93675 h 1648759"/>
              <a:gd name="connsiteX46" fmla="*/ 1083734 w 1670756"/>
              <a:gd name="connsiteY46" fmla="*/ 127542 h 1648759"/>
              <a:gd name="connsiteX47" fmla="*/ 1106311 w 1670756"/>
              <a:gd name="connsiteY47" fmla="*/ 161408 h 1648759"/>
              <a:gd name="connsiteX48" fmla="*/ 1151467 w 1670756"/>
              <a:gd name="connsiteY48" fmla="*/ 172697 h 1648759"/>
              <a:gd name="connsiteX49" fmla="*/ 1185334 w 1670756"/>
              <a:gd name="connsiteY49" fmla="*/ 195275 h 1648759"/>
              <a:gd name="connsiteX50" fmla="*/ 1207911 w 1670756"/>
              <a:gd name="connsiteY50" fmla="*/ 161408 h 1648759"/>
              <a:gd name="connsiteX51" fmla="*/ 1162756 w 1670756"/>
              <a:gd name="connsiteY51" fmla="*/ 59808 h 1648759"/>
              <a:gd name="connsiteX52" fmla="*/ 1140178 w 1670756"/>
              <a:gd name="connsiteY52" fmla="*/ 93675 h 1648759"/>
              <a:gd name="connsiteX53" fmla="*/ 1185334 w 1670756"/>
              <a:gd name="connsiteY53" fmla="*/ 172697 h 1648759"/>
              <a:gd name="connsiteX54" fmla="*/ 1230489 w 1670756"/>
              <a:gd name="connsiteY54" fmla="*/ 195275 h 1648759"/>
              <a:gd name="connsiteX55" fmla="*/ 1264356 w 1670756"/>
              <a:gd name="connsiteY55" fmla="*/ 217853 h 1648759"/>
              <a:gd name="connsiteX56" fmla="*/ 1241778 w 1670756"/>
              <a:gd name="connsiteY56" fmla="*/ 183986 h 1648759"/>
              <a:gd name="connsiteX57" fmla="*/ 1207911 w 1670756"/>
              <a:gd name="connsiteY57" fmla="*/ 150119 h 1648759"/>
              <a:gd name="connsiteX58" fmla="*/ 1298222 w 1670756"/>
              <a:gd name="connsiteY58" fmla="*/ 195275 h 1648759"/>
              <a:gd name="connsiteX59" fmla="*/ 1309511 w 1670756"/>
              <a:gd name="connsiteY59" fmla="*/ 195275 h 1648759"/>
              <a:gd name="connsiteX60" fmla="*/ 1343378 w 1670756"/>
              <a:gd name="connsiteY60" fmla="*/ 206564 h 1648759"/>
              <a:gd name="connsiteX61" fmla="*/ 1388534 w 1670756"/>
              <a:gd name="connsiteY61" fmla="*/ 240430 h 1648759"/>
              <a:gd name="connsiteX62" fmla="*/ 1444978 w 1670756"/>
              <a:gd name="connsiteY62" fmla="*/ 308164 h 1648759"/>
              <a:gd name="connsiteX63" fmla="*/ 1456267 w 1670756"/>
              <a:gd name="connsiteY63" fmla="*/ 342030 h 1648759"/>
              <a:gd name="connsiteX64" fmla="*/ 1388534 w 1670756"/>
              <a:gd name="connsiteY64" fmla="*/ 319453 h 1648759"/>
              <a:gd name="connsiteX65" fmla="*/ 1377245 w 1670756"/>
              <a:gd name="connsiteY65" fmla="*/ 285586 h 1648759"/>
              <a:gd name="connsiteX66" fmla="*/ 1365956 w 1670756"/>
              <a:gd name="connsiteY66" fmla="*/ 195275 h 1648759"/>
              <a:gd name="connsiteX67" fmla="*/ 1354667 w 1670756"/>
              <a:gd name="connsiteY67" fmla="*/ 161408 h 1648759"/>
              <a:gd name="connsiteX68" fmla="*/ 1399822 w 1670756"/>
              <a:gd name="connsiteY68" fmla="*/ 217853 h 1648759"/>
              <a:gd name="connsiteX69" fmla="*/ 1433689 w 1670756"/>
              <a:gd name="connsiteY69" fmla="*/ 240430 h 1648759"/>
              <a:gd name="connsiteX70" fmla="*/ 1456267 w 1670756"/>
              <a:gd name="connsiteY70" fmla="*/ 342030 h 1648759"/>
              <a:gd name="connsiteX71" fmla="*/ 1467556 w 1670756"/>
              <a:gd name="connsiteY71" fmla="*/ 375897 h 1648759"/>
              <a:gd name="connsiteX72" fmla="*/ 1478845 w 1670756"/>
              <a:gd name="connsiteY72" fmla="*/ 432342 h 1648759"/>
              <a:gd name="connsiteX73" fmla="*/ 1512711 w 1670756"/>
              <a:gd name="connsiteY73" fmla="*/ 511364 h 1648759"/>
              <a:gd name="connsiteX74" fmla="*/ 1524000 w 1670756"/>
              <a:gd name="connsiteY74" fmla="*/ 579097 h 1648759"/>
              <a:gd name="connsiteX75" fmla="*/ 1490134 w 1670756"/>
              <a:gd name="connsiteY75" fmla="*/ 567808 h 1648759"/>
              <a:gd name="connsiteX76" fmla="*/ 1478845 w 1670756"/>
              <a:gd name="connsiteY76" fmla="*/ 533942 h 1648759"/>
              <a:gd name="connsiteX77" fmla="*/ 1490134 w 1670756"/>
              <a:gd name="connsiteY77" fmla="*/ 432342 h 1648759"/>
              <a:gd name="connsiteX78" fmla="*/ 1501422 w 1670756"/>
              <a:gd name="connsiteY78" fmla="*/ 364608 h 1648759"/>
              <a:gd name="connsiteX79" fmla="*/ 1501422 w 1670756"/>
              <a:gd name="connsiteY79" fmla="*/ 477497 h 1648759"/>
              <a:gd name="connsiteX80" fmla="*/ 1535289 w 1670756"/>
              <a:gd name="connsiteY80" fmla="*/ 500075 h 1648759"/>
              <a:gd name="connsiteX81" fmla="*/ 1569156 w 1670756"/>
              <a:gd name="connsiteY81" fmla="*/ 714564 h 1648759"/>
              <a:gd name="connsiteX82" fmla="*/ 1569156 w 1670756"/>
              <a:gd name="connsiteY82" fmla="*/ 635542 h 1648759"/>
              <a:gd name="connsiteX83" fmla="*/ 1557867 w 1670756"/>
              <a:gd name="connsiteY83" fmla="*/ 579097 h 1648759"/>
              <a:gd name="connsiteX84" fmla="*/ 1580445 w 1670756"/>
              <a:gd name="connsiteY84" fmla="*/ 612964 h 1648759"/>
              <a:gd name="connsiteX85" fmla="*/ 1614311 w 1670756"/>
              <a:gd name="connsiteY85" fmla="*/ 737142 h 1648759"/>
              <a:gd name="connsiteX86" fmla="*/ 1648178 w 1670756"/>
              <a:gd name="connsiteY86" fmla="*/ 759719 h 1648759"/>
              <a:gd name="connsiteX87" fmla="*/ 1670756 w 1670756"/>
              <a:gd name="connsiteY87" fmla="*/ 793586 h 1648759"/>
              <a:gd name="connsiteX88" fmla="*/ 1535289 w 1670756"/>
              <a:gd name="connsiteY88" fmla="*/ 838742 h 1648759"/>
              <a:gd name="connsiteX89" fmla="*/ 1569156 w 1670756"/>
              <a:gd name="connsiteY89" fmla="*/ 861319 h 1648759"/>
              <a:gd name="connsiteX90" fmla="*/ 1580445 w 1670756"/>
              <a:gd name="connsiteY90" fmla="*/ 793586 h 1648759"/>
              <a:gd name="connsiteX91" fmla="*/ 1603022 w 1670756"/>
              <a:gd name="connsiteY91" fmla="*/ 680697 h 1648759"/>
              <a:gd name="connsiteX92" fmla="*/ 1591734 w 1670756"/>
              <a:gd name="connsiteY92" fmla="*/ 748430 h 1648759"/>
              <a:gd name="connsiteX93" fmla="*/ 1625600 w 1670756"/>
              <a:gd name="connsiteY93" fmla="*/ 883897 h 1648759"/>
              <a:gd name="connsiteX94" fmla="*/ 1614311 w 1670756"/>
              <a:gd name="connsiteY94" fmla="*/ 1053230 h 1648759"/>
              <a:gd name="connsiteX95" fmla="*/ 1591734 w 1670756"/>
              <a:gd name="connsiteY95" fmla="*/ 1019364 h 1648759"/>
              <a:gd name="connsiteX96" fmla="*/ 1603022 w 1670756"/>
              <a:gd name="connsiteY96" fmla="*/ 872608 h 1648759"/>
              <a:gd name="connsiteX97" fmla="*/ 1636889 w 1670756"/>
              <a:gd name="connsiteY97" fmla="*/ 861319 h 1648759"/>
              <a:gd name="connsiteX98" fmla="*/ 1636889 w 1670756"/>
              <a:gd name="connsiteY98" fmla="*/ 962919 h 1648759"/>
              <a:gd name="connsiteX99" fmla="*/ 1603022 w 1670756"/>
              <a:gd name="connsiteY99" fmla="*/ 929053 h 1648759"/>
              <a:gd name="connsiteX100" fmla="*/ 1580445 w 1670756"/>
              <a:gd name="connsiteY100" fmla="*/ 962919 h 1648759"/>
              <a:gd name="connsiteX101" fmla="*/ 1557867 w 1670756"/>
              <a:gd name="connsiteY101" fmla="*/ 1064519 h 1648759"/>
              <a:gd name="connsiteX102" fmla="*/ 1546578 w 1670756"/>
              <a:gd name="connsiteY102" fmla="*/ 1098386 h 1648759"/>
              <a:gd name="connsiteX103" fmla="*/ 1535289 w 1670756"/>
              <a:gd name="connsiteY103" fmla="*/ 1154830 h 1648759"/>
              <a:gd name="connsiteX104" fmla="*/ 1524000 w 1670756"/>
              <a:gd name="connsiteY104" fmla="*/ 985497 h 1648759"/>
              <a:gd name="connsiteX105" fmla="*/ 1557867 w 1670756"/>
              <a:gd name="connsiteY105" fmla="*/ 996786 h 1648759"/>
              <a:gd name="connsiteX106" fmla="*/ 1580445 w 1670756"/>
              <a:gd name="connsiteY106" fmla="*/ 1064519 h 1648759"/>
              <a:gd name="connsiteX107" fmla="*/ 1569156 w 1670756"/>
              <a:gd name="connsiteY107" fmla="*/ 1143542 h 1648759"/>
              <a:gd name="connsiteX108" fmla="*/ 1557867 w 1670756"/>
              <a:gd name="connsiteY108" fmla="*/ 1109675 h 1648759"/>
              <a:gd name="connsiteX109" fmla="*/ 1546578 w 1670756"/>
              <a:gd name="connsiteY109" fmla="*/ 1143542 h 1648759"/>
              <a:gd name="connsiteX110" fmla="*/ 1535289 w 1670756"/>
              <a:gd name="connsiteY110" fmla="*/ 1256430 h 1648759"/>
              <a:gd name="connsiteX111" fmla="*/ 1524000 w 1670756"/>
              <a:gd name="connsiteY111" fmla="*/ 1290297 h 1648759"/>
              <a:gd name="connsiteX112" fmla="*/ 1490134 w 1670756"/>
              <a:gd name="connsiteY112" fmla="*/ 1301586 h 1648759"/>
              <a:gd name="connsiteX113" fmla="*/ 1490134 w 1670756"/>
              <a:gd name="connsiteY113" fmla="*/ 1233853 h 1648759"/>
              <a:gd name="connsiteX114" fmla="*/ 1478845 w 1670756"/>
              <a:gd name="connsiteY114" fmla="*/ 1199986 h 1648759"/>
              <a:gd name="connsiteX115" fmla="*/ 1456267 w 1670756"/>
              <a:gd name="connsiteY115" fmla="*/ 1233853 h 1648759"/>
              <a:gd name="connsiteX116" fmla="*/ 1444978 w 1670756"/>
              <a:gd name="connsiteY116" fmla="*/ 1267719 h 1648759"/>
              <a:gd name="connsiteX117" fmla="*/ 1411111 w 1670756"/>
              <a:gd name="connsiteY117" fmla="*/ 1290297 h 1648759"/>
              <a:gd name="connsiteX118" fmla="*/ 1399822 w 1670756"/>
              <a:gd name="connsiteY118" fmla="*/ 1324164 h 1648759"/>
              <a:gd name="connsiteX119" fmla="*/ 1467556 w 1670756"/>
              <a:gd name="connsiteY119" fmla="*/ 1211275 h 1648759"/>
              <a:gd name="connsiteX120" fmla="*/ 1501422 w 1670756"/>
              <a:gd name="connsiteY120" fmla="*/ 1177408 h 1648759"/>
              <a:gd name="connsiteX121" fmla="*/ 1512711 w 1670756"/>
              <a:gd name="connsiteY121" fmla="*/ 1120964 h 1648759"/>
              <a:gd name="connsiteX122" fmla="*/ 1535289 w 1670756"/>
              <a:gd name="connsiteY122" fmla="*/ 1188697 h 1648759"/>
              <a:gd name="connsiteX123" fmla="*/ 1456267 w 1670756"/>
              <a:gd name="connsiteY123" fmla="*/ 1290297 h 1648759"/>
              <a:gd name="connsiteX124" fmla="*/ 1444978 w 1670756"/>
              <a:gd name="connsiteY124" fmla="*/ 1324164 h 1648759"/>
              <a:gd name="connsiteX125" fmla="*/ 1433689 w 1670756"/>
              <a:gd name="connsiteY125" fmla="*/ 1369319 h 1648759"/>
              <a:gd name="connsiteX126" fmla="*/ 1365956 w 1670756"/>
              <a:gd name="connsiteY126" fmla="*/ 1391897 h 1648759"/>
              <a:gd name="connsiteX127" fmla="*/ 1332089 w 1670756"/>
              <a:gd name="connsiteY127" fmla="*/ 1414475 h 1648759"/>
              <a:gd name="connsiteX128" fmla="*/ 1309511 w 1670756"/>
              <a:gd name="connsiteY128" fmla="*/ 1312875 h 1648759"/>
              <a:gd name="connsiteX129" fmla="*/ 1377245 w 1670756"/>
              <a:gd name="connsiteY129" fmla="*/ 1301586 h 1648759"/>
              <a:gd name="connsiteX130" fmla="*/ 1422400 w 1670756"/>
              <a:gd name="connsiteY130" fmla="*/ 1290297 h 1648759"/>
              <a:gd name="connsiteX131" fmla="*/ 1456267 w 1670756"/>
              <a:gd name="connsiteY131" fmla="*/ 1312875 h 1648759"/>
              <a:gd name="connsiteX132" fmla="*/ 1388534 w 1670756"/>
              <a:gd name="connsiteY132" fmla="*/ 1324164 h 1648759"/>
              <a:gd name="connsiteX133" fmla="*/ 1309511 w 1670756"/>
              <a:gd name="connsiteY133" fmla="*/ 1346742 h 1648759"/>
              <a:gd name="connsiteX134" fmla="*/ 1298222 w 1670756"/>
              <a:gd name="connsiteY134" fmla="*/ 1380608 h 1648759"/>
              <a:gd name="connsiteX135" fmla="*/ 1286934 w 1670756"/>
              <a:gd name="connsiteY135" fmla="*/ 1437053 h 1648759"/>
              <a:gd name="connsiteX136" fmla="*/ 1219200 w 1670756"/>
              <a:gd name="connsiteY136" fmla="*/ 1459630 h 1648759"/>
              <a:gd name="connsiteX137" fmla="*/ 1185334 w 1670756"/>
              <a:gd name="connsiteY137" fmla="*/ 1482208 h 1648759"/>
              <a:gd name="connsiteX138" fmla="*/ 1196622 w 1670756"/>
              <a:gd name="connsiteY138" fmla="*/ 1437053 h 1648759"/>
              <a:gd name="connsiteX139" fmla="*/ 1106311 w 1670756"/>
              <a:gd name="connsiteY139" fmla="*/ 1425764 h 1648759"/>
              <a:gd name="connsiteX140" fmla="*/ 1151467 w 1670756"/>
              <a:gd name="connsiteY140" fmla="*/ 1493497 h 1648759"/>
              <a:gd name="connsiteX141" fmla="*/ 1185334 w 1670756"/>
              <a:gd name="connsiteY141" fmla="*/ 1470919 h 1648759"/>
              <a:gd name="connsiteX142" fmla="*/ 1241778 w 1670756"/>
              <a:gd name="connsiteY142" fmla="*/ 1414475 h 1648759"/>
              <a:gd name="connsiteX143" fmla="*/ 1219200 w 1670756"/>
              <a:gd name="connsiteY143" fmla="*/ 1448342 h 1648759"/>
              <a:gd name="connsiteX144" fmla="*/ 1151467 w 1670756"/>
              <a:gd name="connsiteY144" fmla="*/ 1482208 h 1648759"/>
              <a:gd name="connsiteX145" fmla="*/ 1027289 w 1670756"/>
              <a:gd name="connsiteY145" fmla="*/ 1561230 h 1648759"/>
              <a:gd name="connsiteX146" fmla="*/ 925689 w 1670756"/>
              <a:gd name="connsiteY146" fmla="*/ 1549942 h 1648759"/>
              <a:gd name="connsiteX147" fmla="*/ 914400 w 1670756"/>
              <a:gd name="connsiteY147" fmla="*/ 1516075 h 1648759"/>
              <a:gd name="connsiteX148" fmla="*/ 1095022 w 1670756"/>
              <a:gd name="connsiteY148" fmla="*/ 1504786 h 1648759"/>
              <a:gd name="connsiteX149" fmla="*/ 970845 w 1670756"/>
              <a:gd name="connsiteY149" fmla="*/ 1482208 h 1648759"/>
              <a:gd name="connsiteX150" fmla="*/ 914400 w 1670756"/>
              <a:gd name="connsiteY150" fmla="*/ 1459630 h 1648759"/>
              <a:gd name="connsiteX151" fmla="*/ 959556 w 1670756"/>
              <a:gd name="connsiteY151" fmla="*/ 1470919 h 1648759"/>
              <a:gd name="connsiteX152" fmla="*/ 1038578 w 1670756"/>
              <a:gd name="connsiteY152" fmla="*/ 1482208 h 1648759"/>
              <a:gd name="connsiteX153" fmla="*/ 1027289 w 1670756"/>
              <a:gd name="connsiteY153" fmla="*/ 1516075 h 1648759"/>
              <a:gd name="connsiteX154" fmla="*/ 970845 w 1670756"/>
              <a:gd name="connsiteY154" fmla="*/ 1527364 h 1648759"/>
              <a:gd name="connsiteX155" fmla="*/ 936978 w 1670756"/>
              <a:gd name="connsiteY155" fmla="*/ 1538653 h 1648759"/>
              <a:gd name="connsiteX156" fmla="*/ 891822 w 1670756"/>
              <a:gd name="connsiteY156" fmla="*/ 1549942 h 1648759"/>
              <a:gd name="connsiteX157" fmla="*/ 778934 w 1670756"/>
              <a:gd name="connsiteY157" fmla="*/ 1538653 h 1648759"/>
              <a:gd name="connsiteX158" fmla="*/ 835378 w 1670756"/>
              <a:gd name="connsiteY158" fmla="*/ 1549942 h 1648759"/>
              <a:gd name="connsiteX159" fmla="*/ 857956 w 1670756"/>
              <a:gd name="connsiteY159" fmla="*/ 1516075 h 1648759"/>
              <a:gd name="connsiteX160" fmla="*/ 835378 w 1670756"/>
              <a:gd name="connsiteY160" fmla="*/ 1504786 h 1648759"/>
              <a:gd name="connsiteX161" fmla="*/ 801511 w 1670756"/>
              <a:gd name="connsiteY161" fmla="*/ 1493497 h 1648759"/>
              <a:gd name="connsiteX162" fmla="*/ 778934 w 1670756"/>
              <a:gd name="connsiteY162" fmla="*/ 1527364 h 1648759"/>
              <a:gd name="connsiteX163" fmla="*/ 688622 w 1670756"/>
              <a:gd name="connsiteY163" fmla="*/ 1527364 h 1648759"/>
              <a:gd name="connsiteX164" fmla="*/ 654756 w 1670756"/>
              <a:gd name="connsiteY164" fmla="*/ 1493497 h 1648759"/>
              <a:gd name="connsiteX165" fmla="*/ 609600 w 1670756"/>
              <a:gd name="connsiteY165" fmla="*/ 1425764 h 1648759"/>
              <a:gd name="connsiteX166" fmla="*/ 620889 w 1670756"/>
              <a:gd name="connsiteY166" fmla="*/ 1459630 h 1648759"/>
              <a:gd name="connsiteX167" fmla="*/ 688622 w 1670756"/>
              <a:gd name="connsiteY167" fmla="*/ 1493497 h 1648759"/>
              <a:gd name="connsiteX168" fmla="*/ 677334 w 1670756"/>
              <a:gd name="connsiteY168" fmla="*/ 1527364 h 1648759"/>
              <a:gd name="connsiteX169" fmla="*/ 666045 w 1670756"/>
              <a:gd name="connsiteY169" fmla="*/ 1493497 h 1648759"/>
              <a:gd name="connsiteX170" fmla="*/ 654756 w 1670756"/>
              <a:gd name="connsiteY170" fmla="*/ 1448342 h 1648759"/>
              <a:gd name="connsiteX171" fmla="*/ 598311 w 1670756"/>
              <a:gd name="connsiteY171" fmla="*/ 1459630 h 1648759"/>
              <a:gd name="connsiteX172" fmla="*/ 530578 w 1670756"/>
              <a:gd name="connsiteY172" fmla="*/ 1504786 h 1648759"/>
              <a:gd name="connsiteX173" fmla="*/ 496711 w 1670756"/>
              <a:gd name="connsiteY173" fmla="*/ 1448342 h 1648759"/>
              <a:gd name="connsiteX174" fmla="*/ 530578 w 1670756"/>
              <a:gd name="connsiteY174" fmla="*/ 1459630 h 1648759"/>
              <a:gd name="connsiteX175" fmla="*/ 564445 w 1670756"/>
              <a:gd name="connsiteY175" fmla="*/ 1482208 h 1648759"/>
              <a:gd name="connsiteX176" fmla="*/ 553156 w 1670756"/>
              <a:gd name="connsiteY176" fmla="*/ 1437053 h 1648759"/>
              <a:gd name="connsiteX177" fmla="*/ 496711 w 1670756"/>
              <a:gd name="connsiteY177" fmla="*/ 1380608 h 1648759"/>
              <a:gd name="connsiteX178" fmla="*/ 451556 w 1670756"/>
              <a:gd name="connsiteY178" fmla="*/ 1369319 h 1648759"/>
              <a:gd name="connsiteX179" fmla="*/ 428978 w 1670756"/>
              <a:gd name="connsiteY179" fmla="*/ 1403186 h 1648759"/>
              <a:gd name="connsiteX180" fmla="*/ 383822 w 1670756"/>
              <a:gd name="connsiteY180" fmla="*/ 1425764 h 1648759"/>
              <a:gd name="connsiteX181" fmla="*/ 361245 w 1670756"/>
              <a:gd name="connsiteY181" fmla="*/ 1391897 h 1648759"/>
              <a:gd name="connsiteX182" fmla="*/ 372534 w 1670756"/>
              <a:gd name="connsiteY182" fmla="*/ 1358030 h 1648759"/>
              <a:gd name="connsiteX183" fmla="*/ 361245 w 1670756"/>
              <a:gd name="connsiteY183" fmla="*/ 1256430 h 1648759"/>
              <a:gd name="connsiteX184" fmla="*/ 395111 w 1670756"/>
              <a:gd name="connsiteY184" fmla="*/ 1290297 h 1648759"/>
              <a:gd name="connsiteX185" fmla="*/ 361245 w 1670756"/>
              <a:gd name="connsiteY185" fmla="*/ 1279008 h 1648759"/>
              <a:gd name="connsiteX186" fmla="*/ 316089 w 1670756"/>
              <a:gd name="connsiteY186" fmla="*/ 1222564 h 1648759"/>
              <a:gd name="connsiteX187" fmla="*/ 282222 w 1670756"/>
              <a:gd name="connsiteY187" fmla="*/ 1233853 h 1648759"/>
              <a:gd name="connsiteX188" fmla="*/ 282222 w 1670756"/>
              <a:gd name="connsiteY188" fmla="*/ 1312875 h 1648759"/>
              <a:gd name="connsiteX189" fmla="*/ 316089 w 1670756"/>
              <a:gd name="connsiteY189" fmla="*/ 1290297 h 1648759"/>
              <a:gd name="connsiteX190" fmla="*/ 327378 w 1670756"/>
              <a:gd name="connsiteY190" fmla="*/ 1324164 h 1648759"/>
              <a:gd name="connsiteX191" fmla="*/ 338667 w 1670756"/>
              <a:gd name="connsiteY191" fmla="*/ 1256430 h 1648759"/>
              <a:gd name="connsiteX192" fmla="*/ 304800 w 1670756"/>
              <a:gd name="connsiteY192" fmla="*/ 1245142 h 1648759"/>
              <a:gd name="connsiteX193" fmla="*/ 225778 w 1670756"/>
              <a:gd name="connsiteY193" fmla="*/ 1143542 h 1648759"/>
              <a:gd name="connsiteX194" fmla="*/ 191911 w 1670756"/>
              <a:gd name="connsiteY194" fmla="*/ 1053230 h 1648759"/>
              <a:gd name="connsiteX195" fmla="*/ 135467 w 1670756"/>
              <a:gd name="connsiteY195" fmla="*/ 1030653 h 1648759"/>
              <a:gd name="connsiteX196" fmla="*/ 90311 w 1670756"/>
              <a:gd name="connsiteY196" fmla="*/ 951630 h 1648759"/>
              <a:gd name="connsiteX197" fmla="*/ 101600 w 1670756"/>
              <a:gd name="connsiteY197" fmla="*/ 906475 h 1648759"/>
              <a:gd name="connsiteX198" fmla="*/ 135467 w 1670756"/>
              <a:gd name="connsiteY198" fmla="*/ 872608 h 1648759"/>
              <a:gd name="connsiteX199" fmla="*/ 169334 w 1670756"/>
              <a:gd name="connsiteY199" fmla="*/ 861319 h 1648759"/>
              <a:gd name="connsiteX200" fmla="*/ 180622 w 1670756"/>
              <a:gd name="connsiteY200" fmla="*/ 827453 h 1648759"/>
              <a:gd name="connsiteX201" fmla="*/ 146756 w 1670756"/>
              <a:gd name="connsiteY201" fmla="*/ 804875 h 1648759"/>
              <a:gd name="connsiteX202" fmla="*/ 112889 w 1670756"/>
              <a:gd name="connsiteY202" fmla="*/ 737142 h 1648759"/>
              <a:gd name="connsiteX203" fmla="*/ 146756 w 1670756"/>
              <a:gd name="connsiteY203" fmla="*/ 680697 h 1648759"/>
              <a:gd name="connsiteX204" fmla="*/ 90311 w 1670756"/>
              <a:gd name="connsiteY204" fmla="*/ 771008 h 1648759"/>
              <a:gd name="connsiteX205" fmla="*/ 11289 w 1670756"/>
              <a:gd name="connsiteY205" fmla="*/ 917764 h 1648759"/>
              <a:gd name="connsiteX206" fmla="*/ 0 w 1670756"/>
              <a:gd name="connsiteY206" fmla="*/ 951630 h 1648759"/>
              <a:gd name="connsiteX207" fmla="*/ 45156 w 1670756"/>
              <a:gd name="connsiteY207" fmla="*/ 996786 h 1648759"/>
              <a:gd name="connsiteX208" fmla="*/ 56445 w 1670756"/>
              <a:gd name="connsiteY208" fmla="*/ 962919 h 1648759"/>
              <a:gd name="connsiteX209" fmla="*/ 67734 w 1670756"/>
              <a:gd name="connsiteY209" fmla="*/ 1008075 h 1648759"/>
              <a:gd name="connsiteX210" fmla="*/ 135467 w 1670756"/>
              <a:gd name="connsiteY210" fmla="*/ 1064519 h 1648759"/>
              <a:gd name="connsiteX211" fmla="*/ 146756 w 1670756"/>
              <a:gd name="connsiteY211" fmla="*/ 1267719 h 1648759"/>
              <a:gd name="connsiteX212" fmla="*/ 180622 w 1670756"/>
              <a:gd name="connsiteY212" fmla="*/ 1279008 h 1648759"/>
              <a:gd name="connsiteX213" fmla="*/ 214489 w 1670756"/>
              <a:gd name="connsiteY213" fmla="*/ 1312875 h 1648759"/>
              <a:gd name="connsiteX214" fmla="*/ 248356 w 1670756"/>
              <a:gd name="connsiteY214" fmla="*/ 1166119 h 1648759"/>
              <a:gd name="connsiteX215" fmla="*/ 282222 w 1670756"/>
              <a:gd name="connsiteY215" fmla="*/ 1143542 h 1648759"/>
              <a:gd name="connsiteX216" fmla="*/ 270934 w 1670756"/>
              <a:gd name="connsiteY216" fmla="*/ 1041942 h 1648759"/>
              <a:gd name="connsiteX217" fmla="*/ 259645 w 1670756"/>
              <a:gd name="connsiteY217" fmla="*/ 1008075 h 1648759"/>
              <a:gd name="connsiteX218" fmla="*/ 225778 w 1670756"/>
              <a:gd name="connsiteY218" fmla="*/ 1019364 h 1648759"/>
              <a:gd name="connsiteX219" fmla="*/ 191911 w 1670756"/>
              <a:gd name="connsiteY219" fmla="*/ 940342 h 1648759"/>
              <a:gd name="connsiteX220" fmla="*/ 169334 w 1670756"/>
              <a:gd name="connsiteY220" fmla="*/ 906475 h 1648759"/>
              <a:gd name="connsiteX221" fmla="*/ 135467 w 1670756"/>
              <a:gd name="connsiteY221" fmla="*/ 838742 h 1648759"/>
              <a:gd name="connsiteX222" fmla="*/ 124178 w 1670756"/>
              <a:gd name="connsiteY222" fmla="*/ 793586 h 1648759"/>
              <a:gd name="connsiteX223" fmla="*/ 112889 w 1670756"/>
              <a:gd name="connsiteY223" fmla="*/ 759719 h 1648759"/>
              <a:gd name="connsiteX224" fmla="*/ 158045 w 1670756"/>
              <a:gd name="connsiteY224" fmla="*/ 680697 h 1648759"/>
              <a:gd name="connsiteX225" fmla="*/ 180622 w 1670756"/>
              <a:gd name="connsiteY225" fmla="*/ 646830 h 1648759"/>
              <a:gd name="connsiteX226" fmla="*/ 169334 w 1670756"/>
              <a:gd name="connsiteY226" fmla="*/ 612964 h 1648759"/>
              <a:gd name="connsiteX227" fmla="*/ 203200 w 1670756"/>
              <a:gd name="connsiteY227" fmla="*/ 601675 h 1648759"/>
              <a:gd name="connsiteX228" fmla="*/ 146756 w 1670756"/>
              <a:gd name="connsiteY228" fmla="*/ 522653 h 1648759"/>
              <a:gd name="connsiteX229" fmla="*/ 158045 w 1670756"/>
              <a:gd name="connsiteY229" fmla="*/ 488786 h 1648759"/>
              <a:gd name="connsiteX230" fmla="*/ 225778 w 1670756"/>
              <a:gd name="connsiteY230" fmla="*/ 466208 h 1648759"/>
              <a:gd name="connsiteX231" fmla="*/ 293511 w 1670756"/>
              <a:gd name="connsiteY231" fmla="*/ 409764 h 1648759"/>
              <a:gd name="connsiteX232" fmla="*/ 338667 w 1670756"/>
              <a:gd name="connsiteY232" fmla="*/ 342030 h 1648759"/>
              <a:gd name="connsiteX233" fmla="*/ 270934 w 1670756"/>
              <a:gd name="connsiteY233" fmla="*/ 387186 h 1648759"/>
              <a:gd name="connsiteX234" fmla="*/ 248356 w 1670756"/>
              <a:gd name="connsiteY234" fmla="*/ 421053 h 1648759"/>
              <a:gd name="connsiteX235" fmla="*/ 191911 w 1670756"/>
              <a:gd name="connsiteY235" fmla="*/ 454919 h 1648759"/>
              <a:gd name="connsiteX236" fmla="*/ 158045 w 1670756"/>
              <a:gd name="connsiteY236" fmla="*/ 477497 h 1648759"/>
              <a:gd name="connsiteX237" fmla="*/ 158045 w 1670756"/>
              <a:gd name="connsiteY237" fmla="*/ 375897 h 1648759"/>
              <a:gd name="connsiteX238" fmla="*/ 259645 w 1670756"/>
              <a:gd name="connsiteY238" fmla="*/ 342030 h 1648759"/>
              <a:gd name="connsiteX239" fmla="*/ 293511 w 1670756"/>
              <a:gd name="connsiteY239" fmla="*/ 330742 h 1648759"/>
              <a:gd name="connsiteX240" fmla="*/ 270934 w 1670756"/>
              <a:gd name="connsiteY240" fmla="*/ 319453 h 1648759"/>
              <a:gd name="connsiteX241" fmla="*/ 248356 w 1670756"/>
              <a:gd name="connsiteY241" fmla="*/ 285586 h 1648759"/>
              <a:gd name="connsiteX242" fmla="*/ 259645 w 1670756"/>
              <a:gd name="connsiteY242" fmla="*/ 251719 h 1648759"/>
              <a:gd name="connsiteX243" fmla="*/ 293511 w 1670756"/>
              <a:gd name="connsiteY243" fmla="*/ 240430 h 1648759"/>
              <a:gd name="connsiteX244" fmla="*/ 349956 w 1670756"/>
              <a:gd name="connsiteY244" fmla="*/ 229142 h 1648759"/>
              <a:gd name="connsiteX245" fmla="*/ 270934 w 1670756"/>
              <a:gd name="connsiteY245" fmla="*/ 229142 h 1648759"/>
              <a:gd name="connsiteX246" fmla="*/ 248356 w 1670756"/>
              <a:gd name="connsiteY246" fmla="*/ 263008 h 1648759"/>
              <a:gd name="connsiteX247" fmla="*/ 237067 w 1670756"/>
              <a:gd name="connsiteY247" fmla="*/ 296875 h 1648759"/>
              <a:gd name="connsiteX248" fmla="*/ 203200 w 1670756"/>
              <a:gd name="connsiteY248" fmla="*/ 432342 h 1648759"/>
              <a:gd name="connsiteX249" fmla="*/ 169334 w 1670756"/>
              <a:gd name="connsiteY249" fmla="*/ 454919 h 1648759"/>
              <a:gd name="connsiteX250" fmla="*/ 90311 w 1670756"/>
              <a:gd name="connsiteY250" fmla="*/ 466208 h 1648759"/>
              <a:gd name="connsiteX251" fmla="*/ 90311 w 1670756"/>
              <a:gd name="connsiteY251" fmla="*/ 658119 h 1648759"/>
              <a:gd name="connsiteX252" fmla="*/ 112889 w 1670756"/>
              <a:gd name="connsiteY252" fmla="*/ 691986 h 1648759"/>
              <a:gd name="connsiteX253" fmla="*/ 146756 w 1670756"/>
              <a:gd name="connsiteY253" fmla="*/ 579097 h 1648759"/>
              <a:gd name="connsiteX254" fmla="*/ 169334 w 1670756"/>
              <a:gd name="connsiteY254" fmla="*/ 545230 h 1648759"/>
              <a:gd name="connsiteX255" fmla="*/ 124178 w 1670756"/>
              <a:gd name="connsiteY255" fmla="*/ 500075 h 1648759"/>
              <a:gd name="connsiteX256" fmla="*/ 112889 w 1670756"/>
              <a:gd name="connsiteY256" fmla="*/ 533942 h 1648759"/>
              <a:gd name="connsiteX257" fmla="*/ 101600 w 1670756"/>
              <a:gd name="connsiteY257" fmla="*/ 737142 h 1648759"/>
              <a:gd name="connsiteX258" fmla="*/ 79022 w 1670756"/>
              <a:gd name="connsiteY258" fmla="*/ 771008 h 1648759"/>
              <a:gd name="connsiteX259" fmla="*/ 45156 w 1670756"/>
              <a:gd name="connsiteY259" fmla="*/ 782297 h 1648759"/>
              <a:gd name="connsiteX260" fmla="*/ 22578 w 1670756"/>
              <a:gd name="connsiteY260" fmla="*/ 816164 h 1648759"/>
              <a:gd name="connsiteX261" fmla="*/ 33867 w 1670756"/>
              <a:gd name="connsiteY261" fmla="*/ 850030 h 1648759"/>
              <a:gd name="connsiteX262" fmla="*/ 67734 w 1670756"/>
              <a:gd name="connsiteY262" fmla="*/ 929053 h 1648759"/>
              <a:gd name="connsiteX263" fmla="*/ 101600 w 1670756"/>
              <a:gd name="connsiteY263" fmla="*/ 996786 h 1648759"/>
              <a:gd name="connsiteX264" fmla="*/ 135467 w 1670756"/>
              <a:gd name="connsiteY264" fmla="*/ 1008075 h 1648759"/>
              <a:gd name="connsiteX265" fmla="*/ 158045 w 1670756"/>
              <a:gd name="connsiteY265" fmla="*/ 1075808 h 1648759"/>
              <a:gd name="connsiteX266" fmla="*/ 180622 w 1670756"/>
              <a:gd name="connsiteY266" fmla="*/ 1166119 h 1648759"/>
              <a:gd name="connsiteX267" fmla="*/ 248356 w 1670756"/>
              <a:gd name="connsiteY267" fmla="*/ 1154830 h 1648759"/>
              <a:gd name="connsiteX268" fmla="*/ 259645 w 1670756"/>
              <a:gd name="connsiteY268" fmla="*/ 1120964 h 1648759"/>
              <a:gd name="connsiteX269" fmla="*/ 270934 w 1670756"/>
              <a:gd name="connsiteY269" fmla="*/ 1064519 h 1648759"/>
              <a:gd name="connsiteX270" fmla="*/ 293511 w 1670756"/>
              <a:gd name="connsiteY270" fmla="*/ 1143542 h 1648759"/>
              <a:gd name="connsiteX271" fmla="*/ 304800 w 1670756"/>
              <a:gd name="connsiteY271" fmla="*/ 1211275 h 1648759"/>
              <a:gd name="connsiteX272" fmla="*/ 338667 w 1670756"/>
              <a:gd name="connsiteY272" fmla="*/ 1245142 h 1648759"/>
              <a:gd name="connsiteX273" fmla="*/ 361245 w 1670756"/>
              <a:gd name="connsiteY273" fmla="*/ 1346742 h 1648759"/>
              <a:gd name="connsiteX274" fmla="*/ 395111 w 1670756"/>
              <a:gd name="connsiteY274" fmla="*/ 1369319 h 1648759"/>
              <a:gd name="connsiteX275" fmla="*/ 428978 w 1670756"/>
              <a:gd name="connsiteY275" fmla="*/ 1470919 h 1648759"/>
              <a:gd name="connsiteX276" fmla="*/ 451556 w 1670756"/>
              <a:gd name="connsiteY276" fmla="*/ 1504786 h 1648759"/>
              <a:gd name="connsiteX277" fmla="*/ 462845 w 1670756"/>
              <a:gd name="connsiteY277" fmla="*/ 1549942 h 1648759"/>
              <a:gd name="connsiteX278" fmla="*/ 508000 w 1670756"/>
              <a:gd name="connsiteY278" fmla="*/ 1504786 h 1648759"/>
              <a:gd name="connsiteX279" fmla="*/ 541867 w 1670756"/>
              <a:gd name="connsiteY279" fmla="*/ 1527364 h 1648759"/>
              <a:gd name="connsiteX280" fmla="*/ 609600 w 1670756"/>
              <a:gd name="connsiteY280" fmla="*/ 1549942 h 1648759"/>
              <a:gd name="connsiteX281" fmla="*/ 677334 w 1670756"/>
              <a:gd name="connsiteY281" fmla="*/ 1595097 h 1648759"/>
              <a:gd name="connsiteX282" fmla="*/ 688622 w 1670756"/>
              <a:gd name="connsiteY282" fmla="*/ 1561230 h 1648759"/>
              <a:gd name="connsiteX283" fmla="*/ 767645 w 1670756"/>
              <a:gd name="connsiteY283" fmla="*/ 1628964 h 1648759"/>
              <a:gd name="connsiteX284" fmla="*/ 835378 w 1670756"/>
              <a:gd name="connsiteY284" fmla="*/ 1606386 h 1648759"/>
              <a:gd name="connsiteX285" fmla="*/ 959556 w 1670756"/>
              <a:gd name="connsiteY285" fmla="*/ 1595097 h 1648759"/>
              <a:gd name="connsiteX286" fmla="*/ 993422 w 1670756"/>
              <a:gd name="connsiteY286" fmla="*/ 1572519 h 1648759"/>
              <a:gd name="connsiteX287" fmla="*/ 1038578 w 1670756"/>
              <a:gd name="connsiteY287" fmla="*/ 1549942 h 1648759"/>
              <a:gd name="connsiteX288" fmla="*/ 1072445 w 1670756"/>
              <a:gd name="connsiteY288" fmla="*/ 1516075 h 1648759"/>
              <a:gd name="connsiteX289" fmla="*/ 1140178 w 1670756"/>
              <a:gd name="connsiteY289" fmla="*/ 1549942 h 1648759"/>
              <a:gd name="connsiteX290" fmla="*/ 1219200 w 1670756"/>
              <a:gd name="connsiteY290" fmla="*/ 1527364 h 1648759"/>
              <a:gd name="connsiteX291" fmla="*/ 1275645 w 1670756"/>
              <a:gd name="connsiteY291" fmla="*/ 1459630 h 1648759"/>
              <a:gd name="connsiteX292" fmla="*/ 1298222 w 1670756"/>
              <a:gd name="connsiteY292" fmla="*/ 1425764 h 1648759"/>
              <a:gd name="connsiteX293" fmla="*/ 1332089 w 1670756"/>
              <a:gd name="connsiteY293" fmla="*/ 1414475 h 1648759"/>
              <a:gd name="connsiteX294" fmla="*/ 1365956 w 1670756"/>
              <a:gd name="connsiteY294" fmla="*/ 1425764 h 1648759"/>
              <a:gd name="connsiteX295" fmla="*/ 1365956 w 1670756"/>
              <a:gd name="connsiteY295" fmla="*/ 1493497 h 1648759"/>
              <a:gd name="connsiteX296" fmla="*/ 1286934 w 1670756"/>
              <a:gd name="connsiteY296" fmla="*/ 1504786 h 1648759"/>
              <a:gd name="connsiteX297" fmla="*/ 1230489 w 1670756"/>
              <a:gd name="connsiteY297" fmla="*/ 1516075 h 1648759"/>
              <a:gd name="connsiteX298" fmla="*/ 1196622 w 1670756"/>
              <a:gd name="connsiteY298" fmla="*/ 1561230 h 1648759"/>
              <a:gd name="connsiteX299" fmla="*/ 1128889 w 1670756"/>
              <a:gd name="connsiteY299" fmla="*/ 1538653 h 1648759"/>
              <a:gd name="connsiteX300" fmla="*/ 970845 w 1670756"/>
              <a:gd name="connsiteY300" fmla="*/ 1527364 h 1648759"/>
              <a:gd name="connsiteX301" fmla="*/ 857956 w 1670756"/>
              <a:gd name="connsiteY301" fmla="*/ 1527364 h 1648759"/>
              <a:gd name="connsiteX302" fmla="*/ 846667 w 1670756"/>
              <a:gd name="connsiteY302" fmla="*/ 1572519 h 1648759"/>
              <a:gd name="connsiteX303" fmla="*/ 812800 w 1670756"/>
              <a:gd name="connsiteY303" fmla="*/ 1583808 h 1648759"/>
              <a:gd name="connsiteX304" fmla="*/ 767645 w 1670756"/>
              <a:gd name="connsiteY304" fmla="*/ 1572519 h 1648759"/>
              <a:gd name="connsiteX305" fmla="*/ 733778 w 1670756"/>
              <a:gd name="connsiteY305" fmla="*/ 1561230 h 1648759"/>
              <a:gd name="connsiteX306" fmla="*/ 699911 w 1670756"/>
              <a:gd name="connsiteY306" fmla="*/ 1583808 h 1648759"/>
              <a:gd name="connsiteX307" fmla="*/ 564445 w 1670756"/>
              <a:gd name="connsiteY307" fmla="*/ 1527364 h 1648759"/>
              <a:gd name="connsiteX308" fmla="*/ 564445 w 1670756"/>
              <a:gd name="connsiteY308" fmla="*/ 1516075 h 1648759"/>
              <a:gd name="connsiteX309" fmla="*/ 598311 w 1670756"/>
              <a:gd name="connsiteY309" fmla="*/ 1538653 h 1648759"/>
              <a:gd name="connsiteX310" fmla="*/ 666045 w 1670756"/>
              <a:gd name="connsiteY310" fmla="*/ 1516075 h 1648759"/>
              <a:gd name="connsiteX311" fmla="*/ 745067 w 1670756"/>
              <a:gd name="connsiteY311" fmla="*/ 1527364 h 1648759"/>
              <a:gd name="connsiteX312" fmla="*/ 869245 w 1670756"/>
              <a:gd name="connsiteY312" fmla="*/ 1516075 h 1648759"/>
              <a:gd name="connsiteX313" fmla="*/ 1016000 w 1670756"/>
              <a:gd name="connsiteY313" fmla="*/ 1504786 h 1648759"/>
              <a:gd name="connsiteX314" fmla="*/ 1049867 w 1670756"/>
              <a:gd name="connsiteY314" fmla="*/ 1493497 h 1648759"/>
              <a:gd name="connsiteX315" fmla="*/ 1095022 w 1670756"/>
              <a:gd name="connsiteY315" fmla="*/ 1482208 h 164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</a:cxnLst>
            <a:rect l="l" t="t" r="r" b="b"/>
            <a:pathLst>
              <a:path w="1670756" h="1648759">
                <a:moveTo>
                  <a:pt x="248356" y="364608"/>
                </a:moveTo>
                <a:cubicBezTo>
                  <a:pt x="282296" y="353294"/>
                  <a:pt x="286912" y="355055"/>
                  <a:pt x="316089" y="330742"/>
                </a:cubicBezTo>
                <a:cubicBezTo>
                  <a:pt x="372466" y="283762"/>
                  <a:pt x="324304" y="305426"/>
                  <a:pt x="383822" y="285586"/>
                </a:cubicBezTo>
                <a:cubicBezTo>
                  <a:pt x="395111" y="293112"/>
                  <a:pt x="410957" y="319944"/>
                  <a:pt x="417689" y="308164"/>
                </a:cubicBezTo>
                <a:cubicBezTo>
                  <a:pt x="434595" y="278579"/>
                  <a:pt x="423376" y="240175"/>
                  <a:pt x="428978" y="206564"/>
                </a:cubicBezTo>
                <a:cubicBezTo>
                  <a:pt x="430934" y="194826"/>
                  <a:pt x="436504" y="183986"/>
                  <a:pt x="440267" y="172697"/>
                </a:cubicBezTo>
                <a:cubicBezTo>
                  <a:pt x="428978" y="168934"/>
                  <a:pt x="414814" y="152994"/>
                  <a:pt x="406400" y="161408"/>
                </a:cubicBezTo>
                <a:cubicBezTo>
                  <a:pt x="389571" y="178237"/>
                  <a:pt x="397023" y="209340"/>
                  <a:pt x="383822" y="229142"/>
                </a:cubicBezTo>
                <a:lnTo>
                  <a:pt x="361245" y="263008"/>
                </a:lnTo>
                <a:cubicBezTo>
                  <a:pt x="365008" y="236667"/>
                  <a:pt x="361728" y="208301"/>
                  <a:pt x="372534" y="183986"/>
                </a:cubicBezTo>
                <a:cubicBezTo>
                  <a:pt x="378044" y="171588"/>
                  <a:pt x="394002" y="166918"/>
                  <a:pt x="406400" y="161408"/>
                </a:cubicBezTo>
                <a:cubicBezTo>
                  <a:pt x="489138" y="124635"/>
                  <a:pt x="528293" y="134962"/>
                  <a:pt x="632178" y="127542"/>
                </a:cubicBezTo>
                <a:cubicBezTo>
                  <a:pt x="639704" y="116253"/>
                  <a:pt x="666045" y="101201"/>
                  <a:pt x="654756" y="93675"/>
                </a:cubicBezTo>
                <a:cubicBezTo>
                  <a:pt x="650847" y="91069"/>
                  <a:pt x="562144" y="114006"/>
                  <a:pt x="553156" y="116253"/>
                </a:cubicBezTo>
                <a:cubicBezTo>
                  <a:pt x="547973" y="131802"/>
                  <a:pt x="539914" y="179080"/>
                  <a:pt x="508000" y="172697"/>
                </a:cubicBezTo>
                <a:cubicBezTo>
                  <a:pt x="494696" y="170036"/>
                  <a:pt x="492948" y="150119"/>
                  <a:pt x="485422" y="138830"/>
                </a:cubicBezTo>
                <a:cubicBezTo>
                  <a:pt x="511581" y="121391"/>
                  <a:pt x="539465" y="91273"/>
                  <a:pt x="575734" y="127542"/>
                </a:cubicBezTo>
                <a:cubicBezTo>
                  <a:pt x="584148" y="135956"/>
                  <a:pt x="553802" y="156087"/>
                  <a:pt x="564445" y="161408"/>
                </a:cubicBezTo>
                <a:cubicBezTo>
                  <a:pt x="576580" y="167475"/>
                  <a:pt x="585344" y="142820"/>
                  <a:pt x="598311" y="138830"/>
                </a:cubicBezTo>
                <a:cubicBezTo>
                  <a:pt x="634989" y="127545"/>
                  <a:pt x="711200" y="116253"/>
                  <a:pt x="711200" y="116253"/>
                </a:cubicBezTo>
                <a:cubicBezTo>
                  <a:pt x="739641" y="121941"/>
                  <a:pt x="808899" y="142733"/>
                  <a:pt x="835378" y="116253"/>
                </a:cubicBezTo>
                <a:cubicBezTo>
                  <a:pt x="846349" y="105282"/>
                  <a:pt x="827852" y="86149"/>
                  <a:pt x="824089" y="71097"/>
                </a:cubicBezTo>
                <a:cubicBezTo>
                  <a:pt x="782696" y="74860"/>
                  <a:pt x="738114" y="66013"/>
                  <a:pt x="699911" y="82386"/>
                </a:cubicBezTo>
                <a:lnTo>
                  <a:pt x="778934" y="116253"/>
                </a:lnTo>
                <a:lnTo>
                  <a:pt x="846667" y="93675"/>
                </a:lnTo>
                <a:lnTo>
                  <a:pt x="880534" y="82386"/>
                </a:lnTo>
                <a:cubicBezTo>
                  <a:pt x="952030" y="86149"/>
                  <a:pt x="1024055" y="84213"/>
                  <a:pt x="1095022" y="93675"/>
                </a:cubicBezTo>
                <a:cubicBezTo>
                  <a:pt x="1110401" y="95726"/>
                  <a:pt x="1065382" y="104964"/>
                  <a:pt x="1049867" y="104964"/>
                </a:cubicBezTo>
                <a:cubicBezTo>
                  <a:pt x="1019529" y="104964"/>
                  <a:pt x="989541" y="98288"/>
                  <a:pt x="959556" y="93675"/>
                </a:cubicBezTo>
                <a:cubicBezTo>
                  <a:pt x="940592" y="90757"/>
                  <a:pt x="921989" y="85818"/>
                  <a:pt x="903111" y="82386"/>
                </a:cubicBezTo>
                <a:cubicBezTo>
                  <a:pt x="880591" y="78291"/>
                  <a:pt x="857956" y="74860"/>
                  <a:pt x="835378" y="71097"/>
                </a:cubicBezTo>
                <a:cubicBezTo>
                  <a:pt x="782697" y="74860"/>
                  <a:pt x="729298" y="72938"/>
                  <a:pt x="677334" y="82386"/>
                </a:cubicBezTo>
                <a:cubicBezTo>
                  <a:pt x="665627" y="84515"/>
                  <a:pt x="699373" y="94989"/>
                  <a:pt x="711200" y="93675"/>
                </a:cubicBezTo>
                <a:cubicBezTo>
                  <a:pt x="734854" y="91047"/>
                  <a:pt x="756356" y="78623"/>
                  <a:pt x="778934" y="71097"/>
                </a:cubicBezTo>
                <a:cubicBezTo>
                  <a:pt x="782697" y="59808"/>
                  <a:pt x="782788" y="46522"/>
                  <a:pt x="790222" y="37230"/>
                </a:cubicBezTo>
                <a:cubicBezTo>
                  <a:pt x="820006" y="0"/>
                  <a:pt x="839138" y="17663"/>
                  <a:pt x="880534" y="25942"/>
                </a:cubicBezTo>
                <a:cubicBezTo>
                  <a:pt x="891823" y="22179"/>
                  <a:pt x="902501" y="14653"/>
                  <a:pt x="914400" y="14653"/>
                </a:cubicBezTo>
                <a:cubicBezTo>
                  <a:pt x="950849" y="14653"/>
                  <a:pt x="965770" y="30085"/>
                  <a:pt x="993422" y="48519"/>
                </a:cubicBezTo>
                <a:cubicBezTo>
                  <a:pt x="997185" y="67334"/>
                  <a:pt x="988746" y="94321"/>
                  <a:pt x="1004711" y="104964"/>
                </a:cubicBezTo>
                <a:cubicBezTo>
                  <a:pt x="1016000" y="112490"/>
                  <a:pt x="1029520" y="84480"/>
                  <a:pt x="1027289" y="71097"/>
                </a:cubicBezTo>
                <a:cubicBezTo>
                  <a:pt x="1024664" y="55349"/>
                  <a:pt x="1004711" y="48519"/>
                  <a:pt x="993422" y="37230"/>
                </a:cubicBezTo>
                <a:cubicBezTo>
                  <a:pt x="974607" y="40993"/>
                  <a:pt x="952943" y="37876"/>
                  <a:pt x="936978" y="48519"/>
                </a:cubicBezTo>
                <a:cubicBezTo>
                  <a:pt x="927077" y="55120"/>
                  <a:pt x="937516" y="81072"/>
                  <a:pt x="925689" y="82386"/>
                </a:cubicBezTo>
                <a:cubicBezTo>
                  <a:pt x="894849" y="85813"/>
                  <a:pt x="865482" y="67334"/>
                  <a:pt x="835378" y="59808"/>
                </a:cubicBezTo>
                <a:cubicBezTo>
                  <a:pt x="802320" y="51543"/>
                  <a:pt x="903111" y="67334"/>
                  <a:pt x="936978" y="71097"/>
                </a:cubicBezTo>
                <a:cubicBezTo>
                  <a:pt x="959556" y="78623"/>
                  <a:pt x="983425" y="83032"/>
                  <a:pt x="1004711" y="93675"/>
                </a:cubicBezTo>
                <a:cubicBezTo>
                  <a:pt x="1060510" y="121575"/>
                  <a:pt x="1033902" y="110931"/>
                  <a:pt x="1083734" y="127542"/>
                </a:cubicBezTo>
                <a:cubicBezTo>
                  <a:pt x="1091260" y="138831"/>
                  <a:pt x="1095022" y="153882"/>
                  <a:pt x="1106311" y="161408"/>
                </a:cubicBezTo>
                <a:cubicBezTo>
                  <a:pt x="1119220" y="170014"/>
                  <a:pt x="1137206" y="166585"/>
                  <a:pt x="1151467" y="172697"/>
                </a:cubicBezTo>
                <a:cubicBezTo>
                  <a:pt x="1163938" y="178042"/>
                  <a:pt x="1174045" y="187749"/>
                  <a:pt x="1185334" y="195275"/>
                </a:cubicBezTo>
                <a:cubicBezTo>
                  <a:pt x="1192860" y="183986"/>
                  <a:pt x="1207911" y="174976"/>
                  <a:pt x="1207911" y="161408"/>
                </a:cubicBezTo>
                <a:cubicBezTo>
                  <a:pt x="1207911" y="121105"/>
                  <a:pt x="1183218" y="90501"/>
                  <a:pt x="1162756" y="59808"/>
                </a:cubicBezTo>
                <a:cubicBezTo>
                  <a:pt x="1155230" y="71097"/>
                  <a:pt x="1142097" y="80244"/>
                  <a:pt x="1140178" y="93675"/>
                </a:cubicBezTo>
                <a:cubicBezTo>
                  <a:pt x="1135334" y="127580"/>
                  <a:pt x="1161081" y="155374"/>
                  <a:pt x="1185334" y="172697"/>
                </a:cubicBezTo>
                <a:cubicBezTo>
                  <a:pt x="1199028" y="182478"/>
                  <a:pt x="1215878" y="186926"/>
                  <a:pt x="1230489" y="195275"/>
                </a:cubicBezTo>
                <a:cubicBezTo>
                  <a:pt x="1242269" y="202007"/>
                  <a:pt x="1253067" y="210327"/>
                  <a:pt x="1264356" y="217853"/>
                </a:cubicBezTo>
                <a:cubicBezTo>
                  <a:pt x="1256830" y="206564"/>
                  <a:pt x="1250464" y="194409"/>
                  <a:pt x="1241778" y="183986"/>
                </a:cubicBezTo>
                <a:cubicBezTo>
                  <a:pt x="1231557" y="171721"/>
                  <a:pt x="1192256" y="146988"/>
                  <a:pt x="1207911" y="150119"/>
                </a:cubicBezTo>
                <a:cubicBezTo>
                  <a:pt x="1240914" y="156720"/>
                  <a:pt x="1298222" y="195275"/>
                  <a:pt x="1298222" y="195275"/>
                </a:cubicBezTo>
                <a:cubicBezTo>
                  <a:pt x="1355822" y="281675"/>
                  <a:pt x="1300163" y="204623"/>
                  <a:pt x="1309511" y="195275"/>
                </a:cubicBezTo>
                <a:cubicBezTo>
                  <a:pt x="1317925" y="186861"/>
                  <a:pt x="1332089" y="202801"/>
                  <a:pt x="1343378" y="206564"/>
                </a:cubicBezTo>
                <a:cubicBezTo>
                  <a:pt x="1358430" y="217853"/>
                  <a:pt x="1374249" y="228186"/>
                  <a:pt x="1388534" y="240430"/>
                </a:cubicBezTo>
                <a:cubicBezTo>
                  <a:pt x="1410378" y="259154"/>
                  <a:pt x="1431914" y="282036"/>
                  <a:pt x="1444978" y="308164"/>
                </a:cubicBezTo>
                <a:cubicBezTo>
                  <a:pt x="1450300" y="318807"/>
                  <a:pt x="1467935" y="339696"/>
                  <a:pt x="1456267" y="342030"/>
                </a:cubicBezTo>
                <a:cubicBezTo>
                  <a:pt x="1432930" y="346697"/>
                  <a:pt x="1388534" y="319453"/>
                  <a:pt x="1388534" y="319453"/>
                </a:cubicBezTo>
                <a:cubicBezTo>
                  <a:pt x="1384771" y="308164"/>
                  <a:pt x="1379374" y="297294"/>
                  <a:pt x="1377245" y="285586"/>
                </a:cubicBezTo>
                <a:cubicBezTo>
                  <a:pt x="1371818" y="255737"/>
                  <a:pt x="1381242" y="221480"/>
                  <a:pt x="1365956" y="195275"/>
                </a:cubicBezTo>
                <a:cubicBezTo>
                  <a:pt x="1340162" y="151057"/>
                  <a:pt x="1230669" y="136608"/>
                  <a:pt x="1354667" y="161408"/>
                </a:cubicBezTo>
                <a:cubicBezTo>
                  <a:pt x="1451728" y="226116"/>
                  <a:pt x="1337503" y="139954"/>
                  <a:pt x="1399822" y="217853"/>
                </a:cubicBezTo>
                <a:cubicBezTo>
                  <a:pt x="1408298" y="228447"/>
                  <a:pt x="1422400" y="232904"/>
                  <a:pt x="1433689" y="240430"/>
                </a:cubicBezTo>
                <a:cubicBezTo>
                  <a:pt x="1459102" y="316670"/>
                  <a:pt x="1429776" y="222823"/>
                  <a:pt x="1456267" y="342030"/>
                </a:cubicBezTo>
                <a:cubicBezTo>
                  <a:pt x="1458848" y="353646"/>
                  <a:pt x="1464670" y="364353"/>
                  <a:pt x="1467556" y="375897"/>
                </a:cubicBezTo>
                <a:cubicBezTo>
                  <a:pt x="1472210" y="394512"/>
                  <a:pt x="1474191" y="413727"/>
                  <a:pt x="1478845" y="432342"/>
                </a:cubicBezTo>
                <a:cubicBezTo>
                  <a:pt x="1487149" y="465560"/>
                  <a:pt x="1496560" y="479060"/>
                  <a:pt x="1512711" y="511364"/>
                </a:cubicBezTo>
                <a:cubicBezTo>
                  <a:pt x="1516474" y="533942"/>
                  <a:pt x="1532501" y="557845"/>
                  <a:pt x="1524000" y="579097"/>
                </a:cubicBezTo>
                <a:cubicBezTo>
                  <a:pt x="1519581" y="590145"/>
                  <a:pt x="1498548" y="576222"/>
                  <a:pt x="1490134" y="567808"/>
                </a:cubicBezTo>
                <a:cubicBezTo>
                  <a:pt x="1481720" y="559394"/>
                  <a:pt x="1482608" y="545231"/>
                  <a:pt x="1478845" y="533942"/>
                </a:cubicBezTo>
                <a:cubicBezTo>
                  <a:pt x="1482608" y="500075"/>
                  <a:pt x="1481870" y="465400"/>
                  <a:pt x="1490134" y="432342"/>
                </a:cubicBezTo>
                <a:cubicBezTo>
                  <a:pt x="1508891" y="357312"/>
                  <a:pt x="1526141" y="438765"/>
                  <a:pt x="1501422" y="364608"/>
                </a:cubicBezTo>
                <a:cubicBezTo>
                  <a:pt x="1490837" y="406952"/>
                  <a:pt x="1478357" y="431367"/>
                  <a:pt x="1501422" y="477497"/>
                </a:cubicBezTo>
                <a:cubicBezTo>
                  <a:pt x="1507490" y="489632"/>
                  <a:pt x="1524000" y="492549"/>
                  <a:pt x="1535289" y="500075"/>
                </a:cubicBezTo>
                <a:cubicBezTo>
                  <a:pt x="1567948" y="630708"/>
                  <a:pt x="1555058" y="559483"/>
                  <a:pt x="1569156" y="714564"/>
                </a:cubicBezTo>
                <a:cubicBezTo>
                  <a:pt x="1586076" y="663804"/>
                  <a:pt x="1582386" y="695077"/>
                  <a:pt x="1569156" y="635542"/>
                </a:cubicBezTo>
                <a:cubicBezTo>
                  <a:pt x="1564994" y="616811"/>
                  <a:pt x="1549286" y="596259"/>
                  <a:pt x="1557867" y="579097"/>
                </a:cubicBezTo>
                <a:cubicBezTo>
                  <a:pt x="1563935" y="566962"/>
                  <a:pt x="1572919" y="601675"/>
                  <a:pt x="1580445" y="612964"/>
                </a:cubicBezTo>
                <a:cubicBezTo>
                  <a:pt x="1586594" y="656008"/>
                  <a:pt x="1584591" y="701478"/>
                  <a:pt x="1614311" y="737142"/>
                </a:cubicBezTo>
                <a:cubicBezTo>
                  <a:pt x="1622997" y="747565"/>
                  <a:pt x="1636889" y="752193"/>
                  <a:pt x="1648178" y="759719"/>
                </a:cubicBezTo>
                <a:cubicBezTo>
                  <a:pt x="1655704" y="771008"/>
                  <a:pt x="1670756" y="780018"/>
                  <a:pt x="1670756" y="793586"/>
                </a:cubicBezTo>
                <a:cubicBezTo>
                  <a:pt x="1670756" y="854563"/>
                  <a:pt x="1540276" y="838243"/>
                  <a:pt x="1535289" y="838742"/>
                </a:cubicBezTo>
                <a:cubicBezTo>
                  <a:pt x="1546578" y="846268"/>
                  <a:pt x="1559562" y="870913"/>
                  <a:pt x="1569156" y="861319"/>
                </a:cubicBezTo>
                <a:cubicBezTo>
                  <a:pt x="1585341" y="845134"/>
                  <a:pt x="1576227" y="816083"/>
                  <a:pt x="1580445" y="793586"/>
                </a:cubicBezTo>
                <a:cubicBezTo>
                  <a:pt x="1587517" y="755868"/>
                  <a:pt x="1603022" y="680697"/>
                  <a:pt x="1603022" y="680697"/>
                </a:cubicBezTo>
                <a:cubicBezTo>
                  <a:pt x="1635334" y="777633"/>
                  <a:pt x="1601834" y="647430"/>
                  <a:pt x="1591734" y="748430"/>
                </a:cubicBezTo>
                <a:cubicBezTo>
                  <a:pt x="1586638" y="799390"/>
                  <a:pt x="1607800" y="839397"/>
                  <a:pt x="1625600" y="883897"/>
                </a:cubicBezTo>
                <a:cubicBezTo>
                  <a:pt x="1621837" y="940341"/>
                  <a:pt x="1628031" y="998349"/>
                  <a:pt x="1614311" y="1053230"/>
                </a:cubicBezTo>
                <a:cubicBezTo>
                  <a:pt x="1611021" y="1066392"/>
                  <a:pt x="1592580" y="1032905"/>
                  <a:pt x="1591734" y="1019364"/>
                </a:cubicBezTo>
                <a:cubicBezTo>
                  <a:pt x="1588673" y="970396"/>
                  <a:pt x="1589544" y="919783"/>
                  <a:pt x="1603022" y="872608"/>
                </a:cubicBezTo>
                <a:cubicBezTo>
                  <a:pt x="1606291" y="861166"/>
                  <a:pt x="1625600" y="865082"/>
                  <a:pt x="1636889" y="861319"/>
                </a:cubicBezTo>
                <a:cubicBezTo>
                  <a:pt x="1645776" y="887980"/>
                  <a:pt x="1668677" y="939078"/>
                  <a:pt x="1636889" y="962919"/>
                </a:cubicBezTo>
                <a:cubicBezTo>
                  <a:pt x="1624117" y="972498"/>
                  <a:pt x="1614311" y="940342"/>
                  <a:pt x="1603022" y="929053"/>
                </a:cubicBezTo>
                <a:cubicBezTo>
                  <a:pt x="1595496" y="940342"/>
                  <a:pt x="1586512" y="950784"/>
                  <a:pt x="1580445" y="962919"/>
                </a:cubicBezTo>
                <a:cubicBezTo>
                  <a:pt x="1565197" y="993415"/>
                  <a:pt x="1564805" y="1033300"/>
                  <a:pt x="1557867" y="1064519"/>
                </a:cubicBezTo>
                <a:cubicBezTo>
                  <a:pt x="1555286" y="1076135"/>
                  <a:pt x="1549464" y="1086842"/>
                  <a:pt x="1546578" y="1098386"/>
                </a:cubicBezTo>
                <a:cubicBezTo>
                  <a:pt x="1541924" y="1117000"/>
                  <a:pt x="1539052" y="1136015"/>
                  <a:pt x="1535289" y="1154830"/>
                </a:cubicBezTo>
                <a:cubicBezTo>
                  <a:pt x="1501935" y="1054771"/>
                  <a:pt x="1510083" y="1110750"/>
                  <a:pt x="1524000" y="985497"/>
                </a:cubicBezTo>
                <a:cubicBezTo>
                  <a:pt x="1535289" y="989260"/>
                  <a:pt x="1550950" y="987103"/>
                  <a:pt x="1557867" y="996786"/>
                </a:cubicBezTo>
                <a:cubicBezTo>
                  <a:pt x="1571700" y="1016152"/>
                  <a:pt x="1580445" y="1064519"/>
                  <a:pt x="1580445" y="1064519"/>
                </a:cubicBezTo>
                <a:cubicBezTo>
                  <a:pt x="1576682" y="1090860"/>
                  <a:pt x="1581056" y="1119743"/>
                  <a:pt x="1569156" y="1143542"/>
                </a:cubicBezTo>
                <a:cubicBezTo>
                  <a:pt x="1563834" y="1154185"/>
                  <a:pt x="1569767" y="1109675"/>
                  <a:pt x="1557867" y="1109675"/>
                </a:cubicBezTo>
                <a:cubicBezTo>
                  <a:pt x="1545967" y="1109675"/>
                  <a:pt x="1550341" y="1132253"/>
                  <a:pt x="1546578" y="1143542"/>
                </a:cubicBezTo>
                <a:cubicBezTo>
                  <a:pt x="1542815" y="1181171"/>
                  <a:pt x="1541039" y="1219053"/>
                  <a:pt x="1535289" y="1256430"/>
                </a:cubicBezTo>
                <a:cubicBezTo>
                  <a:pt x="1533480" y="1268191"/>
                  <a:pt x="1532414" y="1281883"/>
                  <a:pt x="1524000" y="1290297"/>
                </a:cubicBezTo>
                <a:cubicBezTo>
                  <a:pt x="1515586" y="1298711"/>
                  <a:pt x="1501423" y="1297823"/>
                  <a:pt x="1490134" y="1301586"/>
                </a:cubicBezTo>
                <a:cubicBezTo>
                  <a:pt x="1460030" y="1211273"/>
                  <a:pt x="1490134" y="1324164"/>
                  <a:pt x="1490134" y="1233853"/>
                </a:cubicBezTo>
                <a:cubicBezTo>
                  <a:pt x="1490134" y="1221953"/>
                  <a:pt x="1482608" y="1211275"/>
                  <a:pt x="1478845" y="1199986"/>
                </a:cubicBezTo>
                <a:cubicBezTo>
                  <a:pt x="1471319" y="1211275"/>
                  <a:pt x="1462335" y="1221718"/>
                  <a:pt x="1456267" y="1233853"/>
                </a:cubicBezTo>
                <a:cubicBezTo>
                  <a:pt x="1450945" y="1244496"/>
                  <a:pt x="1452412" y="1258427"/>
                  <a:pt x="1444978" y="1267719"/>
                </a:cubicBezTo>
                <a:cubicBezTo>
                  <a:pt x="1436502" y="1278314"/>
                  <a:pt x="1422400" y="1282771"/>
                  <a:pt x="1411111" y="1290297"/>
                </a:cubicBezTo>
                <a:cubicBezTo>
                  <a:pt x="1407348" y="1301586"/>
                  <a:pt x="1391408" y="1332578"/>
                  <a:pt x="1399822" y="1324164"/>
                </a:cubicBezTo>
                <a:cubicBezTo>
                  <a:pt x="1470154" y="1253832"/>
                  <a:pt x="1423018" y="1273628"/>
                  <a:pt x="1467556" y="1211275"/>
                </a:cubicBezTo>
                <a:cubicBezTo>
                  <a:pt x="1476835" y="1198284"/>
                  <a:pt x="1490133" y="1188697"/>
                  <a:pt x="1501422" y="1177408"/>
                </a:cubicBezTo>
                <a:cubicBezTo>
                  <a:pt x="1505185" y="1158593"/>
                  <a:pt x="1494508" y="1114896"/>
                  <a:pt x="1512711" y="1120964"/>
                </a:cubicBezTo>
                <a:cubicBezTo>
                  <a:pt x="1535289" y="1128490"/>
                  <a:pt x="1535289" y="1188697"/>
                  <a:pt x="1535289" y="1188697"/>
                </a:cubicBezTo>
                <a:cubicBezTo>
                  <a:pt x="1482235" y="1241751"/>
                  <a:pt x="1510278" y="1209280"/>
                  <a:pt x="1456267" y="1290297"/>
                </a:cubicBezTo>
                <a:cubicBezTo>
                  <a:pt x="1449666" y="1300198"/>
                  <a:pt x="1448247" y="1312722"/>
                  <a:pt x="1444978" y="1324164"/>
                </a:cubicBezTo>
                <a:cubicBezTo>
                  <a:pt x="1440716" y="1339082"/>
                  <a:pt x="1445469" y="1359222"/>
                  <a:pt x="1433689" y="1369319"/>
                </a:cubicBezTo>
                <a:cubicBezTo>
                  <a:pt x="1415619" y="1384807"/>
                  <a:pt x="1388534" y="1384371"/>
                  <a:pt x="1365956" y="1391897"/>
                </a:cubicBezTo>
                <a:cubicBezTo>
                  <a:pt x="1353085" y="1396188"/>
                  <a:pt x="1343378" y="1406949"/>
                  <a:pt x="1332089" y="1414475"/>
                </a:cubicBezTo>
                <a:cubicBezTo>
                  <a:pt x="1297882" y="1391670"/>
                  <a:pt x="1253552" y="1376827"/>
                  <a:pt x="1309511" y="1312875"/>
                </a:cubicBezTo>
                <a:cubicBezTo>
                  <a:pt x="1324584" y="1295649"/>
                  <a:pt x="1354800" y="1306075"/>
                  <a:pt x="1377245" y="1301586"/>
                </a:cubicBezTo>
                <a:cubicBezTo>
                  <a:pt x="1392459" y="1298543"/>
                  <a:pt x="1407348" y="1294060"/>
                  <a:pt x="1422400" y="1290297"/>
                </a:cubicBezTo>
                <a:cubicBezTo>
                  <a:pt x="1433689" y="1297823"/>
                  <a:pt x="1465861" y="1303281"/>
                  <a:pt x="1456267" y="1312875"/>
                </a:cubicBezTo>
                <a:cubicBezTo>
                  <a:pt x="1440082" y="1329060"/>
                  <a:pt x="1410979" y="1319675"/>
                  <a:pt x="1388534" y="1324164"/>
                </a:cubicBezTo>
                <a:cubicBezTo>
                  <a:pt x="1353096" y="1331252"/>
                  <a:pt x="1341790" y="1335982"/>
                  <a:pt x="1309511" y="1346742"/>
                </a:cubicBezTo>
                <a:cubicBezTo>
                  <a:pt x="1305748" y="1358031"/>
                  <a:pt x="1301108" y="1369064"/>
                  <a:pt x="1298222" y="1380608"/>
                </a:cubicBezTo>
                <a:cubicBezTo>
                  <a:pt x="1293568" y="1399223"/>
                  <a:pt x="1300502" y="1423485"/>
                  <a:pt x="1286934" y="1437053"/>
                </a:cubicBezTo>
                <a:cubicBezTo>
                  <a:pt x="1270105" y="1453882"/>
                  <a:pt x="1219200" y="1459630"/>
                  <a:pt x="1219200" y="1459630"/>
                </a:cubicBezTo>
                <a:lnTo>
                  <a:pt x="1185334" y="1482208"/>
                </a:lnTo>
                <a:cubicBezTo>
                  <a:pt x="1189097" y="1467156"/>
                  <a:pt x="1201528" y="1451772"/>
                  <a:pt x="1196622" y="1437053"/>
                </a:cubicBezTo>
                <a:cubicBezTo>
                  <a:pt x="1183126" y="1396565"/>
                  <a:pt x="1124674" y="1422091"/>
                  <a:pt x="1106311" y="1425764"/>
                </a:cubicBezTo>
                <a:cubicBezTo>
                  <a:pt x="1111809" y="1453252"/>
                  <a:pt x="1104436" y="1501335"/>
                  <a:pt x="1151467" y="1493497"/>
                </a:cubicBezTo>
                <a:cubicBezTo>
                  <a:pt x="1164850" y="1491266"/>
                  <a:pt x="1174045" y="1478445"/>
                  <a:pt x="1185334" y="1470919"/>
                </a:cubicBezTo>
                <a:cubicBezTo>
                  <a:pt x="1185334" y="1470918"/>
                  <a:pt x="1226726" y="1399423"/>
                  <a:pt x="1241778" y="1414475"/>
                </a:cubicBezTo>
                <a:cubicBezTo>
                  <a:pt x="1251372" y="1424069"/>
                  <a:pt x="1228794" y="1438748"/>
                  <a:pt x="1219200" y="1448342"/>
                </a:cubicBezTo>
                <a:cubicBezTo>
                  <a:pt x="1197317" y="1470225"/>
                  <a:pt x="1179011" y="1473027"/>
                  <a:pt x="1151467" y="1482208"/>
                </a:cubicBezTo>
                <a:cubicBezTo>
                  <a:pt x="1118114" y="1582268"/>
                  <a:pt x="1152543" y="1547314"/>
                  <a:pt x="1027289" y="1561230"/>
                </a:cubicBezTo>
                <a:cubicBezTo>
                  <a:pt x="993422" y="1557467"/>
                  <a:pt x="957327" y="1562597"/>
                  <a:pt x="925689" y="1549942"/>
                </a:cubicBezTo>
                <a:cubicBezTo>
                  <a:pt x="914640" y="1545523"/>
                  <a:pt x="902902" y="1519141"/>
                  <a:pt x="914400" y="1516075"/>
                </a:cubicBezTo>
                <a:cubicBezTo>
                  <a:pt x="972688" y="1500531"/>
                  <a:pt x="1034815" y="1508549"/>
                  <a:pt x="1095022" y="1504786"/>
                </a:cubicBezTo>
                <a:cubicBezTo>
                  <a:pt x="1053888" y="1498910"/>
                  <a:pt x="1010766" y="1495515"/>
                  <a:pt x="970845" y="1482208"/>
                </a:cubicBezTo>
                <a:cubicBezTo>
                  <a:pt x="951621" y="1475800"/>
                  <a:pt x="933215" y="1467156"/>
                  <a:pt x="914400" y="1459630"/>
                </a:cubicBezTo>
                <a:cubicBezTo>
                  <a:pt x="899994" y="1453868"/>
                  <a:pt x="944504" y="1467156"/>
                  <a:pt x="959556" y="1470919"/>
                </a:cubicBezTo>
                <a:cubicBezTo>
                  <a:pt x="985370" y="1477372"/>
                  <a:pt x="1012237" y="1478445"/>
                  <a:pt x="1038578" y="1482208"/>
                </a:cubicBezTo>
                <a:cubicBezTo>
                  <a:pt x="1034815" y="1493497"/>
                  <a:pt x="1037190" y="1509474"/>
                  <a:pt x="1027289" y="1516075"/>
                </a:cubicBezTo>
                <a:cubicBezTo>
                  <a:pt x="1011324" y="1526718"/>
                  <a:pt x="989459" y="1522710"/>
                  <a:pt x="970845" y="1527364"/>
                </a:cubicBezTo>
                <a:cubicBezTo>
                  <a:pt x="959301" y="1530250"/>
                  <a:pt x="948420" y="1535384"/>
                  <a:pt x="936978" y="1538653"/>
                </a:cubicBezTo>
                <a:cubicBezTo>
                  <a:pt x="922060" y="1542915"/>
                  <a:pt x="906874" y="1546179"/>
                  <a:pt x="891822" y="1549942"/>
                </a:cubicBezTo>
                <a:cubicBezTo>
                  <a:pt x="854193" y="1546179"/>
                  <a:pt x="816751" y="1538653"/>
                  <a:pt x="778934" y="1538653"/>
                </a:cubicBezTo>
                <a:cubicBezTo>
                  <a:pt x="759747" y="1538653"/>
                  <a:pt x="816929" y="1555213"/>
                  <a:pt x="835378" y="1549942"/>
                </a:cubicBezTo>
                <a:cubicBezTo>
                  <a:pt x="848424" y="1546215"/>
                  <a:pt x="850430" y="1527364"/>
                  <a:pt x="857956" y="1516075"/>
                </a:cubicBezTo>
                <a:cubicBezTo>
                  <a:pt x="881180" y="1585746"/>
                  <a:pt x="866922" y="1531072"/>
                  <a:pt x="835378" y="1504786"/>
                </a:cubicBezTo>
                <a:cubicBezTo>
                  <a:pt x="826236" y="1497168"/>
                  <a:pt x="812800" y="1497260"/>
                  <a:pt x="801511" y="1493497"/>
                </a:cubicBezTo>
                <a:cubicBezTo>
                  <a:pt x="793985" y="1504786"/>
                  <a:pt x="789528" y="1518888"/>
                  <a:pt x="778934" y="1527364"/>
                </a:cubicBezTo>
                <a:cubicBezTo>
                  <a:pt x="751164" y="1549581"/>
                  <a:pt x="717553" y="1533150"/>
                  <a:pt x="688622" y="1527364"/>
                </a:cubicBezTo>
                <a:cubicBezTo>
                  <a:pt x="677333" y="1516075"/>
                  <a:pt x="664557" y="1506099"/>
                  <a:pt x="654756" y="1493497"/>
                </a:cubicBezTo>
                <a:cubicBezTo>
                  <a:pt x="638097" y="1472078"/>
                  <a:pt x="601019" y="1400021"/>
                  <a:pt x="609600" y="1425764"/>
                </a:cubicBezTo>
                <a:cubicBezTo>
                  <a:pt x="613363" y="1437053"/>
                  <a:pt x="613455" y="1450338"/>
                  <a:pt x="620889" y="1459630"/>
                </a:cubicBezTo>
                <a:cubicBezTo>
                  <a:pt x="636805" y="1479524"/>
                  <a:pt x="666312" y="1486060"/>
                  <a:pt x="688622" y="1493497"/>
                </a:cubicBezTo>
                <a:cubicBezTo>
                  <a:pt x="684859" y="1504786"/>
                  <a:pt x="689234" y="1527364"/>
                  <a:pt x="677334" y="1527364"/>
                </a:cubicBezTo>
                <a:cubicBezTo>
                  <a:pt x="665434" y="1527364"/>
                  <a:pt x="669314" y="1504939"/>
                  <a:pt x="666045" y="1493497"/>
                </a:cubicBezTo>
                <a:cubicBezTo>
                  <a:pt x="661783" y="1478579"/>
                  <a:pt x="658519" y="1463394"/>
                  <a:pt x="654756" y="1448342"/>
                </a:cubicBezTo>
                <a:cubicBezTo>
                  <a:pt x="635941" y="1452105"/>
                  <a:pt x="615779" y="1451690"/>
                  <a:pt x="598311" y="1459630"/>
                </a:cubicBezTo>
                <a:cubicBezTo>
                  <a:pt x="573608" y="1470858"/>
                  <a:pt x="530578" y="1504786"/>
                  <a:pt x="530578" y="1504786"/>
                </a:cubicBezTo>
                <a:cubicBezTo>
                  <a:pt x="452944" y="1453029"/>
                  <a:pt x="437102" y="1468210"/>
                  <a:pt x="496711" y="1448342"/>
                </a:cubicBezTo>
                <a:cubicBezTo>
                  <a:pt x="508000" y="1452105"/>
                  <a:pt x="519935" y="1454308"/>
                  <a:pt x="530578" y="1459630"/>
                </a:cubicBezTo>
                <a:cubicBezTo>
                  <a:pt x="542713" y="1465698"/>
                  <a:pt x="554851" y="1491802"/>
                  <a:pt x="564445" y="1482208"/>
                </a:cubicBezTo>
                <a:cubicBezTo>
                  <a:pt x="575416" y="1471238"/>
                  <a:pt x="559268" y="1451313"/>
                  <a:pt x="553156" y="1437053"/>
                </a:cubicBezTo>
                <a:cubicBezTo>
                  <a:pt x="541867" y="1410712"/>
                  <a:pt x="523052" y="1391897"/>
                  <a:pt x="496711" y="1380608"/>
                </a:cubicBezTo>
                <a:cubicBezTo>
                  <a:pt x="482451" y="1374496"/>
                  <a:pt x="466608" y="1373082"/>
                  <a:pt x="451556" y="1369319"/>
                </a:cubicBezTo>
                <a:cubicBezTo>
                  <a:pt x="444030" y="1380608"/>
                  <a:pt x="431209" y="1389803"/>
                  <a:pt x="428978" y="1403186"/>
                </a:cubicBezTo>
                <a:cubicBezTo>
                  <a:pt x="421140" y="1450217"/>
                  <a:pt x="492562" y="1447512"/>
                  <a:pt x="383822" y="1425764"/>
                </a:cubicBezTo>
                <a:cubicBezTo>
                  <a:pt x="376296" y="1414475"/>
                  <a:pt x="363475" y="1405280"/>
                  <a:pt x="361245" y="1391897"/>
                </a:cubicBezTo>
                <a:cubicBezTo>
                  <a:pt x="359289" y="1380159"/>
                  <a:pt x="372534" y="1369930"/>
                  <a:pt x="372534" y="1358030"/>
                </a:cubicBezTo>
                <a:cubicBezTo>
                  <a:pt x="372534" y="1323955"/>
                  <a:pt x="350470" y="1288757"/>
                  <a:pt x="361245" y="1256430"/>
                </a:cubicBezTo>
                <a:cubicBezTo>
                  <a:pt x="366293" y="1241284"/>
                  <a:pt x="395111" y="1274332"/>
                  <a:pt x="395111" y="1290297"/>
                </a:cubicBezTo>
                <a:cubicBezTo>
                  <a:pt x="395111" y="1302196"/>
                  <a:pt x="372534" y="1282771"/>
                  <a:pt x="361245" y="1279008"/>
                </a:cubicBezTo>
                <a:cubicBezTo>
                  <a:pt x="352440" y="1252593"/>
                  <a:pt x="352133" y="1228571"/>
                  <a:pt x="316089" y="1222564"/>
                </a:cubicBezTo>
                <a:cubicBezTo>
                  <a:pt x="304351" y="1220608"/>
                  <a:pt x="293511" y="1230090"/>
                  <a:pt x="282222" y="1233853"/>
                </a:cubicBezTo>
                <a:cubicBezTo>
                  <a:pt x="281710" y="1235899"/>
                  <a:pt x="255549" y="1306207"/>
                  <a:pt x="282222" y="1312875"/>
                </a:cubicBezTo>
                <a:cubicBezTo>
                  <a:pt x="295385" y="1316166"/>
                  <a:pt x="304800" y="1297823"/>
                  <a:pt x="316089" y="1290297"/>
                </a:cubicBezTo>
                <a:cubicBezTo>
                  <a:pt x="319852" y="1301586"/>
                  <a:pt x="315478" y="1324164"/>
                  <a:pt x="327378" y="1324164"/>
                </a:cubicBezTo>
                <a:cubicBezTo>
                  <a:pt x="364798" y="1324164"/>
                  <a:pt x="347018" y="1264781"/>
                  <a:pt x="338667" y="1256430"/>
                </a:cubicBezTo>
                <a:cubicBezTo>
                  <a:pt x="330253" y="1248016"/>
                  <a:pt x="316089" y="1248905"/>
                  <a:pt x="304800" y="1245142"/>
                </a:cubicBezTo>
                <a:cubicBezTo>
                  <a:pt x="250789" y="1164124"/>
                  <a:pt x="278833" y="1196595"/>
                  <a:pt x="225778" y="1143542"/>
                </a:cubicBezTo>
                <a:cubicBezTo>
                  <a:pt x="220442" y="1116860"/>
                  <a:pt x="219042" y="1072609"/>
                  <a:pt x="191911" y="1053230"/>
                </a:cubicBezTo>
                <a:cubicBezTo>
                  <a:pt x="175422" y="1041452"/>
                  <a:pt x="154282" y="1038179"/>
                  <a:pt x="135467" y="1030653"/>
                </a:cubicBezTo>
                <a:cubicBezTo>
                  <a:pt x="121717" y="1012320"/>
                  <a:pt x="90311" y="980361"/>
                  <a:pt x="90311" y="951630"/>
                </a:cubicBezTo>
                <a:cubicBezTo>
                  <a:pt x="90311" y="936115"/>
                  <a:pt x="93902" y="919946"/>
                  <a:pt x="101600" y="906475"/>
                </a:cubicBezTo>
                <a:cubicBezTo>
                  <a:pt x="109521" y="892613"/>
                  <a:pt x="122183" y="881464"/>
                  <a:pt x="135467" y="872608"/>
                </a:cubicBezTo>
                <a:cubicBezTo>
                  <a:pt x="145368" y="866007"/>
                  <a:pt x="158045" y="865082"/>
                  <a:pt x="169334" y="861319"/>
                </a:cubicBezTo>
                <a:cubicBezTo>
                  <a:pt x="173097" y="850030"/>
                  <a:pt x="185041" y="838501"/>
                  <a:pt x="180622" y="827453"/>
                </a:cubicBezTo>
                <a:cubicBezTo>
                  <a:pt x="175583" y="814856"/>
                  <a:pt x="156350" y="814469"/>
                  <a:pt x="146756" y="804875"/>
                </a:cubicBezTo>
                <a:cubicBezTo>
                  <a:pt x="124872" y="782991"/>
                  <a:pt x="122071" y="764687"/>
                  <a:pt x="112889" y="737142"/>
                </a:cubicBezTo>
                <a:cubicBezTo>
                  <a:pt x="138353" y="635286"/>
                  <a:pt x="125654" y="617392"/>
                  <a:pt x="146756" y="680697"/>
                </a:cubicBezTo>
                <a:cubicBezTo>
                  <a:pt x="65520" y="734855"/>
                  <a:pt x="165535" y="658166"/>
                  <a:pt x="90311" y="771008"/>
                </a:cubicBezTo>
                <a:cubicBezTo>
                  <a:pt x="44398" y="839881"/>
                  <a:pt x="73802" y="792740"/>
                  <a:pt x="11289" y="917764"/>
                </a:cubicBezTo>
                <a:cubicBezTo>
                  <a:pt x="5967" y="928407"/>
                  <a:pt x="3763" y="940341"/>
                  <a:pt x="0" y="951630"/>
                </a:cubicBezTo>
                <a:cubicBezTo>
                  <a:pt x="4301" y="964532"/>
                  <a:pt x="10751" y="1013988"/>
                  <a:pt x="45156" y="996786"/>
                </a:cubicBezTo>
                <a:cubicBezTo>
                  <a:pt x="55799" y="991464"/>
                  <a:pt x="52682" y="974208"/>
                  <a:pt x="56445" y="962919"/>
                </a:cubicBezTo>
                <a:cubicBezTo>
                  <a:pt x="60208" y="977971"/>
                  <a:pt x="55815" y="998142"/>
                  <a:pt x="67734" y="1008075"/>
                </a:cubicBezTo>
                <a:cubicBezTo>
                  <a:pt x="153724" y="1079734"/>
                  <a:pt x="107935" y="954394"/>
                  <a:pt x="135467" y="1064519"/>
                </a:cubicBezTo>
                <a:cubicBezTo>
                  <a:pt x="139230" y="1132252"/>
                  <a:pt x="132781" y="1201336"/>
                  <a:pt x="146756" y="1267719"/>
                </a:cubicBezTo>
                <a:cubicBezTo>
                  <a:pt x="149207" y="1279363"/>
                  <a:pt x="170721" y="1272407"/>
                  <a:pt x="180622" y="1279008"/>
                </a:cubicBezTo>
                <a:cubicBezTo>
                  <a:pt x="193906" y="1287864"/>
                  <a:pt x="203200" y="1301586"/>
                  <a:pt x="214489" y="1312875"/>
                </a:cubicBezTo>
                <a:cubicBezTo>
                  <a:pt x="220383" y="1253931"/>
                  <a:pt x="207220" y="1207255"/>
                  <a:pt x="248356" y="1166119"/>
                </a:cubicBezTo>
                <a:cubicBezTo>
                  <a:pt x="257949" y="1156526"/>
                  <a:pt x="270933" y="1151068"/>
                  <a:pt x="282222" y="1143542"/>
                </a:cubicBezTo>
                <a:cubicBezTo>
                  <a:pt x="301037" y="1087098"/>
                  <a:pt x="297274" y="1120964"/>
                  <a:pt x="270934" y="1041942"/>
                </a:cubicBezTo>
                <a:lnTo>
                  <a:pt x="259645" y="1008075"/>
                </a:lnTo>
                <a:cubicBezTo>
                  <a:pt x="248356" y="1011838"/>
                  <a:pt x="236827" y="1023783"/>
                  <a:pt x="225778" y="1019364"/>
                </a:cubicBezTo>
                <a:cubicBezTo>
                  <a:pt x="201346" y="1009591"/>
                  <a:pt x="198770" y="956345"/>
                  <a:pt x="191911" y="940342"/>
                </a:cubicBezTo>
                <a:cubicBezTo>
                  <a:pt x="186567" y="927871"/>
                  <a:pt x="175401" y="918610"/>
                  <a:pt x="169334" y="906475"/>
                </a:cubicBezTo>
                <a:cubicBezTo>
                  <a:pt x="122604" y="813012"/>
                  <a:pt x="200162" y="935782"/>
                  <a:pt x="135467" y="838742"/>
                </a:cubicBezTo>
                <a:cubicBezTo>
                  <a:pt x="131704" y="823690"/>
                  <a:pt x="128440" y="808504"/>
                  <a:pt x="124178" y="793586"/>
                </a:cubicBezTo>
                <a:cubicBezTo>
                  <a:pt x="120909" y="782144"/>
                  <a:pt x="112889" y="771619"/>
                  <a:pt x="112889" y="759719"/>
                </a:cubicBezTo>
                <a:cubicBezTo>
                  <a:pt x="112889" y="708554"/>
                  <a:pt x="128808" y="715782"/>
                  <a:pt x="158045" y="680697"/>
                </a:cubicBezTo>
                <a:cubicBezTo>
                  <a:pt x="166731" y="670274"/>
                  <a:pt x="173096" y="658119"/>
                  <a:pt x="180622" y="646830"/>
                </a:cubicBezTo>
                <a:cubicBezTo>
                  <a:pt x="176859" y="635541"/>
                  <a:pt x="164012" y="623607"/>
                  <a:pt x="169334" y="612964"/>
                </a:cubicBezTo>
                <a:cubicBezTo>
                  <a:pt x="174656" y="602321"/>
                  <a:pt x="201517" y="613455"/>
                  <a:pt x="203200" y="601675"/>
                </a:cubicBezTo>
                <a:cubicBezTo>
                  <a:pt x="212778" y="534627"/>
                  <a:pt x="185241" y="535482"/>
                  <a:pt x="146756" y="522653"/>
                </a:cubicBezTo>
                <a:cubicBezTo>
                  <a:pt x="150519" y="511364"/>
                  <a:pt x="148362" y="495703"/>
                  <a:pt x="158045" y="488786"/>
                </a:cubicBezTo>
                <a:cubicBezTo>
                  <a:pt x="177411" y="474953"/>
                  <a:pt x="225778" y="466208"/>
                  <a:pt x="225778" y="466208"/>
                </a:cubicBezTo>
                <a:cubicBezTo>
                  <a:pt x="255881" y="446139"/>
                  <a:pt x="270110" y="439851"/>
                  <a:pt x="293511" y="409764"/>
                </a:cubicBezTo>
                <a:cubicBezTo>
                  <a:pt x="310170" y="388345"/>
                  <a:pt x="361245" y="326978"/>
                  <a:pt x="338667" y="342030"/>
                </a:cubicBezTo>
                <a:lnTo>
                  <a:pt x="270934" y="387186"/>
                </a:lnTo>
                <a:cubicBezTo>
                  <a:pt x="263408" y="398475"/>
                  <a:pt x="258657" y="412223"/>
                  <a:pt x="248356" y="421053"/>
                </a:cubicBezTo>
                <a:cubicBezTo>
                  <a:pt x="231697" y="435332"/>
                  <a:pt x="210518" y="443290"/>
                  <a:pt x="191911" y="454919"/>
                </a:cubicBezTo>
                <a:cubicBezTo>
                  <a:pt x="180406" y="462110"/>
                  <a:pt x="169334" y="469971"/>
                  <a:pt x="158045" y="477497"/>
                </a:cubicBezTo>
                <a:cubicBezTo>
                  <a:pt x="151373" y="450810"/>
                  <a:pt x="132248" y="401695"/>
                  <a:pt x="158045" y="375897"/>
                </a:cubicBezTo>
                <a:lnTo>
                  <a:pt x="259645" y="342030"/>
                </a:lnTo>
                <a:lnTo>
                  <a:pt x="293511" y="330742"/>
                </a:lnTo>
                <a:cubicBezTo>
                  <a:pt x="319487" y="252814"/>
                  <a:pt x="302847" y="325836"/>
                  <a:pt x="270934" y="319453"/>
                </a:cubicBezTo>
                <a:cubicBezTo>
                  <a:pt x="257630" y="316792"/>
                  <a:pt x="255882" y="296875"/>
                  <a:pt x="248356" y="285586"/>
                </a:cubicBezTo>
                <a:cubicBezTo>
                  <a:pt x="252119" y="274297"/>
                  <a:pt x="251231" y="260133"/>
                  <a:pt x="259645" y="251719"/>
                </a:cubicBezTo>
                <a:cubicBezTo>
                  <a:pt x="268059" y="243305"/>
                  <a:pt x="281967" y="243316"/>
                  <a:pt x="293511" y="240430"/>
                </a:cubicBezTo>
                <a:cubicBezTo>
                  <a:pt x="312126" y="235776"/>
                  <a:pt x="331141" y="232905"/>
                  <a:pt x="349956" y="229142"/>
                </a:cubicBezTo>
                <a:cubicBezTo>
                  <a:pt x="319490" y="218987"/>
                  <a:pt x="304009" y="207092"/>
                  <a:pt x="270934" y="229142"/>
                </a:cubicBezTo>
                <a:cubicBezTo>
                  <a:pt x="259645" y="236668"/>
                  <a:pt x="255882" y="251719"/>
                  <a:pt x="248356" y="263008"/>
                </a:cubicBezTo>
                <a:cubicBezTo>
                  <a:pt x="244593" y="274297"/>
                  <a:pt x="239023" y="285137"/>
                  <a:pt x="237067" y="296875"/>
                </a:cubicBezTo>
                <a:cubicBezTo>
                  <a:pt x="227025" y="357127"/>
                  <a:pt x="243586" y="391956"/>
                  <a:pt x="203200" y="432342"/>
                </a:cubicBezTo>
                <a:cubicBezTo>
                  <a:pt x="193607" y="441935"/>
                  <a:pt x="182329" y="451021"/>
                  <a:pt x="169334" y="454919"/>
                </a:cubicBezTo>
                <a:cubicBezTo>
                  <a:pt x="143848" y="462565"/>
                  <a:pt x="116652" y="462445"/>
                  <a:pt x="90311" y="466208"/>
                </a:cubicBezTo>
                <a:cubicBezTo>
                  <a:pt x="70364" y="545996"/>
                  <a:pt x="67582" y="536896"/>
                  <a:pt x="90311" y="658119"/>
                </a:cubicBezTo>
                <a:cubicBezTo>
                  <a:pt x="92811" y="671454"/>
                  <a:pt x="105363" y="680697"/>
                  <a:pt x="112889" y="691986"/>
                </a:cubicBezTo>
                <a:cubicBezTo>
                  <a:pt x="129950" y="623742"/>
                  <a:pt x="119272" y="661549"/>
                  <a:pt x="146756" y="579097"/>
                </a:cubicBezTo>
                <a:cubicBezTo>
                  <a:pt x="151047" y="566226"/>
                  <a:pt x="161808" y="556519"/>
                  <a:pt x="169334" y="545230"/>
                </a:cubicBezTo>
                <a:cubicBezTo>
                  <a:pt x="165033" y="532328"/>
                  <a:pt x="158582" y="482873"/>
                  <a:pt x="124178" y="500075"/>
                </a:cubicBezTo>
                <a:cubicBezTo>
                  <a:pt x="113535" y="505397"/>
                  <a:pt x="116652" y="522653"/>
                  <a:pt x="112889" y="533942"/>
                </a:cubicBezTo>
                <a:cubicBezTo>
                  <a:pt x="109126" y="601675"/>
                  <a:pt x="111194" y="669986"/>
                  <a:pt x="101600" y="737142"/>
                </a:cubicBezTo>
                <a:cubicBezTo>
                  <a:pt x="99681" y="750573"/>
                  <a:pt x="89616" y="762533"/>
                  <a:pt x="79022" y="771008"/>
                </a:cubicBezTo>
                <a:cubicBezTo>
                  <a:pt x="69730" y="778441"/>
                  <a:pt x="56445" y="778534"/>
                  <a:pt x="45156" y="782297"/>
                </a:cubicBezTo>
                <a:cubicBezTo>
                  <a:pt x="37630" y="793586"/>
                  <a:pt x="24809" y="802781"/>
                  <a:pt x="22578" y="816164"/>
                </a:cubicBezTo>
                <a:cubicBezTo>
                  <a:pt x="20622" y="827901"/>
                  <a:pt x="30598" y="838589"/>
                  <a:pt x="33867" y="850030"/>
                </a:cubicBezTo>
                <a:cubicBezTo>
                  <a:pt x="52092" y="913817"/>
                  <a:pt x="33362" y="877495"/>
                  <a:pt x="67734" y="929053"/>
                </a:cubicBezTo>
                <a:cubicBezTo>
                  <a:pt x="75171" y="951364"/>
                  <a:pt x="81705" y="980870"/>
                  <a:pt x="101600" y="996786"/>
                </a:cubicBezTo>
                <a:cubicBezTo>
                  <a:pt x="110892" y="1004220"/>
                  <a:pt x="124178" y="1004312"/>
                  <a:pt x="135467" y="1008075"/>
                </a:cubicBezTo>
                <a:lnTo>
                  <a:pt x="158045" y="1075808"/>
                </a:lnTo>
                <a:cubicBezTo>
                  <a:pt x="167858" y="1105246"/>
                  <a:pt x="180622" y="1166119"/>
                  <a:pt x="180622" y="1166119"/>
                </a:cubicBezTo>
                <a:cubicBezTo>
                  <a:pt x="203200" y="1162356"/>
                  <a:pt x="228482" y="1166186"/>
                  <a:pt x="248356" y="1154830"/>
                </a:cubicBezTo>
                <a:cubicBezTo>
                  <a:pt x="258688" y="1148926"/>
                  <a:pt x="256759" y="1132508"/>
                  <a:pt x="259645" y="1120964"/>
                </a:cubicBezTo>
                <a:cubicBezTo>
                  <a:pt x="264299" y="1102349"/>
                  <a:pt x="267171" y="1083334"/>
                  <a:pt x="270934" y="1064519"/>
                </a:cubicBezTo>
                <a:cubicBezTo>
                  <a:pt x="281692" y="1096794"/>
                  <a:pt x="286424" y="1108109"/>
                  <a:pt x="293511" y="1143542"/>
                </a:cubicBezTo>
                <a:cubicBezTo>
                  <a:pt x="298000" y="1165987"/>
                  <a:pt x="295504" y="1190359"/>
                  <a:pt x="304800" y="1211275"/>
                </a:cubicBezTo>
                <a:cubicBezTo>
                  <a:pt x="311284" y="1225864"/>
                  <a:pt x="327378" y="1233853"/>
                  <a:pt x="338667" y="1245142"/>
                </a:cubicBezTo>
                <a:cubicBezTo>
                  <a:pt x="338916" y="1246386"/>
                  <a:pt x="356690" y="1339910"/>
                  <a:pt x="361245" y="1346742"/>
                </a:cubicBezTo>
                <a:cubicBezTo>
                  <a:pt x="368771" y="1358031"/>
                  <a:pt x="383822" y="1361793"/>
                  <a:pt x="395111" y="1369319"/>
                </a:cubicBezTo>
                <a:cubicBezTo>
                  <a:pt x="405890" y="1412436"/>
                  <a:pt x="407722" y="1428408"/>
                  <a:pt x="428978" y="1470919"/>
                </a:cubicBezTo>
                <a:cubicBezTo>
                  <a:pt x="435046" y="1483054"/>
                  <a:pt x="444030" y="1493497"/>
                  <a:pt x="451556" y="1504786"/>
                </a:cubicBezTo>
                <a:cubicBezTo>
                  <a:pt x="455319" y="1519838"/>
                  <a:pt x="450433" y="1540633"/>
                  <a:pt x="462845" y="1549942"/>
                </a:cubicBezTo>
                <a:cubicBezTo>
                  <a:pt x="494955" y="1574025"/>
                  <a:pt x="505993" y="1510806"/>
                  <a:pt x="508000" y="1504786"/>
                </a:cubicBezTo>
                <a:cubicBezTo>
                  <a:pt x="519289" y="1512312"/>
                  <a:pt x="529469" y="1521854"/>
                  <a:pt x="541867" y="1527364"/>
                </a:cubicBezTo>
                <a:cubicBezTo>
                  <a:pt x="563615" y="1537030"/>
                  <a:pt x="609600" y="1549942"/>
                  <a:pt x="609600" y="1549942"/>
                </a:cubicBezTo>
                <a:cubicBezTo>
                  <a:pt x="615349" y="1555691"/>
                  <a:pt x="655551" y="1605989"/>
                  <a:pt x="677334" y="1595097"/>
                </a:cubicBezTo>
                <a:cubicBezTo>
                  <a:pt x="687977" y="1589775"/>
                  <a:pt x="684859" y="1572519"/>
                  <a:pt x="688622" y="1561230"/>
                </a:cubicBezTo>
                <a:cubicBezTo>
                  <a:pt x="689423" y="1562031"/>
                  <a:pt x="750452" y="1628964"/>
                  <a:pt x="767645" y="1628964"/>
                </a:cubicBezTo>
                <a:cubicBezTo>
                  <a:pt x="791444" y="1628964"/>
                  <a:pt x="835378" y="1606386"/>
                  <a:pt x="835378" y="1606386"/>
                </a:cubicBezTo>
                <a:cubicBezTo>
                  <a:pt x="957864" y="1637008"/>
                  <a:pt x="895162" y="1648759"/>
                  <a:pt x="959556" y="1595097"/>
                </a:cubicBezTo>
                <a:cubicBezTo>
                  <a:pt x="969979" y="1586411"/>
                  <a:pt x="982133" y="1580045"/>
                  <a:pt x="993422" y="1572519"/>
                </a:cubicBezTo>
                <a:cubicBezTo>
                  <a:pt x="1019763" y="1493498"/>
                  <a:pt x="982133" y="1568757"/>
                  <a:pt x="1038578" y="1549942"/>
                </a:cubicBezTo>
                <a:cubicBezTo>
                  <a:pt x="1053724" y="1544893"/>
                  <a:pt x="1061156" y="1527364"/>
                  <a:pt x="1072445" y="1516075"/>
                </a:cubicBezTo>
                <a:cubicBezTo>
                  <a:pt x="1089568" y="1527491"/>
                  <a:pt x="1116808" y="1549942"/>
                  <a:pt x="1140178" y="1549942"/>
                </a:cubicBezTo>
                <a:cubicBezTo>
                  <a:pt x="1154354" y="1549942"/>
                  <a:pt x="1203228" y="1532688"/>
                  <a:pt x="1219200" y="1527364"/>
                </a:cubicBezTo>
                <a:cubicBezTo>
                  <a:pt x="1275258" y="1443278"/>
                  <a:pt x="1203209" y="1546553"/>
                  <a:pt x="1275645" y="1459630"/>
                </a:cubicBezTo>
                <a:cubicBezTo>
                  <a:pt x="1284331" y="1449207"/>
                  <a:pt x="1287628" y="1434239"/>
                  <a:pt x="1298222" y="1425764"/>
                </a:cubicBezTo>
                <a:cubicBezTo>
                  <a:pt x="1307514" y="1418330"/>
                  <a:pt x="1320800" y="1418238"/>
                  <a:pt x="1332089" y="1414475"/>
                </a:cubicBezTo>
                <a:cubicBezTo>
                  <a:pt x="1343378" y="1418238"/>
                  <a:pt x="1357542" y="1417350"/>
                  <a:pt x="1365956" y="1425764"/>
                </a:cubicBezTo>
                <a:cubicBezTo>
                  <a:pt x="1375991" y="1435799"/>
                  <a:pt x="1386025" y="1483462"/>
                  <a:pt x="1365956" y="1493497"/>
                </a:cubicBezTo>
                <a:cubicBezTo>
                  <a:pt x="1342157" y="1505397"/>
                  <a:pt x="1313180" y="1500412"/>
                  <a:pt x="1286934" y="1504786"/>
                </a:cubicBezTo>
                <a:cubicBezTo>
                  <a:pt x="1268007" y="1507940"/>
                  <a:pt x="1249304" y="1512312"/>
                  <a:pt x="1230489" y="1516075"/>
                </a:cubicBezTo>
                <a:cubicBezTo>
                  <a:pt x="1219200" y="1531127"/>
                  <a:pt x="1214989" y="1557148"/>
                  <a:pt x="1196622" y="1561230"/>
                </a:cubicBezTo>
                <a:cubicBezTo>
                  <a:pt x="1173390" y="1566393"/>
                  <a:pt x="1152627" y="1540349"/>
                  <a:pt x="1128889" y="1538653"/>
                </a:cubicBezTo>
                <a:lnTo>
                  <a:pt x="970845" y="1527364"/>
                </a:lnTo>
                <a:cubicBezTo>
                  <a:pt x="932165" y="1514471"/>
                  <a:pt x="903075" y="1499165"/>
                  <a:pt x="857956" y="1527364"/>
                </a:cubicBezTo>
                <a:cubicBezTo>
                  <a:pt x="844799" y="1535587"/>
                  <a:pt x="856359" y="1560404"/>
                  <a:pt x="846667" y="1572519"/>
                </a:cubicBezTo>
                <a:cubicBezTo>
                  <a:pt x="839233" y="1581811"/>
                  <a:pt x="824089" y="1580045"/>
                  <a:pt x="812800" y="1583808"/>
                </a:cubicBezTo>
                <a:cubicBezTo>
                  <a:pt x="797748" y="1580045"/>
                  <a:pt x="782563" y="1576781"/>
                  <a:pt x="767645" y="1572519"/>
                </a:cubicBezTo>
                <a:cubicBezTo>
                  <a:pt x="756203" y="1569250"/>
                  <a:pt x="745516" y="1559274"/>
                  <a:pt x="733778" y="1561230"/>
                </a:cubicBezTo>
                <a:cubicBezTo>
                  <a:pt x="720395" y="1563461"/>
                  <a:pt x="711200" y="1576282"/>
                  <a:pt x="699911" y="1583808"/>
                </a:cubicBezTo>
                <a:cubicBezTo>
                  <a:pt x="605413" y="1568058"/>
                  <a:pt x="651223" y="1585215"/>
                  <a:pt x="564445" y="1527364"/>
                </a:cubicBezTo>
                <a:cubicBezTo>
                  <a:pt x="520676" y="1498185"/>
                  <a:pt x="517707" y="1500496"/>
                  <a:pt x="564445" y="1516075"/>
                </a:cubicBezTo>
                <a:cubicBezTo>
                  <a:pt x="575734" y="1523601"/>
                  <a:pt x="584744" y="1538653"/>
                  <a:pt x="598311" y="1538653"/>
                </a:cubicBezTo>
                <a:cubicBezTo>
                  <a:pt x="622110" y="1538653"/>
                  <a:pt x="666045" y="1516075"/>
                  <a:pt x="666045" y="1516075"/>
                </a:cubicBezTo>
                <a:cubicBezTo>
                  <a:pt x="692386" y="1519838"/>
                  <a:pt x="718459" y="1527364"/>
                  <a:pt x="745067" y="1527364"/>
                </a:cubicBezTo>
                <a:cubicBezTo>
                  <a:pt x="786630" y="1527364"/>
                  <a:pt x="827825" y="1519527"/>
                  <a:pt x="869245" y="1516075"/>
                </a:cubicBezTo>
                <a:lnTo>
                  <a:pt x="1016000" y="1504786"/>
                </a:lnTo>
                <a:cubicBezTo>
                  <a:pt x="1027289" y="1501023"/>
                  <a:pt x="1038425" y="1496766"/>
                  <a:pt x="1049867" y="1493497"/>
                </a:cubicBezTo>
                <a:cubicBezTo>
                  <a:pt x="1064785" y="1489235"/>
                  <a:pt x="1095022" y="1482208"/>
                  <a:pt x="1095022" y="14822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BH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 r="4695"/>
          <a:stretch>
            <a:fillRect/>
          </a:stretch>
        </p:blipFill>
        <p:spPr bwMode="auto">
          <a:xfrm>
            <a:off x="4139952" y="2132856"/>
            <a:ext cx="26599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3275856" y="1340768"/>
            <a:ext cx="5145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Shear viscosity of the longitudinally reduced</a:t>
            </a:r>
          </a:p>
          <a:p>
            <a:r>
              <a:rPr lang="en-US" altLang="ja-JP" dirty="0" smtClean="0"/>
              <a:t>string in the flat background</a:t>
            </a:r>
            <a:endParaRPr kumimoji="1" lang="ja-JP" altLang="en-US" dirty="0"/>
          </a:p>
        </p:txBody>
      </p:sp>
      <p:pic>
        <p:nvPicPr>
          <p:cNvPr id="27" name="図 26" descr="TP_tmp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259632" y="4077072"/>
            <a:ext cx="2675049" cy="650335"/>
          </a:xfrm>
          <a:prstGeom prst="rect">
            <a:avLst/>
          </a:prstGeom>
          <a:noFill/>
          <a:ln/>
          <a:effectLst/>
        </p:spPr>
      </p:pic>
      <p:pic>
        <p:nvPicPr>
          <p:cNvPr id="14" name="図 13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5076056" y="4221088"/>
            <a:ext cx="1832206" cy="432048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>
            <a:off x="1763688" y="3212976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907704" y="3356992"/>
            <a:ext cx="304800" cy="176784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683568" y="3645024"/>
            <a:ext cx="522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On the stretched horizon, we have to replace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1475656" y="5517232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3768" y="5157192"/>
            <a:ext cx="2790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5868144" y="5085184"/>
            <a:ext cx="295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This is consistent with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the membrane paradigm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0" name="図 29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012160" y="5877272"/>
            <a:ext cx="2400270" cy="576064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2411760" y="5085184"/>
            <a:ext cx="2880320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3968" y="4293096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,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412776"/>
            <a:ext cx="511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We have obtained the shear viscosity and </a:t>
            </a:r>
            <a:endParaRPr kumimoji="1" lang="ja-JP" altLang="en-US" dirty="0"/>
          </a:p>
        </p:txBody>
      </p:sp>
      <p:pic>
        <p:nvPicPr>
          <p:cNvPr id="4" name="図 3" descr="TP_tmp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940152" y="1340768"/>
            <a:ext cx="288032" cy="5760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44208" y="141277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of the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1916832"/>
            <a:ext cx="588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highly excited string by using the Kubo’s formula.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2708920"/>
            <a:ext cx="514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We have estimated the shear viscosity and </a:t>
            </a:r>
            <a:endParaRPr kumimoji="1" lang="ja-JP" altLang="en-US" dirty="0"/>
          </a:p>
        </p:txBody>
      </p:sp>
      <p:pic>
        <p:nvPicPr>
          <p:cNvPr id="8" name="図 7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084168" y="2636912"/>
            <a:ext cx="288032" cy="5760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3284984"/>
            <a:ext cx="644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of the string on the stretched horizon of the black hole.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149080"/>
            <a:ext cx="6774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The results are consistent with the black hole membrane </a:t>
            </a:r>
          </a:p>
          <a:p>
            <a:r>
              <a:rPr lang="en-US" altLang="ja-JP" dirty="0" smtClean="0"/>
              <a:t>  </a:t>
            </a:r>
            <a:r>
              <a:rPr kumimoji="1" lang="en-US" altLang="ja-JP" dirty="0" smtClean="0"/>
              <a:t>paradigm.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4868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 smtClean="0"/>
              <a:t>Summary</a:t>
            </a:r>
            <a:endParaRPr kumimoji="1" lang="ja-JP" altLang="en-US" sz="2000" u="sng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YUYA20SASAI@6UELZGOW7DWZY553" val="3956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_{BH}\sim G^{\frac{1}{d-2}}M^{\frac{d-1}{d-2}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81"/>
  <p:tag name="PICTUREFILESIZE" val="1035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_{sol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16"/>
  <p:tag name="PICTUREFILESIZE" val="12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_{sol}+\eta_{pol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44"/>
  <p:tag name="PICTUREFILESIZE" val="366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M\to E_{sh}\sim \frac{r_H^{d-1}}{Gl_s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74"/>
  <p:tag name="PICTUREFILESIZE" val="120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_{d-1}\to r_H^{d-1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55"/>
  <p:tag name="PICTUREFILESIZE" val="654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r_H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12"/>
  <p:tag name="PICTUREFILESIZE" val="9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_{BH}=\frac{1}{16\pi G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54"/>
  <p:tag name="PICTUREFILESIZE" val="65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frac{\eta}{s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6"/>
  <p:tag name="PICTUREFILESIZE" val="86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frac{\eta}{s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6"/>
  <p:tag name="PICTUREFILESIZE" val="8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_{BH}=\frac{A}{4G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45"/>
  <p:tag name="PICTUREFILESIZE" val="56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ta_{BH}=\frac{1}{16\pi G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54"/>
  <p:tag name="PICTUREFILESIZE" val="65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frac{\eta_{BH}}{s_{BH}}=\frac{1}{4\pi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42"/>
  <p:tag name="PICTUREFILESIZE" val="52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$&#10;\end{document}&#10;"/>
  <p:tag name="FILENAME" val="TP_tmp"/>
  <p:tag name="FORMAT" val="bmpmono"/>
  <p:tag name="RES" val="300"/>
  <p:tag name="BLEND" val="0"/>
  <p:tag name="TRANSPARENT" val="0"/>
  <p:tag name="TBUG" val="0"/>
  <p:tag name="ALLOWFS" val="0"/>
  <p:tag name="ORIGWIDTH" val="7"/>
  <p:tag name="PICTUREFILESIZE" val="2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_{BH}$&#10;\end{document}&#10;"/>
  <p:tag name="FILENAME" val="TP_tmp"/>
  <p:tag name="FORMAT" val="bmpmono"/>
  <p:tag name="RES" val="300"/>
  <p:tag name="BLEND" val="0"/>
  <p:tag name="TRANSPARENT" val="0"/>
  <p:tag name="TBUG" val="0"/>
  <p:tag name="ALLOWFS" val="0"/>
  <p:tag name="ORIGWIDTH" val="19"/>
  <p:tag name="PICTUREFILESIZE" val="5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_{sh}\sim \frac{G^{\frac{1}{d-2}}M^{\frac{d-1}{d-2}}}{l_s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76"/>
  <p:tag name="PICTUREFILESIZE" val="134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_{sh}\sim l_sE_{sh}\sim G^{\frac{1}{d-2}}M^{\frac{d-1}{d-2}}\sim S_{BH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147"/>
  <p:tag name="PICTUREFILESIZE" val="183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\sim l_s M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38"/>
  <p:tag name="PICTUREFILESIZE" val="338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2641</TotalTime>
  <Words>342</Words>
  <Application>Microsoft Office PowerPoint</Application>
  <PresentationFormat>画面に合わせる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ビジネス</vt:lpstr>
      <vt:lpstr>スライド 1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Yuya Sasai</dc:creator>
  <cp:lastModifiedBy>Yuya Sasai</cp:lastModifiedBy>
  <cp:revision>219</cp:revision>
  <dcterms:created xsi:type="dcterms:W3CDTF">2010-10-31T07:51:39Z</dcterms:created>
  <dcterms:modified xsi:type="dcterms:W3CDTF">2010-12-22T02:30:27Z</dcterms:modified>
</cp:coreProperties>
</file>